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36"/>
  </p:notesMasterIdLst>
  <p:sldIdLst>
    <p:sldId id="348" r:id="rId3"/>
    <p:sldId id="329" r:id="rId4"/>
    <p:sldId id="332" r:id="rId5"/>
    <p:sldId id="324" r:id="rId6"/>
    <p:sldId id="311" r:id="rId7"/>
    <p:sldId id="312" r:id="rId8"/>
    <p:sldId id="299" r:id="rId9"/>
    <p:sldId id="326" r:id="rId10"/>
    <p:sldId id="316" r:id="rId11"/>
    <p:sldId id="307" r:id="rId12"/>
    <p:sldId id="323" r:id="rId13"/>
    <p:sldId id="314" r:id="rId14"/>
    <p:sldId id="309" r:id="rId15"/>
    <p:sldId id="298" r:id="rId16"/>
    <p:sldId id="269" r:id="rId17"/>
    <p:sldId id="308" r:id="rId18"/>
    <p:sldId id="283" r:id="rId19"/>
    <p:sldId id="315" r:id="rId20"/>
    <p:sldId id="338" r:id="rId21"/>
    <p:sldId id="325" r:id="rId22"/>
    <p:sldId id="318" r:id="rId23"/>
    <p:sldId id="320" r:id="rId24"/>
    <p:sldId id="322" r:id="rId25"/>
    <p:sldId id="327" r:id="rId26"/>
    <p:sldId id="328" r:id="rId27"/>
    <p:sldId id="331" r:id="rId28"/>
    <p:sldId id="334" r:id="rId29"/>
    <p:sldId id="335" r:id="rId30"/>
    <p:sldId id="341" r:id="rId31"/>
    <p:sldId id="342" r:id="rId32"/>
    <p:sldId id="343" r:id="rId33"/>
    <p:sldId id="340" r:id="rId34"/>
    <p:sldId id="349" r:id="rId35"/>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3948"/>
    <a:srgbClr val="F29B26"/>
    <a:srgbClr val="1A8A72"/>
    <a:srgbClr val="333F4F"/>
    <a:srgbClr val="BD392F"/>
    <a:srgbClr val="CBCBCB"/>
    <a:srgbClr val="D5D5D5"/>
    <a:srgbClr val="785448"/>
    <a:srgbClr val="9BBB5C"/>
    <a:srgbClr val="1D97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14" autoAdjust="0"/>
    <p:restoredTop sz="94660"/>
  </p:normalViewPr>
  <p:slideViewPr>
    <p:cSldViewPr showGuides="1">
      <p:cViewPr varScale="1">
        <p:scale>
          <a:sx n="76" d="100"/>
          <a:sy n="76" d="100"/>
        </p:scale>
        <p:origin x="-108" y="-141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30280868484264E-2"/>
          <c:y val="8.5536465601249403E-2"/>
          <c:w val="0.85336857891191398"/>
          <c:h val="0.796030889103572"/>
        </c:manualLayout>
      </c:layout>
      <c:barChart>
        <c:barDir val="bar"/>
        <c:grouping val="stacked"/>
        <c:varyColors val="0"/>
        <c:ser>
          <c:idx val="0"/>
          <c:order val="0"/>
          <c:tx>
            <c:strRef>
              <c:f>Sheet1!$B$1</c:f>
              <c:strCache>
                <c:ptCount val="1"/>
                <c:pt idx="0">
                  <c:v>系列 1</c:v>
                </c:pt>
              </c:strCache>
            </c:strRef>
          </c:tx>
          <c:spPr>
            <a:gradFill>
              <a:gsLst>
                <a:gs pos="0">
                  <a:schemeClr val="bg1">
                    <a:lumMod val="85000"/>
                  </a:schemeClr>
                </a:gs>
                <a:gs pos="1000">
                  <a:schemeClr val="bg1"/>
                </a:gs>
                <a:gs pos="92000">
                  <a:schemeClr val="bg1">
                    <a:lumMod val="85000"/>
                  </a:schemeClr>
                </a:gs>
              </a:gsLst>
              <a:lin ang="16200000" scaled="0"/>
            </a:gradFill>
            <a:effectLst>
              <a:outerShdw blurRad="152400" dist="88900" dir="8100000" algn="tr" rotWithShape="0">
                <a:prstClr val="black">
                  <a:alpha val="40000"/>
                </a:prstClr>
              </a:outerShdw>
            </a:effectLst>
          </c:spPr>
          <c:invertIfNegative val="0"/>
          <c:dPt>
            <c:idx val="0"/>
            <c:invertIfNegative val="0"/>
            <c:bubble3D val="0"/>
          </c:dPt>
          <c:dPt>
            <c:idx val="2"/>
            <c:invertIfNegative val="0"/>
            <c:bubble3D val="0"/>
            <c:spPr>
              <a:solidFill>
                <a:srgbClr val="BD392F"/>
              </a:solidFill>
              <a:effectLst>
                <a:outerShdw blurRad="152400" dist="88900" dir="8100000" algn="tr" rotWithShape="0">
                  <a:prstClr val="black">
                    <a:alpha val="40000"/>
                  </a:prstClr>
                </a:outerShdw>
              </a:effectLst>
            </c:spPr>
          </c:dPt>
          <c:cat>
            <c:strRef>
              <c:f>Sheet1!$A$2:$A$5</c:f>
              <c:strCache>
                <c:ptCount val="4"/>
                <c:pt idx="0">
                  <c:v>一季度</c:v>
                </c:pt>
                <c:pt idx="1">
                  <c:v>二季度</c:v>
                </c:pt>
                <c:pt idx="2">
                  <c:v>三季度</c:v>
                </c:pt>
                <c:pt idx="3">
                  <c:v>四季度</c:v>
                </c:pt>
              </c:strCache>
            </c:strRef>
          </c:cat>
          <c:val>
            <c:numRef>
              <c:f>Sheet1!$B$2:$B$5</c:f>
              <c:numCache>
                <c:formatCode>General</c:formatCode>
                <c:ptCount val="4"/>
                <c:pt idx="0">
                  <c:v>15</c:v>
                </c:pt>
                <c:pt idx="1">
                  <c:v>20</c:v>
                </c:pt>
                <c:pt idx="2">
                  <c:v>70</c:v>
                </c:pt>
                <c:pt idx="3">
                  <c:v>10</c:v>
                </c:pt>
              </c:numCache>
            </c:numRef>
          </c:val>
        </c:ser>
        <c:ser>
          <c:idx val="1"/>
          <c:order val="1"/>
          <c:tx>
            <c:strRef>
              <c:f>Sheet1!$C$1</c:f>
              <c:strCache>
                <c:ptCount val="1"/>
                <c:pt idx="0">
                  <c:v>系列 2</c:v>
                </c:pt>
              </c:strCache>
            </c:strRef>
          </c:tx>
          <c:spPr>
            <a:solidFill>
              <a:schemeClr val="bg1">
                <a:lumMod val="75000"/>
              </a:schemeClr>
            </a:solidFill>
            <a:effectLst>
              <a:innerShdw blurRad="63500" dist="50800" dir="16200000">
                <a:prstClr val="black">
                  <a:alpha val="50000"/>
                </a:prstClr>
              </a:innerShdw>
            </a:effectLst>
          </c:spPr>
          <c:invertIfNegative val="0"/>
          <c:cat>
            <c:strRef>
              <c:f>Sheet1!$A$2:$A$5</c:f>
              <c:strCache>
                <c:ptCount val="4"/>
                <c:pt idx="0">
                  <c:v>一季度</c:v>
                </c:pt>
                <c:pt idx="1">
                  <c:v>二季度</c:v>
                </c:pt>
                <c:pt idx="2">
                  <c:v>三季度</c:v>
                </c:pt>
                <c:pt idx="3">
                  <c:v>四季度</c:v>
                </c:pt>
              </c:strCache>
            </c:strRef>
          </c:cat>
          <c:val>
            <c:numRef>
              <c:f>Sheet1!$C$2:$C$5</c:f>
              <c:numCache>
                <c:formatCode>General</c:formatCode>
                <c:ptCount val="4"/>
                <c:pt idx="0">
                  <c:v>85</c:v>
                </c:pt>
                <c:pt idx="1">
                  <c:v>80</c:v>
                </c:pt>
                <c:pt idx="2">
                  <c:v>30</c:v>
                </c:pt>
                <c:pt idx="3">
                  <c:v>90</c:v>
                </c:pt>
              </c:numCache>
            </c:numRef>
          </c:val>
        </c:ser>
        <c:dLbls>
          <c:showLegendKey val="0"/>
          <c:showVal val="0"/>
          <c:showCatName val="0"/>
          <c:showSerName val="0"/>
          <c:showPercent val="0"/>
          <c:showBubbleSize val="0"/>
        </c:dLbls>
        <c:gapWidth val="50"/>
        <c:overlap val="100"/>
        <c:axId val="229447936"/>
        <c:axId val="229453824"/>
      </c:barChart>
      <c:catAx>
        <c:axId val="229447936"/>
        <c:scaling>
          <c:orientation val="minMax"/>
        </c:scaling>
        <c:delete val="0"/>
        <c:axPos val="l"/>
        <c:numFmt formatCode="General" sourceLinked="1"/>
        <c:majorTickMark val="out"/>
        <c:minorTickMark val="none"/>
        <c:tickLblPos val="nextTo"/>
        <c:txPr>
          <a:bodyPr rot="-60000000" spcFirstLastPara="0" vertOverflow="ellipsis" vert="horz" wrap="square" anchor="ctr" anchorCtr="1"/>
          <a:lstStyle/>
          <a:p>
            <a:pPr>
              <a:defRPr lang="zh-CN" sz="8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229453824"/>
        <c:crosses val="autoZero"/>
        <c:auto val="1"/>
        <c:lblAlgn val="ctr"/>
        <c:lblOffset val="100"/>
        <c:noMultiLvlLbl val="0"/>
      </c:catAx>
      <c:valAx>
        <c:axId val="229453824"/>
        <c:scaling>
          <c:orientation val="minMax"/>
        </c:scaling>
        <c:delete val="0"/>
        <c:axPos val="b"/>
        <c:numFmt formatCode="General" sourceLinked="1"/>
        <c:majorTickMark val="out"/>
        <c:minorTickMark val="none"/>
        <c:tickLblPos val="nextTo"/>
        <c:txPr>
          <a:bodyPr rot="-60000000" spcFirstLastPara="0" vertOverflow="ellipsis" vert="horz" wrap="square" anchor="ctr" anchorCtr="1"/>
          <a:lstStyle/>
          <a:p>
            <a:pPr>
              <a:defRPr lang="zh-CN" sz="12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zh-CN"/>
          </a:p>
        </c:txPr>
        <c:crossAx val="229447936"/>
        <c:crosses val="autoZero"/>
        <c:crossBetween val="between"/>
      </c:valAx>
    </c:plotArea>
    <c:plotVisOnly val="1"/>
    <c:dispBlanksAs val="gap"/>
    <c:showDLblsOverMax val="0"/>
  </c:chart>
  <c:txPr>
    <a:bodyPr/>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pieChart>
        <c:varyColors val="1"/>
        <c:ser>
          <c:idx val="0"/>
          <c:order val="0"/>
          <c:tx>
            <c:strRef>
              <c:f>Sheet1!$B$1</c:f>
              <c:strCache>
                <c:ptCount val="1"/>
                <c:pt idx="0">
                  <c:v>销售额</c:v>
                </c:pt>
              </c:strCache>
            </c:strRef>
          </c:tx>
          <c:spPr>
            <a:effectLst>
              <a:innerShdw blurRad="63500" dist="50800" dir="18900000">
                <a:prstClr val="black">
                  <a:alpha val="50000"/>
                </a:prstClr>
              </a:innerShdw>
            </a:effectLst>
          </c:spPr>
          <c:dPt>
            <c:idx val="0"/>
            <c:bubble3D val="0"/>
            <c:spPr>
              <a:solidFill>
                <a:srgbClr val="BD392F"/>
              </a:solidFill>
              <a:effectLst>
                <a:innerShdw blurRad="63500" dist="50800" dir="18900000">
                  <a:prstClr val="black">
                    <a:alpha val="50000"/>
                  </a:prstClr>
                </a:innerShdw>
              </a:effectLst>
            </c:spPr>
          </c:dPt>
          <c:dPt>
            <c:idx val="1"/>
            <c:bubble3D val="0"/>
          </c:dPt>
          <c:dPt>
            <c:idx val="2"/>
            <c:bubble3D val="0"/>
          </c:dPt>
          <c:dPt>
            <c:idx val="3"/>
            <c:bubble3D val="0"/>
          </c:dPt>
          <c:dLbls>
            <c:spPr>
              <a:noFill/>
              <a:ln>
                <a:noFill/>
              </a:ln>
              <a:effectLst/>
            </c:spPr>
            <c:txPr>
              <a:bodyPr rot="0" spcFirstLastPara="0" vertOverflow="ellipsis" vert="horz" wrap="square" lIns="38100" tIns="19050" rIns="38100" bIns="19050" anchor="ctr" anchorCtr="1"/>
              <a:lstStyle/>
              <a:p>
                <a:pPr>
                  <a:defRPr lang="zh-CN" sz="1200" b="0" i="0" u="none" strike="noStrike" kern="1200" baseline="0">
                    <a:solidFill>
                      <a:schemeClr val="bg1"/>
                    </a:solidFill>
                    <a:latin typeface="+mn-lt"/>
                    <a:ea typeface="+mn-ea"/>
                    <a:cs typeface="+mn-cs"/>
                  </a:defRPr>
                </a:pPr>
                <a:endParaRPr lang="zh-CN"/>
              </a:p>
            </c:txPr>
            <c:dLblPos val="inEnd"/>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showLegendKey val="0"/>
          <c:showVal val="1"/>
          <c:showCatName val="0"/>
          <c:showSerName val="0"/>
          <c:showPercent val="0"/>
          <c:showBubbleSize val="0"/>
          <c:showLeaderLines val="1"/>
        </c:dLbls>
        <c:firstSliceAng val="0"/>
      </c:pieChart>
    </c:plotArea>
    <c:plotVisOnly val="1"/>
    <c:dispBlanksAs val="gap"/>
    <c:showDLblsOverMax val="0"/>
  </c:chart>
  <c:txPr>
    <a:bodyPr/>
    <a:lstStyle/>
    <a:p>
      <a:pPr>
        <a:defRPr lang="zh-CN"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E3BB64-82C3-40D5-AC60-7A00C8971EC4}" type="datetimeFigureOut">
              <a:rPr lang="zh-CN" altLang="en-US" smtClean="0"/>
              <a:t>2018/4/18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E8197B-F8C1-44B9-B4D6-4F6A82D8791E}" type="slidenum">
              <a:rPr lang="zh-CN" altLang="en-US" smtClean="0"/>
              <a:t>‹#›</a:t>
            </a:fld>
            <a:endParaRPr lang="zh-CN" altLang="en-US"/>
          </a:p>
        </p:txBody>
      </p:sp>
    </p:spTree>
    <p:extLst>
      <p:ext uri="{BB962C8B-B14F-4D97-AF65-F5344CB8AC3E}">
        <p14:creationId xmlns:p14="http://schemas.microsoft.com/office/powerpoint/2010/main" val="40540503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1</a:t>
            </a:fld>
            <a:endParaRPr lang="zh-CN" altLang="en-US"/>
          </a:p>
        </p:txBody>
      </p:sp>
    </p:spTree>
    <p:extLst>
      <p:ext uri="{BB962C8B-B14F-4D97-AF65-F5344CB8AC3E}">
        <p14:creationId xmlns:p14="http://schemas.microsoft.com/office/powerpoint/2010/main" val="42604695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10</a:t>
            </a:fld>
            <a:endParaRPr lang="zh-CN" altLang="en-US"/>
          </a:p>
        </p:txBody>
      </p:sp>
    </p:spTree>
    <p:extLst>
      <p:ext uri="{BB962C8B-B14F-4D97-AF65-F5344CB8AC3E}">
        <p14:creationId xmlns:p14="http://schemas.microsoft.com/office/powerpoint/2010/main" val="13015565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11</a:t>
            </a:fld>
            <a:endParaRPr lang="zh-CN" altLang="en-US"/>
          </a:p>
        </p:txBody>
      </p:sp>
    </p:spTree>
    <p:extLst>
      <p:ext uri="{BB962C8B-B14F-4D97-AF65-F5344CB8AC3E}">
        <p14:creationId xmlns:p14="http://schemas.microsoft.com/office/powerpoint/2010/main" val="2873848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12</a:t>
            </a:fld>
            <a:endParaRPr lang="zh-CN" altLang="en-US"/>
          </a:p>
        </p:txBody>
      </p:sp>
    </p:spTree>
    <p:extLst>
      <p:ext uri="{BB962C8B-B14F-4D97-AF65-F5344CB8AC3E}">
        <p14:creationId xmlns:p14="http://schemas.microsoft.com/office/powerpoint/2010/main" val="40254492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13</a:t>
            </a:fld>
            <a:endParaRPr lang="zh-CN" altLang="en-US"/>
          </a:p>
        </p:txBody>
      </p:sp>
    </p:spTree>
    <p:extLst>
      <p:ext uri="{BB962C8B-B14F-4D97-AF65-F5344CB8AC3E}">
        <p14:creationId xmlns:p14="http://schemas.microsoft.com/office/powerpoint/2010/main" val="36837675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14</a:t>
            </a:fld>
            <a:endParaRPr lang="zh-CN" altLang="en-US"/>
          </a:p>
        </p:txBody>
      </p:sp>
    </p:spTree>
    <p:extLst>
      <p:ext uri="{BB962C8B-B14F-4D97-AF65-F5344CB8AC3E}">
        <p14:creationId xmlns:p14="http://schemas.microsoft.com/office/powerpoint/2010/main" val="32376541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15</a:t>
            </a:fld>
            <a:endParaRPr lang="zh-CN" altLang="en-US"/>
          </a:p>
        </p:txBody>
      </p:sp>
    </p:spTree>
    <p:extLst>
      <p:ext uri="{BB962C8B-B14F-4D97-AF65-F5344CB8AC3E}">
        <p14:creationId xmlns:p14="http://schemas.microsoft.com/office/powerpoint/2010/main" val="31341609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16</a:t>
            </a:fld>
            <a:endParaRPr lang="zh-CN" altLang="en-US"/>
          </a:p>
        </p:txBody>
      </p:sp>
    </p:spTree>
    <p:extLst>
      <p:ext uri="{BB962C8B-B14F-4D97-AF65-F5344CB8AC3E}">
        <p14:creationId xmlns:p14="http://schemas.microsoft.com/office/powerpoint/2010/main" val="15571390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69645-561F-47F0-9357-72E27DD8C3BF}" type="slidenum">
              <a:rPr lang="zh-CN" altLang="en-US" smtClean="0"/>
              <a:t>17</a:t>
            </a:fld>
            <a:endParaRPr lang="zh-CN" altLang="en-US"/>
          </a:p>
        </p:txBody>
      </p:sp>
    </p:spTree>
    <p:extLst>
      <p:ext uri="{BB962C8B-B14F-4D97-AF65-F5344CB8AC3E}">
        <p14:creationId xmlns:p14="http://schemas.microsoft.com/office/powerpoint/2010/main" val="34888742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18</a:t>
            </a:fld>
            <a:endParaRPr lang="zh-CN" altLang="en-US"/>
          </a:p>
        </p:txBody>
      </p:sp>
    </p:spTree>
    <p:extLst>
      <p:ext uri="{BB962C8B-B14F-4D97-AF65-F5344CB8AC3E}">
        <p14:creationId xmlns:p14="http://schemas.microsoft.com/office/powerpoint/2010/main" val="3353332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19</a:t>
            </a:fld>
            <a:endParaRPr lang="zh-CN" altLang="en-US"/>
          </a:p>
        </p:txBody>
      </p:sp>
    </p:spTree>
    <p:extLst>
      <p:ext uri="{BB962C8B-B14F-4D97-AF65-F5344CB8AC3E}">
        <p14:creationId xmlns:p14="http://schemas.microsoft.com/office/powerpoint/2010/main" val="2064873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2</a:t>
            </a:fld>
            <a:endParaRPr lang="zh-CN" altLang="en-US"/>
          </a:p>
        </p:txBody>
      </p:sp>
    </p:spTree>
    <p:extLst>
      <p:ext uri="{BB962C8B-B14F-4D97-AF65-F5344CB8AC3E}">
        <p14:creationId xmlns:p14="http://schemas.microsoft.com/office/powerpoint/2010/main" val="36473510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20</a:t>
            </a:fld>
            <a:endParaRPr lang="zh-CN" altLang="en-US"/>
          </a:p>
        </p:txBody>
      </p:sp>
    </p:spTree>
    <p:extLst>
      <p:ext uri="{BB962C8B-B14F-4D97-AF65-F5344CB8AC3E}">
        <p14:creationId xmlns:p14="http://schemas.microsoft.com/office/powerpoint/2010/main" val="36343550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21</a:t>
            </a:fld>
            <a:endParaRPr lang="zh-CN" altLang="en-US"/>
          </a:p>
        </p:txBody>
      </p:sp>
    </p:spTree>
    <p:extLst>
      <p:ext uri="{BB962C8B-B14F-4D97-AF65-F5344CB8AC3E}">
        <p14:creationId xmlns:p14="http://schemas.microsoft.com/office/powerpoint/2010/main" val="5400727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22</a:t>
            </a:fld>
            <a:endParaRPr lang="zh-CN" altLang="en-US"/>
          </a:p>
        </p:txBody>
      </p:sp>
    </p:spTree>
    <p:extLst>
      <p:ext uri="{BB962C8B-B14F-4D97-AF65-F5344CB8AC3E}">
        <p14:creationId xmlns:p14="http://schemas.microsoft.com/office/powerpoint/2010/main" val="20882121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23</a:t>
            </a:fld>
            <a:endParaRPr lang="zh-CN" altLang="en-US"/>
          </a:p>
        </p:txBody>
      </p:sp>
    </p:spTree>
    <p:extLst>
      <p:ext uri="{BB962C8B-B14F-4D97-AF65-F5344CB8AC3E}">
        <p14:creationId xmlns:p14="http://schemas.microsoft.com/office/powerpoint/2010/main" val="38624049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24</a:t>
            </a:fld>
            <a:endParaRPr lang="zh-CN" altLang="en-US"/>
          </a:p>
        </p:txBody>
      </p:sp>
    </p:spTree>
    <p:extLst>
      <p:ext uri="{BB962C8B-B14F-4D97-AF65-F5344CB8AC3E}">
        <p14:creationId xmlns:p14="http://schemas.microsoft.com/office/powerpoint/2010/main" val="37986272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25</a:t>
            </a:fld>
            <a:endParaRPr lang="zh-CN" altLang="en-US"/>
          </a:p>
        </p:txBody>
      </p:sp>
    </p:spTree>
    <p:extLst>
      <p:ext uri="{BB962C8B-B14F-4D97-AF65-F5344CB8AC3E}">
        <p14:creationId xmlns:p14="http://schemas.microsoft.com/office/powerpoint/2010/main" val="2858342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26</a:t>
            </a:fld>
            <a:endParaRPr lang="zh-CN" altLang="en-US"/>
          </a:p>
        </p:txBody>
      </p:sp>
    </p:spTree>
    <p:extLst>
      <p:ext uri="{BB962C8B-B14F-4D97-AF65-F5344CB8AC3E}">
        <p14:creationId xmlns:p14="http://schemas.microsoft.com/office/powerpoint/2010/main" val="576505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27</a:t>
            </a:fld>
            <a:endParaRPr lang="zh-CN" altLang="en-US"/>
          </a:p>
        </p:txBody>
      </p:sp>
    </p:spTree>
    <p:extLst>
      <p:ext uri="{BB962C8B-B14F-4D97-AF65-F5344CB8AC3E}">
        <p14:creationId xmlns:p14="http://schemas.microsoft.com/office/powerpoint/2010/main" val="16419004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28</a:t>
            </a:fld>
            <a:endParaRPr lang="zh-CN" altLang="en-US"/>
          </a:p>
        </p:txBody>
      </p:sp>
    </p:spTree>
    <p:extLst>
      <p:ext uri="{BB962C8B-B14F-4D97-AF65-F5344CB8AC3E}">
        <p14:creationId xmlns:p14="http://schemas.microsoft.com/office/powerpoint/2010/main" val="24465892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29</a:t>
            </a:fld>
            <a:endParaRPr lang="zh-CN" altLang="en-US"/>
          </a:p>
        </p:txBody>
      </p:sp>
    </p:spTree>
    <p:extLst>
      <p:ext uri="{BB962C8B-B14F-4D97-AF65-F5344CB8AC3E}">
        <p14:creationId xmlns:p14="http://schemas.microsoft.com/office/powerpoint/2010/main" val="3641737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3</a:t>
            </a:fld>
            <a:endParaRPr lang="zh-CN" altLang="en-US"/>
          </a:p>
        </p:txBody>
      </p:sp>
    </p:spTree>
    <p:extLst>
      <p:ext uri="{BB962C8B-B14F-4D97-AF65-F5344CB8AC3E}">
        <p14:creationId xmlns:p14="http://schemas.microsoft.com/office/powerpoint/2010/main" val="9337371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30</a:t>
            </a:fld>
            <a:endParaRPr lang="zh-CN" altLang="en-US"/>
          </a:p>
        </p:txBody>
      </p:sp>
    </p:spTree>
    <p:extLst>
      <p:ext uri="{BB962C8B-B14F-4D97-AF65-F5344CB8AC3E}">
        <p14:creationId xmlns:p14="http://schemas.microsoft.com/office/powerpoint/2010/main" val="22142344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31</a:t>
            </a:fld>
            <a:endParaRPr lang="zh-CN" altLang="en-US"/>
          </a:p>
        </p:txBody>
      </p:sp>
    </p:spTree>
    <p:extLst>
      <p:ext uri="{BB962C8B-B14F-4D97-AF65-F5344CB8AC3E}">
        <p14:creationId xmlns:p14="http://schemas.microsoft.com/office/powerpoint/2010/main" val="31830133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32</a:t>
            </a:fld>
            <a:endParaRPr lang="zh-CN" altLang="en-US"/>
          </a:p>
        </p:txBody>
      </p:sp>
    </p:spTree>
    <p:extLst>
      <p:ext uri="{BB962C8B-B14F-4D97-AF65-F5344CB8AC3E}">
        <p14:creationId xmlns:p14="http://schemas.microsoft.com/office/powerpoint/2010/main" val="3451230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4</a:t>
            </a:fld>
            <a:endParaRPr lang="zh-CN" altLang="en-US"/>
          </a:p>
        </p:txBody>
      </p:sp>
    </p:spTree>
    <p:extLst>
      <p:ext uri="{BB962C8B-B14F-4D97-AF65-F5344CB8AC3E}">
        <p14:creationId xmlns:p14="http://schemas.microsoft.com/office/powerpoint/2010/main" val="3805789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5</a:t>
            </a:fld>
            <a:endParaRPr lang="zh-CN" altLang="en-US"/>
          </a:p>
        </p:txBody>
      </p:sp>
    </p:spTree>
    <p:extLst>
      <p:ext uri="{BB962C8B-B14F-4D97-AF65-F5344CB8AC3E}">
        <p14:creationId xmlns:p14="http://schemas.microsoft.com/office/powerpoint/2010/main" val="3077410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6</a:t>
            </a:fld>
            <a:endParaRPr lang="zh-CN" altLang="en-US"/>
          </a:p>
        </p:txBody>
      </p:sp>
    </p:spTree>
    <p:extLst>
      <p:ext uri="{BB962C8B-B14F-4D97-AF65-F5344CB8AC3E}">
        <p14:creationId xmlns:p14="http://schemas.microsoft.com/office/powerpoint/2010/main" val="4140514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7</a:t>
            </a:fld>
            <a:endParaRPr lang="zh-CN" altLang="en-US"/>
          </a:p>
        </p:txBody>
      </p:sp>
    </p:spTree>
    <p:extLst>
      <p:ext uri="{BB962C8B-B14F-4D97-AF65-F5344CB8AC3E}">
        <p14:creationId xmlns:p14="http://schemas.microsoft.com/office/powerpoint/2010/main" val="3575617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8</a:t>
            </a:fld>
            <a:endParaRPr lang="zh-CN" altLang="en-US"/>
          </a:p>
        </p:txBody>
      </p:sp>
    </p:spTree>
    <p:extLst>
      <p:ext uri="{BB962C8B-B14F-4D97-AF65-F5344CB8AC3E}">
        <p14:creationId xmlns:p14="http://schemas.microsoft.com/office/powerpoint/2010/main" val="16810927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8197B-F8C1-44B9-B4D6-4F6A82D8791E}" type="slidenum">
              <a:rPr lang="zh-CN" altLang="en-US" smtClean="0"/>
              <a:t>9</a:t>
            </a:fld>
            <a:endParaRPr lang="zh-CN" altLang="en-US"/>
          </a:p>
        </p:txBody>
      </p:sp>
    </p:spTree>
    <p:extLst>
      <p:ext uri="{BB962C8B-B14F-4D97-AF65-F5344CB8AC3E}">
        <p14:creationId xmlns:p14="http://schemas.microsoft.com/office/powerpoint/2010/main" val="4081941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77C4908-FE0A-43F2-B8DA-9F799352565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77C4908-FE0A-43F2-B8DA-9F799352565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文本">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77C4908-FE0A-43F2-B8DA-9F799352565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57893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06279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86389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66832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5717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1523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29684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3311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77C4908-FE0A-43F2-B8DA-9F799352565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39413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33228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9994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p:txBody>
          <a:bodyPr/>
          <a:lstStyle/>
          <a:p>
            <a:fld id="{877C4908-FE0A-43F2-B8DA-9F799352565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日期占位符 4"/>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p:txBody>
          <a:bodyPr/>
          <a:lstStyle/>
          <a:p>
            <a:fld id="{877C4908-FE0A-43F2-B8DA-9F799352565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7" name="日期占位符 6"/>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p:txBody>
          <a:bodyPr/>
          <a:lstStyle/>
          <a:p>
            <a:fld id="{877C4908-FE0A-43F2-B8DA-9F799352565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p:txBody>
          <a:bodyPr/>
          <a:lstStyle/>
          <a:p>
            <a:fld id="{877C4908-FE0A-43F2-B8DA-9F799352565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p:txBody>
          <a:bodyPr/>
          <a:lstStyle/>
          <a:p>
            <a:fld id="{877C4908-FE0A-43F2-B8DA-9F799352565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p:txBody>
          <a:bodyPr/>
          <a:lstStyle/>
          <a:p>
            <a:fld id="{877C4908-FE0A-43F2-B8DA-9F799352565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a:xfrm>
            <a:off x="457200" y="4767263"/>
            <a:ext cx="2133600" cy="273844"/>
          </a:xfrm>
          <a:prstGeom prst="rect">
            <a:avLst/>
          </a:prstGeom>
        </p:spPr>
        <p:txBody>
          <a:bodyPr/>
          <a:lstStyle/>
          <a:p>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p:txBody>
          <a:bodyPr/>
          <a:lstStyle/>
          <a:p>
            <a:fld id="{877C4908-FE0A-43F2-B8DA-9F7993525651}"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4355976" y="4862059"/>
            <a:ext cx="404100" cy="273844"/>
          </a:xfrm>
          <a:prstGeom prst="rect">
            <a:avLst/>
          </a:prstGeom>
        </p:spPr>
        <p:txBody>
          <a:bodyPr vert="horz" lIns="91440" tIns="45720" rIns="91440" bIns="45720" rtlCol="0" anchor="ctr"/>
          <a:lstStyle>
            <a:lvl1pPr algn="ctr">
              <a:defRPr sz="1050">
                <a:solidFill>
                  <a:schemeClr val="tx1">
                    <a:lumMod val="65000"/>
                    <a:lumOff val="35000"/>
                  </a:schemeClr>
                </a:solidFill>
              </a:defRPr>
            </a:lvl1pPr>
          </a:lstStyle>
          <a:p>
            <a:fld id="{877C4908-FE0A-43F2-B8DA-9F7993525651}" type="slidenum">
              <a:rPr lang="zh-CN" altLang="en-US" smtClean="0"/>
              <a:t>‹#›</a:t>
            </a:fld>
            <a:endParaRPr lang="zh-CN" altLang="en-US"/>
          </a:p>
        </p:txBody>
      </p:sp>
      <p:sp>
        <p:nvSpPr>
          <p:cNvPr id="7" name="等腰三角形 6"/>
          <p:cNvSpPr/>
          <p:nvPr userDrawn="1"/>
        </p:nvSpPr>
        <p:spPr>
          <a:xfrm rot="5400000">
            <a:off x="4680780" y="4949331"/>
            <a:ext cx="115188" cy="99300"/>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8" name="等腰三角形 7"/>
          <p:cNvSpPr/>
          <p:nvPr userDrawn="1"/>
        </p:nvSpPr>
        <p:spPr>
          <a:xfrm rot="16200000" flipH="1">
            <a:off x="4276024" y="4949332"/>
            <a:ext cx="115188" cy="99300"/>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08500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6.emf"/><Relationship Id="rId7" Type="http://schemas.openxmlformats.org/officeDocument/2006/relationships/image" Target="../media/image10.emf"/><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emf"/><Relationship Id="rId10" Type="http://schemas.openxmlformats.org/officeDocument/2006/relationships/image" Target="../media/image13.emf"/><Relationship Id="rId4" Type="http://schemas.openxmlformats.org/officeDocument/2006/relationships/image" Target="../media/image7.emf"/><Relationship Id="rId9" Type="http://schemas.openxmlformats.org/officeDocument/2006/relationships/image" Target="../media/image12.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矩形 10"/>
          <p:cNvSpPr/>
          <p:nvPr/>
        </p:nvSpPr>
        <p:spPr>
          <a:xfrm>
            <a:off x="0" y="3651870"/>
            <a:ext cx="9144000" cy="1491630"/>
          </a:xfrm>
          <a:prstGeom prst="rect">
            <a:avLst/>
          </a:prstGeom>
          <a:solidFill>
            <a:srgbClr val="2E39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0528" y="1622255"/>
            <a:ext cx="6662942" cy="3541783"/>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flipH="1">
            <a:off x="0" y="1751189"/>
            <a:ext cx="2708032" cy="1956038"/>
          </a:xfrm>
          <a:prstGeom prst="rect">
            <a:avLst/>
          </a:prstGeom>
        </p:spPr>
      </p:pic>
      <p:sp>
        <p:nvSpPr>
          <p:cNvPr id="25" name="矩形 24"/>
          <p:cNvSpPr/>
          <p:nvPr/>
        </p:nvSpPr>
        <p:spPr>
          <a:xfrm flipH="1">
            <a:off x="920022" y="1213510"/>
            <a:ext cx="5020130" cy="584775"/>
          </a:xfrm>
          <a:prstGeom prst="rect">
            <a:avLst/>
          </a:prstGeom>
          <a:ln>
            <a:noFill/>
          </a:ln>
        </p:spPr>
        <p:txBody>
          <a:bodyPr wrap="square">
            <a:spAutoFit/>
          </a:bodyPr>
          <a:lstStyle/>
          <a:p>
            <a:r>
              <a:rPr lang="zh-CN" altLang="en-US" sz="3200" b="1" dirty="0" smtClean="0">
                <a:solidFill>
                  <a:schemeClr val="tx1">
                    <a:lumMod val="65000"/>
                    <a:lumOff val="35000"/>
                  </a:schemeClr>
                </a:solidFill>
                <a:latin typeface="微软雅黑" panose="020B0503020204020204" pitchFamily="34" charset="-122"/>
                <a:ea typeface="微软雅黑" panose="020B0503020204020204" pitchFamily="34" charset="-122"/>
                <a:cs typeface="BrowalliaUPC" panose="020B0604020202020204" pitchFamily="34" charset="-34"/>
              </a:rPr>
              <a:t>互联网电子商务</a:t>
            </a:r>
            <a:r>
              <a:rPr lang="en-US" altLang="zh-CN" sz="3200" b="1" dirty="0" smtClean="0">
                <a:solidFill>
                  <a:schemeClr val="tx1">
                    <a:lumMod val="65000"/>
                    <a:lumOff val="35000"/>
                  </a:schemeClr>
                </a:solidFill>
                <a:latin typeface="微软雅黑" panose="020B0503020204020204" pitchFamily="34" charset="-122"/>
                <a:ea typeface="微软雅黑" panose="020B0503020204020204" pitchFamily="34" charset="-122"/>
                <a:cs typeface="BrowalliaUPC" panose="020B0604020202020204" pitchFamily="34" charset="-34"/>
              </a:rPr>
              <a:t>PPT</a:t>
            </a:r>
            <a:r>
              <a:rPr lang="zh-CN" altLang="en-US" sz="3200" b="1" dirty="0" smtClean="0">
                <a:solidFill>
                  <a:schemeClr val="tx1">
                    <a:lumMod val="65000"/>
                    <a:lumOff val="35000"/>
                  </a:schemeClr>
                </a:solidFill>
                <a:latin typeface="微软雅黑" panose="020B0503020204020204" pitchFamily="34" charset="-122"/>
                <a:ea typeface="微软雅黑" panose="020B0503020204020204" pitchFamily="34" charset="-122"/>
                <a:cs typeface="BrowalliaUPC" panose="020B0604020202020204" pitchFamily="34" charset="-34"/>
              </a:rPr>
              <a:t>模板</a:t>
            </a:r>
            <a:endParaRPr lang="en-US" altLang="zh-CN" sz="3200" b="1" dirty="0">
              <a:solidFill>
                <a:schemeClr val="tx1">
                  <a:lumMod val="65000"/>
                  <a:lumOff val="35000"/>
                </a:schemeClr>
              </a:solidFill>
              <a:latin typeface="微软雅黑" panose="020B0503020204020204" pitchFamily="34" charset="-122"/>
              <a:ea typeface="微软雅黑" panose="020B0503020204020204" pitchFamily="34" charset="-122"/>
              <a:cs typeface="BrowalliaUPC" panose="020B0604020202020204" pitchFamily="34" charset="-34"/>
            </a:endParaRPr>
          </a:p>
        </p:txBody>
      </p:sp>
      <p:sp>
        <p:nvSpPr>
          <p:cNvPr id="26" name="矩形 25"/>
          <p:cNvSpPr/>
          <p:nvPr/>
        </p:nvSpPr>
        <p:spPr>
          <a:xfrm flipH="1">
            <a:off x="920022" y="1734076"/>
            <a:ext cx="3503536" cy="261610"/>
          </a:xfrm>
          <a:prstGeom prst="rect">
            <a:avLst/>
          </a:prstGeom>
        </p:spPr>
        <p:txBody>
          <a:bodyPr wrap="square">
            <a:spAutoFit/>
          </a:bodyPr>
          <a:lstStyle/>
          <a:p>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工作总结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 商务报告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项目展示</a:t>
            </a:r>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商务展示 </a:t>
            </a:r>
            <a:r>
              <a:rPr lang="en-US" altLang="zh-CN" sz="1050" dirty="0">
                <a:solidFill>
                  <a:schemeClr val="tx1">
                    <a:lumMod val="65000"/>
                    <a:lumOff val="35000"/>
                  </a:schemeClr>
                </a:solidFill>
                <a:latin typeface="微软雅黑" panose="020B0503020204020204" pitchFamily="34" charset="-122"/>
                <a:ea typeface="微软雅黑" panose="020B0503020204020204" pitchFamily="34" charset="-122"/>
              </a:rPr>
              <a:t>| </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flipH="1">
            <a:off x="920022" y="712757"/>
            <a:ext cx="4065980" cy="646331"/>
          </a:xfrm>
          <a:prstGeom prst="rect">
            <a:avLst/>
          </a:prstGeom>
          <a:ln>
            <a:noFill/>
          </a:ln>
        </p:spPr>
        <p:txBody>
          <a:bodyPr wrap="square">
            <a:spAutoFit/>
          </a:bodyPr>
          <a:lstStyle/>
          <a:p>
            <a:r>
              <a:rPr lang="en-US" altLang="zh-CN" sz="3600" b="1" dirty="0" smtClean="0">
                <a:solidFill>
                  <a:srgbClr val="BD392F"/>
                </a:solidFill>
                <a:latin typeface="Agency FB" panose="020B0503020202020204" pitchFamily="34" charset="0"/>
                <a:ea typeface="微软雅黑" panose="020B0503020204020204" pitchFamily="34" charset="-122"/>
                <a:cs typeface="BrowalliaUPC" panose="020B0604020202020204" pitchFamily="34" charset="-34"/>
              </a:rPr>
              <a:t>BUSENISS REPORT</a:t>
            </a:r>
            <a:endParaRPr lang="en-US" altLang="zh-CN" sz="3600" b="1" dirty="0">
              <a:solidFill>
                <a:srgbClr val="BD392F"/>
              </a:solidFill>
              <a:latin typeface="Agency FB" panose="020B0503020202020204" pitchFamily="34" charset="0"/>
              <a:ea typeface="微软雅黑" panose="020B0503020204020204" pitchFamily="34" charset="-122"/>
              <a:cs typeface="BrowalliaUPC" panose="020B0604020202020204" pitchFamily="34" charset="-34"/>
            </a:endParaRPr>
          </a:p>
        </p:txBody>
      </p:sp>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27784" y="627534"/>
            <a:ext cx="6516216" cy="2706141"/>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500"/>
                                        <p:tgtEl>
                                          <p:spTgt spid="4"/>
                                        </p:tgtEl>
                                      </p:cBhvr>
                                    </p:animEffect>
                                  </p:childTnLst>
                                </p:cTn>
                              </p:par>
                            </p:childTnLst>
                          </p:cTn>
                        </p:par>
                        <p:par>
                          <p:cTn id="14" fill="hold">
                            <p:stCondLst>
                              <p:cond delay="2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7"/>
                                        </p:tgtEl>
                                        <p:attrNameLst>
                                          <p:attrName>ppt_y</p:attrName>
                                        </p:attrNameLst>
                                      </p:cBhvr>
                                      <p:tavLst>
                                        <p:tav tm="0">
                                          <p:val>
                                            <p:strVal val="#ppt_y"/>
                                          </p:val>
                                        </p:tav>
                                        <p:tav tm="100000">
                                          <p:val>
                                            <p:strVal val="#ppt_y"/>
                                          </p:val>
                                        </p:tav>
                                      </p:tavLst>
                                    </p:anim>
                                    <p:anim calcmode="lin" valueType="num">
                                      <p:cBhvr>
                                        <p:cTn id="1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7"/>
                                        </p:tgtEl>
                                      </p:cBhvr>
                                    </p:animEffect>
                                  </p:childTnLst>
                                </p:cTn>
                              </p:par>
                            </p:childTnLst>
                          </p:cTn>
                        </p:par>
                        <p:par>
                          <p:cTn id="22" fill="hold">
                            <p:stCondLst>
                              <p:cond delay="2700"/>
                            </p:stCondLst>
                            <p:childTnLst>
                              <p:par>
                                <p:cTn id="23" presetID="16" presetClass="entr" presetSubtype="21"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barn(inVertical)">
                                      <p:cBhvr>
                                        <p:cTn id="25" dur="500"/>
                                        <p:tgtEl>
                                          <p:spTgt spid="25"/>
                                        </p:tgtEl>
                                      </p:cBhvr>
                                    </p:animEffect>
                                  </p:childTnLst>
                                </p:cTn>
                              </p:par>
                            </p:childTnLst>
                          </p:cTn>
                        </p:par>
                        <p:par>
                          <p:cTn id="26" fill="hold">
                            <p:stCondLst>
                              <p:cond delay="3200"/>
                            </p:stCondLst>
                            <p:childTnLst>
                              <p:par>
                                <p:cTn id="27" presetID="16" presetClass="entr" presetSubtype="21"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barn(inVertical)">
                                      <p:cBhvr>
                                        <p:cTn id="29"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圆角矩形 67"/>
          <p:cNvSpPr/>
          <p:nvPr/>
        </p:nvSpPr>
        <p:spPr>
          <a:xfrm>
            <a:off x="3550154" y="940024"/>
            <a:ext cx="1927247" cy="3719958"/>
          </a:xfrm>
          <a:prstGeom prst="roundRect">
            <a:avLst/>
          </a:prstGeom>
          <a:gradFill>
            <a:gsLst>
              <a:gs pos="0">
                <a:schemeClr val="bg1">
                  <a:lumMod val="85000"/>
                </a:schemeClr>
              </a:gs>
              <a:gs pos="1000">
                <a:schemeClr val="bg1"/>
              </a:gs>
              <a:gs pos="100000">
                <a:schemeClr val="bg1">
                  <a:lumMod val="75000"/>
                </a:schemeClr>
              </a:gs>
            </a:gsLst>
            <a:lin ang="21594000" scaled="0"/>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2704783" y="1281140"/>
            <a:ext cx="675689" cy="675688"/>
            <a:chOff x="819328" y="1120779"/>
            <a:chExt cx="1127886" cy="1127885"/>
          </a:xfrm>
        </p:grpSpPr>
        <p:sp>
          <p:nvSpPr>
            <p:cNvPr id="52"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53"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sp>
        <p:nvSpPr>
          <p:cNvPr id="2" name="灯片编号占位符 1"/>
          <p:cNvSpPr>
            <a:spLocks noGrp="1"/>
          </p:cNvSpPr>
          <p:nvPr>
            <p:ph type="sldNum" sz="quarter" idx="12"/>
          </p:nvPr>
        </p:nvSpPr>
        <p:spPr/>
        <p:txBody>
          <a:bodyPr/>
          <a:lstStyle/>
          <a:p>
            <a:fld id="{877C4908-FE0A-43F2-B8DA-9F7993525651}" type="slidenum">
              <a:rPr lang="zh-CN" altLang="en-US" smtClean="0"/>
              <a:t>10</a:t>
            </a:fld>
            <a:endParaRPr lang="zh-CN" altLang="en-US"/>
          </a:p>
        </p:txBody>
      </p:sp>
      <p:grpSp>
        <p:nvGrpSpPr>
          <p:cNvPr id="21" name="组合 20"/>
          <p:cNvGrpSpPr/>
          <p:nvPr/>
        </p:nvGrpSpPr>
        <p:grpSpPr>
          <a:xfrm>
            <a:off x="3660634" y="1059527"/>
            <a:ext cx="1803422" cy="3480952"/>
            <a:chOff x="2430379" y="3645568"/>
            <a:chExt cx="914400" cy="1515978"/>
          </a:xfrm>
          <a:effectLst/>
        </p:grpSpPr>
        <p:sp>
          <p:nvSpPr>
            <p:cNvPr id="22" name="任意多边形 21"/>
            <p:cNvSpPr/>
            <p:nvPr/>
          </p:nvSpPr>
          <p:spPr>
            <a:xfrm>
              <a:off x="2430379" y="3645568"/>
              <a:ext cx="914400" cy="1515978"/>
            </a:xfrm>
            <a:custGeom>
              <a:avLst/>
              <a:gdLst>
                <a:gd name="connsiteX0" fmla="*/ 152403 w 914400"/>
                <a:gd name="connsiteY0" fmla="*/ 0 h 1515978"/>
                <a:gd name="connsiteX1" fmla="*/ 761997 w 914400"/>
                <a:gd name="connsiteY1" fmla="*/ 0 h 1515978"/>
                <a:gd name="connsiteX2" fmla="*/ 914400 w 914400"/>
                <a:gd name="connsiteY2" fmla="*/ 152403 h 1515978"/>
                <a:gd name="connsiteX3" fmla="*/ 914400 w 914400"/>
                <a:gd name="connsiteY3" fmla="*/ 1363575 h 1515978"/>
                <a:gd name="connsiteX4" fmla="*/ 761997 w 914400"/>
                <a:gd name="connsiteY4" fmla="*/ 1515978 h 1515978"/>
                <a:gd name="connsiteX5" fmla="*/ 152403 w 914400"/>
                <a:gd name="connsiteY5" fmla="*/ 1515978 h 1515978"/>
                <a:gd name="connsiteX6" fmla="*/ 0 w 914400"/>
                <a:gd name="connsiteY6" fmla="*/ 1363575 h 1515978"/>
                <a:gd name="connsiteX7" fmla="*/ 0 w 914400"/>
                <a:gd name="connsiteY7" fmla="*/ 152403 h 1515978"/>
                <a:gd name="connsiteX8" fmla="*/ 152403 w 914400"/>
                <a:gd name="connsiteY8" fmla="*/ 0 h 1515978"/>
                <a:gd name="connsiteX9" fmla="*/ 96252 w 914400"/>
                <a:gd name="connsiteY9" fmla="*/ 276727 h 1515978"/>
                <a:gd name="connsiteX10" fmla="*/ 96252 w 914400"/>
                <a:gd name="connsiteY10" fmla="*/ 1239251 h 1515978"/>
                <a:gd name="connsiteX11" fmla="*/ 818148 w 914400"/>
                <a:gd name="connsiteY11" fmla="*/ 1239251 h 1515978"/>
                <a:gd name="connsiteX12" fmla="*/ 818148 w 914400"/>
                <a:gd name="connsiteY12" fmla="*/ 276727 h 1515978"/>
                <a:gd name="connsiteX13" fmla="*/ 96252 w 914400"/>
                <a:gd name="connsiteY13" fmla="*/ 276727 h 1515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1515978">
                  <a:moveTo>
                    <a:pt x="152403" y="0"/>
                  </a:moveTo>
                  <a:lnTo>
                    <a:pt x="761997" y="0"/>
                  </a:lnTo>
                  <a:cubicBezTo>
                    <a:pt x="846167" y="0"/>
                    <a:pt x="914400" y="68233"/>
                    <a:pt x="914400" y="152403"/>
                  </a:cubicBezTo>
                  <a:lnTo>
                    <a:pt x="914400" y="1363575"/>
                  </a:lnTo>
                  <a:cubicBezTo>
                    <a:pt x="914400" y="1447745"/>
                    <a:pt x="846167" y="1515978"/>
                    <a:pt x="761997" y="1515978"/>
                  </a:cubicBezTo>
                  <a:lnTo>
                    <a:pt x="152403" y="1515978"/>
                  </a:lnTo>
                  <a:cubicBezTo>
                    <a:pt x="68233" y="1515978"/>
                    <a:pt x="0" y="1447745"/>
                    <a:pt x="0" y="1363575"/>
                  </a:cubicBezTo>
                  <a:lnTo>
                    <a:pt x="0" y="152403"/>
                  </a:lnTo>
                  <a:cubicBezTo>
                    <a:pt x="0" y="68233"/>
                    <a:pt x="68233" y="0"/>
                    <a:pt x="152403" y="0"/>
                  </a:cubicBezTo>
                  <a:close/>
                  <a:moveTo>
                    <a:pt x="96252" y="276727"/>
                  </a:moveTo>
                  <a:lnTo>
                    <a:pt x="96252" y="1239251"/>
                  </a:lnTo>
                  <a:lnTo>
                    <a:pt x="818148" y="1239251"/>
                  </a:lnTo>
                  <a:lnTo>
                    <a:pt x="818148" y="276727"/>
                  </a:lnTo>
                  <a:lnTo>
                    <a:pt x="96252" y="276727"/>
                  </a:lnTo>
                  <a:close/>
                </a:path>
              </a:pathLst>
            </a:custGeom>
            <a:noFill/>
            <a:ln w="12700">
              <a:solidFill>
                <a:schemeClr val="tx1">
                  <a:lumMod val="50000"/>
                  <a:lumOff val="50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23" name="圆角矩形 22"/>
            <p:cNvSpPr/>
            <p:nvPr/>
          </p:nvSpPr>
          <p:spPr>
            <a:xfrm>
              <a:off x="2615239" y="3753853"/>
              <a:ext cx="544680" cy="60158"/>
            </a:xfrm>
            <a:prstGeom prst="roundRect">
              <a:avLst>
                <a:gd name="adj" fmla="val 50000"/>
              </a:avLst>
            </a:prstGeom>
            <a:gradFill>
              <a:gsLst>
                <a:gs pos="0">
                  <a:schemeClr val="bg1">
                    <a:lumMod val="85000"/>
                  </a:schemeClr>
                </a:gs>
                <a:gs pos="1000">
                  <a:schemeClr val="bg1"/>
                </a:gs>
                <a:gs pos="93333">
                  <a:schemeClr val="bg1">
                    <a:lumMod val="65000"/>
                  </a:schemeClr>
                </a:gs>
                <a:gs pos="38000">
                  <a:schemeClr val="bg1">
                    <a:lumMod val="65000"/>
                  </a:schemeClr>
                </a:gs>
              </a:gsLst>
              <a:lin ang="162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24" name="椭圆 23"/>
            <p:cNvSpPr/>
            <p:nvPr/>
          </p:nvSpPr>
          <p:spPr>
            <a:xfrm>
              <a:off x="2809374" y="4969068"/>
              <a:ext cx="156410" cy="132318"/>
            </a:xfrm>
            <a:prstGeom prst="ellipse">
              <a:avLst/>
            </a:prstGeom>
            <a:gradFill>
              <a:gsLst>
                <a:gs pos="0">
                  <a:schemeClr val="bg1">
                    <a:lumMod val="85000"/>
                  </a:schemeClr>
                </a:gs>
                <a:gs pos="1000">
                  <a:schemeClr val="bg1"/>
                </a:gs>
                <a:gs pos="100000">
                  <a:schemeClr val="bg1">
                    <a:lumMod val="75000"/>
                  </a:schemeClr>
                </a:gs>
              </a:gsLst>
              <a:lin ang="162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sp>
        <p:nvSpPr>
          <p:cNvPr id="25" name="Content Placeholder 2"/>
          <p:cNvSpPr txBox="1"/>
          <p:nvPr/>
        </p:nvSpPr>
        <p:spPr bwMode="auto">
          <a:xfrm>
            <a:off x="274380" y="1281133"/>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26" name="Content Placeholder 2"/>
          <p:cNvSpPr txBox="1"/>
          <p:nvPr/>
        </p:nvSpPr>
        <p:spPr bwMode="auto">
          <a:xfrm>
            <a:off x="274380" y="2180293"/>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27" name="Content Placeholder 2"/>
          <p:cNvSpPr txBox="1"/>
          <p:nvPr/>
        </p:nvSpPr>
        <p:spPr bwMode="auto">
          <a:xfrm>
            <a:off x="251520" y="3186133"/>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28" name="Content Placeholder 2"/>
          <p:cNvSpPr txBox="1"/>
          <p:nvPr/>
        </p:nvSpPr>
        <p:spPr bwMode="auto">
          <a:xfrm>
            <a:off x="6374928" y="1330208"/>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29" name="Content Placeholder 2"/>
          <p:cNvSpPr txBox="1"/>
          <p:nvPr/>
        </p:nvSpPr>
        <p:spPr bwMode="auto">
          <a:xfrm>
            <a:off x="6390168" y="2206508"/>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30" name="Content Placeholder 2"/>
          <p:cNvSpPr txBox="1"/>
          <p:nvPr/>
        </p:nvSpPr>
        <p:spPr bwMode="auto">
          <a:xfrm>
            <a:off x="6390168" y="3235208"/>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31" name="矩形 30"/>
          <p:cNvSpPr/>
          <p:nvPr/>
        </p:nvSpPr>
        <p:spPr>
          <a:xfrm>
            <a:off x="3991470" y="2436669"/>
            <a:ext cx="1107996" cy="830997"/>
          </a:xfrm>
          <a:prstGeom prst="rect">
            <a:avLst/>
          </a:prstGeom>
        </p:spPr>
        <p:txBody>
          <a:bodyPr wrap="none">
            <a:spAutoFit/>
          </a:bodyPr>
          <a:lstStyle/>
          <a:p>
            <a:r>
              <a:rPr lang="zh-CN" altLang="en-US" sz="2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a:t>
            </a:r>
            <a:endParaRPr lang="en-US" altLang="zh-CN" sz="2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r>
              <a:rPr lang="zh-CN" altLang="en-US" sz="2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的标题</a:t>
            </a:r>
            <a:endParaRPr lang="zh-CN" altLang="en-US" sz="2400" b="1" dirty="0">
              <a:solidFill>
                <a:schemeClr val="tx1">
                  <a:lumMod val="65000"/>
                  <a:lumOff val="35000"/>
                </a:schemeClr>
              </a:solidFill>
            </a:endParaRPr>
          </a:p>
        </p:txBody>
      </p:sp>
      <p:sp>
        <p:nvSpPr>
          <p:cNvPr id="44" name="矩形 43"/>
          <p:cNvSpPr/>
          <p:nvPr/>
        </p:nvSpPr>
        <p:spPr>
          <a:xfrm>
            <a:off x="2678101" y="1411235"/>
            <a:ext cx="682862" cy="415498"/>
          </a:xfrm>
          <a:prstGeom prst="rect">
            <a:avLst/>
          </a:prstGeom>
        </p:spPr>
        <p:txBody>
          <a:bodyPr wrap="square">
            <a:spAutoFit/>
          </a:bodyPr>
          <a:lstStyle/>
          <a:p>
            <a:pPr algn="ctr"/>
            <a:r>
              <a:rPr lang="en-US" altLang="zh-CN" sz="2100" b="1" dirty="0">
                <a:solidFill>
                  <a:srgbClr val="BD392F"/>
                </a:solidFill>
                <a:latin typeface="Agency FB" panose="020B0503020202020204" pitchFamily="34" charset="0"/>
                <a:ea typeface="微软雅黑" panose="020B0503020204020204" pitchFamily="34" charset="-122"/>
              </a:rPr>
              <a:t>01</a:t>
            </a:r>
          </a:p>
        </p:txBody>
      </p:sp>
      <p:grpSp>
        <p:nvGrpSpPr>
          <p:cNvPr id="45" name="组合 44"/>
          <p:cNvGrpSpPr/>
          <p:nvPr/>
        </p:nvGrpSpPr>
        <p:grpSpPr>
          <a:xfrm>
            <a:off x="2704783" y="2252690"/>
            <a:ext cx="675689" cy="675688"/>
            <a:chOff x="819328" y="1120779"/>
            <a:chExt cx="1127886" cy="1127885"/>
          </a:xfrm>
        </p:grpSpPr>
        <p:sp>
          <p:nvSpPr>
            <p:cNvPr id="46"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47"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grpSp>
        <p:nvGrpSpPr>
          <p:cNvPr id="48" name="组合 47"/>
          <p:cNvGrpSpPr/>
          <p:nvPr/>
        </p:nvGrpSpPr>
        <p:grpSpPr>
          <a:xfrm>
            <a:off x="2704783" y="3224240"/>
            <a:ext cx="675689" cy="675688"/>
            <a:chOff x="819328" y="1120779"/>
            <a:chExt cx="1127886" cy="1127885"/>
          </a:xfrm>
        </p:grpSpPr>
        <p:sp>
          <p:nvSpPr>
            <p:cNvPr id="49"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50"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sp>
        <p:nvSpPr>
          <p:cNvPr id="54" name="矩形 53"/>
          <p:cNvSpPr/>
          <p:nvPr/>
        </p:nvSpPr>
        <p:spPr>
          <a:xfrm>
            <a:off x="2706676" y="2384505"/>
            <a:ext cx="682862" cy="415498"/>
          </a:xfrm>
          <a:prstGeom prst="rect">
            <a:avLst/>
          </a:prstGeom>
        </p:spPr>
        <p:txBody>
          <a:bodyPr wrap="square">
            <a:spAutoFit/>
          </a:bodyPr>
          <a:lstStyle/>
          <a:p>
            <a:pPr algn="ctr"/>
            <a:r>
              <a:rPr lang="en-US" altLang="zh-CN" sz="2100" b="1" dirty="0" smtClean="0">
                <a:solidFill>
                  <a:srgbClr val="BD392F"/>
                </a:solidFill>
                <a:latin typeface="Agency FB" panose="020B0503020202020204" pitchFamily="34" charset="0"/>
                <a:ea typeface="微软雅黑" panose="020B0503020204020204" pitchFamily="34" charset="-122"/>
              </a:rPr>
              <a:t>02</a:t>
            </a:r>
            <a:endParaRPr lang="en-US" altLang="zh-CN" sz="2100" b="1" dirty="0">
              <a:solidFill>
                <a:srgbClr val="BD392F"/>
              </a:solidFill>
              <a:latin typeface="Agency FB" panose="020B0503020202020204" pitchFamily="34" charset="0"/>
              <a:ea typeface="微软雅黑" panose="020B0503020204020204" pitchFamily="34" charset="-122"/>
            </a:endParaRPr>
          </a:p>
        </p:txBody>
      </p:sp>
      <p:sp>
        <p:nvSpPr>
          <p:cNvPr id="55" name="矩形 54"/>
          <p:cNvSpPr/>
          <p:nvPr/>
        </p:nvSpPr>
        <p:spPr>
          <a:xfrm>
            <a:off x="2687626" y="3337005"/>
            <a:ext cx="682862" cy="415498"/>
          </a:xfrm>
          <a:prstGeom prst="rect">
            <a:avLst/>
          </a:prstGeom>
        </p:spPr>
        <p:txBody>
          <a:bodyPr wrap="square">
            <a:spAutoFit/>
          </a:bodyPr>
          <a:lstStyle/>
          <a:p>
            <a:pPr algn="ctr"/>
            <a:r>
              <a:rPr lang="en-US" altLang="zh-CN" sz="2100" b="1" dirty="0" smtClean="0">
                <a:solidFill>
                  <a:srgbClr val="BD392F"/>
                </a:solidFill>
                <a:latin typeface="Agency FB" panose="020B0503020202020204" pitchFamily="34" charset="0"/>
                <a:ea typeface="微软雅黑" panose="020B0503020204020204" pitchFamily="34" charset="-122"/>
              </a:rPr>
              <a:t>03</a:t>
            </a:r>
            <a:endParaRPr lang="en-US" altLang="zh-CN" sz="2100" b="1" dirty="0">
              <a:solidFill>
                <a:srgbClr val="BD392F"/>
              </a:solidFill>
              <a:latin typeface="Agency FB" panose="020B0503020202020204" pitchFamily="34" charset="0"/>
              <a:ea typeface="微软雅黑" panose="020B0503020204020204" pitchFamily="34" charset="-122"/>
            </a:endParaRPr>
          </a:p>
        </p:txBody>
      </p:sp>
      <p:grpSp>
        <p:nvGrpSpPr>
          <p:cNvPr id="56" name="组合 55"/>
          <p:cNvGrpSpPr/>
          <p:nvPr/>
        </p:nvGrpSpPr>
        <p:grpSpPr>
          <a:xfrm>
            <a:off x="5623215" y="1290665"/>
            <a:ext cx="675689" cy="675688"/>
            <a:chOff x="819328" y="1120779"/>
            <a:chExt cx="1127886" cy="1127885"/>
          </a:xfrm>
        </p:grpSpPr>
        <p:sp>
          <p:nvSpPr>
            <p:cNvPr id="57"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58"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sp>
        <p:nvSpPr>
          <p:cNvPr id="59" name="矩形 58"/>
          <p:cNvSpPr/>
          <p:nvPr/>
        </p:nvSpPr>
        <p:spPr>
          <a:xfrm>
            <a:off x="5596533" y="1420760"/>
            <a:ext cx="682862" cy="415498"/>
          </a:xfrm>
          <a:prstGeom prst="rect">
            <a:avLst/>
          </a:prstGeom>
        </p:spPr>
        <p:txBody>
          <a:bodyPr wrap="square">
            <a:spAutoFit/>
          </a:bodyPr>
          <a:lstStyle/>
          <a:p>
            <a:pPr algn="ctr"/>
            <a:r>
              <a:rPr lang="en-US" altLang="zh-CN" sz="2100" b="1" dirty="0" smtClean="0">
                <a:solidFill>
                  <a:srgbClr val="BD392F"/>
                </a:solidFill>
                <a:latin typeface="Agency FB" panose="020B0503020202020204" pitchFamily="34" charset="0"/>
                <a:ea typeface="微软雅黑" panose="020B0503020204020204" pitchFamily="34" charset="-122"/>
              </a:rPr>
              <a:t>04</a:t>
            </a:r>
            <a:endParaRPr lang="en-US" altLang="zh-CN" sz="2100" b="1" dirty="0">
              <a:solidFill>
                <a:srgbClr val="BD392F"/>
              </a:solidFill>
              <a:latin typeface="Agency FB" panose="020B0503020202020204" pitchFamily="34" charset="0"/>
              <a:ea typeface="微软雅黑" panose="020B0503020204020204" pitchFamily="34" charset="-122"/>
            </a:endParaRPr>
          </a:p>
        </p:txBody>
      </p:sp>
      <p:grpSp>
        <p:nvGrpSpPr>
          <p:cNvPr id="60" name="组合 59"/>
          <p:cNvGrpSpPr/>
          <p:nvPr/>
        </p:nvGrpSpPr>
        <p:grpSpPr>
          <a:xfrm>
            <a:off x="5623215" y="2262215"/>
            <a:ext cx="675689" cy="675688"/>
            <a:chOff x="819328" y="1120779"/>
            <a:chExt cx="1127886" cy="1127885"/>
          </a:xfrm>
        </p:grpSpPr>
        <p:sp>
          <p:nvSpPr>
            <p:cNvPr id="61"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62"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grpSp>
        <p:nvGrpSpPr>
          <p:cNvPr id="63" name="组合 62"/>
          <p:cNvGrpSpPr/>
          <p:nvPr/>
        </p:nvGrpSpPr>
        <p:grpSpPr>
          <a:xfrm>
            <a:off x="5623215" y="3233765"/>
            <a:ext cx="675689" cy="675688"/>
            <a:chOff x="819328" y="1120779"/>
            <a:chExt cx="1127886" cy="1127885"/>
          </a:xfrm>
        </p:grpSpPr>
        <p:sp>
          <p:nvSpPr>
            <p:cNvPr id="64"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65"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sp>
        <p:nvSpPr>
          <p:cNvPr id="66" name="矩形 65"/>
          <p:cNvSpPr/>
          <p:nvPr/>
        </p:nvSpPr>
        <p:spPr>
          <a:xfrm>
            <a:off x="5625108" y="2394030"/>
            <a:ext cx="682862" cy="415498"/>
          </a:xfrm>
          <a:prstGeom prst="rect">
            <a:avLst/>
          </a:prstGeom>
        </p:spPr>
        <p:txBody>
          <a:bodyPr wrap="square">
            <a:spAutoFit/>
          </a:bodyPr>
          <a:lstStyle/>
          <a:p>
            <a:pPr algn="ctr"/>
            <a:r>
              <a:rPr lang="en-US" altLang="zh-CN" sz="2100" b="1" dirty="0" smtClean="0">
                <a:solidFill>
                  <a:srgbClr val="BD392F"/>
                </a:solidFill>
                <a:latin typeface="Agency FB" panose="020B0503020202020204" pitchFamily="34" charset="0"/>
                <a:ea typeface="微软雅黑" panose="020B0503020204020204" pitchFamily="34" charset="-122"/>
              </a:rPr>
              <a:t>05</a:t>
            </a:r>
            <a:endParaRPr lang="en-US" altLang="zh-CN" sz="2100" b="1" dirty="0">
              <a:solidFill>
                <a:srgbClr val="BD392F"/>
              </a:solidFill>
              <a:latin typeface="Agency FB" panose="020B0503020202020204" pitchFamily="34" charset="0"/>
              <a:ea typeface="微软雅黑" panose="020B0503020204020204" pitchFamily="34" charset="-122"/>
            </a:endParaRPr>
          </a:p>
        </p:txBody>
      </p:sp>
      <p:sp>
        <p:nvSpPr>
          <p:cNvPr id="67" name="矩形 66"/>
          <p:cNvSpPr/>
          <p:nvPr/>
        </p:nvSpPr>
        <p:spPr>
          <a:xfrm>
            <a:off x="5606058" y="3346530"/>
            <a:ext cx="682862" cy="415498"/>
          </a:xfrm>
          <a:prstGeom prst="rect">
            <a:avLst/>
          </a:prstGeom>
        </p:spPr>
        <p:txBody>
          <a:bodyPr wrap="square">
            <a:spAutoFit/>
          </a:bodyPr>
          <a:lstStyle/>
          <a:p>
            <a:pPr algn="ctr"/>
            <a:r>
              <a:rPr lang="en-US" altLang="zh-CN" sz="2100" b="1" dirty="0" smtClean="0">
                <a:solidFill>
                  <a:srgbClr val="BD392F"/>
                </a:solidFill>
                <a:latin typeface="Agency FB" panose="020B0503020202020204" pitchFamily="34" charset="0"/>
                <a:ea typeface="微软雅黑" panose="020B0503020204020204" pitchFamily="34" charset="-122"/>
              </a:rPr>
              <a:t>06</a:t>
            </a:r>
            <a:endParaRPr lang="en-US" altLang="zh-CN" sz="2100" b="1" dirty="0">
              <a:solidFill>
                <a:srgbClr val="BD392F"/>
              </a:solidFill>
              <a:latin typeface="Agency FB" panose="020B0503020202020204" pitchFamily="34" charset="0"/>
              <a:ea typeface="微软雅黑" panose="020B0503020204020204" pitchFamily="34" charset="-122"/>
            </a:endParaRPr>
          </a:p>
        </p:txBody>
      </p:sp>
      <p:sp>
        <p:nvSpPr>
          <p:cNvPr id="41" name="矩形 40"/>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42" name="直接连接符 41"/>
          <p:cNvCxnSpPr/>
          <p:nvPr/>
        </p:nvCxnSpPr>
        <p:spPr>
          <a:xfrm>
            <a:off x="0" y="411510"/>
            <a:ext cx="327827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5867400" y="411510"/>
            <a:ext cx="327827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44"/>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nodeType="afterEffect">
                                  <p:stCondLst>
                                    <p:cond delay="0"/>
                                  </p:stCondLst>
                                  <p:childTnLst>
                                    <p:set>
                                      <p:cBhvr>
                                        <p:cTn id="19" dur="1" fill="hold">
                                          <p:stCondLst>
                                            <p:cond delay="0"/>
                                          </p:stCondLst>
                                        </p:cTn>
                                        <p:tgtEl>
                                          <p:spTgt spid="45"/>
                                        </p:tgtEl>
                                        <p:attrNameLst>
                                          <p:attrName>style.visibility</p:attrName>
                                        </p:attrNameLst>
                                      </p:cBhvr>
                                      <p:to>
                                        <p:strVal val="visible"/>
                                      </p:to>
                                    </p:se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par>
                          <p:cTn id="24" fill="hold">
                            <p:stCondLst>
                              <p:cond delay="1000"/>
                            </p:stCondLst>
                            <p:childTnLst>
                              <p:par>
                                <p:cTn id="25" presetID="1" presetClass="entr" presetSubtype="0" fill="hold" grpId="0" nodeType="afterEffect">
                                  <p:stCondLst>
                                    <p:cond delay="0"/>
                                  </p:stCondLst>
                                  <p:childTnLst>
                                    <p:set>
                                      <p:cBhvr>
                                        <p:cTn id="26" dur="1" fill="hold">
                                          <p:stCondLst>
                                            <p:cond delay="0"/>
                                          </p:stCondLst>
                                        </p:cTn>
                                        <p:tgtEl>
                                          <p:spTgt spid="55"/>
                                        </p:tgtEl>
                                        <p:attrNameLst>
                                          <p:attrName>style.visibility</p:attrName>
                                        </p:attrNameLst>
                                      </p:cBhvr>
                                      <p:to>
                                        <p:strVal val="visible"/>
                                      </p:to>
                                    </p:set>
                                  </p:childTnLst>
                                </p:cTn>
                              </p:par>
                            </p:childTnLst>
                          </p:cTn>
                        </p:par>
                        <p:par>
                          <p:cTn id="27" fill="hold">
                            <p:stCondLst>
                              <p:cond delay="1000"/>
                            </p:stCondLst>
                            <p:childTnLst>
                              <p:par>
                                <p:cTn id="28" presetID="1" presetClass="entr" presetSubtype="0" fill="hold" nodeType="afterEffect">
                                  <p:stCondLst>
                                    <p:cond delay="0"/>
                                  </p:stCondLst>
                                  <p:childTnLst>
                                    <p:set>
                                      <p:cBhvr>
                                        <p:cTn id="29" dur="1" fill="hold">
                                          <p:stCondLst>
                                            <p:cond delay="0"/>
                                          </p:stCondLst>
                                        </p:cTn>
                                        <p:tgtEl>
                                          <p:spTgt spid="48"/>
                                        </p:tgtEl>
                                        <p:attrNameLst>
                                          <p:attrName>style.visibility</p:attrName>
                                        </p:attrNameLst>
                                      </p:cBhvr>
                                      <p:to>
                                        <p:strVal val="visible"/>
                                      </p:to>
                                    </p:se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childTnLst>
                          </p:cTn>
                        </p:par>
                        <p:par>
                          <p:cTn id="34" fill="hold">
                            <p:stCondLst>
                              <p:cond delay="1500"/>
                            </p:stCondLst>
                            <p:childTnLst>
                              <p:par>
                                <p:cTn id="35" presetID="1" presetClass="entr" presetSubtype="0"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childTnLst>
                                </p:cTn>
                              </p:par>
                            </p:childTnLst>
                          </p:cTn>
                        </p:par>
                        <p:par>
                          <p:cTn id="37" fill="hold">
                            <p:stCondLst>
                              <p:cond delay="1500"/>
                            </p:stCondLst>
                            <p:childTnLst>
                              <p:par>
                                <p:cTn id="38" presetID="1" presetClass="entr" presetSubtype="0" fill="hold" nodeType="afterEffect">
                                  <p:stCondLst>
                                    <p:cond delay="0"/>
                                  </p:stCondLst>
                                  <p:childTnLst>
                                    <p:set>
                                      <p:cBhvr>
                                        <p:cTn id="39" dur="1" fill="hold">
                                          <p:stCondLst>
                                            <p:cond delay="0"/>
                                          </p:stCondLst>
                                        </p:cTn>
                                        <p:tgtEl>
                                          <p:spTgt spid="56"/>
                                        </p:tgtEl>
                                        <p:attrNameLst>
                                          <p:attrName>style.visibility</p:attrName>
                                        </p:attrNameLst>
                                      </p:cBhvr>
                                      <p:to>
                                        <p:strVal val="visible"/>
                                      </p:to>
                                    </p:se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childTnLst>
                          </p:cTn>
                        </p:par>
                        <p:par>
                          <p:cTn id="44" fill="hold">
                            <p:stCondLst>
                              <p:cond delay="2000"/>
                            </p:stCondLst>
                            <p:childTnLst>
                              <p:par>
                                <p:cTn id="45" presetID="1" presetClass="entr" presetSubtype="0"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childTnLst>
                                </p:cTn>
                              </p:par>
                            </p:childTnLst>
                          </p:cTn>
                        </p:par>
                        <p:par>
                          <p:cTn id="47" fill="hold">
                            <p:stCondLst>
                              <p:cond delay="2000"/>
                            </p:stCondLst>
                            <p:childTnLst>
                              <p:par>
                                <p:cTn id="48" presetID="1" presetClass="entr" presetSubtype="0" fill="hold" nodeType="afterEffect">
                                  <p:stCondLst>
                                    <p:cond delay="0"/>
                                  </p:stCondLst>
                                  <p:childTnLst>
                                    <p:set>
                                      <p:cBhvr>
                                        <p:cTn id="49" dur="1" fill="hold">
                                          <p:stCondLst>
                                            <p:cond delay="0"/>
                                          </p:stCondLst>
                                        </p:cTn>
                                        <p:tgtEl>
                                          <p:spTgt spid="60"/>
                                        </p:tgtEl>
                                        <p:attrNameLst>
                                          <p:attrName>style.visibility</p:attrName>
                                        </p:attrNameLst>
                                      </p:cBhvr>
                                      <p:to>
                                        <p:strVal val="visible"/>
                                      </p:to>
                                    </p:set>
                                  </p:childTnLst>
                                </p:cTn>
                              </p:par>
                            </p:childTnLst>
                          </p:cTn>
                        </p:par>
                        <p:par>
                          <p:cTn id="50" fill="hold">
                            <p:stCondLst>
                              <p:cond delay="200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childTnLst>
                          </p:cTn>
                        </p:par>
                        <p:par>
                          <p:cTn id="54" fill="hold">
                            <p:stCondLst>
                              <p:cond delay="2500"/>
                            </p:stCondLst>
                            <p:childTnLst>
                              <p:par>
                                <p:cTn id="55" presetID="1" presetClass="entr" presetSubtype="0" fill="hold" grpId="0" nodeType="afterEffect">
                                  <p:stCondLst>
                                    <p:cond delay="0"/>
                                  </p:stCondLst>
                                  <p:childTnLst>
                                    <p:set>
                                      <p:cBhvr>
                                        <p:cTn id="56" dur="1" fill="hold">
                                          <p:stCondLst>
                                            <p:cond delay="0"/>
                                          </p:stCondLst>
                                        </p:cTn>
                                        <p:tgtEl>
                                          <p:spTgt spid="67"/>
                                        </p:tgtEl>
                                        <p:attrNameLst>
                                          <p:attrName>style.visibility</p:attrName>
                                        </p:attrNameLst>
                                      </p:cBhvr>
                                      <p:to>
                                        <p:strVal val="visible"/>
                                      </p:to>
                                    </p:set>
                                  </p:childTnLst>
                                </p:cTn>
                              </p:par>
                            </p:childTnLst>
                          </p:cTn>
                        </p:par>
                        <p:par>
                          <p:cTn id="57" fill="hold">
                            <p:stCondLst>
                              <p:cond delay="2500"/>
                            </p:stCondLst>
                            <p:childTnLst>
                              <p:par>
                                <p:cTn id="58" presetID="1" presetClass="entr" presetSubtype="0" fill="hold" nodeType="afterEffect">
                                  <p:stCondLst>
                                    <p:cond delay="0"/>
                                  </p:stCondLst>
                                  <p:childTnLst>
                                    <p:set>
                                      <p:cBhvr>
                                        <p:cTn id="59" dur="1" fill="hold">
                                          <p:stCondLst>
                                            <p:cond delay="0"/>
                                          </p:stCondLst>
                                        </p:cTn>
                                        <p:tgtEl>
                                          <p:spTgt spid="63"/>
                                        </p:tgtEl>
                                        <p:attrNameLst>
                                          <p:attrName>style.visibility</p:attrName>
                                        </p:attrNameLst>
                                      </p:cBhvr>
                                      <p:to>
                                        <p:strVal val="visible"/>
                                      </p:to>
                                    </p:set>
                                  </p:childTnLst>
                                </p:cTn>
                              </p:par>
                            </p:childTnLst>
                          </p:cTn>
                        </p:par>
                        <p:par>
                          <p:cTn id="60" fill="hold">
                            <p:stCondLst>
                              <p:cond delay="2500"/>
                            </p:stCondLst>
                            <p:childTnLst>
                              <p:par>
                                <p:cTn id="61" presetID="10"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44" grpId="0"/>
      <p:bldP spid="54" grpId="0"/>
      <p:bldP spid="55" grpId="0"/>
      <p:bldP spid="59" grpId="0"/>
      <p:bldP spid="66" grpId="0"/>
      <p:bldP spid="6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5" name="组合 124"/>
          <p:cNvGrpSpPr/>
          <p:nvPr/>
        </p:nvGrpSpPr>
        <p:grpSpPr>
          <a:xfrm>
            <a:off x="5887277" y="1438542"/>
            <a:ext cx="1227348" cy="1413251"/>
            <a:chOff x="2301202" y="523979"/>
            <a:chExt cx="985697" cy="1134998"/>
          </a:xfrm>
        </p:grpSpPr>
        <p:sp>
          <p:nvSpPr>
            <p:cNvPr id="126" name="任意多边形 125"/>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sp>
          <p:nvSpPr>
            <p:cNvPr id="127" name="任意多边形 126"/>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grpSp>
      <p:grpSp>
        <p:nvGrpSpPr>
          <p:cNvPr id="95" name="组合 94"/>
          <p:cNvGrpSpPr/>
          <p:nvPr/>
        </p:nvGrpSpPr>
        <p:grpSpPr>
          <a:xfrm>
            <a:off x="1741008" y="1438542"/>
            <a:ext cx="1227348" cy="1413251"/>
            <a:chOff x="2301202" y="523979"/>
            <a:chExt cx="985697" cy="1134998"/>
          </a:xfrm>
        </p:grpSpPr>
        <p:sp>
          <p:nvSpPr>
            <p:cNvPr id="96" name="任意多边形 95"/>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sp>
          <p:nvSpPr>
            <p:cNvPr id="97" name="任意多边形 96"/>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grpSp>
      <p:grpSp>
        <p:nvGrpSpPr>
          <p:cNvPr id="98" name="组合 97"/>
          <p:cNvGrpSpPr/>
          <p:nvPr/>
        </p:nvGrpSpPr>
        <p:grpSpPr>
          <a:xfrm>
            <a:off x="3123098" y="1438542"/>
            <a:ext cx="1227348" cy="1413251"/>
            <a:chOff x="2301202" y="523979"/>
            <a:chExt cx="985697" cy="1134998"/>
          </a:xfrm>
        </p:grpSpPr>
        <p:sp>
          <p:nvSpPr>
            <p:cNvPr id="99" name="任意多边形 98"/>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sp>
          <p:nvSpPr>
            <p:cNvPr id="100" name="任意多边形 99"/>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grpSp>
      <p:grpSp>
        <p:nvGrpSpPr>
          <p:cNvPr id="101" name="组合 100"/>
          <p:cNvGrpSpPr/>
          <p:nvPr/>
        </p:nvGrpSpPr>
        <p:grpSpPr>
          <a:xfrm>
            <a:off x="4505188" y="1438542"/>
            <a:ext cx="1227348" cy="1413251"/>
            <a:chOff x="2301202" y="523979"/>
            <a:chExt cx="985697" cy="1134998"/>
          </a:xfrm>
        </p:grpSpPr>
        <p:sp>
          <p:nvSpPr>
            <p:cNvPr id="102" name="任意多边形 101"/>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sp>
          <p:nvSpPr>
            <p:cNvPr id="103" name="任意多边形 102"/>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grpSp>
      <p:grpSp>
        <p:nvGrpSpPr>
          <p:cNvPr id="110" name="组合 109"/>
          <p:cNvGrpSpPr/>
          <p:nvPr/>
        </p:nvGrpSpPr>
        <p:grpSpPr>
          <a:xfrm>
            <a:off x="5183254" y="2657741"/>
            <a:ext cx="1227348" cy="1413251"/>
            <a:chOff x="2301202" y="523979"/>
            <a:chExt cx="985697" cy="1134998"/>
          </a:xfrm>
        </p:grpSpPr>
        <p:sp>
          <p:nvSpPr>
            <p:cNvPr id="111" name="任意多边形 110"/>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sp>
          <p:nvSpPr>
            <p:cNvPr id="112" name="任意多边形 111"/>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grpSp>
      <p:grpSp>
        <p:nvGrpSpPr>
          <p:cNvPr id="113" name="组合 112"/>
          <p:cNvGrpSpPr/>
          <p:nvPr/>
        </p:nvGrpSpPr>
        <p:grpSpPr>
          <a:xfrm>
            <a:off x="3803372" y="2657741"/>
            <a:ext cx="1227348" cy="1413251"/>
            <a:chOff x="2301202" y="523979"/>
            <a:chExt cx="985697" cy="1134998"/>
          </a:xfrm>
        </p:grpSpPr>
        <p:sp>
          <p:nvSpPr>
            <p:cNvPr id="114" name="任意多边形 113"/>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sp>
          <p:nvSpPr>
            <p:cNvPr id="115" name="任意多边形 114"/>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grpSp>
      <p:grpSp>
        <p:nvGrpSpPr>
          <p:cNvPr id="116" name="组合 115"/>
          <p:cNvGrpSpPr/>
          <p:nvPr/>
        </p:nvGrpSpPr>
        <p:grpSpPr>
          <a:xfrm>
            <a:off x="2423490" y="2657741"/>
            <a:ext cx="1227348" cy="1413251"/>
            <a:chOff x="2301202" y="523979"/>
            <a:chExt cx="985697" cy="1134998"/>
          </a:xfrm>
        </p:grpSpPr>
        <p:sp>
          <p:nvSpPr>
            <p:cNvPr id="117" name="任意多边形 116"/>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sp>
          <p:nvSpPr>
            <p:cNvPr id="118" name="任意多边形 117"/>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grpSp>
      <p:grpSp>
        <p:nvGrpSpPr>
          <p:cNvPr id="119" name="组合 118"/>
          <p:cNvGrpSpPr/>
          <p:nvPr/>
        </p:nvGrpSpPr>
        <p:grpSpPr>
          <a:xfrm>
            <a:off x="1043608" y="2657741"/>
            <a:ext cx="1227348" cy="1413251"/>
            <a:chOff x="2301202" y="523979"/>
            <a:chExt cx="985697" cy="1134998"/>
          </a:xfrm>
        </p:grpSpPr>
        <p:sp>
          <p:nvSpPr>
            <p:cNvPr id="120" name="任意多边形 119"/>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sp>
          <p:nvSpPr>
            <p:cNvPr id="121" name="任意多边形 120"/>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grpSp>
      <p:sp>
        <p:nvSpPr>
          <p:cNvPr id="2" name="灯片编号占位符 1"/>
          <p:cNvSpPr>
            <a:spLocks noGrp="1"/>
          </p:cNvSpPr>
          <p:nvPr>
            <p:ph type="sldNum" sz="quarter" idx="12"/>
          </p:nvPr>
        </p:nvSpPr>
        <p:spPr/>
        <p:txBody>
          <a:bodyPr/>
          <a:lstStyle/>
          <a:p>
            <a:fld id="{877C4908-FE0A-43F2-B8DA-9F7993525651}" type="slidenum">
              <a:rPr lang="zh-CN" altLang="en-US" smtClean="0"/>
              <a:t>11</a:t>
            </a:fld>
            <a:endParaRPr lang="zh-CN" altLang="en-US"/>
          </a:p>
        </p:txBody>
      </p:sp>
      <p:sp>
        <p:nvSpPr>
          <p:cNvPr id="86" name="Freeform 65"/>
          <p:cNvSpPr>
            <a:spLocks noChangeArrowheads="1"/>
          </p:cNvSpPr>
          <p:nvPr/>
        </p:nvSpPr>
        <p:spPr bwMode="auto">
          <a:xfrm>
            <a:off x="2141410" y="1819105"/>
            <a:ext cx="351692" cy="351600"/>
          </a:xfrm>
          <a:custGeom>
            <a:avLst/>
            <a:gdLst>
              <a:gd name="T0" fmla="*/ 457825 w 417"/>
              <a:gd name="T1" fmla="*/ 243933 h 417"/>
              <a:gd name="T2" fmla="*/ 457825 w 417"/>
              <a:gd name="T3" fmla="*/ 243933 h 417"/>
              <a:gd name="T4" fmla="*/ 499882 w 417"/>
              <a:gd name="T5" fmla="*/ 169431 h 417"/>
              <a:gd name="T6" fmla="*/ 490269 w 417"/>
              <a:gd name="T7" fmla="*/ 127374 h 417"/>
              <a:gd name="T8" fmla="*/ 404953 w 417"/>
              <a:gd name="T9" fmla="*/ 94930 h 417"/>
              <a:gd name="T10" fmla="*/ 383323 w 417"/>
              <a:gd name="T11" fmla="*/ 20428 h 417"/>
              <a:gd name="T12" fmla="*/ 330451 w 417"/>
              <a:gd name="T13" fmla="*/ 0 h 417"/>
              <a:gd name="T14" fmla="*/ 255949 w 417"/>
              <a:gd name="T15" fmla="*/ 42057 h 417"/>
              <a:gd name="T16" fmla="*/ 181448 w 417"/>
              <a:gd name="T17" fmla="*/ 0 h 417"/>
              <a:gd name="T18" fmla="*/ 128576 w 417"/>
              <a:gd name="T19" fmla="*/ 20428 h 417"/>
              <a:gd name="T20" fmla="*/ 106946 w 417"/>
              <a:gd name="T21" fmla="*/ 94930 h 417"/>
              <a:gd name="T22" fmla="*/ 21630 w 417"/>
              <a:gd name="T23" fmla="*/ 127374 h 417"/>
              <a:gd name="T24" fmla="*/ 0 w 417"/>
              <a:gd name="T25" fmla="*/ 169431 h 417"/>
              <a:gd name="T26" fmla="*/ 52872 w 417"/>
              <a:gd name="T27" fmla="*/ 243933 h 417"/>
              <a:gd name="T28" fmla="*/ 0 w 417"/>
              <a:gd name="T29" fmla="*/ 330451 h 417"/>
              <a:gd name="T30" fmla="*/ 21630 w 417"/>
              <a:gd name="T31" fmla="*/ 372508 h 417"/>
              <a:gd name="T32" fmla="*/ 106946 w 417"/>
              <a:gd name="T33" fmla="*/ 394138 h 417"/>
              <a:gd name="T34" fmla="*/ 128576 w 417"/>
              <a:gd name="T35" fmla="*/ 478253 h 417"/>
              <a:gd name="T36" fmla="*/ 181448 w 417"/>
              <a:gd name="T37" fmla="*/ 499882 h 417"/>
              <a:gd name="T38" fmla="*/ 255949 w 417"/>
              <a:gd name="T39" fmla="*/ 447010 h 417"/>
              <a:gd name="T40" fmla="*/ 330451 w 417"/>
              <a:gd name="T41" fmla="*/ 499882 h 417"/>
              <a:gd name="T42" fmla="*/ 383323 w 417"/>
              <a:gd name="T43" fmla="*/ 478253 h 417"/>
              <a:gd name="T44" fmla="*/ 404953 w 417"/>
              <a:gd name="T45" fmla="*/ 394138 h 417"/>
              <a:gd name="T46" fmla="*/ 490269 w 417"/>
              <a:gd name="T47" fmla="*/ 372508 h 417"/>
              <a:gd name="T48" fmla="*/ 499882 w 417"/>
              <a:gd name="T49" fmla="*/ 318435 h 417"/>
              <a:gd name="T50" fmla="*/ 457825 w 417"/>
              <a:gd name="T51" fmla="*/ 243933 h 417"/>
              <a:gd name="T52" fmla="*/ 255949 w 417"/>
              <a:gd name="T53" fmla="*/ 350879 h 417"/>
              <a:gd name="T54" fmla="*/ 255949 w 417"/>
              <a:gd name="T55" fmla="*/ 350879 h 417"/>
              <a:gd name="T56" fmla="*/ 150205 w 417"/>
              <a:gd name="T57" fmla="*/ 243933 h 417"/>
              <a:gd name="T58" fmla="*/ 255949 w 417"/>
              <a:gd name="T59" fmla="*/ 138189 h 417"/>
              <a:gd name="T60" fmla="*/ 361694 w 417"/>
              <a:gd name="T61" fmla="*/ 243933 h 417"/>
              <a:gd name="T62" fmla="*/ 255949 w 417"/>
              <a:gd name="T63" fmla="*/ 350879 h 41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rgbClr val="BD392F"/>
          </a:solidFill>
          <a:ln>
            <a:noFill/>
          </a:ln>
          <a:effectLst/>
        </p:spPr>
        <p:txBody>
          <a:bodyPr wrap="none" lIns="34290" tIns="17145" rIns="34290" bIns="17145" anchor="ctr"/>
          <a:lstStyle/>
          <a:p>
            <a:pPr>
              <a:defRPr/>
            </a:pPr>
            <a:endParaRPr lang="zh-CN" altLang="en-US"/>
          </a:p>
        </p:txBody>
      </p:sp>
      <p:sp>
        <p:nvSpPr>
          <p:cNvPr id="87" name="KSO_Shape"/>
          <p:cNvSpPr/>
          <p:nvPr/>
        </p:nvSpPr>
        <p:spPr bwMode="auto">
          <a:xfrm>
            <a:off x="3506962" y="1907642"/>
            <a:ext cx="381904" cy="205592"/>
          </a:xfrm>
          <a:custGeom>
            <a:avLst/>
            <a:gdLst/>
            <a:ahLst/>
            <a:cxnLst/>
            <a:rect l="0" t="0" r="r" b="b"/>
            <a:pathLst>
              <a:path w="1939925" h="1042987">
                <a:moveTo>
                  <a:pt x="1635284" y="760412"/>
                </a:moveTo>
                <a:lnTo>
                  <a:pt x="1642579" y="760729"/>
                </a:lnTo>
                <a:lnTo>
                  <a:pt x="1649556" y="761046"/>
                </a:lnTo>
                <a:lnTo>
                  <a:pt x="1656533" y="761998"/>
                </a:lnTo>
                <a:lnTo>
                  <a:pt x="1663827" y="763266"/>
                </a:lnTo>
                <a:lnTo>
                  <a:pt x="1670487" y="764535"/>
                </a:lnTo>
                <a:lnTo>
                  <a:pt x="1677147" y="766755"/>
                </a:lnTo>
                <a:lnTo>
                  <a:pt x="1683807" y="768975"/>
                </a:lnTo>
                <a:lnTo>
                  <a:pt x="1690150" y="771512"/>
                </a:lnTo>
                <a:lnTo>
                  <a:pt x="1696493" y="774049"/>
                </a:lnTo>
                <a:lnTo>
                  <a:pt x="1702519" y="777221"/>
                </a:lnTo>
                <a:lnTo>
                  <a:pt x="1708227" y="781026"/>
                </a:lnTo>
                <a:lnTo>
                  <a:pt x="1714253" y="784515"/>
                </a:lnTo>
                <a:lnTo>
                  <a:pt x="1719644" y="788638"/>
                </a:lnTo>
                <a:lnTo>
                  <a:pt x="1725036" y="792444"/>
                </a:lnTo>
                <a:lnTo>
                  <a:pt x="1730110" y="796884"/>
                </a:lnTo>
                <a:lnTo>
                  <a:pt x="1735184" y="801641"/>
                </a:lnTo>
                <a:lnTo>
                  <a:pt x="1739942" y="806715"/>
                </a:lnTo>
                <a:lnTo>
                  <a:pt x="1744382" y="811789"/>
                </a:lnTo>
                <a:lnTo>
                  <a:pt x="1748187" y="817181"/>
                </a:lnTo>
                <a:lnTo>
                  <a:pt x="1752310" y="822572"/>
                </a:lnTo>
                <a:lnTo>
                  <a:pt x="1756116" y="828281"/>
                </a:lnTo>
                <a:lnTo>
                  <a:pt x="1759605" y="834307"/>
                </a:lnTo>
                <a:lnTo>
                  <a:pt x="1762776" y="840332"/>
                </a:lnTo>
                <a:lnTo>
                  <a:pt x="1765313" y="846675"/>
                </a:lnTo>
                <a:lnTo>
                  <a:pt x="1767850" y="853018"/>
                </a:lnTo>
                <a:lnTo>
                  <a:pt x="1770070" y="859678"/>
                </a:lnTo>
                <a:lnTo>
                  <a:pt x="1772290" y="866338"/>
                </a:lnTo>
                <a:lnTo>
                  <a:pt x="1773559" y="873315"/>
                </a:lnTo>
                <a:lnTo>
                  <a:pt x="1774827" y="880292"/>
                </a:lnTo>
                <a:lnTo>
                  <a:pt x="1775779" y="887270"/>
                </a:lnTo>
                <a:lnTo>
                  <a:pt x="1776096" y="894247"/>
                </a:lnTo>
                <a:lnTo>
                  <a:pt x="1776413" y="901541"/>
                </a:lnTo>
                <a:lnTo>
                  <a:pt x="1776096" y="908835"/>
                </a:lnTo>
                <a:lnTo>
                  <a:pt x="1775779" y="916130"/>
                </a:lnTo>
                <a:lnTo>
                  <a:pt x="1774827" y="923424"/>
                </a:lnTo>
                <a:lnTo>
                  <a:pt x="1773559" y="930401"/>
                </a:lnTo>
                <a:lnTo>
                  <a:pt x="1772290" y="937061"/>
                </a:lnTo>
                <a:lnTo>
                  <a:pt x="1770070" y="943721"/>
                </a:lnTo>
                <a:lnTo>
                  <a:pt x="1767850" y="950064"/>
                </a:lnTo>
                <a:lnTo>
                  <a:pt x="1765313" y="956724"/>
                </a:lnTo>
                <a:lnTo>
                  <a:pt x="1762776" y="962750"/>
                </a:lnTo>
                <a:lnTo>
                  <a:pt x="1759605" y="969093"/>
                </a:lnTo>
                <a:lnTo>
                  <a:pt x="1756116" y="975118"/>
                </a:lnTo>
                <a:lnTo>
                  <a:pt x="1752310" y="980510"/>
                </a:lnTo>
                <a:lnTo>
                  <a:pt x="1748187" y="986535"/>
                </a:lnTo>
                <a:lnTo>
                  <a:pt x="1744382" y="991610"/>
                </a:lnTo>
                <a:lnTo>
                  <a:pt x="1739942" y="997001"/>
                </a:lnTo>
                <a:lnTo>
                  <a:pt x="1735184" y="1001758"/>
                </a:lnTo>
                <a:lnTo>
                  <a:pt x="1730110" y="1006516"/>
                </a:lnTo>
                <a:lnTo>
                  <a:pt x="1725036" y="1010638"/>
                </a:lnTo>
                <a:lnTo>
                  <a:pt x="1719644" y="1015078"/>
                </a:lnTo>
                <a:lnTo>
                  <a:pt x="1714253" y="1018884"/>
                </a:lnTo>
                <a:lnTo>
                  <a:pt x="1708227" y="1022690"/>
                </a:lnTo>
                <a:lnTo>
                  <a:pt x="1702519" y="1025861"/>
                </a:lnTo>
                <a:lnTo>
                  <a:pt x="1696493" y="1029033"/>
                </a:lnTo>
                <a:lnTo>
                  <a:pt x="1690150" y="1032204"/>
                </a:lnTo>
                <a:lnTo>
                  <a:pt x="1683807" y="1034741"/>
                </a:lnTo>
                <a:lnTo>
                  <a:pt x="1677147" y="1036644"/>
                </a:lnTo>
                <a:lnTo>
                  <a:pt x="1670487" y="1038547"/>
                </a:lnTo>
                <a:lnTo>
                  <a:pt x="1663827" y="1040133"/>
                </a:lnTo>
                <a:lnTo>
                  <a:pt x="1656533" y="1041401"/>
                </a:lnTo>
                <a:lnTo>
                  <a:pt x="1649556" y="1042353"/>
                </a:lnTo>
                <a:lnTo>
                  <a:pt x="1642579" y="1042987"/>
                </a:lnTo>
                <a:lnTo>
                  <a:pt x="1635284" y="1042987"/>
                </a:lnTo>
                <a:lnTo>
                  <a:pt x="1627990" y="1042987"/>
                </a:lnTo>
                <a:lnTo>
                  <a:pt x="1620696" y="1042353"/>
                </a:lnTo>
                <a:lnTo>
                  <a:pt x="1613401" y="1041401"/>
                </a:lnTo>
                <a:lnTo>
                  <a:pt x="1606424" y="1040133"/>
                </a:lnTo>
                <a:lnTo>
                  <a:pt x="1599764" y="1038547"/>
                </a:lnTo>
                <a:lnTo>
                  <a:pt x="1593104" y="1036644"/>
                </a:lnTo>
                <a:lnTo>
                  <a:pt x="1586761" y="1034741"/>
                </a:lnTo>
                <a:lnTo>
                  <a:pt x="1580101" y="1032204"/>
                </a:lnTo>
                <a:lnTo>
                  <a:pt x="1574075" y="1029033"/>
                </a:lnTo>
                <a:lnTo>
                  <a:pt x="1567733" y="1025861"/>
                </a:lnTo>
                <a:lnTo>
                  <a:pt x="1562024" y="1022690"/>
                </a:lnTo>
                <a:lnTo>
                  <a:pt x="1556315" y="1018884"/>
                </a:lnTo>
                <a:lnTo>
                  <a:pt x="1550290" y="1015078"/>
                </a:lnTo>
                <a:lnTo>
                  <a:pt x="1545215" y="1010638"/>
                </a:lnTo>
                <a:lnTo>
                  <a:pt x="1540141" y="1006516"/>
                </a:lnTo>
                <a:lnTo>
                  <a:pt x="1535067" y="1001758"/>
                </a:lnTo>
                <a:lnTo>
                  <a:pt x="1530310" y="997001"/>
                </a:lnTo>
                <a:lnTo>
                  <a:pt x="1526187" y="991610"/>
                </a:lnTo>
                <a:lnTo>
                  <a:pt x="1521747" y="986535"/>
                </a:lnTo>
                <a:lnTo>
                  <a:pt x="1517624" y="980510"/>
                </a:lnTo>
                <a:lnTo>
                  <a:pt x="1514135" y="975118"/>
                </a:lnTo>
                <a:lnTo>
                  <a:pt x="1510964" y="969093"/>
                </a:lnTo>
                <a:lnTo>
                  <a:pt x="1507792" y="962750"/>
                </a:lnTo>
                <a:lnTo>
                  <a:pt x="1504621" y="956724"/>
                </a:lnTo>
                <a:lnTo>
                  <a:pt x="1502084" y="950064"/>
                </a:lnTo>
                <a:lnTo>
                  <a:pt x="1500181" y="943721"/>
                </a:lnTo>
                <a:lnTo>
                  <a:pt x="1498278" y="937061"/>
                </a:lnTo>
                <a:lnTo>
                  <a:pt x="1496692" y="930401"/>
                </a:lnTo>
                <a:lnTo>
                  <a:pt x="1495424" y="923424"/>
                </a:lnTo>
                <a:lnTo>
                  <a:pt x="1494472" y="916130"/>
                </a:lnTo>
                <a:lnTo>
                  <a:pt x="1493838" y="908835"/>
                </a:lnTo>
                <a:lnTo>
                  <a:pt x="1493838" y="901541"/>
                </a:lnTo>
                <a:lnTo>
                  <a:pt x="1493838" y="894247"/>
                </a:lnTo>
                <a:lnTo>
                  <a:pt x="1494472" y="887270"/>
                </a:lnTo>
                <a:lnTo>
                  <a:pt x="1495424" y="880292"/>
                </a:lnTo>
                <a:lnTo>
                  <a:pt x="1496692" y="873315"/>
                </a:lnTo>
                <a:lnTo>
                  <a:pt x="1498278" y="866338"/>
                </a:lnTo>
                <a:lnTo>
                  <a:pt x="1500181" y="859678"/>
                </a:lnTo>
                <a:lnTo>
                  <a:pt x="1502084" y="853018"/>
                </a:lnTo>
                <a:lnTo>
                  <a:pt x="1504621" y="846675"/>
                </a:lnTo>
                <a:lnTo>
                  <a:pt x="1507792" y="840332"/>
                </a:lnTo>
                <a:lnTo>
                  <a:pt x="1510964" y="834307"/>
                </a:lnTo>
                <a:lnTo>
                  <a:pt x="1514135" y="828281"/>
                </a:lnTo>
                <a:lnTo>
                  <a:pt x="1517624" y="822572"/>
                </a:lnTo>
                <a:lnTo>
                  <a:pt x="1521747" y="817181"/>
                </a:lnTo>
                <a:lnTo>
                  <a:pt x="1526187" y="811789"/>
                </a:lnTo>
                <a:lnTo>
                  <a:pt x="1530310" y="806715"/>
                </a:lnTo>
                <a:lnTo>
                  <a:pt x="1535067" y="801641"/>
                </a:lnTo>
                <a:lnTo>
                  <a:pt x="1540141" y="796884"/>
                </a:lnTo>
                <a:lnTo>
                  <a:pt x="1545215" y="792444"/>
                </a:lnTo>
                <a:lnTo>
                  <a:pt x="1550290" y="788638"/>
                </a:lnTo>
                <a:lnTo>
                  <a:pt x="1556315" y="784515"/>
                </a:lnTo>
                <a:lnTo>
                  <a:pt x="1562024" y="781026"/>
                </a:lnTo>
                <a:lnTo>
                  <a:pt x="1567733" y="777221"/>
                </a:lnTo>
                <a:lnTo>
                  <a:pt x="1574075" y="774049"/>
                </a:lnTo>
                <a:lnTo>
                  <a:pt x="1580101" y="771512"/>
                </a:lnTo>
                <a:lnTo>
                  <a:pt x="1586761" y="768975"/>
                </a:lnTo>
                <a:lnTo>
                  <a:pt x="1593104" y="766755"/>
                </a:lnTo>
                <a:lnTo>
                  <a:pt x="1599764" y="764535"/>
                </a:lnTo>
                <a:lnTo>
                  <a:pt x="1606424" y="763266"/>
                </a:lnTo>
                <a:lnTo>
                  <a:pt x="1613401" y="761998"/>
                </a:lnTo>
                <a:lnTo>
                  <a:pt x="1620696" y="761046"/>
                </a:lnTo>
                <a:lnTo>
                  <a:pt x="1627990" y="760729"/>
                </a:lnTo>
                <a:lnTo>
                  <a:pt x="1635284" y="760412"/>
                </a:lnTo>
                <a:close/>
                <a:moveTo>
                  <a:pt x="221616" y="760412"/>
                </a:moveTo>
                <a:lnTo>
                  <a:pt x="228934" y="760729"/>
                </a:lnTo>
                <a:lnTo>
                  <a:pt x="235935" y="761046"/>
                </a:lnTo>
                <a:lnTo>
                  <a:pt x="243254" y="761998"/>
                </a:lnTo>
                <a:lnTo>
                  <a:pt x="249936" y="763266"/>
                </a:lnTo>
                <a:lnTo>
                  <a:pt x="256937" y="764535"/>
                </a:lnTo>
                <a:lnTo>
                  <a:pt x="263938" y="766755"/>
                </a:lnTo>
                <a:lnTo>
                  <a:pt x="270302" y="768975"/>
                </a:lnTo>
                <a:lnTo>
                  <a:pt x="276666" y="771512"/>
                </a:lnTo>
                <a:lnTo>
                  <a:pt x="283030" y="774049"/>
                </a:lnTo>
                <a:lnTo>
                  <a:pt x="289395" y="777221"/>
                </a:lnTo>
                <a:lnTo>
                  <a:pt x="295122" y="781026"/>
                </a:lnTo>
                <a:lnTo>
                  <a:pt x="300850" y="784515"/>
                </a:lnTo>
                <a:lnTo>
                  <a:pt x="306260" y="788638"/>
                </a:lnTo>
                <a:lnTo>
                  <a:pt x="311988" y="792444"/>
                </a:lnTo>
                <a:lnTo>
                  <a:pt x="317079" y="796884"/>
                </a:lnTo>
                <a:lnTo>
                  <a:pt x="321534" y="801641"/>
                </a:lnTo>
                <a:lnTo>
                  <a:pt x="326307" y="806715"/>
                </a:lnTo>
                <a:lnTo>
                  <a:pt x="331080" y="811789"/>
                </a:lnTo>
                <a:lnTo>
                  <a:pt x="335217" y="817181"/>
                </a:lnTo>
                <a:lnTo>
                  <a:pt x="339036" y="822572"/>
                </a:lnTo>
                <a:lnTo>
                  <a:pt x="342854" y="828281"/>
                </a:lnTo>
                <a:lnTo>
                  <a:pt x="346355" y="834307"/>
                </a:lnTo>
                <a:lnTo>
                  <a:pt x="349219" y="840332"/>
                </a:lnTo>
                <a:lnTo>
                  <a:pt x="352082" y="846675"/>
                </a:lnTo>
                <a:lnTo>
                  <a:pt x="354628" y="853018"/>
                </a:lnTo>
                <a:lnTo>
                  <a:pt x="356856" y="859678"/>
                </a:lnTo>
                <a:lnTo>
                  <a:pt x="359083" y="866338"/>
                </a:lnTo>
                <a:lnTo>
                  <a:pt x="360674" y="873315"/>
                </a:lnTo>
                <a:lnTo>
                  <a:pt x="361629" y="880292"/>
                </a:lnTo>
                <a:lnTo>
                  <a:pt x="362902" y="887270"/>
                </a:lnTo>
                <a:lnTo>
                  <a:pt x="363220" y="894247"/>
                </a:lnTo>
                <a:lnTo>
                  <a:pt x="363538" y="901541"/>
                </a:lnTo>
                <a:lnTo>
                  <a:pt x="363220" y="908835"/>
                </a:lnTo>
                <a:lnTo>
                  <a:pt x="362902" y="916130"/>
                </a:lnTo>
                <a:lnTo>
                  <a:pt x="361629" y="923424"/>
                </a:lnTo>
                <a:lnTo>
                  <a:pt x="360674" y="930401"/>
                </a:lnTo>
                <a:lnTo>
                  <a:pt x="359083" y="937061"/>
                </a:lnTo>
                <a:lnTo>
                  <a:pt x="356856" y="943721"/>
                </a:lnTo>
                <a:lnTo>
                  <a:pt x="354628" y="950064"/>
                </a:lnTo>
                <a:lnTo>
                  <a:pt x="352082" y="956724"/>
                </a:lnTo>
                <a:lnTo>
                  <a:pt x="349219" y="962750"/>
                </a:lnTo>
                <a:lnTo>
                  <a:pt x="346355" y="969093"/>
                </a:lnTo>
                <a:lnTo>
                  <a:pt x="342854" y="975118"/>
                </a:lnTo>
                <a:lnTo>
                  <a:pt x="339036" y="980510"/>
                </a:lnTo>
                <a:lnTo>
                  <a:pt x="335217" y="986535"/>
                </a:lnTo>
                <a:lnTo>
                  <a:pt x="331080" y="991610"/>
                </a:lnTo>
                <a:lnTo>
                  <a:pt x="326307" y="997001"/>
                </a:lnTo>
                <a:lnTo>
                  <a:pt x="321534" y="1001758"/>
                </a:lnTo>
                <a:lnTo>
                  <a:pt x="317079" y="1006516"/>
                </a:lnTo>
                <a:lnTo>
                  <a:pt x="311988" y="1010638"/>
                </a:lnTo>
                <a:lnTo>
                  <a:pt x="306260" y="1015078"/>
                </a:lnTo>
                <a:lnTo>
                  <a:pt x="300850" y="1018884"/>
                </a:lnTo>
                <a:lnTo>
                  <a:pt x="295122" y="1022690"/>
                </a:lnTo>
                <a:lnTo>
                  <a:pt x="289395" y="1025861"/>
                </a:lnTo>
                <a:lnTo>
                  <a:pt x="283030" y="1029033"/>
                </a:lnTo>
                <a:lnTo>
                  <a:pt x="276666" y="1032204"/>
                </a:lnTo>
                <a:lnTo>
                  <a:pt x="270302" y="1034741"/>
                </a:lnTo>
                <a:lnTo>
                  <a:pt x="263938" y="1036644"/>
                </a:lnTo>
                <a:lnTo>
                  <a:pt x="256937" y="1038547"/>
                </a:lnTo>
                <a:lnTo>
                  <a:pt x="249936" y="1040133"/>
                </a:lnTo>
                <a:lnTo>
                  <a:pt x="243254" y="1041401"/>
                </a:lnTo>
                <a:lnTo>
                  <a:pt x="235935" y="1042353"/>
                </a:lnTo>
                <a:lnTo>
                  <a:pt x="228934" y="1042987"/>
                </a:lnTo>
                <a:lnTo>
                  <a:pt x="221616" y="1042987"/>
                </a:lnTo>
                <a:lnTo>
                  <a:pt x="213978" y="1042987"/>
                </a:lnTo>
                <a:lnTo>
                  <a:pt x="207296" y="1042353"/>
                </a:lnTo>
                <a:lnTo>
                  <a:pt x="199977" y="1041401"/>
                </a:lnTo>
                <a:lnTo>
                  <a:pt x="192977" y="1040133"/>
                </a:lnTo>
                <a:lnTo>
                  <a:pt x="185976" y="1038547"/>
                </a:lnTo>
                <a:lnTo>
                  <a:pt x="179612" y="1036644"/>
                </a:lnTo>
                <a:lnTo>
                  <a:pt x="172611" y="1034741"/>
                </a:lnTo>
                <a:lnTo>
                  <a:pt x="166565" y="1032204"/>
                </a:lnTo>
                <a:lnTo>
                  <a:pt x="159883" y="1029033"/>
                </a:lnTo>
                <a:lnTo>
                  <a:pt x="154155" y="1025861"/>
                </a:lnTo>
                <a:lnTo>
                  <a:pt x="147791" y="1022690"/>
                </a:lnTo>
                <a:lnTo>
                  <a:pt x="142063" y="1018884"/>
                </a:lnTo>
                <a:lnTo>
                  <a:pt x="136653" y="1015078"/>
                </a:lnTo>
                <a:lnTo>
                  <a:pt x="131243" y="1010638"/>
                </a:lnTo>
                <a:lnTo>
                  <a:pt x="126152" y="1006516"/>
                </a:lnTo>
                <a:lnTo>
                  <a:pt x="121379" y="1001758"/>
                </a:lnTo>
                <a:lnTo>
                  <a:pt x="116606" y="997001"/>
                </a:lnTo>
                <a:lnTo>
                  <a:pt x="111833" y="991610"/>
                </a:lnTo>
                <a:lnTo>
                  <a:pt x="108014" y="986535"/>
                </a:lnTo>
                <a:lnTo>
                  <a:pt x="103877" y="980510"/>
                </a:lnTo>
                <a:lnTo>
                  <a:pt x="100377" y="975118"/>
                </a:lnTo>
                <a:lnTo>
                  <a:pt x="96558" y="969093"/>
                </a:lnTo>
                <a:lnTo>
                  <a:pt x="93694" y="962750"/>
                </a:lnTo>
                <a:lnTo>
                  <a:pt x="90831" y="956724"/>
                </a:lnTo>
                <a:lnTo>
                  <a:pt x="88285" y="950064"/>
                </a:lnTo>
                <a:lnTo>
                  <a:pt x="86057" y="943721"/>
                </a:lnTo>
                <a:lnTo>
                  <a:pt x="84148" y="937061"/>
                </a:lnTo>
                <a:lnTo>
                  <a:pt x="82557" y="930401"/>
                </a:lnTo>
                <a:lnTo>
                  <a:pt x="81284" y="923424"/>
                </a:lnTo>
                <a:lnTo>
                  <a:pt x="80330" y="916130"/>
                </a:lnTo>
                <a:lnTo>
                  <a:pt x="80011" y="908835"/>
                </a:lnTo>
                <a:lnTo>
                  <a:pt x="79375" y="901541"/>
                </a:lnTo>
                <a:lnTo>
                  <a:pt x="80011" y="894247"/>
                </a:lnTo>
                <a:lnTo>
                  <a:pt x="80330" y="887270"/>
                </a:lnTo>
                <a:lnTo>
                  <a:pt x="81284" y="880292"/>
                </a:lnTo>
                <a:lnTo>
                  <a:pt x="82557" y="873315"/>
                </a:lnTo>
                <a:lnTo>
                  <a:pt x="84148" y="866338"/>
                </a:lnTo>
                <a:lnTo>
                  <a:pt x="86057" y="859678"/>
                </a:lnTo>
                <a:lnTo>
                  <a:pt x="88285" y="853018"/>
                </a:lnTo>
                <a:lnTo>
                  <a:pt x="90831" y="846675"/>
                </a:lnTo>
                <a:lnTo>
                  <a:pt x="93694" y="840332"/>
                </a:lnTo>
                <a:lnTo>
                  <a:pt x="96558" y="834307"/>
                </a:lnTo>
                <a:lnTo>
                  <a:pt x="100377" y="828281"/>
                </a:lnTo>
                <a:lnTo>
                  <a:pt x="103877" y="822572"/>
                </a:lnTo>
                <a:lnTo>
                  <a:pt x="108014" y="817181"/>
                </a:lnTo>
                <a:lnTo>
                  <a:pt x="111833" y="811789"/>
                </a:lnTo>
                <a:lnTo>
                  <a:pt x="116606" y="806715"/>
                </a:lnTo>
                <a:lnTo>
                  <a:pt x="121379" y="801641"/>
                </a:lnTo>
                <a:lnTo>
                  <a:pt x="126152" y="796884"/>
                </a:lnTo>
                <a:lnTo>
                  <a:pt x="131243" y="792444"/>
                </a:lnTo>
                <a:lnTo>
                  <a:pt x="136653" y="788638"/>
                </a:lnTo>
                <a:lnTo>
                  <a:pt x="142063" y="784515"/>
                </a:lnTo>
                <a:lnTo>
                  <a:pt x="147791" y="781026"/>
                </a:lnTo>
                <a:lnTo>
                  <a:pt x="154155" y="777221"/>
                </a:lnTo>
                <a:lnTo>
                  <a:pt x="159883" y="774049"/>
                </a:lnTo>
                <a:lnTo>
                  <a:pt x="166565" y="771512"/>
                </a:lnTo>
                <a:lnTo>
                  <a:pt x="172611" y="768975"/>
                </a:lnTo>
                <a:lnTo>
                  <a:pt x="179612" y="766755"/>
                </a:lnTo>
                <a:lnTo>
                  <a:pt x="185976" y="764535"/>
                </a:lnTo>
                <a:lnTo>
                  <a:pt x="192977" y="763266"/>
                </a:lnTo>
                <a:lnTo>
                  <a:pt x="199977" y="761998"/>
                </a:lnTo>
                <a:lnTo>
                  <a:pt x="207296" y="761046"/>
                </a:lnTo>
                <a:lnTo>
                  <a:pt x="213978" y="760729"/>
                </a:lnTo>
                <a:lnTo>
                  <a:pt x="221616" y="760412"/>
                </a:lnTo>
                <a:close/>
                <a:moveTo>
                  <a:pt x="1403413" y="254952"/>
                </a:moveTo>
                <a:lnTo>
                  <a:pt x="1403413" y="450215"/>
                </a:lnTo>
                <a:lnTo>
                  <a:pt x="1774869" y="450215"/>
                </a:lnTo>
                <a:lnTo>
                  <a:pt x="1729073" y="258444"/>
                </a:lnTo>
                <a:lnTo>
                  <a:pt x="1403413" y="254952"/>
                </a:lnTo>
                <a:close/>
                <a:moveTo>
                  <a:pt x="1365250" y="217487"/>
                </a:moveTo>
                <a:lnTo>
                  <a:pt x="1766918" y="217487"/>
                </a:lnTo>
                <a:lnTo>
                  <a:pt x="1886179" y="749300"/>
                </a:lnTo>
                <a:lnTo>
                  <a:pt x="1939925" y="749300"/>
                </a:lnTo>
                <a:lnTo>
                  <a:pt x="1939925" y="860425"/>
                </a:lnTo>
                <a:lnTo>
                  <a:pt x="1886179" y="860425"/>
                </a:lnTo>
                <a:lnTo>
                  <a:pt x="1792043" y="860425"/>
                </a:lnTo>
                <a:lnTo>
                  <a:pt x="1790134" y="854075"/>
                </a:lnTo>
                <a:lnTo>
                  <a:pt x="1788226" y="847408"/>
                </a:lnTo>
                <a:lnTo>
                  <a:pt x="1785682" y="841375"/>
                </a:lnTo>
                <a:lnTo>
                  <a:pt x="1783138" y="835025"/>
                </a:lnTo>
                <a:lnTo>
                  <a:pt x="1779958" y="829310"/>
                </a:lnTo>
                <a:lnTo>
                  <a:pt x="1777095" y="823595"/>
                </a:lnTo>
                <a:lnTo>
                  <a:pt x="1773915" y="817563"/>
                </a:lnTo>
                <a:lnTo>
                  <a:pt x="1770417" y="812165"/>
                </a:lnTo>
                <a:lnTo>
                  <a:pt x="1766600" y="806768"/>
                </a:lnTo>
                <a:lnTo>
                  <a:pt x="1762784" y="801688"/>
                </a:lnTo>
                <a:lnTo>
                  <a:pt x="1758650" y="796608"/>
                </a:lnTo>
                <a:lnTo>
                  <a:pt x="1754197" y="791528"/>
                </a:lnTo>
                <a:lnTo>
                  <a:pt x="1749427" y="786765"/>
                </a:lnTo>
                <a:lnTo>
                  <a:pt x="1744975" y="782320"/>
                </a:lnTo>
                <a:lnTo>
                  <a:pt x="1740204" y="778193"/>
                </a:lnTo>
                <a:lnTo>
                  <a:pt x="1735116" y="774065"/>
                </a:lnTo>
                <a:lnTo>
                  <a:pt x="1730027" y="770255"/>
                </a:lnTo>
                <a:lnTo>
                  <a:pt x="1724621" y="766445"/>
                </a:lnTo>
                <a:lnTo>
                  <a:pt x="1718578" y="762953"/>
                </a:lnTo>
                <a:lnTo>
                  <a:pt x="1713172" y="759460"/>
                </a:lnTo>
                <a:lnTo>
                  <a:pt x="1707447" y="756285"/>
                </a:lnTo>
                <a:lnTo>
                  <a:pt x="1701087" y="753745"/>
                </a:lnTo>
                <a:lnTo>
                  <a:pt x="1695044" y="750887"/>
                </a:lnTo>
                <a:lnTo>
                  <a:pt x="1689002" y="748665"/>
                </a:lnTo>
                <a:lnTo>
                  <a:pt x="1682641" y="746442"/>
                </a:lnTo>
                <a:lnTo>
                  <a:pt x="1676281" y="744855"/>
                </a:lnTo>
                <a:lnTo>
                  <a:pt x="1669602" y="743267"/>
                </a:lnTo>
                <a:lnTo>
                  <a:pt x="1663242" y="741680"/>
                </a:lnTo>
                <a:lnTo>
                  <a:pt x="1656245" y="741045"/>
                </a:lnTo>
                <a:lnTo>
                  <a:pt x="1649248" y="740410"/>
                </a:lnTo>
                <a:lnTo>
                  <a:pt x="1642252" y="739775"/>
                </a:lnTo>
                <a:lnTo>
                  <a:pt x="1635573" y="739775"/>
                </a:lnTo>
                <a:lnTo>
                  <a:pt x="1628577" y="739775"/>
                </a:lnTo>
                <a:lnTo>
                  <a:pt x="1621262" y="740410"/>
                </a:lnTo>
                <a:lnTo>
                  <a:pt x="1614901" y="741045"/>
                </a:lnTo>
                <a:lnTo>
                  <a:pt x="1607905" y="741680"/>
                </a:lnTo>
                <a:lnTo>
                  <a:pt x="1601226" y="743267"/>
                </a:lnTo>
                <a:lnTo>
                  <a:pt x="1594866" y="744855"/>
                </a:lnTo>
                <a:lnTo>
                  <a:pt x="1588187" y="746442"/>
                </a:lnTo>
                <a:lnTo>
                  <a:pt x="1581827" y="748665"/>
                </a:lnTo>
                <a:lnTo>
                  <a:pt x="1575466" y="750887"/>
                </a:lnTo>
                <a:lnTo>
                  <a:pt x="1569423" y="753745"/>
                </a:lnTo>
                <a:lnTo>
                  <a:pt x="1563381" y="756285"/>
                </a:lnTo>
                <a:lnTo>
                  <a:pt x="1557656" y="759460"/>
                </a:lnTo>
                <a:lnTo>
                  <a:pt x="1551932" y="762953"/>
                </a:lnTo>
                <a:lnTo>
                  <a:pt x="1546526" y="766445"/>
                </a:lnTo>
                <a:lnTo>
                  <a:pt x="1541119" y="770255"/>
                </a:lnTo>
                <a:lnTo>
                  <a:pt x="1536031" y="774065"/>
                </a:lnTo>
                <a:lnTo>
                  <a:pt x="1530942" y="778193"/>
                </a:lnTo>
                <a:lnTo>
                  <a:pt x="1525854" y="782320"/>
                </a:lnTo>
                <a:lnTo>
                  <a:pt x="1521083" y="786765"/>
                </a:lnTo>
                <a:lnTo>
                  <a:pt x="1516631" y="791528"/>
                </a:lnTo>
                <a:lnTo>
                  <a:pt x="1512179" y="796608"/>
                </a:lnTo>
                <a:lnTo>
                  <a:pt x="1508044" y="801688"/>
                </a:lnTo>
                <a:lnTo>
                  <a:pt x="1504228" y="806768"/>
                </a:lnTo>
                <a:lnTo>
                  <a:pt x="1500412" y="812165"/>
                </a:lnTo>
                <a:lnTo>
                  <a:pt x="1496913" y="817563"/>
                </a:lnTo>
                <a:lnTo>
                  <a:pt x="1493733" y="823595"/>
                </a:lnTo>
                <a:lnTo>
                  <a:pt x="1490553" y="829310"/>
                </a:lnTo>
                <a:lnTo>
                  <a:pt x="1487690" y="835025"/>
                </a:lnTo>
                <a:lnTo>
                  <a:pt x="1485146" y="841375"/>
                </a:lnTo>
                <a:lnTo>
                  <a:pt x="1482920" y="847408"/>
                </a:lnTo>
                <a:lnTo>
                  <a:pt x="1480694" y="854075"/>
                </a:lnTo>
                <a:lnTo>
                  <a:pt x="1478786" y="860425"/>
                </a:lnTo>
                <a:lnTo>
                  <a:pt x="1365250" y="860425"/>
                </a:lnTo>
                <a:lnTo>
                  <a:pt x="1365250" y="217487"/>
                </a:lnTo>
                <a:close/>
                <a:moveTo>
                  <a:pt x="0" y="0"/>
                </a:moveTo>
                <a:lnTo>
                  <a:pt x="1312863" y="0"/>
                </a:lnTo>
                <a:lnTo>
                  <a:pt x="1312863" y="860425"/>
                </a:lnTo>
                <a:lnTo>
                  <a:pt x="378643" y="860425"/>
                </a:lnTo>
                <a:lnTo>
                  <a:pt x="376737" y="854077"/>
                </a:lnTo>
                <a:lnTo>
                  <a:pt x="374514" y="847412"/>
                </a:lnTo>
                <a:lnTo>
                  <a:pt x="371973" y="841382"/>
                </a:lnTo>
                <a:lnTo>
                  <a:pt x="369431" y="835034"/>
                </a:lnTo>
                <a:lnTo>
                  <a:pt x="366572" y="829322"/>
                </a:lnTo>
                <a:lnTo>
                  <a:pt x="363713" y="823609"/>
                </a:lnTo>
                <a:lnTo>
                  <a:pt x="360537" y="817578"/>
                </a:lnTo>
                <a:lnTo>
                  <a:pt x="356725" y="812183"/>
                </a:lnTo>
                <a:lnTo>
                  <a:pt x="353231" y="806787"/>
                </a:lnTo>
                <a:lnTo>
                  <a:pt x="349101" y="801709"/>
                </a:lnTo>
                <a:lnTo>
                  <a:pt x="344654" y="796631"/>
                </a:lnTo>
                <a:lnTo>
                  <a:pt x="340842" y="791553"/>
                </a:lnTo>
                <a:lnTo>
                  <a:pt x="336078" y="786792"/>
                </a:lnTo>
                <a:lnTo>
                  <a:pt x="331313" y="782349"/>
                </a:lnTo>
                <a:lnTo>
                  <a:pt x="326548" y="778223"/>
                </a:lnTo>
                <a:lnTo>
                  <a:pt x="321466" y="774097"/>
                </a:lnTo>
                <a:lnTo>
                  <a:pt x="316065" y="770288"/>
                </a:lnTo>
                <a:lnTo>
                  <a:pt x="310665" y="766480"/>
                </a:lnTo>
                <a:lnTo>
                  <a:pt x="305265" y="762989"/>
                </a:lnTo>
                <a:lnTo>
                  <a:pt x="299547" y="759497"/>
                </a:lnTo>
                <a:lnTo>
                  <a:pt x="293512" y="756323"/>
                </a:lnTo>
                <a:lnTo>
                  <a:pt x="287794" y="753784"/>
                </a:lnTo>
                <a:lnTo>
                  <a:pt x="281759" y="750928"/>
                </a:lnTo>
                <a:lnTo>
                  <a:pt x="275406" y="748706"/>
                </a:lnTo>
                <a:lnTo>
                  <a:pt x="269053" y="746484"/>
                </a:lnTo>
                <a:lnTo>
                  <a:pt x="262700" y="744898"/>
                </a:lnTo>
                <a:lnTo>
                  <a:pt x="256347" y="743311"/>
                </a:lnTo>
                <a:lnTo>
                  <a:pt x="249358" y="741724"/>
                </a:lnTo>
                <a:lnTo>
                  <a:pt x="242687" y="741089"/>
                </a:lnTo>
                <a:lnTo>
                  <a:pt x="236017" y="740454"/>
                </a:lnTo>
                <a:lnTo>
                  <a:pt x="229028" y="739819"/>
                </a:lnTo>
                <a:lnTo>
                  <a:pt x="222040" y="739819"/>
                </a:lnTo>
                <a:lnTo>
                  <a:pt x="214734" y="739819"/>
                </a:lnTo>
                <a:lnTo>
                  <a:pt x="208063" y="740454"/>
                </a:lnTo>
                <a:lnTo>
                  <a:pt x="201075" y="741089"/>
                </a:lnTo>
                <a:lnTo>
                  <a:pt x="194404" y="741724"/>
                </a:lnTo>
                <a:lnTo>
                  <a:pt x="187733" y="743311"/>
                </a:lnTo>
                <a:lnTo>
                  <a:pt x="181063" y="744898"/>
                </a:lnTo>
                <a:lnTo>
                  <a:pt x="175027" y="746484"/>
                </a:lnTo>
                <a:lnTo>
                  <a:pt x="168356" y="748706"/>
                </a:lnTo>
                <a:lnTo>
                  <a:pt x="162321" y="750928"/>
                </a:lnTo>
                <a:lnTo>
                  <a:pt x="155968" y="753784"/>
                </a:lnTo>
                <a:lnTo>
                  <a:pt x="150250" y="756323"/>
                </a:lnTo>
                <a:lnTo>
                  <a:pt x="144532" y="759497"/>
                </a:lnTo>
                <a:lnTo>
                  <a:pt x="138497" y="762989"/>
                </a:lnTo>
                <a:lnTo>
                  <a:pt x="133097" y="766480"/>
                </a:lnTo>
                <a:lnTo>
                  <a:pt x="127697" y="770288"/>
                </a:lnTo>
                <a:lnTo>
                  <a:pt x="122297" y="774097"/>
                </a:lnTo>
                <a:lnTo>
                  <a:pt x="117532" y="778223"/>
                </a:lnTo>
                <a:lnTo>
                  <a:pt x="112449" y="782349"/>
                </a:lnTo>
                <a:lnTo>
                  <a:pt x="107685" y="786792"/>
                </a:lnTo>
                <a:lnTo>
                  <a:pt x="103555" y="791553"/>
                </a:lnTo>
                <a:lnTo>
                  <a:pt x="99108" y="796631"/>
                </a:lnTo>
                <a:lnTo>
                  <a:pt x="94661" y="801709"/>
                </a:lnTo>
                <a:lnTo>
                  <a:pt x="90849" y="806787"/>
                </a:lnTo>
                <a:lnTo>
                  <a:pt x="87037" y="812183"/>
                </a:lnTo>
                <a:lnTo>
                  <a:pt x="83543" y="817578"/>
                </a:lnTo>
                <a:lnTo>
                  <a:pt x="80049" y="823609"/>
                </a:lnTo>
                <a:lnTo>
                  <a:pt x="77190" y="829322"/>
                </a:lnTo>
                <a:lnTo>
                  <a:pt x="74331" y="835034"/>
                </a:lnTo>
                <a:lnTo>
                  <a:pt x="71790" y="841382"/>
                </a:lnTo>
                <a:lnTo>
                  <a:pt x="69566" y="847412"/>
                </a:lnTo>
                <a:lnTo>
                  <a:pt x="67660" y="854077"/>
                </a:lnTo>
                <a:lnTo>
                  <a:pt x="65754" y="860425"/>
                </a:lnTo>
                <a:lnTo>
                  <a:pt x="0" y="860425"/>
                </a:lnTo>
                <a:lnTo>
                  <a:pt x="0" y="0"/>
                </a:lnTo>
                <a:close/>
              </a:path>
            </a:pathLst>
          </a:custGeom>
          <a:solidFill>
            <a:srgbClr val="BD392F"/>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88" name="Freeform 21"/>
          <p:cNvSpPr>
            <a:spLocks noChangeArrowheads="1"/>
          </p:cNvSpPr>
          <p:nvPr/>
        </p:nvSpPr>
        <p:spPr bwMode="auto">
          <a:xfrm>
            <a:off x="6333984" y="1933455"/>
            <a:ext cx="322652" cy="179779"/>
          </a:xfrm>
          <a:custGeom>
            <a:avLst/>
            <a:gdLst>
              <a:gd name="T0" fmla="*/ 298615 w 497"/>
              <a:gd name="T1" fmla="*/ 0 h 276"/>
              <a:gd name="T2" fmla="*/ 298615 w 497"/>
              <a:gd name="T3" fmla="*/ 0 h 276"/>
              <a:gd name="T4" fmla="*/ 0 w 497"/>
              <a:gd name="T5" fmla="*/ 160131 h 276"/>
              <a:gd name="T6" fmla="*/ 298615 w 497"/>
              <a:gd name="T7" fmla="*/ 331098 h 276"/>
              <a:gd name="T8" fmla="*/ 594832 w 497"/>
              <a:gd name="T9" fmla="*/ 160131 h 276"/>
              <a:gd name="T10" fmla="*/ 298615 w 497"/>
              <a:gd name="T11" fmla="*/ 0 h 276"/>
              <a:gd name="T12" fmla="*/ 298615 w 497"/>
              <a:gd name="T13" fmla="*/ 287754 h 276"/>
              <a:gd name="T14" fmla="*/ 298615 w 497"/>
              <a:gd name="T15" fmla="*/ 287754 h 276"/>
              <a:gd name="T16" fmla="*/ 170295 w 497"/>
              <a:gd name="T17" fmla="*/ 160131 h 276"/>
              <a:gd name="T18" fmla="*/ 298615 w 497"/>
              <a:gd name="T19" fmla="*/ 31304 h 276"/>
              <a:gd name="T20" fmla="*/ 425736 w 497"/>
              <a:gd name="T21" fmla="*/ 160131 h 276"/>
              <a:gd name="T22" fmla="*/ 298615 w 497"/>
              <a:gd name="T23" fmla="*/ 287754 h 276"/>
              <a:gd name="T24" fmla="*/ 298615 w 497"/>
              <a:gd name="T25" fmla="*/ 160131 h 276"/>
              <a:gd name="T26" fmla="*/ 298615 w 497"/>
              <a:gd name="T27" fmla="*/ 160131 h 276"/>
              <a:gd name="T28" fmla="*/ 298615 w 497"/>
              <a:gd name="T29" fmla="*/ 95115 h 276"/>
              <a:gd name="T30" fmla="*/ 233855 w 497"/>
              <a:gd name="T31" fmla="*/ 160131 h 276"/>
              <a:gd name="T32" fmla="*/ 298615 w 497"/>
              <a:gd name="T33" fmla="*/ 223943 h 276"/>
              <a:gd name="T34" fmla="*/ 362176 w 497"/>
              <a:gd name="T35" fmla="*/ 160131 h 276"/>
              <a:gd name="T36" fmla="*/ 298615 w 497"/>
              <a:gd name="T37" fmla="*/ 160131 h 27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rgbClr val="BD392F"/>
          </a:solidFill>
          <a:ln>
            <a:noFill/>
          </a:ln>
          <a:effectLst/>
        </p:spPr>
        <p:txBody>
          <a:bodyPr wrap="none" lIns="34290" tIns="17145" rIns="34290" bIns="17145" anchor="ctr"/>
          <a:lstStyle/>
          <a:p>
            <a:pPr>
              <a:defRPr/>
            </a:pPr>
            <a:endParaRPr lang="zh-CN" altLang="en-US"/>
          </a:p>
        </p:txBody>
      </p:sp>
      <p:sp>
        <p:nvSpPr>
          <p:cNvPr id="89" name="Freeform 133"/>
          <p:cNvSpPr>
            <a:spLocks noChangeArrowheads="1"/>
          </p:cNvSpPr>
          <p:nvPr/>
        </p:nvSpPr>
        <p:spPr bwMode="auto">
          <a:xfrm>
            <a:off x="4951304" y="1836993"/>
            <a:ext cx="269406" cy="259999"/>
          </a:xfrm>
          <a:custGeom>
            <a:avLst/>
            <a:gdLst>
              <a:gd name="T0" fmla="*/ 509681 w 497"/>
              <a:gd name="T1" fmla="*/ 191643 h 480"/>
              <a:gd name="T2" fmla="*/ 509681 w 497"/>
              <a:gd name="T3" fmla="*/ 191643 h 480"/>
              <a:gd name="T4" fmla="*/ 446121 w 497"/>
              <a:gd name="T5" fmla="*/ 21560 h 480"/>
              <a:gd name="T6" fmla="*/ 414940 w 497"/>
              <a:gd name="T7" fmla="*/ 10780 h 480"/>
              <a:gd name="T8" fmla="*/ 10793 w 497"/>
              <a:gd name="T9" fmla="*/ 160501 h 480"/>
              <a:gd name="T10" fmla="*/ 0 w 497"/>
              <a:gd name="T11" fmla="*/ 191643 h 480"/>
              <a:gd name="T12" fmla="*/ 63560 w 497"/>
              <a:gd name="T13" fmla="*/ 361727 h 480"/>
              <a:gd name="T14" fmla="*/ 63560 w 497"/>
              <a:gd name="T15" fmla="*/ 265905 h 480"/>
              <a:gd name="T16" fmla="*/ 137914 w 497"/>
              <a:gd name="T17" fmla="*/ 191643 h 480"/>
              <a:gd name="T18" fmla="*/ 243448 w 497"/>
              <a:gd name="T19" fmla="*/ 191643 h 480"/>
              <a:gd name="T20" fmla="*/ 370568 w 497"/>
              <a:gd name="T21" fmla="*/ 106602 h 480"/>
              <a:gd name="T22" fmla="*/ 446121 w 497"/>
              <a:gd name="T23" fmla="*/ 191643 h 480"/>
              <a:gd name="T24" fmla="*/ 509681 w 497"/>
              <a:gd name="T25" fmla="*/ 191643 h 480"/>
              <a:gd name="T26" fmla="*/ 573241 w 497"/>
              <a:gd name="T27" fmla="*/ 244345 h 480"/>
              <a:gd name="T28" fmla="*/ 573241 w 497"/>
              <a:gd name="T29" fmla="*/ 244345 h 480"/>
              <a:gd name="T30" fmla="*/ 137914 w 497"/>
              <a:gd name="T31" fmla="*/ 244345 h 480"/>
              <a:gd name="T32" fmla="*/ 116327 w 497"/>
              <a:gd name="T33" fmla="*/ 265905 h 480"/>
              <a:gd name="T34" fmla="*/ 116327 w 497"/>
              <a:gd name="T35" fmla="*/ 553370 h 480"/>
              <a:gd name="T36" fmla="*/ 137914 w 497"/>
              <a:gd name="T37" fmla="*/ 573732 h 480"/>
              <a:gd name="T38" fmla="*/ 573241 w 497"/>
              <a:gd name="T39" fmla="*/ 573732 h 480"/>
              <a:gd name="T40" fmla="*/ 594828 w 497"/>
              <a:gd name="T41" fmla="*/ 553370 h 480"/>
              <a:gd name="T42" fmla="*/ 594828 w 497"/>
              <a:gd name="T43" fmla="*/ 265905 h 480"/>
              <a:gd name="T44" fmla="*/ 573241 w 497"/>
              <a:gd name="T45" fmla="*/ 244345 h 480"/>
              <a:gd name="T46" fmla="*/ 542061 w 497"/>
              <a:gd name="T47" fmla="*/ 510250 h 480"/>
              <a:gd name="T48" fmla="*/ 542061 w 497"/>
              <a:gd name="T49" fmla="*/ 510250 h 480"/>
              <a:gd name="T50" fmla="*/ 179887 w 497"/>
              <a:gd name="T51" fmla="*/ 510250 h 480"/>
              <a:gd name="T52" fmla="*/ 179887 w 497"/>
              <a:gd name="T53" fmla="*/ 468328 h 480"/>
              <a:gd name="T54" fmla="*/ 233854 w 497"/>
              <a:gd name="T55" fmla="*/ 329387 h 480"/>
              <a:gd name="T56" fmla="*/ 317801 w 497"/>
              <a:gd name="T57" fmla="*/ 435989 h 480"/>
              <a:gd name="T58" fmla="*/ 393354 w 497"/>
              <a:gd name="T59" fmla="*/ 361727 h 480"/>
              <a:gd name="T60" fmla="*/ 498888 w 497"/>
              <a:gd name="T61" fmla="*/ 318607 h 480"/>
              <a:gd name="T62" fmla="*/ 542061 w 497"/>
              <a:gd name="T63" fmla="*/ 415626 h 480"/>
              <a:gd name="T64" fmla="*/ 542061 w 497"/>
              <a:gd name="T65" fmla="*/ 510250 h 4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solidFill>
            <a:srgbClr val="BD392F"/>
          </a:solidFill>
          <a:ln>
            <a:noFill/>
          </a:ln>
          <a:effectLst/>
        </p:spPr>
        <p:txBody>
          <a:bodyPr wrap="none" lIns="34290" tIns="17145" rIns="34290" bIns="17145" anchor="ctr"/>
          <a:lstStyle/>
          <a:p>
            <a:pPr>
              <a:defRPr/>
            </a:pPr>
            <a:endParaRPr lang="zh-CN" altLang="en-US"/>
          </a:p>
        </p:txBody>
      </p:sp>
      <p:sp>
        <p:nvSpPr>
          <p:cNvPr id="90" name="KSO_Shape"/>
          <p:cNvSpPr/>
          <p:nvPr/>
        </p:nvSpPr>
        <p:spPr bwMode="auto">
          <a:xfrm>
            <a:off x="1515022" y="2966100"/>
            <a:ext cx="242611" cy="327116"/>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rgbClr val="BD392F"/>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91" name="KSO_Shape"/>
          <p:cNvSpPr/>
          <p:nvPr/>
        </p:nvSpPr>
        <p:spPr bwMode="auto">
          <a:xfrm>
            <a:off x="2871669" y="2951188"/>
            <a:ext cx="316396" cy="316396"/>
          </a:xfrm>
          <a:custGeom>
            <a:avLst/>
            <a:gdLst>
              <a:gd name="T0" fmla="*/ 366124 w 1611313"/>
              <a:gd name="T1" fmla="*/ 1610945 h 1611313"/>
              <a:gd name="T2" fmla="*/ 489434 w 1611313"/>
              <a:gd name="T3" fmla="*/ 1727064 h 1611313"/>
              <a:gd name="T4" fmla="*/ 599113 w 1611313"/>
              <a:gd name="T5" fmla="*/ 1611260 h 1611313"/>
              <a:gd name="T6" fmla="*/ 599113 w 1611313"/>
              <a:gd name="T7" fmla="*/ 1952659 h 1611313"/>
              <a:gd name="T8" fmla="*/ 366124 w 1611313"/>
              <a:gd name="T9" fmla="*/ 1952659 h 1611313"/>
              <a:gd name="T10" fmla="*/ 1027366 w 1611313"/>
              <a:gd name="T11" fmla="*/ 1324703 h 1611313"/>
              <a:gd name="T12" fmla="*/ 1156381 w 1611313"/>
              <a:gd name="T13" fmla="*/ 1446550 h 1611313"/>
              <a:gd name="T14" fmla="*/ 1252430 w 1611313"/>
              <a:gd name="T15" fmla="*/ 1537618 h 1611313"/>
              <a:gd name="T16" fmla="*/ 1260354 w 1611313"/>
              <a:gd name="T17" fmla="*/ 1529368 h 1611313"/>
              <a:gd name="T18" fmla="*/ 1260354 w 1611313"/>
              <a:gd name="T19" fmla="*/ 1952661 h 1611313"/>
              <a:gd name="T20" fmla="*/ 1027366 w 1611313"/>
              <a:gd name="T21" fmla="*/ 1952661 h 1611313"/>
              <a:gd name="T22" fmla="*/ 929733 w 1611313"/>
              <a:gd name="T23" fmla="*/ 1260353 h 1611313"/>
              <a:gd name="T24" fmla="*/ 929733 w 1611313"/>
              <a:gd name="T25" fmla="*/ 1952659 h 1611313"/>
              <a:gd name="T26" fmla="*/ 696745 w 1611313"/>
              <a:gd name="T27" fmla="*/ 1952659 h 1611313"/>
              <a:gd name="T28" fmla="*/ 696745 w 1611313"/>
              <a:gd name="T29" fmla="*/ 1507605 h 1611313"/>
              <a:gd name="T30" fmla="*/ 1590975 w 1611313"/>
              <a:gd name="T31" fmla="*/ 1180471 h 1611313"/>
              <a:gd name="T32" fmla="*/ 1590975 w 1611313"/>
              <a:gd name="T33" fmla="*/ 1952659 h 1611313"/>
              <a:gd name="T34" fmla="*/ 1357986 w 1611313"/>
              <a:gd name="T35" fmla="*/ 1952659 h 1611313"/>
              <a:gd name="T36" fmla="*/ 1357986 w 1611313"/>
              <a:gd name="T37" fmla="*/ 1427204 h 1611313"/>
              <a:gd name="T38" fmla="*/ 1846571 w 1611313"/>
              <a:gd name="T39" fmla="*/ 909762 h 1611313"/>
              <a:gd name="T40" fmla="*/ 1921595 w 1611313"/>
              <a:gd name="T41" fmla="*/ 980386 h 1611313"/>
              <a:gd name="T42" fmla="*/ 1921595 w 1611313"/>
              <a:gd name="T43" fmla="*/ 1952659 h 1611313"/>
              <a:gd name="T44" fmla="*/ 1688608 w 1611313"/>
              <a:gd name="T45" fmla="*/ 1952659 h 1611313"/>
              <a:gd name="T46" fmla="*/ 1688608 w 1611313"/>
              <a:gd name="T47" fmla="*/ 1077614 h 1611313"/>
              <a:gd name="T48" fmla="*/ 1369516 w 1611313"/>
              <a:gd name="T49" fmla="*/ 201924 h 1611313"/>
              <a:gd name="T50" fmla="*/ 1966622 w 1611313"/>
              <a:gd name="T51" fmla="*/ 256445 h 1611313"/>
              <a:gd name="T52" fmla="*/ 2048074 w 1611313"/>
              <a:gd name="T53" fmla="*/ 848901 h 1611313"/>
              <a:gd name="T54" fmla="*/ 1846503 w 1611313"/>
              <a:gd name="T55" fmla="*/ 655536 h 1611313"/>
              <a:gd name="T56" fmla="*/ 1253200 w 1611313"/>
              <a:gd name="T57" fmla="*/ 1284446 h 1611313"/>
              <a:gd name="T58" fmla="*/ 1157170 w 1611313"/>
              <a:gd name="T59" fmla="*/ 1193787 h 1611313"/>
              <a:gd name="T60" fmla="*/ 977783 w 1611313"/>
              <a:gd name="T61" fmla="*/ 1024514 h 1611313"/>
              <a:gd name="T62" fmla="*/ 944188 w 1611313"/>
              <a:gd name="T63" fmla="*/ 992815 h 1611313"/>
              <a:gd name="T64" fmla="*/ 490970 w 1611313"/>
              <a:gd name="T65" fmla="*/ 1473371 h 1611313"/>
              <a:gd name="T66" fmla="*/ 215237 w 1611313"/>
              <a:gd name="T67" fmla="*/ 1213123 h 1611313"/>
              <a:gd name="T68" fmla="*/ 668454 w 1611313"/>
              <a:gd name="T69" fmla="*/ 732565 h 1611313"/>
              <a:gd name="T70" fmla="*/ 793961 w 1611313"/>
              <a:gd name="T71" fmla="*/ 599429 h 1611313"/>
              <a:gd name="T72" fmla="*/ 919784 w 1611313"/>
              <a:gd name="T73" fmla="*/ 466293 h 1611313"/>
              <a:gd name="T74" fmla="*/ 1228796 w 1611313"/>
              <a:gd name="T75" fmla="*/ 757924 h 1611313"/>
              <a:gd name="T76" fmla="*/ 1570770 w 1611313"/>
              <a:gd name="T77" fmla="*/ 395287 h 1611313"/>
              <a:gd name="T78" fmla="*/ 0 w 1611313"/>
              <a:gd name="T79" fmla="*/ 0 h 1611313"/>
              <a:gd name="T80" fmla="*/ 96958 w 1611313"/>
              <a:gd name="T81" fmla="*/ 0 h 1611313"/>
              <a:gd name="T82" fmla="*/ 96958 w 1611313"/>
              <a:gd name="T83" fmla="*/ 2155273 h 1611313"/>
              <a:gd name="T84" fmla="*/ 2252216 w 1611313"/>
              <a:gd name="T85" fmla="*/ 2155273 h 1611313"/>
              <a:gd name="T86" fmla="*/ 2252216 w 1611313"/>
              <a:gd name="T87" fmla="*/ 2252216 h 1611313"/>
              <a:gd name="T88" fmla="*/ 96958 w 1611313"/>
              <a:gd name="T89" fmla="*/ 2252216 h 1611313"/>
              <a:gd name="T90" fmla="*/ 0 w 1611313"/>
              <a:gd name="T91" fmla="*/ 2252216 h 1611313"/>
              <a:gd name="T92" fmla="*/ 0 w 1611313"/>
              <a:gd name="T93" fmla="*/ 2155273 h 16113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11313" h="1611313">
                <a:moveTo>
                  <a:pt x="261938" y="1152525"/>
                </a:moveTo>
                <a:lnTo>
                  <a:pt x="350158" y="1235601"/>
                </a:lnTo>
                <a:lnTo>
                  <a:pt x="428626" y="1152751"/>
                </a:lnTo>
                <a:lnTo>
                  <a:pt x="428626" y="1397000"/>
                </a:lnTo>
                <a:lnTo>
                  <a:pt x="261938" y="1397000"/>
                </a:lnTo>
                <a:lnTo>
                  <a:pt x="261938" y="1152525"/>
                </a:lnTo>
                <a:close/>
                <a:moveTo>
                  <a:pt x="735013" y="947738"/>
                </a:moveTo>
                <a:lnTo>
                  <a:pt x="827315" y="1034912"/>
                </a:lnTo>
                <a:lnTo>
                  <a:pt x="896031" y="1100065"/>
                </a:lnTo>
                <a:lnTo>
                  <a:pt x="901701" y="1094163"/>
                </a:lnTo>
                <a:lnTo>
                  <a:pt x="901701" y="1397001"/>
                </a:lnTo>
                <a:lnTo>
                  <a:pt x="735013" y="1397001"/>
                </a:lnTo>
                <a:lnTo>
                  <a:pt x="735013" y="947738"/>
                </a:lnTo>
                <a:close/>
                <a:moveTo>
                  <a:pt x="665163" y="901700"/>
                </a:moveTo>
                <a:lnTo>
                  <a:pt x="665163" y="1397000"/>
                </a:lnTo>
                <a:lnTo>
                  <a:pt x="498475" y="1397000"/>
                </a:lnTo>
                <a:lnTo>
                  <a:pt x="498475" y="1078593"/>
                </a:lnTo>
                <a:lnTo>
                  <a:pt x="665163" y="901700"/>
                </a:lnTo>
                <a:close/>
                <a:moveTo>
                  <a:pt x="1138238" y="844550"/>
                </a:moveTo>
                <a:lnTo>
                  <a:pt x="1138238" y="1397000"/>
                </a:lnTo>
                <a:lnTo>
                  <a:pt x="971550" y="1397000"/>
                </a:lnTo>
                <a:lnTo>
                  <a:pt x="971550" y="1021071"/>
                </a:lnTo>
                <a:lnTo>
                  <a:pt x="1138238" y="844550"/>
                </a:lnTo>
                <a:close/>
                <a:moveTo>
                  <a:pt x="1321101" y="650875"/>
                </a:moveTo>
                <a:lnTo>
                  <a:pt x="1374776" y="701402"/>
                </a:lnTo>
                <a:lnTo>
                  <a:pt x="1374776" y="1397000"/>
                </a:lnTo>
                <a:lnTo>
                  <a:pt x="1208088" y="1397000"/>
                </a:lnTo>
                <a:lnTo>
                  <a:pt x="1208088" y="770962"/>
                </a:lnTo>
                <a:lnTo>
                  <a:pt x="1321101" y="650875"/>
                </a:lnTo>
                <a:close/>
                <a:moveTo>
                  <a:pt x="979799" y="144463"/>
                </a:moveTo>
                <a:lnTo>
                  <a:pt x="1406989" y="183470"/>
                </a:lnTo>
                <a:lnTo>
                  <a:pt x="1465263" y="607333"/>
                </a:lnTo>
                <a:lnTo>
                  <a:pt x="1321052" y="468993"/>
                </a:lnTo>
                <a:lnTo>
                  <a:pt x="896583" y="918937"/>
                </a:lnTo>
                <a:lnTo>
                  <a:pt x="827879" y="854076"/>
                </a:lnTo>
                <a:lnTo>
                  <a:pt x="699540" y="732972"/>
                </a:lnTo>
                <a:lnTo>
                  <a:pt x="675505" y="710294"/>
                </a:lnTo>
                <a:lnTo>
                  <a:pt x="351257" y="1054101"/>
                </a:lnTo>
                <a:lnTo>
                  <a:pt x="153988" y="867910"/>
                </a:lnTo>
                <a:lnTo>
                  <a:pt x="478235" y="524102"/>
                </a:lnTo>
                <a:lnTo>
                  <a:pt x="568027" y="428852"/>
                </a:lnTo>
                <a:lnTo>
                  <a:pt x="658045" y="333602"/>
                </a:lnTo>
                <a:lnTo>
                  <a:pt x="879123" y="542245"/>
                </a:lnTo>
                <a:lnTo>
                  <a:pt x="1123783" y="282802"/>
                </a:lnTo>
                <a:lnTo>
                  <a:pt x="979799" y="144463"/>
                </a:lnTo>
                <a:close/>
                <a:moveTo>
                  <a:pt x="0" y="0"/>
                </a:moveTo>
                <a:lnTo>
                  <a:pt x="69367" y="0"/>
                </a:lnTo>
                <a:lnTo>
                  <a:pt x="69367" y="1541956"/>
                </a:lnTo>
                <a:lnTo>
                  <a:pt x="1611313" y="1541956"/>
                </a:lnTo>
                <a:lnTo>
                  <a:pt x="1611313" y="1611313"/>
                </a:lnTo>
                <a:lnTo>
                  <a:pt x="69367" y="1611313"/>
                </a:lnTo>
                <a:lnTo>
                  <a:pt x="0" y="1611313"/>
                </a:lnTo>
                <a:lnTo>
                  <a:pt x="0" y="1541956"/>
                </a:lnTo>
                <a:lnTo>
                  <a:pt x="0" y="0"/>
                </a:lnTo>
                <a:close/>
              </a:path>
            </a:pathLst>
          </a:custGeom>
          <a:solidFill>
            <a:srgbClr val="BD392F"/>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92" name="KSO_Shape"/>
          <p:cNvSpPr/>
          <p:nvPr/>
        </p:nvSpPr>
        <p:spPr>
          <a:xfrm>
            <a:off x="4244510" y="2962875"/>
            <a:ext cx="336274" cy="286954"/>
          </a:xfrm>
          <a:custGeom>
            <a:avLst/>
            <a:gdLst/>
            <a:ahLst/>
            <a:cxnLst/>
            <a:rect l="l" t="t" r="r" b="b"/>
            <a:pathLst>
              <a:path w="648072" h="400516">
                <a:moveTo>
                  <a:pt x="324036" y="0"/>
                </a:moveTo>
                <a:lnTo>
                  <a:pt x="648072" y="216024"/>
                </a:lnTo>
                <a:lnTo>
                  <a:pt x="520183" y="216024"/>
                </a:lnTo>
                <a:cubicBezTo>
                  <a:pt x="521934" y="217353"/>
                  <a:pt x="522036" y="218913"/>
                  <a:pt x="522036" y="220497"/>
                </a:cubicBezTo>
                <a:lnTo>
                  <a:pt x="522036" y="364511"/>
                </a:lnTo>
                <a:cubicBezTo>
                  <a:pt x="522036" y="384396"/>
                  <a:pt x="505916" y="400516"/>
                  <a:pt x="486031" y="400516"/>
                </a:cubicBezTo>
                <a:lnTo>
                  <a:pt x="378042" y="400516"/>
                </a:lnTo>
                <a:lnTo>
                  <a:pt x="378042" y="256516"/>
                </a:lnTo>
                <a:lnTo>
                  <a:pt x="270030" y="256516"/>
                </a:lnTo>
                <a:lnTo>
                  <a:pt x="270030" y="400516"/>
                </a:lnTo>
                <a:lnTo>
                  <a:pt x="162041" y="400516"/>
                </a:lnTo>
                <a:cubicBezTo>
                  <a:pt x="142156" y="400516"/>
                  <a:pt x="126036" y="384396"/>
                  <a:pt x="126036" y="364511"/>
                </a:cubicBezTo>
                <a:lnTo>
                  <a:pt x="126036" y="220497"/>
                </a:lnTo>
                <a:lnTo>
                  <a:pt x="127889" y="216024"/>
                </a:lnTo>
                <a:lnTo>
                  <a:pt x="0" y="216024"/>
                </a:lnTo>
                <a:close/>
              </a:path>
            </a:pathLst>
          </a:custGeom>
          <a:solidFill>
            <a:srgbClr val="BD39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93" name="Freeform 111"/>
          <p:cNvSpPr>
            <a:spLocks noChangeArrowheads="1"/>
          </p:cNvSpPr>
          <p:nvPr/>
        </p:nvSpPr>
        <p:spPr bwMode="auto">
          <a:xfrm>
            <a:off x="5706680" y="2966838"/>
            <a:ext cx="209769" cy="256491"/>
          </a:xfrm>
          <a:custGeom>
            <a:avLst/>
            <a:gdLst>
              <a:gd name="T0" fmla="*/ 416411 w 355"/>
              <a:gd name="T1" fmla="*/ 339721 h 435"/>
              <a:gd name="T2" fmla="*/ 416411 w 355"/>
              <a:gd name="T3" fmla="*/ 339721 h 435"/>
              <a:gd name="T4" fmla="*/ 214223 w 355"/>
              <a:gd name="T5" fmla="*/ 414148 h 435"/>
              <a:gd name="T6" fmla="*/ 10832 w 355"/>
              <a:gd name="T7" fmla="*/ 339721 h 435"/>
              <a:gd name="T8" fmla="*/ 0 w 355"/>
              <a:gd name="T9" fmla="*/ 339721 h 435"/>
              <a:gd name="T10" fmla="*/ 0 w 355"/>
              <a:gd name="T11" fmla="*/ 403344 h 435"/>
              <a:gd name="T12" fmla="*/ 214223 w 355"/>
              <a:gd name="T13" fmla="*/ 520986 h 435"/>
              <a:gd name="T14" fmla="*/ 426039 w 355"/>
              <a:gd name="T15" fmla="*/ 403344 h 435"/>
              <a:gd name="T16" fmla="*/ 426039 w 355"/>
              <a:gd name="T17" fmla="*/ 339721 h 435"/>
              <a:gd name="T18" fmla="*/ 416411 w 355"/>
              <a:gd name="T19" fmla="*/ 339721 h 435"/>
              <a:gd name="T20" fmla="*/ 416411 w 355"/>
              <a:gd name="T21" fmla="*/ 192068 h 435"/>
              <a:gd name="T22" fmla="*/ 416411 w 355"/>
              <a:gd name="T23" fmla="*/ 192068 h 435"/>
              <a:gd name="T24" fmla="*/ 214223 w 355"/>
              <a:gd name="T25" fmla="*/ 255691 h 435"/>
              <a:gd name="T26" fmla="*/ 10832 w 355"/>
              <a:gd name="T27" fmla="*/ 192068 h 435"/>
              <a:gd name="T28" fmla="*/ 0 w 355"/>
              <a:gd name="T29" fmla="*/ 192068 h 435"/>
              <a:gd name="T30" fmla="*/ 0 w 355"/>
              <a:gd name="T31" fmla="*/ 266495 h 435"/>
              <a:gd name="T32" fmla="*/ 214223 w 355"/>
              <a:gd name="T33" fmla="*/ 350525 h 435"/>
              <a:gd name="T34" fmla="*/ 426039 w 355"/>
              <a:gd name="T35" fmla="*/ 266495 h 435"/>
              <a:gd name="T36" fmla="*/ 426039 w 355"/>
              <a:gd name="T37" fmla="*/ 192068 h 435"/>
              <a:gd name="T38" fmla="*/ 416411 w 355"/>
              <a:gd name="T39" fmla="*/ 192068 h 435"/>
              <a:gd name="T40" fmla="*/ 214223 w 355"/>
              <a:gd name="T41" fmla="*/ 0 h 435"/>
              <a:gd name="T42" fmla="*/ 214223 w 355"/>
              <a:gd name="T43" fmla="*/ 0 h 435"/>
              <a:gd name="T44" fmla="*/ 0 w 355"/>
              <a:gd name="T45" fmla="*/ 74427 h 435"/>
              <a:gd name="T46" fmla="*/ 0 w 355"/>
              <a:gd name="T47" fmla="*/ 116441 h 435"/>
              <a:gd name="T48" fmla="*/ 214223 w 355"/>
              <a:gd name="T49" fmla="*/ 192068 h 435"/>
              <a:gd name="T50" fmla="*/ 426039 w 355"/>
              <a:gd name="T51" fmla="*/ 116441 h 435"/>
              <a:gd name="T52" fmla="*/ 426039 w 355"/>
              <a:gd name="T53" fmla="*/ 74427 h 435"/>
              <a:gd name="T54" fmla="*/ 214223 w 355"/>
              <a:gd name="T55" fmla="*/ 0 h 43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55" h="435">
                <a:moveTo>
                  <a:pt x="346" y="283"/>
                </a:moveTo>
                <a:lnTo>
                  <a:pt x="346" y="283"/>
                </a:lnTo>
                <a:cubicBezTo>
                  <a:pt x="328" y="319"/>
                  <a:pt x="257" y="345"/>
                  <a:pt x="178" y="345"/>
                </a:cubicBezTo>
                <a:cubicBezTo>
                  <a:pt x="97" y="345"/>
                  <a:pt x="36" y="319"/>
                  <a:pt x="9" y="283"/>
                </a:cubicBezTo>
                <a:cubicBezTo>
                  <a:pt x="9" y="275"/>
                  <a:pt x="0" y="283"/>
                  <a:pt x="0" y="283"/>
                </a:cubicBezTo>
                <a:cubicBezTo>
                  <a:pt x="0" y="292"/>
                  <a:pt x="0" y="336"/>
                  <a:pt x="0" y="336"/>
                </a:cubicBezTo>
                <a:cubicBezTo>
                  <a:pt x="0" y="381"/>
                  <a:pt x="80" y="434"/>
                  <a:pt x="178" y="434"/>
                </a:cubicBezTo>
                <a:cubicBezTo>
                  <a:pt x="275" y="434"/>
                  <a:pt x="354" y="381"/>
                  <a:pt x="354" y="336"/>
                </a:cubicBezTo>
                <a:cubicBezTo>
                  <a:pt x="354" y="336"/>
                  <a:pt x="354" y="292"/>
                  <a:pt x="354" y="283"/>
                </a:cubicBezTo>
                <a:cubicBezTo>
                  <a:pt x="354" y="283"/>
                  <a:pt x="346" y="275"/>
                  <a:pt x="346" y="283"/>
                </a:cubicBezTo>
                <a:close/>
                <a:moveTo>
                  <a:pt x="346" y="160"/>
                </a:moveTo>
                <a:lnTo>
                  <a:pt x="346" y="160"/>
                </a:lnTo>
                <a:cubicBezTo>
                  <a:pt x="328" y="186"/>
                  <a:pt x="257" y="213"/>
                  <a:pt x="178" y="213"/>
                </a:cubicBezTo>
                <a:cubicBezTo>
                  <a:pt x="97" y="213"/>
                  <a:pt x="36" y="186"/>
                  <a:pt x="9" y="160"/>
                </a:cubicBezTo>
                <a:cubicBezTo>
                  <a:pt x="9" y="151"/>
                  <a:pt x="0" y="160"/>
                  <a:pt x="0" y="160"/>
                </a:cubicBezTo>
                <a:lnTo>
                  <a:pt x="0" y="222"/>
                </a:lnTo>
                <a:cubicBezTo>
                  <a:pt x="0" y="257"/>
                  <a:pt x="80" y="292"/>
                  <a:pt x="178" y="292"/>
                </a:cubicBezTo>
                <a:cubicBezTo>
                  <a:pt x="275" y="292"/>
                  <a:pt x="354" y="257"/>
                  <a:pt x="354" y="222"/>
                </a:cubicBezTo>
                <a:lnTo>
                  <a:pt x="354" y="160"/>
                </a:lnTo>
                <a:cubicBezTo>
                  <a:pt x="354" y="160"/>
                  <a:pt x="346" y="151"/>
                  <a:pt x="346" y="160"/>
                </a:cubicBezTo>
                <a:close/>
                <a:moveTo>
                  <a:pt x="178" y="0"/>
                </a:moveTo>
                <a:lnTo>
                  <a:pt x="178" y="0"/>
                </a:lnTo>
                <a:cubicBezTo>
                  <a:pt x="80" y="0"/>
                  <a:pt x="0" y="26"/>
                  <a:pt x="0" y="62"/>
                </a:cubicBezTo>
                <a:cubicBezTo>
                  <a:pt x="0" y="97"/>
                  <a:pt x="0" y="97"/>
                  <a:pt x="0" y="97"/>
                </a:cubicBezTo>
                <a:cubicBezTo>
                  <a:pt x="0" y="133"/>
                  <a:pt x="80" y="160"/>
                  <a:pt x="178" y="160"/>
                </a:cubicBezTo>
                <a:cubicBezTo>
                  <a:pt x="275" y="160"/>
                  <a:pt x="354" y="133"/>
                  <a:pt x="354" y="97"/>
                </a:cubicBezTo>
                <a:cubicBezTo>
                  <a:pt x="354" y="62"/>
                  <a:pt x="354" y="62"/>
                  <a:pt x="354" y="62"/>
                </a:cubicBezTo>
                <a:cubicBezTo>
                  <a:pt x="354" y="26"/>
                  <a:pt x="275" y="0"/>
                  <a:pt x="178" y="0"/>
                </a:cubicBezTo>
                <a:close/>
              </a:path>
            </a:pathLst>
          </a:custGeom>
          <a:solidFill>
            <a:srgbClr val="BD392F"/>
          </a:solidFill>
          <a:ln>
            <a:noFill/>
          </a:ln>
          <a:effectLst/>
        </p:spPr>
        <p:txBody>
          <a:bodyPr wrap="none" lIns="34290" tIns="17145" rIns="34290" bIns="17145" anchor="ctr"/>
          <a:lstStyle/>
          <a:p>
            <a:pPr>
              <a:defRPr/>
            </a:pPr>
            <a:endParaRPr lang="zh-CN" altLang="en-US"/>
          </a:p>
        </p:txBody>
      </p:sp>
      <p:grpSp>
        <p:nvGrpSpPr>
          <p:cNvPr id="122" name="组合 121"/>
          <p:cNvGrpSpPr/>
          <p:nvPr/>
        </p:nvGrpSpPr>
        <p:grpSpPr>
          <a:xfrm>
            <a:off x="6563138" y="2657741"/>
            <a:ext cx="1227348" cy="1413251"/>
            <a:chOff x="2301202" y="523979"/>
            <a:chExt cx="985697" cy="1134998"/>
          </a:xfrm>
        </p:grpSpPr>
        <p:sp>
          <p:nvSpPr>
            <p:cNvPr id="123" name="任意多边形 122"/>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sp>
          <p:nvSpPr>
            <p:cNvPr id="124" name="任意多边形 123"/>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grpSp>
      <p:sp>
        <p:nvSpPr>
          <p:cNvPr id="128" name="KSO_Shape"/>
          <p:cNvSpPr/>
          <p:nvPr/>
        </p:nvSpPr>
        <p:spPr bwMode="auto">
          <a:xfrm>
            <a:off x="6953746" y="2951188"/>
            <a:ext cx="321758" cy="343514"/>
          </a:xfrm>
          <a:custGeom>
            <a:avLst/>
            <a:gdLst>
              <a:gd name="T0" fmla="*/ 2147483646 w 6314"/>
              <a:gd name="T1" fmla="*/ 2147483646 h 6735"/>
              <a:gd name="T2" fmla="*/ 2147483646 w 6314"/>
              <a:gd name="T3" fmla="*/ 2147483646 h 6735"/>
              <a:gd name="T4" fmla="*/ 2147483646 w 6314"/>
              <a:gd name="T5" fmla="*/ 2147483646 h 6735"/>
              <a:gd name="T6" fmla="*/ 2147483646 w 6314"/>
              <a:gd name="T7" fmla="*/ 2147483646 h 6735"/>
              <a:gd name="T8" fmla="*/ 2147483646 w 6314"/>
              <a:gd name="T9" fmla="*/ 2147483646 h 6735"/>
              <a:gd name="T10" fmla="*/ 2147483646 w 6314"/>
              <a:gd name="T11" fmla="*/ 2147483646 h 6735"/>
              <a:gd name="T12" fmla="*/ 2147483646 w 6314"/>
              <a:gd name="T13" fmla="*/ 1154065688 h 6735"/>
              <a:gd name="T14" fmla="*/ 2147483646 w 6314"/>
              <a:gd name="T15" fmla="*/ 905171710 h 6735"/>
              <a:gd name="T16" fmla="*/ 2147483646 w 6314"/>
              <a:gd name="T17" fmla="*/ 792045258 h 6735"/>
              <a:gd name="T18" fmla="*/ 2147483646 w 6314"/>
              <a:gd name="T19" fmla="*/ 0 h 6735"/>
              <a:gd name="T20" fmla="*/ 2147483646 w 6314"/>
              <a:gd name="T21" fmla="*/ 90485096 h 6735"/>
              <a:gd name="T22" fmla="*/ 2147483646 w 6314"/>
              <a:gd name="T23" fmla="*/ 294176690 h 6735"/>
              <a:gd name="T24" fmla="*/ 2147483646 w 6314"/>
              <a:gd name="T25" fmla="*/ 656277450 h 6735"/>
              <a:gd name="T26" fmla="*/ 2147483646 w 6314"/>
              <a:gd name="T27" fmla="*/ 1131504661 h 6735"/>
              <a:gd name="T28" fmla="*/ 2147483646 w 6314"/>
              <a:gd name="T29" fmla="*/ 1719858042 h 6735"/>
              <a:gd name="T30" fmla="*/ 2147483646 w 6314"/>
              <a:gd name="T31" fmla="*/ 2147483646 h 6735"/>
              <a:gd name="T32" fmla="*/ 2147483646 w 6314"/>
              <a:gd name="T33" fmla="*/ 2147483646 h 6735"/>
              <a:gd name="T34" fmla="*/ 2147483646 w 6314"/>
              <a:gd name="T35" fmla="*/ 2147483646 h 6735"/>
              <a:gd name="T36" fmla="*/ 2147483646 w 6314"/>
              <a:gd name="T37" fmla="*/ 2147483646 h 6735"/>
              <a:gd name="T38" fmla="*/ 2147483646 w 6314"/>
              <a:gd name="T39" fmla="*/ 2147483646 h 6735"/>
              <a:gd name="T40" fmla="*/ 2147483646 w 6314"/>
              <a:gd name="T41" fmla="*/ 2147483646 h 6735"/>
              <a:gd name="T42" fmla="*/ 2147483646 w 6314"/>
              <a:gd name="T43" fmla="*/ 2147483646 h 6735"/>
              <a:gd name="T44" fmla="*/ 2147483646 w 6314"/>
              <a:gd name="T45" fmla="*/ 2147483646 h 6735"/>
              <a:gd name="T46" fmla="*/ 1354493190 w 6314"/>
              <a:gd name="T47" fmla="*/ 2147483646 h 6735"/>
              <a:gd name="T48" fmla="*/ 632123368 w 6314"/>
              <a:gd name="T49" fmla="*/ 2147483646 h 6735"/>
              <a:gd name="T50" fmla="*/ 270898751 w 6314"/>
              <a:gd name="T51" fmla="*/ 2147483646 h 6735"/>
              <a:gd name="T52" fmla="*/ 203173993 w 6314"/>
              <a:gd name="T53" fmla="*/ 2147483646 h 6735"/>
              <a:gd name="T54" fmla="*/ 1173920587 w 6314"/>
              <a:gd name="T55" fmla="*/ 2147483646 h 6735"/>
              <a:gd name="T56" fmla="*/ 2147483646 w 6314"/>
              <a:gd name="T57" fmla="*/ 2147483646 h 6735"/>
              <a:gd name="T58" fmla="*/ 2147483646 w 6314"/>
              <a:gd name="T59" fmla="*/ 2147483646 h 6735"/>
              <a:gd name="T60" fmla="*/ 2147483646 w 6314"/>
              <a:gd name="T61" fmla="*/ 2147483646 h 6735"/>
              <a:gd name="T62" fmla="*/ 2147483646 w 6314"/>
              <a:gd name="T63" fmla="*/ 2147483646 h 6735"/>
              <a:gd name="T64" fmla="*/ 2147483646 w 6314"/>
              <a:gd name="T65" fmla="*/ 2147483646 h 6735"/>
              <a:gd name="T66" fmla="*/ 2147483646 w 6314"/>
              <a:gd name="T67" fmla="*/ 2147483646 h 6735"/>
              <a:gd name="T68" fmla="*/ 2147483646 w 6314"/>
              <a:gd name="T69" fmla="*/ 2147483646 h 6735"/>
              <a:gd name="T70" fmla="*/ 2147483646 w 6314"/>
              <a:gd name="T71" fmla="*/ 2147483646 h 6735"/>
              <a:gd name="T72" fmla="*/ 2147483646 w 6314"/>
              <a:gd name="T73" fmla="*/ 2147483646 h 6735"/>
              <a:gd name="T74" fmla="*/ 2147483646 w 6314"/>
              <a:gd name="T75" fmla="*/ 2147483646 h 6735"/>
              <a:gd name="T76" fmla="*/ 2147483646 w 6314"/>
              <a:gd name="T77" fmla="*/ 2147483646 h 6735"/>
              <a:gd name="T78" fmla="*/ 2147483646 w 6314"/>
              <a:gd name="T79" fmla="*/ 2147483646 h 6735"/>
              <a:gd name="T80" fmla="*/ 2147483646 w 6314"/>
              <a:gd name="T81" fmla="*/ 2147483646 h 6735"/>
              <a:gd name="T82" fmla="*/ 2147483646 w 6314"/>
              <a:gd name="T83" fmla="*/ 2147483646 h 6735"/>
              <a:gd name="T84" fmla="*/ 2147483646 w 6314"/>
              <a:gd name="T85" fmla="*/ 2147483646 h 6735"/>
              <a:gd name="T86" fmla="*/ 2147483646 w 6314"/>
              <a:gd name="T87" fmla="*/ 2147483646 h 6735"/>
              <a:gd name="T88" fmla="*/ 2147483646 w 6314"/>
              <a:gd name="T89" fmla="*/ 2147483646 h 6735"/>
              <a:gd name="T90" fmla="*/ 2147483646 w 6314"/>
              <a:gd name="T91" fmla="*/ 2147483646 h 6735"/>
              <a:gd name="T92" fmla="*/ 2147483646 w 6314"/>
              <a:gd name="T93" fmla="*/ 2147483646 h 6735"/>
              <a:gd name="T94" fmla="*/ 2147483646 w 6314"/>
              <a:gd name="T95" fmla="*/ 2147483646 h 67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14" h="6735">
                <a:moveTo>
                  <a:pt x="6308" y="2353"/>
                </a:moveTo>
                <a:lnTo>
                  <a:pt x="6308" y="2353"/>
                </a:lnTo>
                <a:lnTo>
                  <a:pt x="6308" y="2341"/>
                </a:lnTo>
                <a:lnTo>
                  <a:pt x="6307" y="2329"/>
                </a:lnTo>
                <a:lnTo>
                  <a:pt x="6305" y="2317"/>
                </a:lnTo>
                <a:lnTo>
                  <a:pt x="6301" y="2305"/>
                </a:lnTo>
                <a:lnTo>
                  <a:pt x="6296" y="2295"/>
                </a:lnTo>
                <a:lnTo>
                  <a:pt x="6290" y="2285"/>
                </a:lnTo>
                <a:lnTo>
                  <a:pt x="6283" y="2274"/>
                </a:lnTo>
                <a:lnTo>
                  <a:pt x="6276" y="2265"/>
                </a:lnTo>
                <a:lnTo>
                  <a:pt x="6268" y="2247"/>
                </a:lnTo>
                <a:lnTo>
                  <a:pt x="6264" y="2240"/>
                </a:lnTo>
                <a:lnTo>
                  <a:pt x="6260" y="2231"/>
                </a:lnTo>
                <a:lnTo>
                  <a:pt x="6254" y="2224"/>
                </a:lnTo>
                <a:lnTo>
                  <a:pt x="6249" y="2217"/>
                </a:lnTo>
                <a:lnTo>
                  <a:pt x="6241" y="2211"/>
                </a:lnTo>
                <a:lnTo>
                  <a:pt x="6234" y="2205"/>
                </a:lnTo>
                <a:lnTo>
                  <a:pt x="3205" y="57"/>
                </a:lnTo>
                <a:lnTo>
                  <a:pt x="3197" y="51"/>
                </a:lnTo>
                <a:lnTo>
                  <a:pt x="3188" y="47"/>
                </a:lnTo>
                <a:lnTo>
                  <a:pt x="3180" y="43"/>
                </a:lnTo>
                <a:lnTo>
                  <a:pt x="3172" y="40"/>
                </a:lnTo>
                <a:lnTo>
                  <a:pt x="3162" y="38"/>
                </a:lnTo>
                <a:lnTo>
                  <a:pt x="3154" y="36"/>
                </a:lnTo>
                <a:lnTo>
                  <a:pt x="3145" y="35"/>
                </a:lnTo>
                <a:lnTo>
                  <a:pt x="3135" y="34"/>
                </a:lnTo>
                <a:lnTo>
                  <a:pt x="1414" y="0"/>
                </a:lnTo>
                <a:lnTo>
                  <a:pt x="1405" y="0"/>
                </a:lnTo>
                <a:lnTo>
                  <a:pt x="1394" y="1"/>
                </a:lnTo>
                <a:lnTo>
                  <a:pt x="1385" y="4"/>
                </a:lnTo>
                <a:lnTo>
                  <a:pt x="1375" y="6"/>
                </a:lnTo>
                <a:lnTo>
                  <a:pt x="1366" y="9"/>
                </a:lnTo>
                <a:lnTo>
                  <a:pt x="1357" y="13"/>
                </a:lnTo>
                <a:lnTo>
                  <a:pt x="1348" y="17"/>
                </a:lnTo>
                <a:lnTo>
                  <a:pt x="1340" y="22"/>
                </a:lnTo>
                <a:lnTo>
                  <a:pt x="1333" y="29"/>
                </a:lnTo>
                <a:lnTo>
                  <a:pt x="1326" y="35"/>
                </a:lnTo>
                <a:lnTo>
                  <a:pt x="1318" y="42"/>
                </a:lnTo>
                <a:lnTo>
                  <a:pt x="1312" y="50"/>
                </a:lnTo>
                <a:lnTo>
                  <a:pt x="1307" y="58"/>
                </a:lnTo>
                <a:lnTo>
                  <a:pt x="1302" y="67"/>
                </a:lnTo>
                <a:lnTo>
                  <a:pt x="1297" y="76"/>
                </a:lnTo>
                <a:lnTo>
                  <a:pt x="1294" y="86"/>
                </a:lnTo>
                <a:lnTo>
                  <a:pt x="1291" y="95"/>
                </a:lnTo>
                <a:lnTo>
                  <a:pt x="1289" y="104"/>
                </a:lnTo>
                <a:lnTo>
                  <a:pt x="1288" y="115"/>
                </a:lnTo>
                <a:lnTo>
                  <a:pt x="1288" y="124"/>
                </a:lnTo>
                <a:lnTo>
                  <a:pt x="1288" y="135"/>
                </a:lnTo>
                <a:lnTo>
                  <a:pt x="1289" y="144"/>
                </a:lnTo>
                <a:lnTo>
                  <a:pt x="1291" y="153"/>
                </a:lnTo>
                <a:lnTo>
                  <a:pt x="1294" y="163"/>
                </a:lnTo>
                <a:lnTo>
                  <a:pt x="1297" y="172"/>
                </a:lnTo>
                <a:lnTo>
                  <a:pt x="1302" y="180"/>
                </a:lnTo>
                <a:lnTo>
                  <a:pt x="1306" y="189"/>
                </a:lnTo>
                <a:lnTo>
                  <a:pt x="1312" y="197"/>
                </a:lnTo>
                <a:lnTo>
                  <a:pt x="1318" y="204"/>
                </a:lnTo>
                <a:lnTo>
                  <a:pt x="1324" y="212"/>
                </a:lnTo>
                <a:lnTo>
                  <a:pt x="1332" y="219"/>
                </a:lnTo>
                <a:lnTo>
                  <a:pt x="1340" y="225"/>
                </a:lnTo>
                <a:lnTo>
                  <a:pt x="2126" y="783"/>
                </a:lnTo>
                <a:lnTo>
                  <a:pt x="1751" y="1053"/>
                </a:lnTo>
                <a:lnTo>
                  <a:pt x="1741" y="1057"/>
                </a:lnTo>
                <a:lnTo>
                  <a:pt x="1731" y="1061"/>
                </a:lnTo>
                <a:lnTo>
                  <a:pt x="1721" y="1066"/>
                </a:lnTo>
                <a:lnTo>
                  <a:pt x="1711" y="1072"/>
                </a:lnTo>
                <a:lnTo>
                  <a:pt x="60" y="2263"/>
                </a:lnTo>
                <a:lnTo>
                  <a:pt x="48" y="2272"/>
                </a:lnTo>
                <a:lnTo>
                  <a:pt x="38" y="2282"/>
                </a:lnTo>
                <a:lnTo>
                  <a:pt x="28" y="2295"/>
                </a:lnTo>
                <a:lnTo>
                  <a:pt x="21" y="2307"/>
                </a:lnTo>
                <a:lnTo>
                  <a:pt x="16" y="2321"/>
                </a:lnTo>
                <a:lnTo>
                  <a:pt x="12" y="2334"/>
                </a:lnTo>
                <a:lnTo>
                  <a:pt x="10" y="2349"/>
                </a:lnTo>
                <a:lnTo>
                  <a:pt x="9" y="2365"/>
                </a:lnTo>
                <a:lnTo>
                  <a:pt x="9" y="2366"/>
                </a:lnTo>
                <a:lnTo>
                  <a:pt x="0" y="2370"/>
                </a:lnTo>
                <a:lnTo>
                  <a:pt x="0" y="4463"/>
                </a:lnTo>
                <a:lnTo>
                  <a:pt x="52" y="4563"/>
                </a:lnTo>
                <a:lnTo>
                  <a:pt x="3082" y="6712"/>
                </a:lnTo>
                <a:lnTo>
                  <a:pt x="3088" y="6709"/>
                </a:lnTo>
                <a:lnTo>
                  <a:pt x="3095" y="6715"/>
                </a:lnTo>
                <a:lnTo>
                  <a:pt x="3104" y="6722"/>
                </a:lnTo>
                <a:lnTo>
                  <a:pt x="3118" y="6727"/>
                </a:lnTo>
                <a:lnTo>
                  <a:pt x="3131" y="6732"/>
                </a:lnTo>
                <a:lnTo>
                  <a:pt x="3146" y="6734"/>
                </a:lnTo>
                <a:lnTo>
                  <a:pt x="3161" y="6735"/>
                </a:lnTo>
                <a:lnTo>
                  <a:pt x="3171" y="6734"/>
                </a:lnTo>
                <a:lnTo>
                  <a:pt x="3180" y="6733"/>
                </a:lnTo>
                <a:lnTo>
                  <a:pt x="3189" y="6732"/>
                </a:lnTo>
                <a:lnTo>
                  <a:pt x="3198" y="6729"/>
                </a:lnTo>
                <a:lnTo>
                  <a:pt x="3207" y="6726"/>
                </a:lnTo>
                <a:lnTo>
                  <a:pt x="3215" y="6722"/>
                </a:lnTo>
                <a:lnTo>
                  <a:pt x="3224" y="6717"/>
                </a:lnTo>
                <a:lnTo>
                  <a:pt x="3232" y="6712"/>
                </a:lnTo>
                <a:lnTo>
                  <a:pt x="6261" y="4564"/>
                </a:lnTo>
                <a:lnTo>
                  <a:pt x="6273" y="4555"/>
                </a:lnTo>
                <a:lnTo>
                  <a:pt x="6284" y="4545"/>
                </a:lnTo>
                <a:lnTo>
                  <a:pt x="6292" y="4532"/>
                </a:lnTo>
                <a:lnTo>
                  <a:pt x="6301" y="4520"/>
                </a:lnTo>
                <a:lnTo>
                  <a:pt x="6306" y="4506"/>
                </a:lnTo>
                <a:lnTo>
                  <a:pt x="6311" y="4493"/>
                </a:lnTo>
                <a:lnTo>
                  <a:pt x="6313" y="4478"/>
                </a:lnTo>
                <a:lnTo>
                  <a:pt x="6314" y="4463"/>
                </a:lnTo>
                <a:lnTo>
                  <a:pt x="6314" y="2370"/>
                </a:lnTo>
                <a:lnTo>
                  <a:pt x="6313" y="2366"/>
                </a:lnTo>
                <a:lnTo>
                  <a:pt x="6311" y="2361"/>
                </a:lnTo>
                <a:lnTo>
                  <a:pt x="6309" y="2357"/>
                </a:lnTo>
                <a:lnTo>
                  <a:pt x="6308" y="2353"/>
                </a:lnTo>
                <a:close/>
                <a:moveTo>
                  <a:pt x="1811" y="255"/>
                </a:moveTo>
                <a:lnTo>
                  <a:pt x="3092" y="281"/>
                </a:lnTo>
                <a:lnTo>
                  <a:pt x="5762" y="2174"/>
                </a:lnTo>
                <a:lnTo>
                  <a:pt x="4482" y="2149"/>
                </a:lnTo>
                <a:lnTo>
                  <a:pt x="1811" y="255"/>
                </a:lnTo>
                <a:close/>
                <a:moveTo>
                  <a:pt x="3029" y="6371"/>
                </a:moveTo>
                <a:lnTo>
                  <a:pt x="248" y="4399"/>
                </a:lnTo>
                <a:lnTo>
                  <a:pt x="248" y="2610"/>
                </a:lnTo>
                <a:lnTo>
                  <a:pt x="3029" y="4582"/>
                </a:lnTo>
                <a:lnTo>
                  <a:pt x="3029" y="6371"/>
                </a:lnTo>
                <a:close/>
                <a:moveTo>
                  <a:pt x="3161" y="4360"/>
                </a:moveTo>
                <a:lnTo>
                  <a:pt x="345" y="2363"/>
                </a:lnTo>
                <a:lnTo>
                  <a:pt x="1697" y="1388"/>
                </a:lnTo>
                <a:lnTo>
                  <a:pt x="4513" y="3385"/>
                </a:lnTo>
                <a:lnTo>
                  <a:pt x="3161" y="4360"/>
                </a:lnTo>
                <a:close/>
                <a:moveTo>
                  <a:pt x="6065" y="4399"/>
                </a:moveTo>
                <a:lnTo>
                  <a:pt x="3285" y="6370"/>
                </a:lnTo>
                <a:lnTo>
                  <a:pt x="3285" y="4582"/>
                </a:lnTo>
                <a:lnTo>
                  <a:pt x="6065" y="2610"/>
                </a:lnTo>
                <a:lnTo>
                  <a:pt x="6065" y="4399"/>
                </a:lnTo>
                <a:close/>
                <a:moveTo>
                  <a:pt x="2637" y="4716"/>
                </a:moveTo>
                <a:lnTo>
                  <a:pt x="517" y="3213"/>
                </a:lnTo>
                <a:lnTo>
                  <a:pt x="517" y="4183"/>
                </a:lnTo>
                <a:lnTo>
                  <a:pt x="2637" y="5686"/>
                </a:lnTo>
                <a:lnTo>
                  <a:pt x="2637" y="4716"/>
                </a:lnTo>
                <a:close/>
              </a:path>
            </a:pathLst>
          </a:custGeom>
          <a:solidFill>
            <a:srgbClr val="BD392F"/>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3" name="矩形 2"/>
          <p:cNvSpPr/>
          <p:nvPr/>
        </p:nvSpPr>
        <p:spPr>
          <a:xfrm>
            <a:off x="1143213" y="3339382"/>
            <a:ext cx="1031051" cy="261610"/>
          </a:xfrm>
          <a:prstGeom prst="rect">
            <a:avLst/>
          </a:prstGeom>
        </p:spPr>
        <p:txBody>
          <a:bodyPr wrap="none">
            <a:spAutoFit/>
          </a:bodyPr>
          <a:lstStyle/>
          <a:p>
            <a:pPr lvl="0" algn="ctr" defTabSz="685165">
              <a:spcBef>
                <a:spcPct val="20000"/>
              </a:spcBef>
              <a:defRPr/>
            </a:pPr>
            <a:r>
              <a:rPr lang="zh-CN" altLang="en-US"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输入你的标题</a:t>
            </a:r>
            <a:endParaRPr lang="en-US" altLang="zh-CN"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129" name="矩形 128"/>
          <p:cNvSpPr/>
          <p:nvPr/>
        </p:nvSpPr>
        <p:spPr>
          <a:xfrm>
            <a:off x="2561196" y="3399017"/>
            <a:ext cx="1031051" cy="261610"/>
          </a:xfrm>
          <a:prstGeom prst="rect">
            <a:avLst/>
          </a:prstGeom>
        </p:spPr>
        <p:txBody>
          <a:bodyPr wrap="none">
            <a:spAutoFit/>
          </a:bodyPr>
          <a:lstStyle/>
          <a:p>
            <a:pPr lvl="0" algn="ctr" defTabSz="685165">
              <a:spcBef>
                <a:spcPct val="20000"/>
              </a:spcBef>
              <a:defRPr/>
            </a:pPr>
            <a:r>
              <a:rPr lang="zh-CN" altLang="en-US"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输入你的标题</a:t>
            </a:r>
            <a:endParaRPr lang="en-US" altLang="zh-CN"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130" name="矩形 129"/>
          <p:cNvSpPr/>
          <p:nvPr/>
        </p:nvSpPr>
        <p:spPr>
          <a:xfrm>
            <a:off x="3893039" y="3425521"/>
            <a:ext cx="1031051" cy="261610"/>
          </a:xfrm>
          <a:prstGeom prst="rect">
            <a:avLst/>
          </a:prstGeom>
        </p:spPr>
        <p:txBody>
          <a:bodyPr wrap="none">
            <a:spAutoFit/>
          </a:bodyPr>
          <a:lstStyle/>
          <a:p>
            <a:pPr lvl="0" algn="ctr" defTabSz="685165">
              <a:spcBef>
                <a:spcPct val="20000"/>
              </a:spcBef>
              <a:defRPr/>
            </a:pPr>
            <a:r>
              <a:rPr lang="zh-CN" altLang="en-US"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输入你的标题</a:t>
            </a:r>
            <a:endParaRPr lang="en-US" altLang="zh-CN"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131" name="矩形 130"/>
          <p:cNvSpPr/>
          <p:nvPr/>
        </p:nvSpPr>
        <p:spPr>
          <a:xfrm>
            <a:off x="5258013" y="3418895"/>
            <a:ext cx="1031051" cy="261610"/>
          </a:xfrm>
          <a:prstGeom prst="rect">
            <a:avLst/>
          </a:prstGeom>
        </p:spPr>
        <p:txBody>
          <a:bodyPr wrap="none">
            <a:spAutoFit/>
          </a:bodyPr>
          <a:lstStyle/>
          <a:p>
            <a:pPr lvl="0" algn="ctr" defTabSz="685165">
              <a:spcBef>
                <a:spcPct val="20000"/>
              </a:spcBef>
              <a:defRPr/>
            </a:pPr>
            <a:r>
              <a:rPr lang="zh-CN" altLang="en-US"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输入你的标题</a:t>
            </a:r>
            <a:endParaRPr lang="en-US" altLang="zh-CN"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132" name="矩形 131"/>
          <p:cNvSpPr/>
          <p:nvPr/>
        </p:nvSpPr>
        <p:spPr>
          <a:xfrm>
            <a:off x="6675996" y="3425521"/>
            <a:ext cx="1031051" cy="261610"/>
          </a:xfrm>
          <a:prstGeom prst="rect">
            <a:avLst/>
          </a:prstGeom>
        </p:spPr>
        <p:txBody>
          <a:bodyPr wrap="none">
            <a:spAutoFit/>
          </a:bodyPr>
          <a:lstStyle/>
          <a:p>
            <a:pPr lvl="0" algn="ctr" defTabSz="685165">
              <a:spcBef>
                <a:spcPct val="20000"/>
              </a:spcBef>
              <a:defRPr/>
            </a:pPr>
            <a:r>
              <a:rPr lang="zh-CN" altLang="en-US"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输入你的标题</a:t>
            </a:r>
            <a:endParaRPr lang="en-US" altLang="zh-CN"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133" name="矩形 132"/>
          <p:cNvSpPr/>
          <p:nvPr/>
        </p:nvSpPr>
        <p:spPr>
          <a:xfrm>
            <a:off x="6026640" y="2193069"/>
            <a:ext cx="1031051" cy="261610"/>
          </a:xfrm>
          <a:prstGeom prst="rect">
            <a:avLst/>
          </a:prstGeom>
        </p:spPr>
        <p:txBody>
          <a:bodyPr wrap="none">
            <a:spAutoFit/>
          </a:bodyPr>
          <a:lstStyle/>
          <a:p>
            <a:pPr lvl="0" algn="ctr" defTabSz="685165">
              <a:spcBef>
                <a:spcPct val="20000"/>
              </a:spcBef>
              <a:defRPr/>
            </a:pPr>
            <a:r>
              <a:rPr lang="zh-CN" altLang="en-US"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输入你的标题</a:t>
            </a:r>
            <a:endParaRPr lang="en-US" altLang="zh-CN"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134" name="矩形 133"/>
          <p:cNvSpPr/>
          <p:nvPr/>
        </p:nvSpPr>
        <p:spPr>
          <a:xfrm>
            <a:off x="4641788" y="2140060"/>
            <a:ext cx="1031051" cy="261610"/>
          </a:xfrm>
          <a:prstGeom prst="rect">
            <a:avLst/>
          </a:prstGeom>
        </p:spPr>
        <p:txBody>
          <a:bodyPr wrap="none">
            <a:spAutoFit/>
          </a:bodyPr>
          <a:lstStyle/>
          <a:p>
            <a:pPr lvl="0" algn="ctr" defTabSz="685165">
              <a:spcBef>
                <a:spcPct val="20000"/>
              </a:spcBef>
              <a:defRPr/>
            </a:pPr>
            <a:r>
              <a:rPr lang="zh-CN" altLang="en-US"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输入你的标题</a:t>
            </a:r>
            <a:endParaRPr lang="en-US" altLang="zh-CN"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135" name="矩形 134"/>
          <p:cNvSpPr/>
          <p:nvPr/>
        </p:nvSpPr>
        <p:spPr>
          <a:xfrm>
            <a:off x="3223805" y="2199695"/>
            <a:ext cx="1031051" cy="261610"/>
          </a:xfrm>
          <a:prstGeom prst="rect">
            <a:avLst/>
          </a:prstGeom>
        </p:spPr>
        <p:txBody>
          <a:bodyPr wrap="none">
            <a:spAutoFit/>
          </a:bodyPr>
          <a:lstStyle/>
          <a:p>
            <a:pPr lvl="0" algn="ctr" defTabSz="685165">
              <a:spcBef>
                <a:spcPct val="20000"/>
              </a:spcBef>
              <a:defRPr/>
            </a:pPr>
            <a:r>
              <a:rPr lang="zh-CN" altLang="en-US"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输入你的标题</a:t>
            </a:r>
            <a:endParaRPr lang="en-US" altLang="zh-CN"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136" name="矩形 135"/>
          <p:cNvSpPr/>
          <p:nvPr/>
        </p:nvSpPr>
        <p:spPr>
          <a:xfrm>
            <a:off x="1878710" y="2206321"/>
            <a:ext cx="1031051" cy="261610"/>
          </a:xfrm>
          <a:prstGeom prst="rect">
            <a:avLst/>
          </a:prstGeom>
        </p:spPr>
        <p:txBody>
          <a:bodyPr wrap="none">
            <a:spAutoFit/>
          </a:bodyPr>
          <a:lstStyle/>
          <a:p>
            <a:pPr lvl="0" algn="ctr" defTabSz="685165">
              <a:spcBef>
                <a:spcPct val="20000"/>
              </a:spcBef>
              <a:defRPr/>
            </a:pPr>
            <a:r>
              <a:rPr lang="zh-CN" altLang="en-US"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输入你的标题</a:t>
            </a:r>
            <a:endParaRPr lang="en-US" altLang="zh-CN"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49" name="矩形 48"/>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50" name="直接连接符 49"/>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p:cTn id="7" dur="150" fill="hold"/>
                                        <p:tgtEl>
                                          <p:spTgt spid="95"/>
                                        </p:tgtEl>
                                        <p:attrNameLst>
                                          <p:attrName>ppt_w</p:attrName>
                                        </p:attrNameLst>
                                      </p:cBhvr>
                                      <p:tavLst>
                                        <p:tav tm="0">
                                          <p:val>
                                            <p:strVal val="(6*min(max(#ppt_w*#ppt_h,.3),1)-7.4)/-.7*#ppt_w"/>
                                          </p:val>
                                        </p:tav>
                                        <p:tav tm="100000">
                                          <p:val>
                                            <p:strVal val="#ppt_w"/>
                                          </p:val>
                                        </p:tav>
                                      </p:tavLst>
                                    </p:anim>
                                    <p:anim calcmode="lin" valueType="num">
                                      <p:cBhvr>
                                        <p:cTn id="8" dur="150" fill="hold"/>
                                        <p:tgtEl>
                                          <p:spTgt spid="95"/>
                                        </p:tgtEl>
                                        <p:attrNameLst>
                                          <p:attrName>ppt_h</p:attrName>
                                        </p:attrNameLst>
                                      </p:cBhvr>
                                      <p:tavLst>
                                        <p:tav tm="0">
                                          <p:val>
                                            <p:strVal val="(6*min(max(#ppt_w*#ppt_h,.3),1)-7.4)/-.7*#ppt_h"/>
                                          </p:val>
                                        </p:tav>
                                        <p:tav tm="100000">
                                          <p:val>
                                            <p:strVal val="#ppt_h"/>
                                          </p:val>
                                        </p:tav>
                                      </p:tavLst>
                                    </p:anim>
                                    <p:anim calcmode="lin" valueType="num">
                                      <p:cBhvr>
                                        <p:cTn id="9" dur="150" fill="hold"/>
                                        <p:tgtEl>
                                          <p:spTgt spid="95"/>
                                        </p:tgtEl>
                                        <p:attrNameLst>
                                          <p:attrName>ppt_x</p:attrName>
                                        </p:attrNameLst>
                                      </p:cBhvr>
                                      <p:tavLst>
                                        <p:tav tm="0">
                                          <p:val>
                                            <p:fltVal val="0.5"/>
                                          </p:val>
                                        </p:tav>
                                        <p:tav tm="100000">
                                          <p:val>
                                            <p:strVal val="#ppt_x"/>
                                          </p:val>
                                        </p:tav>
                                      </p:tavLst>
                                    </p:anim>
                                    <p:anim calcmode="lin" valueType="num">
                                      <p:cBhvr>
                                        <p:cTn id="10" dur="150" fill="hold"/>
                                        <p:tgtEl>
                                          <p:spTgt spid="95"/>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86"/>
                                        </p:tgtEl>
                                        <p:attrNameLst>
                                          <p:attrName>style.visibility</p:attrName>
                                        </p:attrNameLst>
                                      </p:cBhvr>
                                      <p:to>
                                        <p:strVal val="visible"/>
                                      </p:to>
                                    </p:se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36"/>
                                        </p:tgtEl>
                                        <p:attrNameLst>
                                          <p:attrName>style.visibility</p:attrName>
                                        </p:attrNameLst>
                                      </p:cBhvr>
                                      <p:to>
                                        <p:strVal val="visible"/>
                                      </p:to>
                                    </p:set>
                                    <p:animEffect transition="in" filter="fade">
                                      <p:cBhvr>
                                        <p:cTn id="17" dur="500"/>
                                        <p:tgtEl>
                                          <p:spTgt spid="136"/>
                                        </p:tgtEl>
                                      </p:cBhvr>
                                    </p:animEffect>
                                  </p:childTnLst>
                                </p:cTn>
                              </p:par>
                            </p:childTnLst>
                          </p:cTn>
                        </p:par>
                        <p:par>
                          <p:cTn id="18" fill="hold">
                            <p:stCondLst>
                              <p:cond delay="1000"/>
                            </p:stCondLst>
                            <p:childTnLst>
                              <p:par>
                                <p:cTn id="19" presetID="23" presetClass="entr" presetSubtype="36" fill="hold" nodeType="afterEffect">
                                  <p:stCondLst>
                                    <p:cond delay="0"/>
                                  </p:stCondLst>
                                  <p:childTnLst>
                                    <p:set>
                                      <p:cBhvr>
                                        <p:cTn id="20" dur="1" fill="hold">
                                          <p:stCondLst>
                                            <p:cond delay="0"/>
                                          </p:stCondLst>
                                        </p:cTn>
                                        <p:tgtEl>
                                          <p:spTgt spid="98"/>
                                        </p:tgtEl>
                                        <p:attrNameLst>
                                          <p:attrName>style.visibility</p:attrName>
                                        </p:attrNameLst>
                                      </p:cBhvr>
                                      <p:to>
                                        <p:strVal val="visible"/>
                                      </p:to>
                                    </p:set>
                                    <p:anim calcmode="lin" valueType="num">
                                      <p:cBhvr>
                                        <p:cTn id="21" dur="150" fill="hold"/>
                                        <p:tgtEl>
                                          <p:spTgt spid="98"/>
                                        </p:tgtEl>
                                        <p:attrNameLst>
                                          <p:attrName>ppt_w</p:attrName>
                                        </p:attrNameLst>
                                      </p:cBhvr>
                                      <p:tavLst>
                                        <p:tav tm="0">
                                          <p:val>
                                            <p:strVal val="(6*min(max(#ppt_w*#ppt_h,.3),1)-7.4)/-.7*#ppt_w"/>
                                          </p:val>
                                        </p:tav>
                                        <p:tav tm="100000">
                                          <p:val>
                                            <p:strVal val="#ppt_w"/>
                                          </p:val>
                                        </p:tav>
                                      </p:tavLst>
                                    </p:anim>
                                    <p:anim calcmode="lin" valueType="num">
                                      <p:cBhvr>
                                        <p:cTn id="22" dur="150" fill="hold"/>
                                        <p:tgtEl>
                                          <p:spTgt spid="98"/>
                                        </p:tgtEl>
                                        <p:attrNameLst>
                                          <p:attrName>ppt_h</p:attrName>
                                        </p:attrNameLst>
                                      </p:cBhvr>
                                      <p:tavLst>
                                        <p:tav tm="0">
                                          <p:val>
                                            <p:strVal val="(6*min(max(#ppt_w*#ppt_h,.3),1)-7.4)/-.7*#ppt_h"/>
                                          </p:val>
                                        </p:tav>
                                        <p:tav tm="100000">
                                          <p:val>
                                            <p:strVal val="#ppt_h"/>
                                          </p:val>
                                        </p:tav>
                                      </p:tavLst>
                                    </p:anim>
                                    <p:anim calcmode="lin" valueType="num">
                                      <p:cBhvr>
                                        <p:cTn id="23" dur="150" fill="hold"/>
                                        <p:tgtEl>
                                          <p:spTgt spid="98"/>
                                        </p:tgtEl>
                                        <p:attrNameLst>
                                          <p:attrName>ppt_x</p:attrName>
                                        </p:attrNameLst>
                                      </p:cBhvr>
                                      <p:tavLst>
                                        <p:tav tm="0">
                                          <p:val>
                                            <p:fltVal val="0.5"/>
                                          </p:val>
                                        </p:tav>
                                        <p:tav tm="100000">
                                          <p:val>
                                            <p:strVal val="#ppt_x"/>
                                          </p:val>
                                        </p:tav>
                                      </p:tavLst>
                                    </p:anim>
                                    <p:anim calcmode="lin" valueType="num">
                                      <p:cBhvr>
                                        <p:cTn id="24" dur="150" fill="hold"/>
                                        <p:tgtEl>
                                          <p:spTgt spid="98"/>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1500"/>
                            </p:stCondLst>
                            <p:childTnLst>
                              <p:par>
                                <p:cTn id="26" presetID="1" presetClass="entr" presetSubtype="0" fill="hold" grpId="0" nodeType="afterEffect">
                                  <p:stCondLst>
                                    <p:cond delay="0"/>
                                  </p:stCondLst>
                                  <p:childTnLst>
                                    <p:set>
                                      <p:cBhvr>
                                        <p:cTn id="27" dur="1" fill="hold">
                                          <p:stCondLst>
                                            <p:cond delay="0"/>
                                          </p:stCondLst>
                                        </p:cTn>
                                        <p:tgtEl>
                                          <p:spTgt spid="87"/>
                                        </p:tgtEl>
                                        <p:attrNameLst>
                                          <p:attrName>style.visibility</p:attrName>
                                        </p:attrNameLst>
                                      </p:cBhvr>
                                      <p:to>
                                        <p:strVal val="visible"/>
                                      </p:to>
                                    </p:se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135"/>
                                        </p:tgtEl>
                                        <p:attrNameLst>
                                          <p:attrName>style.visibility</p:attrName>
                                        </p:attrNameLst>
                                      </p:cBhvr>
                                      <p:to>
                                        <p:strVal val="visible"/>
                                      </p:to>
                                    </p:set>
                                    <p:animEffect transition="in" filter="fade">
                                      <p:cBhvr>
                                        <p:cTn id="31" dur="500"/>
                                        <p:tgtEl>
                                          <p:spTgt spid="135"/>
                                        </p:tgtEl>
                                      </p:cBhvr>
                                    </p:animEffect>
                                  </p:childTnLst>
                                </p:cTn>
                              </p:par>
                            </p:childTnLst>
                          </p:cTn>
                        </p:par>
                        <p:par>
                          <p:cTn id="32" fill="hold">
                            <p:stCondLst>
                              <p:cond delay="2000"/>
                            </p:stCondLst>
                            <p:childTnLst>
                              <p:par>
                                <p:cTn id="33" presetID="23" presetClass="entr" presetSubtype="36" fill="hold" nodeType="afterEffect">
                                  <p:stCondLst>
                                    <p:cond delay="0"/>
                                  </p:stCondLst>
                                  <p:childTnLst>
                                    <p:set>
                                      <p:cBhvr>
                                        <p:cTn id="34" dur="1" fill="hold">
                                          <p:stCondLst>
                                            <p:cond delay="0"/>
                                          </p:stCondLst>
                                        </p:cTn>
                                        <p:tgtEl>
                                          <p:spTgt spid="101"/>
                                        </p:tgtEl>
                                        <p:attrNameLst>
                                          <p:attrName>style.visibility</p:attrName>
                                        </p:attrNameLst>
                                      </p:cBhvr>
                                      <p:to>
                                        <p:strVal val="visible"/>
                                      </p:to>
                                    </p:set>
                                    <p:anim calcmode="lin" valueType="num">
                                      <p:cBhvr>
                                        <p:cTn id="35" dur="150" fill="hold"/>
                                        <p:tgtEl>
                                          <p:spTgt spid="101"/>
                                        </p:tgtEl>
                                        <p:attrNameLst>
                                          <p:attrName>ppt_w</p:attrName>
                                        </p:attrNameLst>
                                      </p:cBhvr>
                                      <p:tavLst>
                                        <p:tav tm="0">
                                          <p:val>
                                            <p:strVal val="(6*min(max(#ppt_w*#ppt_h,.3),1)-7.4)/-.7*#ppt_w"/>
                                          </p:val>
                                        </p:tav>
                                        <p:tav tm="100000">
                                          <p:val>
                                            <p:strVal val="#ppt_w"/>
                                          </p:val>
                                        </p:tav>
                                      </p:tavLst>
                                    </p:anim>
                                    <p:anim calcmode="lin" valueType="num">
                                      <p:cBhvr>
                                        <p:cTn id="36" dur="150" fill="hold"/>
                                        <p:tgtEl>
                                          <p:spTgt spid="101"/>
                                        </p:tgtEl>
                                        <p:attrNameLst>
                                          <p:attrName>ppt_h</p:attrName>
                                        </p:attrNameLst>
                                      </p:cBhvr>
                                      <p:tavLst>
                                        <p:tav tm="0">
                                          <p:val>
                                            <p:strVal val="(6*min(max(#ppt_w*#ppt_h,.3),1)-7.4)/-.7*#ppt_h"/>
                                          </p:val>
                                        </p:tav>
                                        <p:tav tm="100000">
                                          <p:val>
                                            <p:strVal val="#ppt_h"/>
                                          </p:val>
                                        </p:tav>
                                      </p:tavLst>
                                    </p:anim>
                                    <p:anim calcmode="lin" valueType="num">
                                      <p:cBhvr>
                                        <p:cTn id="37" dur="150" fill="hold"/>
                                        <p:tgtEl>
                                          <p:spTgt spid="101"/>
                                        </p:tgtEl>
                                        <p:attrNameLst>
                                          <p:attrName>ppt_x</p:attrName>
                                        </p:attrNameLst>
                                      </p:cBhvr>
                                      <p:tavLst>
                                        <p:tav tm="0">
                                          <p:val>
                                            <p:fltVal val="0.5"/>
                                          </p:val>
                                        </p:tav>
                                        <p:tav tm="100000">
                                          <p:val>
                                            <p:strVal val="#ppt_x"/>
                                          </p:val>
                                        </p:tav>
                                      </p:tavLst>
                                    </p:anim>
                                    <p:anim calcmode="lin" valueType="num">
                                      <p:cBhvr>
                                        <p:cTn id="38" dur="150" fill="hold"/>
                                        <p:tgtEl>
                                          <p:spTgt spid="101"/>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2500"/>
                            </p:stCondLst>
                            <p:childTnLst>
                              <p:par>
                                <p:cTn id="40" presetID="1" presetClass="entr" presetSubtype="0" fill="hold" grpId="0" nodeType="afterEffect">
                                  <p:stCondLst>
                                    <p:cond delay="0"/>
                                  </p:stCondLst>
                                  <p:childTnLst>
                                    <p:set>
                                      <p:cBhvr>
                                        <p:cTn id="41" dur="1" fill="hold">
                                          <p:stCondLst>
                                            <p:cond delay="0"/>
                                          </p:stCondLst>
                                        </p:cTn>
                                        <p:tgtEl>
                                          <p:spTgt spid="89"/>
                                        </p:tgtEl>
                                        <p:attrNameLst>
                                          <p:attrName>style.visibility</p:attrName>
                                        </p:attrNameLst>
                                      </p:cBhvr>
                                      <p:to>
                                        <p:strVal val="visible"/>
                                      </p:to>
                                    </p:se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34"/>
                                        </p:tgtEl>
                                        <p:attrNameLst>
                                          <p:attrName>style.visibility</p:attrName>
                                        </p:attrNameLst>
                                      </p:cBhvr>
                                      <p:to>
                                        <p:strVal val="visible"/>
                                      </p:to>
                                    </p:set>
                                    <p:animEffect transition="in" filter="fade">
                                      <p:cBhvr>
                                        <p:cTn id="45" dur="500"/>
                                        <p:tgtEl>
                                          <p:spTgt spid="134"/>
                                        </p:tgtEl>
                                      </p:cBhvr>
                                    </p:animEffect>
                                  </p:childTnLst>
                                </p:cTn>
                              </p:par>
                            </p:childTnLst>
                          </p:cTn>
                        </p:par>
                        <p:par>
                          <p:cTn id="46" fill="hold">
                            <p:stCondLst>
                              <p:cond delay="3000"/>
                            </p:stCondLst>
                            <p:childTnLst>
                              <p:par>
                                <p:cTn id="47" presetID="23" presetClass="entr" presetSubtype="36" fill="hold" nodeType="afterEffect">
                                  <p:stCondLst>
                                    <p:cond delay="0"/>
                                  </p:stCondLst>
                                  <p:childTnLst>
                                    <p:set>
                                      <p:cBhvr>
                                        <p:cTn id="48" dur="1" fill="hold">
                                          <p:stCondLst>
                                            <p:cond delay="0"/>
                                          </p:stCondLst>
                                        </p:cTn>
                                        <p:tgtEl>
                                          <p:spTgt spid="125"/>
                                        </p:tgtEl>
                                        <p:attrNameLst>
                                          <p:attrName>style.visibility</p:attrName>
                                        </p:attrNameLst>
                                      </p:cBhvr>
                                      <p:to>
                                        <p:strVal val="visible"/>
                                      </p:to>
                                    </p:set>
                                    <p:anim calcmode="lin" valueType="num">
                                      <p:cBhvr>
                                        <p:cTn id="49" dur="150" fill="hold"/>
                                        <p:tgtEl>
                                          <p:spTgt spid="125"/>
                                        </p:tgtEl>
                                        <p:attrNameLst>
                                          <p:attrName>ppt_w</p:attrName>
                                        </p:attrNameLst>
                                      </p:cBhvr>
                                      <p:tavLst>
                                        <p:tav tm="0">
                                          <p:val>
                                            <p:strVal val="(6*min(max(#ppt_w*#ppt_h,.3),1)-7.4)/-.7*#ppt_w"/>
                                          </p:val>
                                        </p:tav>
                                        <p:tav tm="100000">
                                          <p:val>
                                            <p:strVal val="#ppt_w"/>
                                          </p:val>
                                        </p:tav>
                                      </p:tavLst>
                                    </p:anim>
                                    <p:anim calcmode="lin" valueType="num">
                                      <p:cBhvr>
                                        <p:cTn id="50" dur="150" fill="hold"/>
                                        <p:tgtEl>
                                          <p:spTgt spid="125"/>
                                        </p:tgtEl>
                                        <p:attrNameLst>
                                          <p:attrName>ppt_h</p:attrName>
                                        </p:attrNameLst>
                                      </p:cBhvr>
                                      <p:tavLst>
                                        <p:tav tm="0">
                                          <p:val>
                                            <p:strVal val="(6*min(max(#ppt_w*#ppt_h,.3),1)-7.4)/-.7*#ppt_h"/>
                                          </p:val>
                                        </p:tav>
                                        <p:tav tm="100000">
                                          <p:val>
                                            <p:strVal val="#ppt_h"/>
                                          </p:val>
                                        </p:tav>
                                      </p:tavLst>
                                    </p:anim>
                                    <p:anim calcmode="lin" valueType="num">
                                      <p:cBhvr>
                                        <p:cTn id="51" dur="150" fill="hold"/>
                                        <p:tgtEl>
                                          <p:spTgt spid="125"/>
                                        </p:tgtEl>
                                        <p:attrNameLst>
                                          <p:attrName>ppt_x</p:attrName>
                                        </p:attrNameLst>
                                      </p:cBhvr>
                                      <p:tavLst>
                                        <p:tav tm="0">
                                          <p:val>
                                            <p:fltVal val="0.5"/>
                                          </p:val>
                                        </p:tav>
                                        <p:tav tm="100000">
                                          <p:val>
                                            <p:strVal val="#ppt_x"/>
                                          </p:val>
                                        </p:tav>
                                      </p:tavLst>
                                    </p:anim>
                                    <p:anim calcmode="lin" valueType="num">
                                      <p:cBhvr>
                                        <p:cTn id="52" dur="150" fill="hold"/>
                                        <p:tgtEl>
                                          <p:spTgt spid="125"/>
                                        </p:tgtEl>
                                        <p:attrNameLst>
                                          <p:attrName>ppt_y</p:attrName>
                                        </p:attrNameLst>
                                      </p:cBhvr>
                                      <p:tavLst>
                                        <p:tav tm="0">
                                          <p:val>
                                            <p:strVal val="1+(6*min(max(#ppt_w*#ppt_h,.3),1)-7.4)/-.7*#ppt_h/2"/>
                                          </p:val>
                                        </p:tav>
                                        <p:tav tm="100000">
                                          <p:val>
                                            <p:strVal val="#ppt_y"/>
                                          </p:val>
                                        </p:tav>
                                      </p:tavLst>
                                    </p:anim>
                                  </p:childTnLst>
                                </p:cTn>
                              </p:par>
                            </p:childTnLst>
                          </p:cTn>
                        </p:par>
                        <p:par>
                          <p:cTn id="53" fill="hold">
                            <p:stCondLst>
                              <p:cond delay="3500"/>
                            </p:stCondLst>
                            <p:childTnLst>
                              <p:par>
                                <p:cTn id="54" presetID="1" presetClass="entr" presetSubtype="0" fill="hold" grpId="0" nodeType="afterEffect">
                                  <p:stCondLst>
                                    <p:cond delay="0"/>
                                  </p:stCondLst>
                                  <p:childTnLst>
                                    <p:set>
                                      <p:cBhvr>
                                        <p:cTn id="55" dur="1" fill="hold">
                                          <p:stCondLst>
                                            <p:cond delay="0"/>
                                          </p:stCondLst>
                                        </p:cTn>
                                        <p:tgtEl>
                                          <p:spTgt spid="88"/>
                                        </p:tgtEl>
                                        <p:attrNameLst>
                                          <p:attrName>style.visibility</p:attrName>
                                        </p:attrNameLst>
                                      </p:cBhvr>
                                      <p:to>
                                        <p:strVal val="visible"/>
                                      </p:to>
                                    </p:set>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133"/>
                                        </p:tgtEl>
                                        <p:attrNameLst>
                                          <p:attrName>style.visibility</p:attrName>
                                        </p:attrNameLst>
                                      </p:cBhvr>
                                      <p:to>
                                        <p:strVal val="visible"/>
                                      </p:to>
                                    </p:set>
                                    <p:animEffect transition="in" filter="fade">
                                      <p:cBhvr>
                                        <p:cTn id="59" dur="500"/>
                                        <p:tgtEl>
                                          <p:spTgt spid="133"/>
                                        </p:tgtEl>
                                      </p:cBhvr>
                                    </p:animEffect>
                                  </p:childTnLst>
                                </p:cTn>
                              </p:par>
                            </p:childTnLst>
                          </p:cTn>
                        </p:par>
                        <p:par>
                          <p:cTn id="60" fill="hold">
                            <p:stCondLst>
                              <p:cond delay="4000"/>
                            </p:stCondLst>
                            <p:childTnLst>
                              <p:par>
                                <p:cTn id="61" presetID="23" presetClass="entr" presetSubtype="36" fill="hold" nodeType="afterEffect">
                                  <p:stCondLst>
                                    <p:cond delay="0"/>
                                  </p:stCondLst>
                                  <p:childTnLst>
                                    <p:set>
                                      <p:cBhvr>
                                        <p:cTn id="62" dur="1" fill="hold">
                                          <p:stCondLst>
                                            <p:cond delay="0"/>
                                          </p:stCondLst>
                                        </p:cTn>
                                        <p:tgtEl>
                                          <p:spTgt spid="119"/>
                                        </p:tgtEl>
                                        <p:attrNameLst>
                                          <p:attrName>style.visibility</p:attrName>
                                        </p:attrNameLst>
                                      </p:cBhvr>
                                      <p:to>
                                        <p:strVal val="visible"/>
                                      </p:to>
                                    </p:set>
                                    <p:anim calcmode="lin" valueType="num">
                                      <p:cBhvr>
                                        <p:cTn id="63" dur="150" fill="hold"/>
                                        <p:tgtEl>
                                          <p:spTgt spid="119"/>
                                        </p:tgtEl>
                                        <p:attrNameLst>
                                          <p:attrName>ppt_w</p:attrName>
                                        </p:attrNameLst>
                                      </p:cBhvr>
                                      <p:tavLst>
                                        <p:tav tm="0">
                                          <p:val>
                                            <p:strVal val="(6*min(max(#ppt_w*#ppt_h,.3),1)-7.4)/-.7*#ppt_w"/>
                                          </p:val>
                                        </p:tav>
                                        <p:tav tm="100000">
                                          <p:val>
                                            <p:strVal val="#ppt_w"/>
                                          </p:val>
                                        </p:tav>
                                      </p:tavLst>
                                    </p:anim>
                                    <p:anim calcmode="lin" valueType="num">
                                      <p:cBhvr>
                                        <p:cTn id="64" dur="150" fill="hold"/>
                                        <p:tgtEl>
                                          <p:spTgt spid="119"/>
                                        </p:tgtEl>
                                        <p:attrNameLst>
                                          <p:attrName>ppt_h</p:attrName>
                                        </p:attrNameLst>
                                      </p:cBhvr>
                                      <p:tavLst>
                                        <p:tav tm="0">
                                          <p:val>
                                            <p:strVal val="(6*min(max(#ppt_w*#ppt_h,.3),1)-7.4)/-.7*#ppt_h"/>
                                          </p:val>
                                        </p:tav>
                                        <p:tav tm="100000">
                                          <p:val>
                                            <p:strVal val="#ppt_h"/>
                                          </p:val>
                                        </p:tav>
                                      </p:tavLst>
                                    </p:anim>
                                    <p:anim calcmode="lin" valueType="num">
                                      <p:cBhvr>
                                        <p:cTn id="65" dur="150" fill="hold"/>
                                        <p:tgtEl>
                                          <p:spTgt spid="119"/>
                                        </p:tgtEl>
                                        <p:attrNameLst>
                                          <p:attrName>ppt_x</p:attrName>
                                        </p:attrNameLst>
                                      </p:cBhvr>
                                      <p:tavLst>
                                        <p:tav tm="0">
                                          <p:val>
                                            <p:fltVal val="0.5"/>
                                          </p:val>
                                        </p:tav>
                                        <p:tav tm="100000">
                                          <p:val>
                                            <p:strVal val="#ppt_x"/>
                                          </p:val>
                                        </p:tav>
                                      </p:tavLst>
                                    </p:anim>
                                    <p:anim calcmode="lin" valueType="num">
                                      <p:cBhvr>
                                        <p:cTn id="66" dur="150" fill="hold"/>
                                        <p:tgtEl>
                                          <p:spTgt spid="119"/>
                                        </p:tgtEl>
                                        <p:attrNameLst>
                                          <p:attrName>ppt_y</p:attrName>
                                        </p:attrNameLst>
                                      </p:cBhvr>
                                      <p:tavLst>
                                        <p:tav tm="0">
                                          <p:val>
                                            <p:strVal val="1+(6*min(max(#ppt_w*#ppt_h,.3),1)-7.4)/-.7*#ppt_h/2"/>
                                          </p:val>
                                        </p:tav>
                                        <p:tav tm="100000">
                                          <p:val>
                                            <p:strVal val="#ppt_y"/>
                                          </p:val>
                                        </p:tav>
                                      </p:tavLst>
                                    </p:anim>
                                  </p:childTnLst>
                                </p:cTn>
                              </p:par>
                            </p:childTnLst>
                          </p:cTn>
                        </p:par>
                        <p:par>
                          <p:cTn id="67" fill="hold">
                            <p:stCondLst>
                              <p:cond delay="4500"/>
                            </p:stCondLst>
                            <p:childTnLst>
                              <p:par>
                                <p:cTn id="68" presetID="1" presetClass="entr" presetSubtype="0" fill="hold" grpId="0" nodeType="afterEffect">
                                  <p:stCondLst>
                                    <p:cond delay="0"/>
                                  </p:stCondLst>
                                  <p:childTnLst>
                                    <p:set>
                                      <p:cBhvr>
                                        <p:cTn id="69" dur="1" fill="hold">
                                          <p:stCondLst>
                                            <p:cond delay="0"/>
                                          </p:stCondLst>
                                        </p:cTn>
                                        <p:tgtEl>
                                          <p:spTgt spid="90"/>
                                        </p:tgtEl>
                                        <p:attrNameLst>
                                          <p:attrName>style.visibility</p:attrName>
                                        </p:attrNameLst>
                                      </p:cBhvr>
                                      <p:to>
                                        <p:strVal val="visible"/>
                                      </p:to>
                                    </p:se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3"/>
                                        </p:tgtEl>
                                        <p:attrNameLst>
                                          <p:attrName>style.visibility</p:attrName>
                                        </p:attrNameLst>
                                      </p:cBhvr>
                                      <p:to>
                                        <p:strVal val="visible"/>
                                      </p:to>
                                    </p:set>
                                    <p:animEffect transition="in" filter="fade">
                                      <p:cBhvr>
                                        <p:cTn id="73" dur="500"/>
                                        <p:tgtEl>
                                          <p:spTgt spid="3"/>
                                        </p:tgtEl>
                                      </p:cBhvr>
                                    </p:animEffect>
                                  </p:childTnLst>
                                </p:cTn>
                              </p:par>
                            </p:childTnLst>
                          </p:cTn>
                        </p:par>
                        <p:par>
                          <p:cTn id="74" fill="hold">
                            <p:stCondLst>
                              <p:cond delay="5000"/>
                            </p:stCondLst>
                            <p:childTnLst>
                              <p:par>
                                <p:cTn id="75" presetID="23" presetClass="entr" presetSubtype="36" fill="hold" nodeType="afterEffect">
                                  <p:stCondLst>
                                    <p:cond delay="0"/>
                                  </p:stCondLst>
                                  <p:childTnLst>
                                    <p:set>
                                      <p:cBhvr>
                                        <p:cTn id="76" dur="1" fill="hold">
                                          <p:stCondLst>
                                            <p:cond delay="0"/>
                                          </p:stCondLst>
                                        </p:cTn>
                                        <p:tgtEl>
                                          <p:spTgt spid="116"/>
                                        </p:tgtEl>
                                        <p:attrNameLst>
                                          <p:attrName>style.visibility</p:attrName>
                                        </p:attrNameLst>
                                      </p:cBhvr>
                                      <p:to>
                                        <p:strVal val="visible"/>
                                      </p:to>
                                    </p:set>
                                    <p:anim calcmode="lin" valueType="num">
                                      <p:cBhvr>
                                        <p:cTn id="77" dur="150" fill="hold"/>
                                        <p:tgtEl>
                                          <p:spTgt spid="116"/>
                                        </p:tgtEl>
                                        <p:attrNameLst>
                                          <p:attrName>ppt_w</p:attrName>
                                        </p:attrNameLst>
                                      </p:cBhvr>
                                      <p:tavLst>
                                        <p:tav tm="0">
                                          <p:val>
                                            <p:strVal val="(6*min(max(#ppt_w*#ppt_h,.3),1)-7.4)/-.7*#ppt_w"/>
                                          </p:val>
                                        </p:tav>
                                        <p:tav tm="100000">
                                          <p:val>
                                            <p:strVal val="#ppt_w"/>
                                          </p:val>
                                        </p:tav>
                                      </p:tavLst>
                                    </p:anim>
                                    <p:anim calcmode="lin" valueType="num">
                                      <p:cBhvr>
                                        <p:cTn id="78" dur="150" fill="hold"/>
                                        <p:tgtEl>
                                          <p:spTgt spid="116"/>
                                        </p:tgtEl>
                                        <p:attrNameLst>
                                          <p:attrName>ppt_h</p:attrName>
                                        </p:attrNameLst>
                                      </p:cBhvr>
                                      <p:tavLst>
                                        <p:tav tm="0">
                                          <p:val>
                                            <p:strVal val="(6*min(max(#ppt_w*#ppt_h,.3),1)-7.4)/-.7*#ppt_h"/>
                                          </p:val>
                                        </p:tav>
                                        <p:tav tm="100000">
                                          <p:val>
                                            <p:strVal val="#ppt_h"/>
                                          </p:val>
                                        </p:tav>
                                      </p:tavLst>
                                    </p:anim>
                                    <p:anim calcmode="lin" valueType="num">
                                      <p:cBhvr>
                                        <p:cTn id="79" dur="150" fill="hold"/>
                                        <p:tgtEl>
                                          <p:spTgt spid="116"/>
                                        </p:tgtEl>
                                        <p:attrNameLst>
                                          <p:attrName>ppt_x</p:attrName>
                                        </p:attrNameLst>
                                      </p:cBhvr>
                                      <p:tavLst>
                                        <p:tav tm="0">
                                          <p:val>
                                            <p:fltVal val="0.5"/>
                                          </p:val>
                                        </p:tav>
                                        <p:tav tm="100000">
                                          <p:val>
                                            <p:strVal val="#ppt_x"/>
                                          </p:val>
                                        </p:tav>
                                      </p:tavLst>
                                    </p:anim>
                                    <p:anim calcmode="lin" valueType="num">
                                      <p:cBhvr>
                                        <p:cTn id="80" dur="150" fill="hold"/>
                                        <p:tgtEl>
                                          <p:spTgt spid="116"/>
                                        </p:tgtEl>
                                        <p:attrNameLst>
                                          <p:attrName>ppt_y</p:attrName>
                                        </p:attrNameLst>
                                      </p:cBhvr>
                                      <p:tavLst>
                                        <p:tav tm="0">
                                          <p:val>
                                            <p:strVal val="1+(6*min(max(#ppt_w*#ppt_h,.3),1)-7.4)/-.7*#ppt_h/2"/>
                                          </p:val>
                                        </p:tav>
                                        <p:tav tm="100000">
                                          <p:val>
                                            <p:strVal val="#ppt_y"/>
                                          </p:val>
                                        </p:tav>
                                      </p:tavLst>
                                    </p:anim>
                                  </p:childTnLst>
                                </p:cTn>
                              </p:par>
                            </p:childTnLst>
                          </p:cTn>
                        </p:par>
                        <p:par>
                          <p:cTn id="81" fill="hold">
                            <p:stCondLst>
                              <p:cond delay="5500"/>
                            </p:stCondLst>
                            <p:childTnLst>
                              <p:par>
                                <p:cTn id="82" presetID="1" presetClass="entr" presetSubtype="0" fill="hold" grpId="0" nodeType="afterEffect">
                                  <p:stCondLst>
                                    <p:cond delay="0"/>
                                  </p:stCondLst>
                                  <p:childTnLst>
                                    <p:set>
                                      <p:cBhvr>
                                        <p:cTn id="83" dur="1" fill="hold">
                                          <p:stCondLst>
                                            <p:cond delay="0"/>
                                          </p:stCondLst>
                                        </p:cTn>
                                        <p:tgtEl>
                                          <p:spTgt spid="91"/>
                                        </p:tgtEl>
                                        <p:attrNameLst>
                                          <p:attrName>style.visibility</p:attrName>
                                        </p:attrNameLst>
                                      </p:cBhvr>
                                      <p:to>
                                        <p:strVal val="visible"/>
                                      </p:to>
                                    </p:set>
                                  </p:childTnLst>
                                </p:cTn>
                              </p:par>
                            </p:childTnLst>
                          </p:cTn>
                        </p:par>
                        <p:par>
                          <p:cTn id="84" fill="hold">
                            <p:stCondLst>
                              <p:cond delay="5500"/>
                            </p:stCondLst>
                            <p:childTnLst>
                              <p:par>
                                <p:cTn id="85" presetID="10" presetClass="entr" presetSubtype="0" fill="hold" grpId="0" nodeType="afterEffect">
                                  <p:stCondLst>
                                    <p:cond delay="0"/>
                                  </p:stCondLst>
                                  <p:childTnLst>
                                    <p:set>
                                      <p:cBhvr>
                                        <p:cTn id="86" dur="1" fill="hold">
                                          <p:stCondLst>
                                            <p:cond delay="0"/>
                                          </p:stCondLst>
                                        </p:cTn>
                                        <p:tgtEl>
                                          <p:spTgt spid="129"/>
                                        </p:tgtEl>
                                        <p:attrNameLst>
                                          <p:attrName>style.visibility</p:attrName>
                                        </p:attrNameLst>
                                      </p:cBhvr>
                                      <p:to>
                                        <p:strVal val="visible"/>
                                      </p:to>
                                    </p:set>
                                    <p:animEffect transition="in" filter="fade">
                                      <p:cBhvr>
                                        <p:cTn id="87" dur="500"/>
                                        <p:tgtEl>
                                          <p:spTgt spid="129"/>
                                        </p:tgtEl>
                                      </p:cBhvr>
                                    </p:animEffect>
                                  </p:childTnLst>
                                </p:cTn>
                              </p:par>
                            </p:childTnLst>
                          </p:cTn>
                        </p:par>
                        <p:par>
                          <p:cTn id="88" fill="hold">
                            <p:stCondLst>
                              <p:cond delay="6000"/>
                            </p:stCondLst>
                            <p:childTnLst>
                              <p:par>
                                <p:cTn id="89" presetID="23" presetClass="entr" presetSubtype="36" fill="hold" nodeType="afterEffect">
                                  <p:stCondLst>
                                    <p:cond delay="0"/>
                                  </p:stCondLst>
                                  <p:childTnLst>
                                    <p:set>
                                      <p:cBhvr>
                                        <p:cTn id="90" dur="1" fill="hold">
                                          <p:stCondLst>
                                            <p:cond delay="0"/>
                                          </p:stCondLst>
                                        </p:cTn>
                                        <p:tgtEl>
                                          <p:spTgt spid="113"/>
                                        </p:tgtEl>
                                        <p:attrNameLst>
                                          <p:attrName>style.visibility</p:attrName>
                                        </p:attrNameLst>
                                      </p:cBhvr>
                                      <p:to>
                                        <p:strVal val="visible"/>
                                      </p:to>
                                    </p:set>
                                    <p:anim calcmode="lin" valueType="num">
                                      <p:cBhvr>
                                        <p:cTn id="91" dur="150" fill="hold"/>
                                        <p:tgtEl>
                                          <p:spTgt spid="113"/>
                                        </p:tgtEl>
                                        <p:attrNameLst>
                                          <p:attrName>ppt_w</p:attrName>
                                        </p:attrNameLst>
                                      </p:cBhvr>
                                      <p:tavLst>
                                        <p:tav tm="0">
                                          <p:val>
                                            <p:strVal val="(6*min(max(#ppt_w*#ppt_h,.3),1)-7.4)/-.7*#ppt_w"/>
                                          </p:val>
                                        </p:tav>
                                        <p:tav tm="100000">
                                          <p:val>
                                            <p:strVal val="#ppt_w"/>
                                          </p:val>
                                        </p:tav>
                                      </p:tavLst>
                                    </p:anim>
                                    <p:anim calcmode="lin" valueType="num">
                                      <p:cBhvr>
                                        <p:cTn id="92" dur="150" fill="hold"/>
                                        <p:tgtEl>
                                          <p:spTgt spid="113"/>
                                        </p:tgtEl>
                                        <p:attrNameLst>
                                          <p:attrName>ppt_h</p:attrName>
                                        </p:attrNameLst>
                                      </p:cBhvr>
                                      <p:tavLst>
                                        <p:tav tm="0">
                                          <p:val>
                                            <p:strVal val="(6*min(max(#ppt_w*#ppt_h,.3),1)-7.4)/-.7*#ppt_h"/>
                                          </p:val>
                                        </p:tav>
                                        <p:tav tm="100000">
                                          <p:val>
                                            <p:strVal val="#ppt_h"/>
                                          </p:val>
                                        </p:tav>
                                      </p:tavLst>
                                    </p:anim>
                                    <p:anim calcmode="lin" valueType="num">
                                      <p:cBhvr>
                                        <p:cTn id="93" dur="150" fill="hold"/>
                                        <p:tgtEl>
                                          <p:spTgt spid="113"/>
                                        </p:tgtEl>
                                        <p:attrNameLst>
                                          <p:attrName>ppt_x</p:attrName>
                                        </p:attrNameLst>
                                      </p:cBhvr>
                                      <p:tavLst>
                                        <p:tav tm="0">
                                          <p:val>
                                            <p:fltVal val="0.5"/>
                                          </p:val>
                                        </p:tav>
                                        <p:tav tm="100000">
                                          <p:val>
                                            <p:strVal val="#ppt_x"/>
                                          </p:val>
                                        </p:tav>
                                      </p:tavLst>
                                    </p:anim>
                                    <p:anim calcmode="lin" valueType="num">
                                      <p:cBhvr>
                                        <p:cTn id="94" dur="150" fill="hold"/>
                                        <p:tgtEl>
                                          <p:spTgt spid="113"/>
                                        </p:tgtEl>
                                        <p:attrNameLst>
                                          <p:attrName>ppt_y</p:attrName>
                                        </p:attrNameLst>
                                      </p:cBhvr>
                                      <p:tavLst>
                                        <p:tav tm="0">
                                          <p:val>
                                            <p:strVal val="1+(6*min(max(#ppt_w*#ppt_h,.3),1)-7.4)/-.7*#ppt_h/2"/>
                                          </p:val>
                                        </p:tav>
                                        <p:tav tm="100000">
                                          <p:val>
                                            <p:strVal val="#ppt_y"/>
                                          </p:val>
                                        </p:tav>
                                      </p:tavLst>
                                    </p:anim>
                                  </p:childTnLst>
                                </p:cTn>
                              </p:par>
                            </p:childTnLst>
                          </p:cTn>
                        </p:par>
                        <p:par>
                          <p:cTn id="95" fill="hold">
                            <p:stCondLst>
                              <p:cond delay="6500"/>
                            </p:stCondLst>
                            <p:childTnLst>
                              <p:par>
                                <p:cTn id="96" presetID="1" presetClass="entr" presetSubtype="0" fill="hold" grpId="0" nodeType="afterEffect">
                                  <p:stCondLst>
                                    <p:cond delay="0"/>
                                  </p:stCondLst>
                                  <p:childTnLst>
                                    <p:set>
                                      <p:cBhvr>
                                        <p:cTn id="97" dur="1" fill="hold">
                                          <p:stCondLst>
                                            <p:cond delay="0"/>
                                          </p:stCondLst>
                                        </p:cTn>
                                        <p:tgtEl>
                                          <p:spTgt spid="92"/>
                                        </p:tgtEl>
                                        <p:attrNameLst>
                                          <p:attrName>style.visibility</p:attrName>
                                        </p:attrNameLst>
                                      </p:cBhvr>
                                      <p:to>
                                        <p:strVal val="visible"/>
                                      </p:to>
                                    </p:se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130"/>
                                        </p:tgtEl>
                                        <p:attrNameLst>
                                          <p:attrName>style.visibility</p:attrName>
                                        </p:attrNameLst>
                                      </p:cBhvr>
                                      <p:to>
                                        <p:strVal val="visible"/>
                                      </p:to>
                                    </p:set>
                                    <p:animEffect transition="in" filter="fade">
                                      <p:cBhvr>
                                        <p:cTn id="101" dur="500"/>
                                        <p:tgtEl>
                                          <p:spTgt spid="130"/>
                                        </p:tgtEl>
                                      </p:cBhvr>
                                    </p:animEffect>
                                  </p:childTnLst>
                                </p:cTn>
                              </p:par>
                            </p:childTnLst>
                          </p:cTn>
                        </p:par>
                        <p:par>
                          <p:cTn id="102" fill="hold">
                            <p:stCondLst>
                              <p:cond delay="7000"/>
                            </p:stCondLst>
                            <p:childTnLst>
                              <p:par>
                                <p:cTn id="103" presetID="23" presetClass="entr" presetSubtype="36" fill="hold" nodeType="afterEffect">
                                  <p:stCondLst>
                                    <p:cond delay="0"/>
                                  </p:stCondLst>
                                  <p:childTnLst>
                                    <p:set>
                                      <p:cBhvr>
                                        <p:cTn id="104" dur="1" fill="hold">
                                          <p:stCondLst>
                                            <p:cond delay="0"/>
                                          </p:stCondLst>
                                        </p:cTn>
                                        <p:tgtEl>
                                          <p:spTgt spid="110"/>
                                        </p:tgtEl>
                                        <p:attrNameLst>
                                          <p:attrName>style.visibility</p:attrName>
                                        </p:attrNameLst>
                                      </p:cBhvr>
                                      <p:to>
                                        <p:strVal val="visible"/>
                                      </p:to>
                                    </p:set>
                                    <p:anim calcmode="lin" valueType="num">
                                      <p:cBhvr>
                                        <p:cTn id="105" dur="150" fill="hold"/>
                                        <p:tgtEl>
                                          <p:spTgt spid="110"/>
                                        </p:tgtEl>
                                        <p:attrNameLst>
                                          <p:attrName>ppt_w</p:attrName>
                                        </p:attrNameLst>
                                      </p:cBhvr>
                                      <p:tavLst>
                                        <p:tav tm="0">
                                          <p:val>
                                            <p:strVal val="(6*min(max(#ppt_w*#ppt_h,.3),1)-7.4)/-.7*#ppt_w"/>
                                          </p:val>
                                        </p:tav>
                                        <p:tav tm="100000">
                                          <p:val>
                                            <p:strVal val="#ppt_w"/>
                                          </p:val>
                                        </p:tav>
                                      </p:tavLst>
                                    </p:anim>
                                    <p:anim calcmode="lin" valueType="num">
                                      <p:cBhvr>
                                        <p:cTn id="106" dur="150" fill="hold"/>
                                        <p:tgtEl>
                                          <p:spTgt spid="110"/>
                                        </p:tgtEl>
                                        <p:attrNameLst>
                                          <p:attrName>ppt_h</p:attrName>
                                        </p:attrNameLst>
                                      </p:cBhvr>
                                      <p:tavLst>
                                        <p:tav tm="0">
                                          <p:val>
                                            <p:strVal val="(6*min(max(#ppt_w*#ppt_h,.3),1)-7.4)/-.7*#ppt_h"/>
                                          </p:val>
                                        </p:tav>
                                        <p:tav tm="100000">
                                          <p:val>
                                            <p:strVal val="#ppt_h"/>
                                          </p:val>
                                        </p:tav>
                                      </p:tavLst>
                                    </p:anim>
                                    <p:anim calcmode="lin" valueType="num">
                                      <p:cBhvr>
                                        <p:cTn id="107" dur="150" fill="hold"/>
                                        <p:tgtEl>
                                          <p:spTgt spid="110"/>
                                        </p:tgtEl>
                                        <p:attrNameLst>
                                          <p:attrName>ppt_x</p:attrName>
                                        </p:attrNameLst>
                                      </p:cBhvr>
                                      <p:tavLst>
                                        <p:tav tm="0">
                                          <p:val>
                                            <p:fltVal val="0.5"/>
                                          </p:val>
                                        </p:tav>
                                        <p:tav tm="100000">
                                          <p:val>
                                            <p:strVal val="#ppt_x"/>
                                          </p:val>
                                        </p:tav>
                                      </p:tavLst>
                                    </p:anim>
                                    <p:anim calcmode="lin" valueType="num">
                                      <p:cBhvr>
                                        <p:cTn id="108" dur="150" fill="hold"/>
                                        <p:tgtEl>
                                          <p:spTgt spid="110"/>
                                        </p:tgtEl>
                                        <p:attrNameLst>
                                          <p:attrName>ppt_y</p:attrName>
                                        </p:attrNameLst>
                                      </p:cBhvr>
                                      <p:tavLst>
                                        <p:tav tm="0">
                                          <p:val>
                                            <p:strVal val="1+(6*min(max(#ppt_w*#ppt_h,.3),1)-7.4)/-.7*#ppt_h/2"/>
                                          </p:val>
                                        </p:tav>
                                        <p:tav tm="100000">
                                          <p:val>
                                            <p:strVal val="#ppt_y"/>
                                          </p:val>
                                        </p:tav>
                                      </p:tavLst>
                                    </p:anim>
                                  </p:childTnLst>
                                </p:cTn>
                              </p:par>
                            </p:childTnLst>
                          </p:cTn>
                        </p:par>
                        <p:par>
                          <p:cTn id="109" fill="hold">
                            <p:stCondLst>
                              <p:cond delay="7500"/>
                            </p:stCondLst>
                            <p:childTnLst>
                              <p:par>
                                <p:cTn id="110" presetID="1" presetClass="entr" presetSubtype="0" fill="hold" grpId="0" nodeType="afterEffect">
                                  <p:stCondLst>
                                    <p:cond delay="0"/>
                                  </p:stCondLst>
                                  <p:childTnLst>
                                    <p:set>
                                      <p:cBhvr>
                                        <p:cTn id="111" dur="1" fill="hold">
                                          <p:stCondLst>
                                            <p:cond delay="0"/>
                                          </p:stCondLst>
                                        </p:cTn>
                                        <p:tgtEl>
                                          <p:spTgt spid="93"/>
                                        </p:tgtEl>
                                        <p:attrNameLst>
                                          <p:attrName>style.visibility</p:attrName>
                                        </p:attrNameLst>
                                      </p:cBhvr>
                                      <p:to>
                                        <p:strVal val="visible"/>
                                      </p:to>
                                    </p:set>
                                  </p:childTnLst>
                                </p:cTn>
                              </p:par>
                            </p:childTnLst>
                          </p:cTn>
                        </p:par>
                        <p:par>
                          <p:cTn id="112" fill="hold">
                            <p:stCondLst>
                              <p:cond delay="7500"/>
                            </p:stCondLst>
                            <p:childTnLst>
                              <p:par>
                                <p:cTn id="113" presetID="10" presetClass="entr" presetSubtype="0" fill="hold" grpId="0" nodeType="afterEffect">
                                  <p:stCondLst>
                                    <p:cond delay="0"/>
                                  </p:stCondLst>
                                  <p:childTnLst>
                                    <p:set>
                                      <p:cBhvr>
                                        <p:cTn id="114" dur="1" fill="hold">
                                          <p:stCondLst>
                                            <p:cond delay="0"/>
                                          </p:stCondLst>
                                        </p:cTn>
                                        <p:tgtEl>
                                          <p:spTgt spid="131"/>
                                        </p:tgtEl>
                                        <p:attrNameLst>
                                          <p:attrName>style.visibility</p:attrName>
                                        </p:attrNameLst>
                                      </p:cBhvr>
                                      <p:to>
                                        <p:strVal val="visible"/>
                                      </p:to>
                                    </p:set>
                                    <p:animEffect transition="in" filter="fade">
                                      <p:cBhvr>
                                        <p:cTn id="115" dur="500"/>
                                        <p:tgtEl>
                                          <p:spTgt spid="131"/>
                                        </p:tgtEl>
                                      </p:cBhvr>
                                    </p:animEffect>
                                  </p:childTnLst>
                                </p:cTn>
                              </p:par>
                            </p:childTnLst>
                          </p:cTn>
                        </p:par>
                        <p:par>
                          <p:cTn id="116" fill="hold">
                            <p:stCondLst>
                              <p:cond delay="8000"/>
                            </p:stCondLst>
                            <p:childTnLst>
                              <p:par>
                                <p:cTn id="117" presetID="23" presetClass="entr" presetSubtype="36" fill="hold" nodeType="afterEffect">
                                  <p:stCondLst>
                                    <p:cond delay="0"/>
                                  </p:stCondLst>
                                  <p:childTnLst>
                                    <p:set>
                                      <p:cBhvr>
                                        <p:cTn id="118" dur="1" fill="hold">
                                          <p:stCondLst>
                                            <p:cond delay="0"/>
                                          </p:stCondLst>
                                        </p:cTn>
                                        <p:tgtEl>
                                          <p:spTgt spid="122"/>
                                        </p:tgtEl>
                                        <p:attrNameLst>
                                          <p:attrName>style.visibility</p:attrName>
                                        </p:attrNameLst>
                                      </p:cBhvr>
                                      <p:to>
                                        <p:strVal val="visible"/>
                                      </p:to>
                                    </p:set>
                                    <p:anim calcmode="lin" valueType="num">
                                      <p:cBhvr>
                                        <p:cTn id="119" dur="150" fill="hold"/>
                                        <p:tgtEl>
                                          <p:spTgt spid="122"/>
                                        </p:tgtEl>
                                        <p:attrNameLst>
                                          <p:attrName>ppt_w</p:attrName>
                                        </p:attrNameLst>
                                      </p:cBhvr>
                                      <p:tavLst>
                                        <p:tav tm="0">
                                          <p:val>
                                            <p:strVal val="(6*min(max(#ppt_w*#ppt_h,.3),1)-7.4)/-.7*#ppt_w"/>
                                          </p:val>
                                        </p:tav>
                                        <p:tav tm="100000">
                                          <p:val>
                                            <p:strVal val="#ppt_w"/>
                                          </p:val>
                                        </p:tav>
                                      </p:tavLst>
                                    </p:anim>
                                    <p:anim calcmode="lin" valueType="num">
                                      <p:cBhvr>
                                        <p:cTn id="120" dur="150" fill="hold"/>
                                        <p:tgtEl>
                                          <p:spTgt spid="122"/>
                                        </p:tgtEl>
                                        <p:attrNameLst>
                                          <p:attrName>ppt_h</p:attrName>
                                        </p:attrNameLst>
                                      </p:cBhvr>
                                      <p:tavLst>
                                        <p:tav tm="0">
                                          <p:val>
                                            <p:strVal val="(6*min(max(#ppt_w*#ppt_h,.3),1)-7.4)/-.7*#ppt_h"/>
                                          </p:val>
                                        </p:tav>
                                        <p:tav tm="100000">
                                          <p:val>
                                            <p:strVal val="#ppt_h"/>
                                          </p:val>
                                        </p:tav>
                                      </p:tavLst>
                                    </p:anim>
                                    <p:anim calcmode="lin" valueType="num">
                                      <p:cBhvr>
                                        <p:cTn id="121" dur="150" fill="hold"/>
                                        <p:tgtEl>
                                          <p:spTgt spid="122"/>
                                        </p:tgtEl>
                                        <p:attrNameLst>
                                          <p:attrName>ppt_x</p:attrName>
                                        </p:attrNameLst>
                                      </p:cBhvr>
                                      <p:tavLst>
                                        <p:tav tm="0">
                                          <p:val>
                                            <p:fltVal val="0.5"/>
                                          </p:val>
                                        </p:tav>
                                        <p:tav tm="100000">
                                          <p:val>
                                            <p:strVal val="#ppt_x"/>
                                          </p:val>
                                        </p:tav>
                                      </p:tavLst>
                                    </p:anim>
                                    <p:anim calcmode="lin" valueType="num">
                                      <p:cBhvr>
                                        <p:cTn id="122" dur="150" fill="hold"/>
                                        <p:tgtEl>
                                          <p:spTgt spid="122"/>
                                        </p:tgtEl>
                                        <p:attrNameLst>
                                          <p:attrName>ppt_y</p:attrName>
                                        </p:attrNameLst>
                                      </p:cBhvr>
                                      <p:tavLst>
                                        <p:tav tm="0">
                                          <p:val>
                                            <p:strVal val="1+(6*min(max(#ppt_w*#ppt_h,.3),1)-7.4)/-.7*#ppt_h/2"/>
                                          </p:val>
                                        </p:tav>
                                        <p:tav tm="100000">
                                          <p:val>
                                            <p:strVal val="#ppt_y"/>
                                          </p:val>
                                        </p:tav>
                                      </p:tavLst>
                                    </p:anim>
                                  </p:childTnLst>
                                </p:cTn>
                              </p:par>
                            </p:childTnLst>
                          </p:cTn>
                        </p:par>
                        <p:par>
                          <p:cTn id="123" fill="hold">
                            <p:stCondLst>
                              <p:cond delay="8500"/>
                            </p:stCondLst>
                            <p:childTnLst>
                              <p:par>
                                <p:cTn id="124" presetID="19" presetClass="entr" presetSubtype="10" fill="hold" grpId="0" nodeType="afterEffect">
                                  <p:stCondLst>
                                    <p:cond delay="0"/>
                                  </p:stCondLst>
                                  <p:childTnLst>
                                    <p:set>
                                      <p:cBhvr>
                                        <p:cTn id="125" dur="1" fill="hold">
                                          <p:stCondLst>
                                            <p:cond delay="0"/>
                                          </p:stCondLst>
                                        </p:cTn>
                                        <p:tgtEl>
                                          <p:spTgt spid="128"/>
                                        </p:tgtEl>
                                        <p:attrNameLst>
                                          <p:attrName>style.visibility</p:attrName>
                                        </p:attrNameLst>
                                      </p:cBhvr>
                                      <p:to>
                                        <p:strVal val="visible"/>
                                      </p:to>
                                    </p:set>
                                    <p:anim calcmode="lin" valueType="num">
                                      <p:cBhvr>
                                        <p:cTn id="126" dur="150" fill="hold"/>
                                        <p:tgtEl>
                                          <p:spTgt spid="128"/>
                                        </p:tgtEl>
                                        <p:attrNameLst>
                                          <p:attrName>ppt_w</p:attrName>
                                        </p:attrNameLst>
                                      </p:cBhvr>
                                      <p:tavLst>
                                        <p:tav tm="0" fmla="#ppt_w*sin(2.5*pi*$)">
                                          <p:val>
                                            <p:fltVal val="0"/>
                                          </p:val>
                                        </p:tav>
                                        <p:tav tm="100000">
                                          <p:val>
                                            <p:fltVal val="1"/>
                                          </p:val>
                                        </p:tav>
                                      </p:tavLst>
                                    </p:anim>
                                    <p:anim calcmode="lin" valueType="num">
                                      <p:cBhvr>
                                        <p:cTn id="127" dur="150" fill="hold"/>
                                        <p:tgtEl>
                                          <p:spTgt spid="128"/>
                                        </p:tgtEl>
                                        <p:attrNameLst>
                                          <p:attrName>ppt_h</p:attrName>
                                        </p:attrNameLst>
                                      </p:cBhvr>
                                      <p:tavLst>
                                        <p:tav tm="0">
                                          <p:val>
                                            <p:strVal val="#ppt_h"/>
                                          </p:val>
                                        </p:tav>
                                        <p:tav tm="100000">
                                          <p:val>
                                            <p:strVal val="#ppt_h"/>
                                          </p:val>
                                        </p:tav>
                                      </p:tavLst>
                                    </p:anim>
                                  </p:childTnLst>
                                </p:cTn>
                              </p:par>
                            </p:childTnLst>
                          </p:cTn>
                        </p:par>
                        <p:par>
                          <p:cTn id="128" fill="hold">
                            <p:stCondLst>
                              <p:cond delay="9000"/>
                            </p:stCondLst>
                            <p:childTnLst>
                              <p:par>
                                <p:cTn id="129" presetID="10" presetClass="entr" presetSubtype="0" fill="hold" grpId="0" nodeType="afterEffect">
                                  <p:stCondLst>
                                    <p:cond delay="0"/>
                                  </p:stCondLst>
                                  <p:childTnLst>
                                    <p:set>
                                      <p:cBhvr>
                                        <p:cTn id="130" dur="1" fill="hold">
                                          <p:stCondLst>
                                            <p:cond delay="0"/>
                                          </p:stCondLst>
                                        </p:cTn>
                                        <p:tgtEl>
                                          <p:spTgt spid="132"/>
                                        </p:tgtEl>
                                        <p:attrNameLst>
                                          <p:attrName>style.visibility</p:attrName>
                                        </p:attrNameLst>
                                      </p:cBhvr>
                                      <p:to>
                                        <p:strVal val="visible"/>
                                      </p:to>
                                    </p:set>
                                    <p:animEffect transition="in" filter="fade">
                                      <p:cBhvr>
                                        <p:cTn id="131"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animBg="1"/>
      <p:bldP spid="88" grpId="0" animBg="1"/>
      <p:bldP spid="89" grpId="0" animBg="1"/>
      <p:bldP spid="90" grpId="0" animBg="1"/>
      <p:bldP spid="91" grpId="0" animBg="1"/>
      <p:bldP spid="92" grpId="0" animBg="1"/>
      <p:bldP spid="93" grpId="0" animBg="1"/>
      <p:bldP spid="128" grpId="0" animBg="1"/>
      <p:bldP spid="3" grpId="0"/>
      <p:bldP spid="129" grpId="0"/>
      <p:bldP spid="130" grpId="0"/>
      <p:bldP spid="131" grpId="0"/>
      <p:bldP spid="132" grpId="0"/>
      <p:bldP spid="133" grpId="0"/>
      <p:bldP spid="134" grpId="0"/>
      <p:bldP spid="135" grpId="0"/>
      <p:bldP spid="1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4759752" y="1780343"/>
            <a:ext cx="1422375" cy="1422373"/>
            <a:chOff x="819328" y="1120779"/>
            <a:chExt cx="1127886" cy="1127885"/>
          </a:xfrm>
        </p:grpSpPr>
        <p:sp>
          <p:nvSpPr>
            <p:cNvPr id="39"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bg1">
                  <a:lumMod val="85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40"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grpSp>
      <p:grpSp>
        <p:nvGrpSpPr>
          <p:cNvPr id="34" name="组合 33"/>
          <p:cNvGrpSpPr/>
          <p:nvPr/>
        </p:nvGrpSpPr>
        <p:grpSpPr>
          <a:xfrm>
            <a:off x="2267571" y="1435710"/>
            <a:ext cx="1701453" cy="1701450"/>
            <a:chOff x="819328" y="1120779"/>
            <a:chExt cx="1127886" cy="1127885"/>
          </a:xfrm>
        </p:grpSpPr>
        <p:sp>
          <p:nvSpPr>
            <p:cNvPr id="35"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bg1">
                  <a:lumMod val="85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36"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grpSp>
      <p:grpSp>
        <p:nvGrpSpPr>
          <p:cNvPr id="31" name="组合 30"/>
          <p:cNvGrpSpPr/>
          <p:nvPr/>
        </p:nvGrpSpPr>
        <p:grpSpPr>
          <a:xfrm>
            <a:off x="3288773" y="2775499"/>
            <a:ext cx="1854685" cy="1854682"/>
            <a:chOff x="819328" y="1120779"/>
            <a:chExt cx="1127886" cy="1127885"/>
          </a:xfrm>
        </p:grpSpPr>
        <p:sp>
          <p:nvSpPr>
            <p:cNvPr id="32"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bg1">
                  <a:lumMod val="85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33"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grpSp>
      <p:sp>
        <p:nvSpPr>
          <p:cNvPr id="2" name="灯片编号占位符 1"/>
          <p:cNvSpPr>
            <a:spLocks noGrp="1"/>
          </p:cNvSpPr>
          <p:nvPr>
            <p:ph type="sldNum" sz="quarter" idx="12"/>
          </p:nvPr>
        </p:nvSpPr>
        <p:spPr/>
        <p:txBody>
          <a:bodyPr/>
          <a:lstStyle/>
          <a:p>
            <a:fld id="{877C4908-FE0A-43F2-B8DA-9F7993525651}" type="slidenum">
              <a:rPr lang="zh-CN" altLang="en-US" smtClean="0"/>
              <a:t>12</a:t>
            </a:fld>
            <a:endParaRPr lang="zh-CN" altLang="en-US"/>
          </a:p>
        </p:txBody>
      </p:sp>
      <p:sp>
        <p:nvSpPr>
          <p:cNvPr id="8" name="Freeform 7"/>
          <p:cNvSpPr>
            <a:spLocks noEditPoints="1"/>
          </p:cNvSpPr>
          <p:nvPr/>
        </p:nvSpPr>
        <p:spPr bwMode="auto">
          <a:xfrm>
            <a:off x="6344624" y="2398742"/>
            <a:ext cx="345052" cy="542381"/>
          </a:xfrm>
          <a:custGeom>
            <a:avLst/>
            <a:gdLst>
              <a:gd name="T0" fmla="*/ 3 w 223"/>
              <a:gd name="T1" fmla="*/ 196 h 351"/>
              <a:gd name="T2" fmla="*/ 10 w 223"/>
              <a:gd name="T3" fmla="*/ 177 h 351"/>
              <a:gd name="T4" fmla="*/ 53 w 223"/>
              <a:gd name="T5" fmla="*/ 157 h 351"/>
              <a:gd name="T6" fmla="*/ 76 w 223"/>
              <a:gd name="T7" fmla="*/ 97 h 351"/>
              <a:gd name="T8" fmla="*/ 90 w 223"/>
              <a:gd name="T9" fmla="*/ 88 h 351"/>
              <a:gd name="T10" fmla="*/ 90 w 223"/>
              <a:gd name="T11" fmla="*/ 88 h 351"/>
              <a:gd name="T12" fmla="*/ 119 w 223"/>
              <a:gd name="T13" fmla="*/ 88 h 351"/>
              <a:gd name="T14" fmla="*/ 119 w 223"/>
              <a:gd name="T15" fmla="*/ 88 h 351"/>
              <a:gd name="T16" fmla="*/ 125 w 223"/>
              <a:gd name="T17" fmla="*/ 89 h 351"/>
              <a:gd name="T18" fmla="*/ 184 w 223"/>
              <a:gd name="T19" fmla="*/ 118 h 351"/>
              <a:gd name="T20" fmla="*/ 190 w 223"/>
              <a:gd name="T21" fmla="*/ 123 h 351"/>
              <a:gd name="T22" fmla="*/ 219 w 223"/>
              <a:gd name="T23" fmla="*/ 167 h 351"/>
              <a:gd name="T24" fmla="*/ 215 w 223"/>
              <a:gd name="T25" fmla="*/ 187 h 351"/>
              <a:gd name="T26" fmla="*/ 207 w 223"/>
              <a:gd name="T27" fmla="*/ 190 h 351"/>
              <a:gd name="T28" fmla="*/ 195 w 223"/>
              <a:gd name="T29" fmla="*/ 183 h 351"/>
              <a:gd name="T30" fmla="*/ 167 w 223"/>
              <a:gd name="T31" fmla="*/ 143 h 351"/>
              <a:gd name="T32" fmla="*/ 134 w 223"/>
              <a:gd name="T33" fmla="*/ 126 h 351"/>
              <a:gd name="T34" fmla="*/ 135 w 223"/>
              <a:gd name="T35" fmla="*/ 131 h 351"/>
              <a:gd name="T36" fmla="*/ 148 w 223"/>
              <a:gd name="T37" fmla="*/ 190 h 351"/>
              <a:gd name="T38" fmla="*/ 138 w 223"/>
              <a:gd name="T39" fmla="*/ 222 h 351"/>
              <a:gd name="T40" fmla="*/ 87 w 223"/>
              <a:gd name="T41" fmla="*/ 273 h 351"/>
              <a:gd name="T42" fmla="*/ 59 w 223"/>
              <a:gd name="T43" fmla="*/ 342 h 351"/>
              <a:gd name="T44" fmla="*/ 46 w 223"/>
              <a:gd name="T45" fmla="*/ 351 h 351"/>
              <a:gd name="T46" fmla="*/ 40 w 223"/>
              <a:gd name="T47" fmla="*/ 350 h 351"/>
              <a:gd name="T48" fmla="*/ 32 w 223"/>
              <a:gd name="T49" fmla="*/ 331 h 351"/>
              <a:gd name="T50" fmla="*/ 61 w 223"/>
              <a:gd name="T51" fmla="*/ 258 h 351"/>
              <a:gd name="T52" fmla="*/ 63 w 223"/>
              <a:gd name="T53" fmla="*/ 254 h 351"/>
              <a:gd name="T54" fmla="*/ 72 w 223"/>
              <a:gd name="T55" fmla="*/ 242 h 351"/>
              <a:gd name="T56" fmla="*/ 97 w 223"/>
              <a:gd name="T57" fmla="*/ 203 h 351"/>
              <a:gd name="T58" fmla="*/ 86 w 223"/>
              <a:gd name="T59" fmla="*/ 152 h 351"/>
              <a:gd name="T60" fmla="*/ 78 w 223"/>
              <a:gd name="T61" fmla="*/ 173 h 351"/>
              <a:gd name="T62" fmla="*/ 71 w 223"/>
              <a:gd name="T63" fmla="*/ 181 h 351"/>
              <a:gd name="T64" fmla="*/ 22 w 223"/>
              <a:gd name="T65" fmla="*/ 203 h 351"/>
              <a:gd name="T66" fmla="*/ 16 w 223"/>
              <a:gd name="T67" fmla="*/ 205 h 351"/>
              <a:gd name="T68" fmla="*/ 3 w 223"/>
              <a:gd name="T69" fmla="*/ 196 h 351"/>
              <a:gd name="T70" fmla="*/ 82 w 223"/>
              <a:gd name="T71" fmla="*/ 73 h 351"/>
              <a:gd name="T72" fmla="*/ 119 w 223"/>
              <a:gd name="T73" fmla="*/ 36 h 351"/>
              <a:gd name="T74" fmla="*/ 82 w 223"/>
              <a:gd name="T75" fmla="*/ 0 h 351"/>
              <a:gd name="T76" fmla="*/ 46 w 223"/>
              <a:gd name="T77" fmla="*/ 36 h 351"/>
              <a:gd name="T78" fmla="*/ 82 w 223"/>
              <a:gd name="T79" fmla="*/ 73 h 351"/>
              <a:gd name="T80" fmla="*/ 153 w 223"/>
              <a:gd name="T81" fmla="*/ 225 h 351"/>
              <a:gd name="T82" fmla="*/ 147 w 223"/>
              <a:gd name="T83" fmla="*/ 232 h 351"/>
              <a:gd name="T84" fmla="*/ 123 w 223"/>
              <a:gd name="T85" fmla="*/ 256 h 351"/>
              <a:gd name="T86" fmla="*/ 133 w 223"/>
              <a:gd name="T87" fmla="*/ 281 h 351"/>
              <a:gd name="T88" fmla="*/ 138 w 223"/>
              <a:gd name="T89" fmla="*/ 288 h 351"/>
              <a:gd name="T90" fmla="*/ 180 w 223"/>
              <a:gd name="T91" fmla="*/ 345 h 351"/>
              <a:gd name="T92" fmla="*/ 192 w 223"/>
              <a:gd name="T93" fmla="*/ 351 h 351"/>
              <a:gd name="T94" fmla="*/ 201 w 223"/>
              <a:gd name="T95" fmla="*/ 348 h 351"/>
              <a:gd name="T96" fmla="*/ 204 w 223"/>
              <a:gd name="T97" fmla="*/ 328 h 351"/>
              <a:gd name="T98" fmla="*/ 162 w 223"/>
              <a:gd name="T99" fmla="*/ 272 h 351"/>
              <a:gd name="T100" fmla="*/ 153 w 223"/>
              <a:gd name="T101" fmla="*/ 225 h 351"/>
              <a:gd name="T102" fmla="*/ 153 w 223"/>
              <a:gd name="T103" fmla="*/ 225 h 351"/>
              <a:gd name="T104" fmla="*/ 153 w 223"/>
              <a:gd name="T105" fmla="*/ 225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3" h="351">
                <a:moveTo>
                  <a:pt x="3" y="196"/>
                </a:moveTo>
                <a:cubicBezTo>
                  <a:pt x="0" y="189"/>
                  <a:pt x="3" y="180"/>
                  <a:pt x="10" y="177"/>
                </a:cubicBezTo>
                <a:cubicBezTo>
                  <a:pt x="53" y="157"/>
                  <a:pt x="53" y="157"/>
                  <a:pt x="53" y="157"/>
                </a:cubicBezTo>
                <a:cubicBezTo>
                  <a:pt x="76" y="97"/>
                  <a:pt x="76" y="97"/>
                  <a:pt x="76" y="97"/>
                </a:cubicBezTo>
                <a:cubicBezTo>
                  <a:pt x="78" y="91"/>
                  <a:pt x="84" y="88"/>
                  <a:pt x="90" y="88"/>
                </a:cubicBezTo>
                <a:cubicBezTo>
                  <a:pt x="90" y="88"/>
                  <a:pt x="90" y="88"/>
                  <a:pt x="90" y="88"/>
                </a:cubicBezTo>
                <a:cubicBezTo>
                  <a:pt x="119" y="88"/>
                  <a:pt x="119" y="88"/>
                  <a:pt x="119" y="88"/>
                </a:cubicBezTo>
                <a:cubicBezTo>
                  <a:pt x="119" y="88"/>
                  <a:pt x="119" y="88"/>
                  <a:pt x="119" y="88"/>
                </a:cubicBezTo>
                <a:cubicBezTo>
                  <a:pt x="121" y="88"/>
                  <a:pt x="123" y="88"/>
                  <a:pt x="125" y="89"/>
                </a:cubicBezTo>
                <a:cubicBezTo>
                  <a:pt x="184" y="118"/>
                  <a:pt x="184" y="118"/>
                  <a:pt x="184" y="118"/>
                </a:cubicBezTo>
                <a:cubicBezTo>
                  <a:pt x="186" y="119"/>
                  <a:pt x="188" y="121"/>
                  <a:pt x="190" y="123"/>
                </a:cubicBezTo>
                <a:cubicBezTo>
                  <a:pt x="219" y="167"/>
                  <a:pt x="219" y="167"/>
                  <a:pt x="219" y="167"/>
                </a:cubicBezTo>
                <a:cubicBezTo>
                  <a:pt x="223" y="174"/>
                  <a:pt x="222" y="183"/>
                  <a:pt x="215" y="187"/>
                </a:cubicBezTo>
                <a:cubicBezTo>
                  <a:pt x="212" y="189"/>
                  <a:pt x="209" y="190"/>
                  <a:pt x="207" y="190"/>
                </a:cubicBezTo>
                <a:cubicBezTo>
                  <a:pt x="202" y="190"/>
                  <a:pt x="197" y="188"/>
                  <a:pt x="195" y="183"/>
                </a:cubicBezTo>
                <a:cubicBezTo>
                  <a:pt x="167" y="143"/>
                  <a:pt x="167" y="143"/>
                  <a:pt x="167" y="143"/>
                </a:cubicBezTo>
                <a:cubicBezTo>
                  <a:pt x="134" y="126"/>
                  <a:pt x="134" y="126"/>
                  <a:pt x="134" y="126"/>
                </a:cubicBezTo>
                <a:cubicBezTo>
                  <a:pt x="135" y="129"/>
                  <a:pt x="135" y="131"/>
                  <a:pt x="135" y="131"/>
                </a:cubicBezTo>
                <a:cubicBezTo>
                  <a:pt x="139" y="153"/>
                  <a:pt x="145" y="181"/>
                  <a:pt x="148" y="190"/>
                </a:cubicBezTo>
                <a:cubicBezTo>
                  <a:pt x="153" y="210"/>
                  <a:pt x="138" y="222"/>
                  <a:pt x="138" y="222"/>
                </a:cubicBezTo>
                <a:cubicBezTo>
                  <a:pt x="87" y="273"/>
                  <a:pt x="87" y="273"/>
                  <a:pt x="87" y="273"/>
                </a:cubicBezTo>
                <a:cubicBezTo>
                  <a:pt x="59" y="342"/>
                  <a:pt x="59" y="342"/>
                  <a:pt x="59" y="342"/>
                </a:cubicBezTo>
                <a:cubicBezTo>
                  <a:pt x="57" y="348"/>
                  <a:pt x="52" y="351"/>
                  <a:pt x="46" y="351"/>
                </a:cubicBezTo>
                <a:cubicBezTo>
                  <a:pt x="44" y="351"/>
                  <a:pt x="42" y="351"/>
                  <a:pt x="40" y="350"/>
                </a:cubicBezTo>
                <a:cubicBezTo>
                  <a:pt x="33" y="347"/>
                  <a:pt x="29" y="338"/>
                  <a:pt x="32" y="331"/>
                </a:cubicBezTo>
                <a:cubicBezTo>
                  <a:pt x="61" y="258"/>
                  <a:pt x="61" y="258"/>
                  <a:pt x="61" y="258"/>
                </a:cubicBezTo>
                <a:cubicBezTo>
                  <a:pt x="62" y="256"/>
                  <a:pt x="62" y="255"/>
                  <a:pt x="63" y="254"/>
                </a:cubicBezTo>
                <a:cubicBezTo>
                  <a:pt x="72" y="242"/>
                  <a:pt x="72" y="242"/>
                  <a:pt x="72" y="242"/>
                </a:cubicBezTo>
                <a:cubicBezTo>
                  <a:pt x="97" y="203"/>
                  <a:pt x="97" y="203"/>
                  <a:pt x="97" y="203"/>
                </a:cubicBezTo>
                <a:cubicBezTo>
                  <a:pt x="86" y="152"/>
                  <a:pt x="86" y="152"/>
                  <a:pt x="86" y="152"/>
                </a:cubicBezTo>
                <a:cubicBezTo>
                  <a:pt x="78" y="173"/>
                  <a:pt x="78" y="173"/>
                  <a:pt x="78" y="173"/>
                </a:cubicBezTo>
                <a:cubicBezTo>
                  <a:pt x="77" y="177"/>
                  <a:pt x="74" y="180"/>
                  <a:pt x="71" y="181"/>
                </a:cubicBezTo>
                <a:cubicBezTo>
                  <a:pt x="22" y="203"/>
                  <a:pt x="22" y="203"/>
                  <a:pt x="22" y="203"/>
                </a:cubicBezTo>
                <a:cubicBezTo>
                  <a:pt x="20" y="204"/>
                  <a:pt x="18" y="205"/>
                  <a:pt x="16" y="205"/>
                </a:cubicBezTo>
                <a:cubicBezTo>
                  <a:pt x="11" y="205"/>
                  <a:pt x="6" y="201"/>
                  <a:pt x="3" y="196"/>
                </a:cubicBezTo>
                <a:close/>
                <a:moveTo>
                  <a:pt x="82" y="73"/>
                </a:moveTo>
                <a:cubicBezTo>
                  <a:pt x="102" y="73"/>
                  <a:pt x="119" y="56"/>
                  <a:pt x="119" y="36"/>
                </a:cubicBezTo>
                <a:cubicBezTo>
                  <a:pt x="119" y="16"/>
                  <a:pt x="102" y="0"/>
                  <a:pt x="82" y="0"/>
                </a:cubicBezTo>
                <a:cubicBezTo>
                  <a:pt x="62" y="0"/>
                  <a:pt x="46" y="16"/>
                  <a:pt x="46" y="36"/>
                </a:cubicBezTo>
                <a:cubicBezTo>
                  <a:pt x="46" y="56"/>
                  <a:pt x="62" y="73"/>
                  <a:pt x="82" y="73"/>
                </a:cubicBezTo>
                <a:close/>
                <a:moveTo>
                  <a:pt x="153" y="225"/>
                </a:moveTo>
                <a:cubicBezTo>
                  <a:pt x="151" y="228"/>
                  <a:pt x="148" y="231"/>
                  <a:pt x="147" y="232"/>
                </a:cubicBezTo>
                <a:cubicBezTo>
                  <a:pt x="123" y="256"/>
                  <a:pt x="123" y="256"/>
                  <a:pt x="123" y="256"/>
                </a:cubicBezTo>
                <a:cubicBezTo>
                  <a:pt x="133" y="281"/>
                  <a:pt x="133" y="281"/>
                  <a:pt x="133" y="281"/>
                </a:cubicBezTo>
                <a:cubicBezTo>
                  <a:pt x="134" y="284"/>
                  <a:pt x="136" y="286"/>
                  <a:pt x="138" y="288"/>
                </a:cubicBezTo>
                <a:cubicBezTo>
                  <a:pt x="180" y="345"/>
                  <a:pt x="180" y="345"/>
                  <a:pt x="180" y="345"/>
                </a:cubicBezTo>
                <a:cubicBezTo>
                  <a:pt x="183" y="349"/>
                  <a:pt x="188" y="351"/>
                  <a:pt x="192" y="351"/>
                </a:cubicBezTo>
                <a:cubicBezTo>
                  <a:pt x="195" y="351"/>
                  <a:pt x="198" y="350"/>
                  <a:pt x="201" y="348"/>
                </a:cubicBezTo>
                <a:cubicBezTo>
                  <a:pt x="207" y="343"/>
                  <a:pt x="209" y="334"/>
                  <a:pt x="204" y="328"/>
                </a:cubicBezTo>
                <a:cubicBezTo>
                  <a:pt x="162" y="272"/>
                  <a:pt x="162" y="272"/>
                  <a:pt x="162" y="272"/>
                </a:cubicBezTo>
                <a:cubicBezTo>
                  <a:pt x="153" y="225"/>
                  <a:pt x="153" y="225"/>
                  <a:pt x="153" y="225"/>
                </a:cubicBezTo>
                <a:close/>
                <a:moveTo>
                  <a:pt x="153" y="225"/>
                </a:moveTo>
                <a:cubicBezTo>
                  <a:pt x="153" y="225"/>
                  <a:pt x="153" y="225"/>
                  <a:pt x="153" y="225"/>
                </a:cubicBezTo>
              </a:path>
            </a:pathLst>
          </a:custGeom>
          <a:solidFill>
            <a:schemeClr val="tx1">
              <a:lumMod val="65000"/>
              <a:lumOff val="35000"/>
            </a:schemeClr>
          </a:solidFill>
          <a:ln>
            <a:no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grpSp>
        <p:nvGrpSpPr>
          <p:cNvPr id="9" name="组合 8"/>
          <p:cNvGrpSpPr/>
          <p:nvPr/>
        </p:nvGrpSpPr>
        <p:grpSpPr>
          <a:xfrm>
            <a:off x="5241566" y="1210913"/>
            <a:ext cx="463008" cy="500490"/>
            <a:chOff x="6902450" y="3638551"/>
            <a:chExt cx="666750" cy="720725"/>
          </a:xfrm>
          <a:solidFill>
            <a:schemeClr val="tx1">
              <a:lumMod val="65000"/>
              <a:lumOff val="35000"/>
            </a:schemeClr>
          </a:solidFill>
        </p:grpSpPr>
        <p:sp>
          <p:nvSpPr>
            <p:cNvPr id="10" name="Oval 8"/>
            <p:cNvSpPr>
              <a:spLocks noChangeArrowheads="1"/>
            </p:cNvSpPr>
            <p:nvPr/>
          </p:nvSpPr>
          <p:spPr bwMode="auto">
            <a:xfrm>
              <a:off x="6996112" y="3638551"/>
              <a:ext cx="150813" cy="1508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sp>
          <p:nvSpPr>
            <p:cNvPr id="11" name="Freeform 9"/>
            <p:cNvSpPr/>
            <p:nvPr/>
          </p:nvSpPr>
          <p:spPr bwMode="auto">
            <a:xfrm>
              <a:off x="7286625" y="4048126"/>
              <a:ext cx="282575" cy="134938"/>
            </a:xfrm>
            <a:custGeom>
              <a:avLst/>
              <a:gdLst>
                <a:gd name="T0" fmla="*/ 27 w 127"/>
                <a:gd name="T1" fmla="*/ 0 h 61"/>
                <a:gd name="T2" fmla="*/ 0 w 127"/>
                <a:gd name="T3" fmla="*/ 26 h 61"/>
                <a:gd name="T4" fmla="*/ 17 w 127"/>
                <a:gd name="T5" fmla="*/ 51 h 61"/>
                <a:gd name="T6" fmla="*/ 34 w 127"/>
                <a:gd name="T7" fmla="*/ 61 h 61"/>
                <a:gd name="T8" fmla="*/ 108 w 127"/>
                <a:gd name="T9" fmla="*/ 61 h 61"/>
                <a:gd name="T10" fmla="*/ 127 w 127"/>
                <a:gd name="T11" fmla="*/ 42 h 61"/>
                <a:gd name="T12" fmla="*/ 108 w 127"/>
                <a:gd name="T13" fmla="*/ 24 h 61"/>
                <a:gd name="T14" fmla="*/ 44 w 127"/>
                <a:gd name="T15" fmla="*/ 24 h 61"/>
                <a:gd name="T16" fmla="*/ 27 w 127"/>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61">
                  <a:moveTo>
                    <a:pt x="27" y="0"/>
                  </a:moveTo>
                  <a:cubicBezTo>
                    <a:pt x="25" y="9"/>
                    <a:pt x="1" y="26"/>
                    <a:pt x="0" y="26"/>
                  </a:cubicBezTo>
                  <a:cubicBezTo>
                    <a:pt x="17" y="51"/>
                    <a:pt x="17" y="51"/>
                    <a:pt x="17" y="51"/>
                  </a:cubicBezTo>
                  <a:cubicBezTo>
                    <a:pt x="21" y="58"/>
                    <a:pt x="27" y="61"/>
                    <a:pt x="34" y="61"/>
                  </a:cubicBezTo>
                  <a:cubicBezTo>
                    <a:pt x="108" y="61"/>
                    <a:pt x="108" y="61"/>
                    <a:pt x="108" y="61"/>
                  </a:cubicBezTo>
                  <a:cubicBezTo>
                    <a:pt x="119" y="61"/>
                    <a:pt x="127" y="53"/>
                    <a:pt x="127" y="42"/>
                  </a:cubicBezTo>
                  <a:cubicBezTo>
                    <a:pt x="127" y="32"/>
                    <a:pt x="118" y="24"/>
                    <a:pt x="108" y="24"/>
                  </a:cubicBezTo>
                  <a:cubicBezTo>
                    <a:pt x="44" y="24"/>
                    <a:pt x="44" y="24"/>
                    <a:pt x="44" y="24"/>
                  </a:cubicBezTo>
                  <a:cubicBezTo>
                    <a:pt x="27" y="0"/>
                    <a:pt x="27" y="0"/>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sp>
          <p:nvSpPr>
            <p:cNvPr id="12" name="Freeform 10"/>
            <p:cNvSpPr/>
            <p:nvPr/>
          </p:nvSpPr>
          <p:spPr bwMode="auto">
            <a:xfrm>
              <a:off x="6902450" y="3729038"/>
              <a:ext cx="549275" cy="630238"/>
            </a:xfrm>
            <a:custGeom>
              <a:avLst/>
              <a:gdLst>
                <a:gd name="T0" fmla="*/ 14 w 247"/>
                <a:gd name="T1" fmla="*/ 106 h 283"/>
                <a:gd name="T2" fmla="*/ 3 w 247"/>
                <a:gd name="T3" fmla="*/ 125 h 283"/>
                <a:gd name="T4" fmla="*/ 19 w 247"/>
                <a:gd name="T5" fmla="*/ 137 h 283"/>
                <a:gd name="T6" fmla="*/ 20 w 247"/>
                <a:gd name="T7" fmla="*/ 137 h 283"/>
                <a:gd name="T8" fmla="*/ 79 w 247"/>
                <a:gd name="T9" fmla="*/ 122 h 283"/>
                <a:gd name="T10" fmla="*/ 90 w 247"/>
                <a:gd name="T11" fmla="*/ 112 h 283"/>
                <a:gd name="T12" fmla="*/ 99 w 247"/>
                <a:gd name="T13" fmla="*/ 83 h 283"/>
                <a:gd name="T14" fmla="*/ 131 w 247"/>
                <a:gd name="T15" fmla="*/ 136 h 283"/>
                <a:gd name="T16" fmla="*/ 91 w 247"/>
                <a:gd name="T17" fmla="*/ 166 h 283"/>
                <a:gd name="T18" fmla="*/ 86 w 247"/>
                <a:gd name="T19" fmla="*/ 188 h 283"/>
                <a:gd name="T20" fmla="*/ 122 w 247"/>
                <a:gd name="T21" fmla="*/ 272 h 283"/>
                <a:gd name="T22" fmla="*/ 139 w 247"/>
                <a:gd name="T23" fmla="*/ 283 h 283"/>
                <a:gd name="T24" fmla="*/ 147 w 247"/>
                <a:gd name="T25" fmla="*/ 281 h 283"/>
                <a:gd name="T26" fmla="*/ 156 w 247"/>
                <a:gd name="T27" fmla="*/ 257 h 283"/>
                <a:gd name="T28" fmla="*/ 125 w 247"/>
                <a:gd name="T29" fmla="*/ 188 h 283"/>
                <a:gd name="T30" fmla="*/ 177 w 247"/>
                <a:gd name="T31" fmla="*/ 150 h 283"/>
                <a:gd name="T32" fmla="*/ 183 w 247"/>
                <a:gd name="T33" fmla="*/ 143 h 283"/>
                <a:gd name="T34" fmla="*/ 179 w 247"/>
                <a:gd name="T35" fmla="*/ 106 h 283"/>
                <a:gd name="T36" fmla="*/ 139 w 247"/>
                <a:gd name="T37" fmla="*/ 44 h 283"/>
                <a:gd name="T38" fmla="*/ 170 w 247"/>
                <a:gd name="T39" fmla="*/ 33 h 283"/>
                <a:gd name="T40" fmla="*/ 223 w 247"/>
                <a:gd name="T41" fmla="*/ 60 h 283"/>
                <a:gd name="T42" fmla="*/ 231 w 247"/>
                <a:gd name="T43" fmla="*/ 61 h 283"/>
                <a:gd name="T44" fmla="*/ 243 w 247"/>
                <a:gd name="T45" fmla="*/ 53 h 283"/>
                <a:gd name="T46" fmla="*/ 236 w 247"/>
                <a:gd name="T47" fmla="*/ 33 h 283"/>
                <a:gd name="T48" fmla="*/ 178 w 247"/>
                <a:gd name="T49" fmla="*/ 1 h 283"/>
                <a:gd name="T50" fmla="*/ 166 w 247"/>
                <a:gd name="T51" fmla="*/ 1 h 283"/>
                <a:gd name="T52" fmla="*/ 114 w 247"/>
                <a:gd name="T53" fmla="*/ 19 h 283"/>
                <a:gd name="T54" fmla="*/ 108 w 247"/>
                <a:gd name="T55" fmla="*/ 23 h 283"/>
                <a:gd name="T56" fmla="*/ 86 w 247"/>
                <a:gd name="T57" fmla="*/ 38 h 283"/>
                <a:gd name="T58" fmla="*/ 80 w 247"/>
                <a:gd name="T59" fmla="*/ 45 h 283"/>
                <a:gd name="T60" fmla="*/ 79 w 247"/>
                <a:gd name="T61" fmla="*/ 48 h 283"/>
                <a:gd name="T62" fmla="*/ 64 w 247"/>
                <a:gd name="T63" fmla="*/ 94 h 283"/>
                <a:gd name="T64" fmla="*/ 14 w 247"/>
                <a:gd name="T65" fmla="*/ 10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7" h="283">
                  <a:moveTo>
                    <a:pt x="14" y="106"/>
                  </a:moveTo>
                  <a:cubicBezTo>
                    <a:pt x="5" y="107"/>
                    <a:pt x="0" y="116"/>
                    <a:pt x="3" y="125"/>
                  </a:cubicBezTo>
                  <a:cubicBezTo>
                    <a:pt x="4" y="133"/>
                    <a:pt x="11" y="139"/>
                    <a:pt x="19" y="137"/>
                  </a:cubicBezTo>
                  <a:cubicBezTo>
                    <a:pt x="20" y="137"/>
                    <a:pt x="20" y="137"/>
                    <a:pt x="20" y="137"/>
                  </a:cubicBezTo>
                  <a:cubicBezTo>
                    <a:pt x="79" y="122"/>
                    <a:pt x="79" y="122"/>
                    <a:pt x="79" y="122"/>
                  </a:cubicBezTo>
                  <a:cubicBezTo>
                    <a:pt x="84" y="121"/>
                    <a:pt x="88" y="117"/>
                    <a:pt x="90" y="112"/>
                  </a:cubicBezTo>
                  <a:cubicBezTo>
                    <a:pt x="99" y="83"/>
                    <a:pt x="99" y="83"/>
                    <a:pt x="99" y="83"/>
                  </a:cubicBezTo>
                  <a:cubicBezTo>
                    <a:pt x="131" y="136"/>
                    <a:pt x="131" y="136"/>
                    <a:pt x="131" y="136"/>
                  </a:cubicBezTo>
                  <a:cubicBezTo>
                    <a:pt x="91" y="166"/>
                    <a:pt x="91" y="166"/>
                    <a:pt x="91" y="166"/>
                  </a:cubicBezTo>
                  <a:cubicBezTo>
                    <a:pt x="84" y="171"/>
                    <a:pt x="82" y="181"/>
                    <a:pt x="86" y="188"/>
                  </a:cubicBezTo>
                  <a:cubicBezTo>
                    <a:pt x="122" y="272"/>
                    <a:pt x="122" y="272"/>
                    <a:pt x="122" y="272"/>
                  </a:cubicBezTo>
                  <a:cubicBezTo>
                    <a:pt x="125" y="279"/>
                    <a:pt x="132" y="283"/>
                    <a:pt x="139" y="283"/>
                  </a:cubicBezTo>
                  <a:cubicBezTo>
                    <a:pt x="141" y="283"/>
                    <a:pt x="144" y="283"/>
                    <a:pt x="147" y="281"/>
                  </a:cubicBezTo>
                  <a:cubicBezTo>
                    <a:pt x="156" y="277"/>
                    <a:pt x="160" y="266"/>
                    <a:pt x="156" y="257"/>
                  </a:cubicBezTo>
                  <a:cubicBezTo>
                    <a:pt x="125" y="188"/>
                    <a:pt x="125" y="188"/>
                    <a:pt x="125" y="188"/>
                  </a:cubicBezTo>
                  <a:cubicBezTo>
                    <a:pt x="177" y="150"/>
                    <a:pt x="177" y="150"/>
                    <a:pt x="177" y="150"/>
                  </a:cubicBezTo>
                  <a:cubicBezTo>
                    <a:pt x="180" y="148"/>
                    <a:pt x="182" y="145"/>
                    <a:pt x="183" y="143"/>
                  </a:cubicBezTo>
                  <a:cubicBezTo>
                    <a:pt x="191" y="132"/>
                    <a:pt x="187" y="119"/>
                    <a:pt x="179" y="106"/>
                  </a:cubicBezTo>
                  <a:cubicBezTo>
                    <a:pt x="139" y="44"/>
                    <a:pt x="139" y="44"/>
                    <a:pt x="139" y="44"/>
                  </a:cubicBezTo>
                  <a:cubicBezTo>
                    <a:pt x="170" y="33"/>
                    <a:pt x="170" y="33"/>
                    <a:pt x="170" y="33"/>
                  </a:cubicBezTo>
                  <a:cubicBezTo>
                    <a:pt x="223" y="60"/>
                    <a:pt x="223" y="60"/>
                    <a:pt x="223" y="60"/>
                  </a:cubicBezTo>
                  <a:cubicBezTo>
                    <a:pt x="226" y="61"/>
                    <a:pt x="228" y="61"/>
                    <a:pt x="231" y="61"/>
                  </a:cubicBezTo>
                  <a:cubicBezTo>
                    <a:pt x="236" y="61"/>
                    <a:pt x="241" y="58"/>
                    <a:pt x="243" y="53"/>
                  </a:cubicBezTo>
                  <a:cubicBezTo>
                    <a:pt x="247" y="46"/>
                    <a:pt x="245" y="37"/>
                    <a:pt x="236" y="33"/>
                  </a:cubicBezTo>
                  <a:cubicBezTo>
                    <a:pt x="178" y="1"/>
                    <a:pt x="178" y="1"/>
                    <a:pt x="178" y="1"/>
                  </a:cubicBezTo>
                  <a:cubicBezTo>
                    <a:pt x="175" y="0"/>
                    <a:pt x="170" y="0"/>
                    <a:pt x="166" y="1"/>
                  </a:cubicBezTo>
                  <a:cubicBezTo>
                    <a:pt x="114" y="19"/>
                    <a:pt x="114" y="19"/>
                    <a:pt x="114" y="19"/>
                  </a:cubicBezTo>
                  <a:cubicBezTo>
                    <a:pt x="112" y="20"/>
                    <a:pt x="110" y="21"/>
                    <a:pt x="108" y="23"/>
                  </a:cubicBezTo>
                  <a:cubicBezTo>
                    <a:pt x="86" y="38"/>
                    <a:pt x="86" y="38"/>
                    <a:pt x="86" y="38"/>
                  </a:cubicBezTo>
                  <a:cubicBezTo>
                    <a:pt x="83" y="40"/>
                    <a:pt x="81" y="43"/>
                    <a:pt x="80" y="45"/>
                  </a:cubicBezTo>
                  <a:cubicBezTo>
                    <a:pt x="80" y="46"/>
                    <a:pt x="79" y="47"/>
                    <a:pt x="79" y="48"/>
                  </a:cubicBezTo>
                  <a:cubicBezTo>
                    <a:pt x="64" y="94"/>
                    <a:pt x="64" y="94"/>
                    <a:pt x="64" y="94"/>
                  </a:cubicBezTo>
                  <a:cubicBezTo>
                    <a:pt x="14" y="106"/>
                    <a:pt x="14" y="106"/>
                    <a:pt x="14" y="1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grpSp>
      <p:grpSp>
        <p:nvGrpSpPr>
          <p:cNvPr id="13" name="组合 12"/>
          <p:cNvGrpSpPr/>
          <p:nvPr/>
        </p:nvGrpSpPr>
        <p:grpSpPr>
          <a:xfrm>
            <a:off x="4028157" y="2286435"/>
            <a:ext cx="510412" cy="456394"/>
            <a:chOff x="5514975" y="2330451"/>
            <a:chExt cx="735013" cy="657225"/>
          </a:xfrm>
          <a:solidFill>
            <a:schemeClr val="tx1">
              <a:lumMod val="65000"/>
              <a:lumOff val="35000"/>
            </a:schemeClr>
          </a:solidFill>
        </p:grpSpPr>
        <p:sp>
          <p:nvSpPr>
            <p:cNvPr id="14" name="Freeform 11"/>
            <p:cNvSpPr>
              <a:spLocks noEditPoints="1"/>
            </p:cNvSpPr>
            <p:nvPr/>
          </p:nvSpPr>
          <p:spPr bwMode="auto">
            <a:xfrm>
              <a:off x="5962650" y="2709863"/>
              <a:ext cx="287338" cy="174625"/>
            </a:xfrm>
            <a:custGeom>
              <a:avLst/>
              <a:gdLst>
                <a:gd name="T0" fmla="*/ 52 w 129"/>
                <a:gd name="T1" fmla="*/ 35 h 79"/>
                <a:gd name="T2" fmla="*/ 24 w 129"/>
                <a:gd name="T3" fmla="*/ 0 h 79"/>
                <a:gd name="T4" fmla="*/ 10 w 129"/>
                <a:gd name="T5" fmla="*/ 18 h 79"/>
                <a:gd name="T6" fmla="*/ 0 w 129"/>
                <a:gd name="T7" fmla="*/ 23 h 79"/>
                <a:gd name="T8" fmla="*/ 29 w 129"/>
                <a:gd name="T9" fmla="*/ 60 h 79"/>
                <a:gd name="T10" fmla="*/ 39 w 129"/>
                <a:gd name="T11" fmla="*/ 66 h 79"/>
                <a:gd name="T12" fmla="*/ 107 w 129"/>
                <a:gd name="T13" fmla="*/ 79 h 79"/>
                <a:gd name="T14" fmla="*/ 111 w 129"/>
                <a:gd name="T15" fmla="*/ 79 h 79"/>
                <a:gd name="T16" fmla="*/ 127 w 129"/>
                <a:gd name="T17" fmla="*/ 66 h 79"/>
                <a:gd name="T18" fmla="*/ 114 w 129"/>
                <a:gd name="T19" fmla="*/ 47 h 79"/>
                <a:gd name="T20" fmla="*/ 52 w 129"/>
                <a:gd name="T21" fmla="*/ 35 h 79"/>
                <a:gd name="T22" fmla="*/ 114 w 129"/>
                <a:gd name="T23" fmla="*/ 47 h 79"/>
                <a:gd name="T24" fmla="*/ 114 w 129"/>
                <a:gd name="T25" fmla="*/ 4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79">
                  <a:moveTo>
                    <a:pt x="52" y="35"/>
                  </a:moveTo>
                  <a:cubicBezTo>
                    <a:pt x="24" y="0"/>
                    <a:pt x="24" y="0"/>
                    <a:pt x="24" y="0"/>
                  </a:cubicBezTo>
                  <a:cubicBezTo>
                    <a:pt x="22" y="8"/>
                    <a:pt x="17" y="14"/>
                    <a:pt x="10" y="18"/>
                  </a:cubicBezTo>
                  <a:cubicBezTo>
                    <a:pt x="0" y="23"/>
                    <a:pt x="0" y="23"/>
                    <a:pt x="0" y="23"/>
                  </a:cubicBezTo>
                  <a:cubicBezTo>
                    <a:pt x="29" y="60"/>
                    <a:pt x="29" y="60"/>
                    <a:pt x="29" y="60"/>
                  </a:cubicBezTo>
                  <a:cubicBezTo>
                    <a:pt x="32" y="63"/>
                    <a:pt x="35" y="65"/>
                    <a:pt x="39" y="66"/>
                  </a:cubicBezTo>
                  <a:cubicBezTo>
                    <a:pt x="107" y="79"/>
                    <a:pt x="107" y="79"/>
                    <a:pt x="107" y="79"/>
                  </a:cubicBezTo>
                  <a:cubicBezTo>
                    <a:pt x="108" y="79"/>
                    <a:pt x="110" y="79"/>
                    <a:pt x="111" y="79"/>
                  </a:cubicBezTo>
                  <a:cubicBezTo>
                    <a:pt x="118" y="79"/>
                    <a:pt x="125" y="74"/>
                    <a:pt x="127" y="66"/>
                  </a:cubicBezTo>
                  <a:cubicBezTo>
                    <a:pt x="129" y="57"/>
                    <a:pt x="123" y="48"/>
                    <a:pt x="114" y="47"/>
                  </a:cubicBezTo>
                  <a:lnTo>
                    <a:pt x="52" y="35"/>
                  </a:lnTo>
                  <a:close/>
                  <a:moveTo>
                    <a:pt x="114" y="47"/>
                  </a:moveTo>
                  <a:cubicBezTo>
                    <a:pt x="114" y="47"/>
                    <a:pt x="114" y="47"/>
                    <a:pt x="114" y="4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sp>
          <p:nvSpPr>
            <p:cNvPr id="15" name="Freeform 12"/>
            <p:cNvSpPr>
              <a:spLocks noEditPoints="1"/>
            </p:cNvSpPr>
            <p:nvPr/>
          </p:nvSpPr>
          <p:spPr bwMode="auto">
            <a:xfrm>
              <a:off x="5594350" y="2330451"/>
              <a:ext cx="160338" cy="161925"/>
            </a:xfrm>
            <a:custGeom>
              <a:avLst/>
              <a:gdLst>
                <a:gd name="T0" fmla="*/ 0 w 72"/>
                <a:gd name="T1" fmla="*/ 36 h 73"/>
                <a:gd name="T2" fmla="*/ 36 w 72"/>
                <a:gd name="T3" fmla="*/ 0 h 73"/>
                <a:gd name="T4" fmla="*/ 72 w 72"/>
                <a:gd name="T5" fmla="*/ 36 h 73"/>
                <a:gd name="T6" fmla="*/ 36 w 72"/>
                <a:gd name="T7" fmla="*/ 73 h 73"/>
                <a:gd name="T8" fmla="*/ 0 w 72"/>
                <a:gd name="T9" fmla="*/ 36 h 73"/>
                <a:gd name="T10" fmla="*/ 0 w 72"/>
                <a:gd name="T11" fmla="*/ 36 h 73"/>
                <a:gd name="T12" fmla="*/ 0 w 72"/>
                <a:gd name="T13" fmla="*/ 36 h 73"/>
              </a:gdLst>
              <a:ahLst/>
              <a:cxnLst>
                <a:cxn ang="0">
                  <a:pos x="T0" y="T1"/>
                </a:cxn>
                <a:cxn ang="0">
                  <a:pos x="T2" y="T3"/>
                </a:cxn>
                <a:cxn ang="0">
                  <a:pos x="T4" y="T5"/>
                </a:cxn>
                <a:cxn ang="0">
                  <a:pos x="T6" y="T7"/>
                </a:cxn>
                <a:cxn ang="0">
                  <a:pos x="T8" y="T9"/>
                </a:cxn>
                <a:cxn ang="0">
                  <a:pos x="T10" y="T11"/>
                </a:cxn>
                <a:cxn ang="0">
                  <a:pos x="T12" y="T13"/>
                </a:cxn>
              </a:cxnLst>
              <a:rect l="0" t="0" r="r" b="b"/>
              <a:pathLst>
                <a:path w="72" h="73">
                  <a:moveTo>
                    <a:pt x="0" y="36"/>
                  </a:moveTo>
                  <a:cubicBezTo>
                    <a:pt x="0" y="16"/>
                    <a:pt x="16" y="0"/>
                    <a:pt x="36" y="0"/>
                  </a:cubicBezTo>
                  <a:cubicBezTo>
                    <a:pt x="56" y="0"/>
                    <a:pt x="72" y="16"/>
                    <a:pt x="72" y="36"/>
                  </a:cubicBezTo>
                  <a:cubicBezTo>
                    <a:pt x="72" y="56"/>
                    <a:pt x="56" y="73"/>
                    <a:pt x="36" y="73"/>
                  </a:cubicBezTo>
                  <a:cubicBezTo>
                    <a:pt x="16" y="73"/>
                    <a:pt x="0" y="56"/>
                    <a:pt x="0" y="36"/>
                  </a:cubicBezTo>
                  <a:close/>
                  <a:moveTo>
                    <a:pt x="0" y="36"/>
                  </a:moveTo>
                  <a:cubicBezTo>
                    <a:pt x="0" y="36"/>
                    <a:pt x="0" y="36"/>
                    <a:pt x="0" y="3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sp>
          <p:nvSpPr>
            <p:cNvPr id="16" name="Freeform 13"/>
            <p:cNvSpPr>
              <a:spLocks noEditPoints="1"/>
            </p:cNvSpPr>
            <p:nvPr/>
          </p:nvSpPr>
          <p:spPr bwMode="auto">
            <a:xfrm>
              <a:off x="5514975" y="2379663"/>
              <a:ext cx="541338" cy="608013"/>
            </a:xfrm>
            <a:custGeom>
              <a:avLst/>
              <a:gdLst>
                <a:gd name="T0" fmla="*/ 151 w 243"/>
                <a:gd name="T1" fmla="*/ 5 h 273"/>
                <a:gd name="T2" fmla="*/ 60 w 243"/>
                <a:gd name="T3" fmla="*/ 92 h 273"/>
                <a:gd name="T4" fmla="*/ 29 w 243"/>
                <a:gd name="T5" fmla="*/ 64 h 273"/>
                <a:gd name="T6" fmla="*/ 18 w 243"/>
                <a:gd name="T7" fmla="*/ 59 h 273"/>
                <a:gd name="T8" fmla="*/ 6 w 243"/>
                <a:gd name="T9" fmla="*/ 64 h 273"/>
                <a:gd name="T10" fmla="*/ 7 w 243"/>
                <a:gd name="T11" fmla="*/ 87 h 273"/>
                <a:gd name="T12" fmla="*/ 48 w 243"/>
                <a:gd name="T13" fmla="*/ 126 h 273"/>
                <a:gd name="T14" fmla="*/ 59 w 243"/>
                <a:gd name="T15" fmla="*/ 130 h 273"/>
                <a:gd name="T16" fmla="*/ 70 w 243"/>
                <a:gd name="T17" fmla="*/ 126 h 273"/>
                <a:gd name="T18" fmla="*/ 106 w 243"/>
                <a:gd name="T19" fmla="*/ 95 h 273"/>
                <a:gd name="T20" fmla="*/ 154 w 243"/>
                <a:gd name="T21" fmla="*/ 147 h 273"/>
                <a:gd name="T22" fmla="*/ 108 w 243"/>
                <a:gd name="T23" fmla="*/ 170 h 273"/>
                <a:gd name="T24" fmla="*/ 100 w 243"/>
                <a:gd name="T25" fmla="*/ 180 h 273"/>
                <a:gd name="T26" fmla="*/ 101 w 243"/>
                <a:gd name="T27" fmla="*/ 193 h 273"/>
                <a:gd name="T28" fmla="*/ 146 w 243"/>
                <a:gd name="T29" fmla="*/ 265 h 273"/>
                <a:gd name="T30" fmla="*/ 160 w 243"/>
                <a:gd name="T31" fmla="*/ 273 h 273"/>
                <a:gd name="T32" fmla="*/ 169 w 243"/>
                <a:gd name="T33" fmla="*/ 270 h 273"/>
                <a:gd name="T34" fmla="*/ 174 w 243"/>
                <a:gd name="T35" fmla="*/ 248 h 273"/>
                <a:gd name="T36" fmla="*/ 139 w 243"/>
                <a:gd name="T37" fmla="*/ 191 h 273"/>
                <a:gd name="T38" fmla="*/ 195 w 243"/>
                <a:gd name="T39" fmla="*/ 163 h 273"/>
                <a:gd name="T40" fmla="*/ 206 w 243"/>
                <a:gd name="T41" fmla="*/ 157 h 273"/>
                <a:gd name="T42" fmla="*/ 211 w 243"/>
                <a:gd name="T43" fmla="*/ 131 h 273"/>
                <a:gd name="T44" fmla="*/ 210 w 243"/>
                <a:gd name="T45" fmla="*/ 130 h 273"/>
                <a:gd name="T46" fmla="*/ 145 w 243"/>
                <a:gd name="T47" fmla="*/ 60 h 273"/>
                <a:gd name="T48" fmla="*/ 169 w 243"/>
                <a:gd name="T49" fmla="*/ 34 h 273"/>
                <a:gd name="T50" fmla="*/ 222 w 243"/>
                <a:gd name="T51" fmla="*/ 46 h 273"/>
                <a:gd name="T52" fmla="*/ 225 w 243"/>
                <a:gd name="T53" fmla="*/ 47 h 273"/>
                <a:gd name="T54" fmla="*/ 241 w 243"/>
                <a:gd name="T55" fmla="*/ 34 h 273"/>
                <a:gd name="T56" fmla="*/ 229 w 243"/>
                <a:gd name="T57" fmla="*/ 15 h 273"/>
                <a:gd name="T58" fmla="*/ 167 w 243"/>
                <a:gd name="T59" fmla="*/ 0 h 273"/>
                <a:gd name="T60" fmla="*/ 162 w 243"/>
                <a:gd name="T61" fmla="*/ 0 h 273"/>
                <a:gd name="T62" fmla="*/ 151 w 243"/>
                <a:gd name="T63" fmla="*/ 5 h 273"/>
                <a:gd name="T64" fmla="*/ 151 w 243"/>
                <a:gd name="T65" fmla="*/ 5 h 273"/>
                <a:gd name="T66" fmla="*/ 151 w 243"/>
                <a:gd name="T67" fmla="*/ 5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3" h="273">
                  <a:moveTo>
                    <a:pt x="151" y="5"/>
                  </a:moveTo>
                  <a:cubicBezTo>
                    <a:pt x="137" y="19"/>
                    <a:pt x="60" y="92"/>
                    <a:pt x="60" y="92"/>
                  </a:cubicBezTo>
                  <a:cubicBezTo>
                    <a:pt x="29" y="64"/>
                    <a:pt x="29" y="64"/>
                    <a:pt x="29" y="64"/>
                  </a:cubicBezTo>
                  <a:cubicBezTo>
                    <a:pt x="26" y="61"/>
                    <a:pt x="22" y="59"/>
                    <a:pt x="18" y="59"/>
                  </a:cubicBezTo>
                  <a:cubicBezTo>
                    <a:pt x="13" y="59"/>
                    <a:pt x="9" y="61"/>
                    <a:pt x="6" y="64"/>
                  </a:cubicBezTo>
                  <a:cubicBezTo>
                    <a:pt x="0" y="71"/>
                    <a:pt x="0" y="81"/>
                    <a:pt x="7" y="87"/>
                  </a:cubicBezTo>
                  <a:cubicBezTo>
                    <a:pt x="48" y="126"/>
                    <a:pt x="48" y="126"/>
                    <a:pt x="48" y="126"/>
                  </a:cubicBezTo>
                  <a:cubicBezTo>
                    <a:pt x="51" y="128"/>
                    <a:pt x="55" y="130"/>
                    <a:pt x="59" y="130"/>
                  </a:cubicBezTo>
                  <a:cubicBezTo>
                    <a:pt x="63" y="130"/>
                    <a:pt x="67" y="129"/>
                    <a:pt x="70" y="126"/>
                  </a:cubicBezTo>
                  <a:cubicBezTo>
                    <a:pt x="106" y="95"/>
                    <a:pt x="106" y="95"/>
                    <a:pt x="106" y="95"/>
                  </a:cubicBezTo>
                  <a:cubicBezTo>
                    <a:pt x="154" y="147"/>
                    <a:pt x="154" y="147"/>
                    <a:pt x="154" y="147"/>
                  </a:cubicBezTo>
                  <a:cubicBezTo>
                    <a:pt x="108" y="170"/>
                    <a:pt x="108" y="170"/>
                    <a:pt x="108" y="170"/>
                  </a:cubicBezTo>
                  <a:cubicBezTo>
                    <a:pt x="104" y="172"/>
                    <a:pt x="101" y="176"/>
                    <a:pt x="100" y="180"/>
                  </a:cubicBezTo>
                  <a:cubicBezTo>
                    <a:pt x="98" y="185"/>
                    <a:pt x="99" y="189"/>
                    <a:pt x="101" y="193"/>
                  </a:cubicBezTo>
                  <a:cubicBezTo>
                    <a:pt x="146" y="265"/>
                    <a:pt x="146" y="265"/>
                    <a:pt x="146" y="265"/>
                  </a:cubicBezTo>
                  <a:cubicBezTo>
                    <a:pt x="149" y="270"/>
                    <a:pt x="154" y="273"/>
                    <a:pt x="160" y="273"/>
                  </a:cubicBezTo>
                  <a:cubicBezTo>
                    <a:pt x="163" y="273"/>
                    <a:pt x="166" y="272"/>
                    <a:pt x="169" y="270"/>
                  </a:cubicBezTo>
                  <a:cubicBezTo>
                    <a:pt x="176" y="266"/>
                    <a:pt x="179" y="255"/>
                    <a:pt x="174" y="248"/>
                  </a:cubicBezTo>
                  <a:cubicBezTo>
                    <a:pt x="139" y="191"/>
                    <a:pt x="139" y="191"/>
                    <a:pt x="139" y="191"/>
                  </a:cubicBezTo>
                  <a:cubicBezTo>
                    <a:pt x="195" y="163"/>
                    <a:pt x="195" y="163"/>
                    <a:pt x="195" y="163"/>
                  </a:cubicBezTo>
                  <a:cubicBezTo>
                    <a:pt x="206" y="157"/>
                    <a:pt x="206" y="157"/>
                    <a:pt x="206" y="157"/>
                  </a:cubicBezTo>
                  <a:cubicBezTo>
                    <a:pt x="216" y="152"/>
                    <a:pt x="218" y="139"/>
                    <a:pt x="211" y="131"/>
                  </a:cubicBezTo>
                  <a:cubicBezTo>
                    <a:pt x="211" y="131"/>
                    <a:pt x="211" y="130"/>
                    <a:pt x="210" y="130"/>
                  </a:cubicBezTo>
                  <a:cubicBezTo>
                    <a:pt x="189" y="106"/>
                    <a:pt x="167" y="83"/>
                    <a:pt x="145" y="60"/>
                  </a:cubicBezTo>
                  <a:cubicBezTo>
                    <a:pt x="148" y="56"/>
                    <a:pt x="165" y="38"/>
                    <a:pt x="169" y="34"/>
                  </a:cubicBezTo>
                  <a:cubicBezTo>
                    <a:pt x="222" y="46"/>
                    <a:pt x="222" y="46"/>
                    <a:pt x="222" y="46"/>
                  </a:cubicBezTo>
                  <a:cubicBezTo>
                    <a:pt x="223" y="47"/>
                    <a:pt x="224" y="47"/>
                    <a:pt x="225" y="47"/>
                  </a:cubicBezTo>
                  <a:cubicBezTo>
                    <a:pt x="233" y="47"/>
                    <a:pt x="239" y="42"/>
                    <a:pt x="241" y="34"/>
                  </a:cubicBezTo>
                  <a:cubicBezTo>
                    <a:pt x="243" y="26"/>
                    <a:pt x="238" y="17"/>
                    <a:pt x="229" y="15"/>
                  </a:cubicBezTo>
                  <a:cubicBezTo>
                    <a:pt x="167" y="0"/>
                    <a:pt x="167" y="0"/>
                    <a:pt x="167" y="0"/>
                  </a:cubicBezTo>
                  <a:cubicBezTo>
                    <a:pt x="165" y="0"/>
                    <a:pt x="164" y="0"/>
                    <a:pt x="162" y="0"/>
                  </a:cubicBezTo>
                  <a:cubicBezTo>
                    <a:pt x="158" y="0"/>
                    <a:pt x="155" y="1"/>
                    <a:pt x="151" y="5"/>
                  </a:cubicBezTo>
                  <a:close/>
                  <a:moveTo>
                    <a:pt x="151" y="5"/>
                  </a:moveTo>
                  <a:cubicBezTo>
                    <a:pt x="151" y="5"/>
                    <a:pt x="151" y="5"/>
                    <a:pt x="151"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grpSp>
      <p:grpSp>
        <p:nvGrpSpPr>
          <p:cNvPr id="17" name="组合 16"/>
          <p:cNvGrpSpPr/>
          <p:nvPr/>
        </p:nvGrpSpPr>
        <p:grpSpPr>
          <a:xfrm>
            <a:off x="3118298" y="921991"/>
            <a:ext cx="357178" cy="513719"/>
            <a:chOff x="4256087" y="1109663"/>
            <a:chExt cx="514350" cy="739775"/>
          </a:xfrm>
          <a:solidFill>
            <a:schemeClr val="tx1">
              <a:lumMod val="65000"/>
              <a:lumOff val="35000"/>
            </a:schemeClr>
          </a:solidFill>
        </p:grpSpPr>
        <p:sp>
          <p:nvSpPr>
            <p:cNvPr id="18" name="Freeform 14"/>
            <p:cNvSpPr>
              <a:spLocks noEditPoints="1"/>
            </p:cNvSpPr>
            <p:nvPr/>
          </p:nvSpPr>
          <p:spPr bwMode="auto">
            <a:xfrm>
              <a:off x="4427537" y="1130301"/>
              <a:ext cx="171450" cy="168275"/>
            </a:xfrm>
            <a:custGeom>
              <a:avLst/>
              <a:gdLst>
                <a:gd name="T0" fmla="*/ 39 w 77"/>
                <a:gd name="T1" fmla="*/ 76 h 76"/>
                <a:gd name="T2" fmla="*/ 52 w 77"/>
                <a:gd name="T3" fmla="*/ 74 h 76"/>
                <a:gd name="T4" fmla="*/ 73 w 77"/>
                <a:gd name="T5" fmla="*/ 53 h 76"/>
                <a:gd name="T6" fmla="*/ 72 w 77"/>
                <a:gd name="T7" fmla="*/ 22 h 76"/>
                <a:gd name="T8" fmla="*/ 48 w 77"/>
                <a:gd name="T9" fmla="*/ 3 h 76"/>
                <a:gd name="T10" fmla="*/ 17 w 77"/>
                <a:gd name="T11" fmla="*/ 8 h 76"/>
                <a:gd name="T12" fmla="*/ 2 w 77"/>
                <a:gd name="T13" fmla="*/ 34 h 76"/>
                <a:gd name="T14" fmla="*/ 11 w 77"/>
                <a:gd name="T15" fmla="*/ 64 h 76"/>
                <a:gd name="T16" fmla="*/ 39 w 77"/>
                <a:gd name="T17" fmla="*/ 76 h 76"/>
                <a:gd name="T18" fmla="*/ 39 w 77"/>
                <a:gd name="T19" fmla="*/ 76 h 76"/>
                <a:gd name="T20" fmla="*/ 39 w 77"/>
                <a:gd name="T21"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76">
                  <a:moveTo>
                    <a:pt x="39" y="76"/>
                  </a:moveTo>
                  <a:cubicBezTo>
                    <a:pt x="43" y="76"/>
                    <a:pt x="48" y="75"/>
                    <a:pt x="52" y="74"/>
                  </a:cubicBezTo>
                  <a:cubicBezTo>
                    <a:pt x="62" y="70"/>
                    <a:pt x="69" y="62"/>
                    <a:pt x="73" y="53"/>
                  </a:cubicBezTo>
                  <a:cubicBezTo>
                    <a:pt x="77" y="43"/>
                    <a:pt x="77" y="31"/>
                    <a:pt x="72" y="22"/>
                  </a:cubicBezTo>
                  <a:cubicBezTo>
                    <a:pt x="67" y="12"/>
                    <a:pt x="58" y="5"/>
                    <a:pt x="48" y="3"/>
                  </a:cubicBezTo>
                  <a:cubicBezTo>
                    <a:pt x="38" y="0"/>
                    <a:pt x="26" y="2"/>
                    <a:pt x="17" y="8"/>
                  </a:cubicBezTo>
                  <a:cubicBezTo>
                    <a:pt x="9" y="14"/>
                    <a:pt x="3" y="24"/>
                    <a:pt x="2" y="34"/>
                  </a:cubicBezTo>
                  <a:cubicBezTo>
                    <a:pt x="0" y="45"/>
                    <a:pt x="4" y="56"/>
                    <a:pt x="11" y="64"/>
                  </a:cubicBezTo>
                  <a:cubicBezTo>
                    <a:pt x="18" y="71"/>
                    <a:pt x="28" y="76"/>
                    <a:pt x="39" y="76"/>
                  </a:cubicBezTo>
                  <a:close/>
                  <a:moveTo>
                    <a:pt x="39" y="76"/>
                  </a:moveTo>
                  <a:cubicBezTo>
                    <a:pt x="39" y="76"/>
                    <a:pt x="39" y="76"/>
                    <a:pt x="39" y="7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sp>
          <p:nvSpPr>
            <p:cNvPr id="19" name="Freeform 15"/>
            <p:cNvSpPr>
              <a:spLocks noEditPoints="1"/>
            </p:cNvSpPr>
            <p:nvPr/>
          </p:nvSpPr>
          <p:spPr bwMode="auto">
            <a:xfrm>
              <a:off x="4256087" y="1109663"/>
              <a:ext cx="514350" cy="739775"/>
            </a:xfrm>
            <a:custGeom>
              <a:avLst/>
              <a:gdLst>
                <a:gd name="T0" fmla="*/ 7 w 231"/>
                <a:gd name="T1" fmla="*/ 4 h 332"/>
                <a:gd name="T2" fmla="*/ 7 w 231"/>
                <a:gd name="T3" fmla="*/ 4 h 332"/>
                <a:gd name="T4" fmla="*/ 3 w 231"/>
                <a:gd name="T5" fmla="*/ 21 h 332"/>
                <a:gd name="T6" fmla="*/ 50 w 231"/>
                <a:gd name="T7" fmla="*/ 108 h 332"/>
                <a:gd name="T8" fmla="*/ 43 w 231"/>
                <a:gd name="T9" fmla="*/ 121 h 332"/>
                <a:gd name="T10" fmla="*/ 29 w 231"/>
                <a:gd name="T11" fmla="*/ 172 h 332"/>
                <a:gd name="T12" fmla="*/ 25 w 231"/>
                <a:gd name="T13" fmla="*/ 197 h 332"/>
                <a:gd name="T14" fmla="*/ 24 w 231"/>
                <a:gd name="T15" fmla="*/ 208 h 332"/>
                <a:gd name="T16" fmla="*/ 24 w 231"/>
                <a:gd name="T17" fmla="*/ 219 h 332"/>
                <a:gd name="T18" fmla="*/ 23 w 231"/>
                <a:gd name="T19" fmla="*/ 222 h 332"/>
                <a:gd name="T20" fmla="*/ 17 w 231"/>
                <a:gd name="T21" fmla="*/ 238 h 332"/>
                <a:gd name="T22" fmla="*/ 10 w 231"/>
                <a:gd name="T23" fmla="*/ 264 h 332"/>
                <a:gd name="T24" fmla="*/ 6 w 231"/>
                <a:gd name="T25" fmla="*/ 312 h 332"/>
                <a:gd name="T26" fmla="*/ 21 w 231"/>
                <a:gd name="T27" fmla="*/ 327 h 332"/>
                <a:gd name="T28" fmla="*/ 31 w 231"/>
                <a:gd name="T29" fmla="*/ 326 h 332"/>
                <a:gd name="T30" fmla="*/ 48 w 231"/>
                <a:gd name="T31" fmla="*/ 315 h 332"/>
                <a:gd name="T32" fmla="*/ 57 w 231"/>
                <a:gd name="T33" fmla="*/ 300 h 332"/>
                <a:gd name="T34" fmla="*/ 48 w 231"/>
                <a:gd name="T35" fmla="*/ 279 h 332"/>
                <a:gd name="T36" fmla="*/ 59 w 231"/>
                <a:gd name="T37" fmla="*/ 255 h 332"/>
                <a:gd name="T38" fmla="*/ 65 w 231"/>
                <a:gd name="T39" fmla="*/ 256 h 332"/>
                <a:gd name="T40" fmla="*/ 69 w 231"/>
                <a:gd name="T41" fmla="*/ 272 h 332"/>
                <a:gd name="T42" fmla="*/ 76 w 231"/>
                <a:gd name="T43" fmla="*/ 296 h 332"/>
                <a:gd name="T44" fmla="*/ 81 w 231"/>
                <a:gd name="T45" fmla="*/ 308 h 332"/>
                <a:gd name="T46" fmla="*/ 85 w 231"/>
                <a:gd name="T47" fmla="*/ 313 h 332"/>
                <a:gd name="T48" fmla="*/ 87 w 231"/>
                <a:gd name="T49" fmla="*/ 316 h 332"/>
                <a:gd name="T50" fmla="*/ 87 w 231"/>
                <a:gd name="T51" fmla="*/ 316 h 332"/>
                <a:gd name="T52" fmla="*/ 87 w 231"/>
                <a:gd name="T53" fmla="*/ 316 h 332"/>
                <a:gd name="T54" fmla="*/ 91 w 231"/>
                <a:gd name="T55" fmla="*/ 321 h 332"/>
                <a:gd name="T56" fmla="*/ 112 w 231"/>
                <a:gd name="T57" fmla="*/ 331 h 332"/>
                <a:gd name="T58" fmla="*/ 136 w 231"/>
                <a:gd name="T59" fmla="*/ 330 h 332"/>
                <a:gd name="T60" fmla="*/ 176 w 231"/>
                <a:gd name="T61" fmla="*/ 314 h 332"/>
                <a:gd name="T62" fmla="*/ 184 w 231"/>
                <a:gd name="T63" fmla="*/ 304 h 332"/>
                <a:gd name="T64" fmla="*/ 178 w 231"/>
                <a:gd name="T65" fmla="*/ 287 h 332"/>
                <a:gd name="T66" fmla="*/ 170 w 231"/>
                <a:gd name="T67" fmla="*/ 284 h 332"/>
                <a:gd name="T68" fmla="*/ 165 w 231"/>
                <a:gd name="T69" fmla="*/ 284 h 332"/>
                <a:gd name="T70" fmla="*/ 161 w 231"/>
                <a:gd name="T71" fmla="*/ 286 h 332"/>
                <a:gd name="T72" fmla="*/ 153 w 231"/>
                <a:gd name="T73" fmla="*/ 289 h 332"/>
                <a:gd name="T74" fmla="*/ 142 w 231"/>
                <a:gd name="T75" fmla="*/ 293 h 332"/>
                <a:gd name="T76" fmla="*/ 129 w 231"/>
                <a:gd name="T77" fmla="*/ 296 h 332"/>
                <a:gd name="T78" fmla="*/ 117 w 231"/>
                <a:gd name="T79" fmla="*/ 296 h 332"/>
                <a:gd name="T80" fmla="*/ 112 w 231"/>
                <a:gd name="T81" fmla="*/ 280 h 332"/>
                <a:gd name="T82" fmla="*/ 109 w 231"/>
                <a:gd name="T83" fmla="*/ 254 h 332"/>
                <a:gd name="T84" fmla="*/ 107 w 231"/>
                <a:gd name="T85" fmla="*/ 229 h 332"/>
                <a:gd name="T86" fmla="*/ 111 w 231"/>
                <a:gd name="T87" fmla="*/ 211 h 332"/>
                <a:gd name="T88" fmla="*/ 111 w 231"/>
                <a:gd name="T89" fmla="*/ 192 h 332"/>
                <a:gd name="T90" fmla="*/ 114 w 231"/>
                <a:gd name="T91" fmla="*/ 166 h 332"/>
                <a:gd name="T92" fmla="*/ 122 w 231"/>
                <a:gd name="T93" fmla="*/ 137 h 332"/>
                <a:gd name="T94" fmla="*/ 221 w 231"/>
                <a:gd name="T95" fmla="*/ 101 h 332"/>
                <a:gd name="T96" fmla="*/ 222 w 231"/>
                <a:gd name="T97" fmla="*/ 100 h 332"/>
                <a:gd name="T98" fmla="*/ 229 w 231"/>
                <a:gd name="T99" fmla="*/ 84 h 332"/>
                <a:gd name="T100" fmla="*/ 213 w 231"/>
                <a:gd name="T101" fmla="*/ 76 h 332"/>
                <a:gd name="T102" fmla="*/ 115 w 231"/>
                <a:gd name="T103" fmla="*/ 100 h 332"/>
                <a:gd name="T104" fmla="*/ 80 w 231"/>
                <a:gd name="T105" fmla="*/ 86 h 332"/>
                <a:gd name="T106" fmla="*/ 26 w 231"/>
                <a:gd name="T107" fmla="*/ 8 h 332"/>
                <a:gd name="T108" fmla="*/ 7 w 231"/>
                <a:gd name="T109" fmla="*/ 4 h 332"/>
                <a:gd name="T110" fmla="*/ 7 w 231"/>
                <a:gd name="T111" fmla="*/ 4 h 332"/>
                <a:gd name="T112" fmla="*/ 7 w 231"/>
                <a:gd name="T113" fmla="*/ 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1" h="332">
                  <a:moveTo>
                    <a:pt x="7" y="4"/>
                  </a:moveTo>
                  <a:cubicBezTo>
                    <a:pt x="2" y="8"/>
                    <a:pt x="13" y="0"/>
                    <a:pt x="7" y="4"/>
                  </a:cubicBezTo>
                  <a:cubicBezTo>
                    <a:pt x="2" y="8"/>
                    <a:pt x="0" y="15"/>
                    <a:pt x="3" y="21"/>
                  </a:cubicBezTo>
                  <a:cubicBezTo>
                    <a:pt x="50" y="108"/>
                    <a:pt x="50" y="108"/>
                    <a:pt x="50" y="108"/>
                  </a:cubicBezTo>
                  <a:cubicBezTo>
                    <a:pt x="47" y="112"/>
                    <a:pt x="45" y="116"/>
                    <a:pt x="43" y="121"/>
                  </a:cubicBezTo>
                  <a:cubicBezTo>
                    <a:pt x="37" y="137"/>
                    <a:pt x="32" y="154"/>
                    <a:pt x="29" y="172"/>
                  </a:cubicBezTo>
                  <a:cubicBezTo>
                    <a:pt x="27" y="180"/>
                    <a:pt x="26" y="189"/>
                    <a:pt x="25" y="197"/>
                  </a:cubicBezTo>
                  <a:cubicBezTo>
                    <a:pt x="25" y="201"/>
                    <a:pt x="24" y="204"/>
                    <a:pt x="24" y="208"/>
                  </a:cubicBezTo>
                  <a:cubicBezTo>
                    <a:pt x="24" y="211"/>
                    <a:pt x="24" y="215"/>
                    <a:pt x="24" y="219"/>
                  </a:cubicBezTo>
                  <a:cubicBezTo>
                    <a:pt x="24" y="220"/>
                    <a:pt x="23" y="221"/>
                    <a:pt x="23" y="222"/>
                  </a:cubicBezTo>
                  <a:cubicBezTo>
                    <a:pt x="21" y="227"/>
                    <a:pt x="19" y="233"/>
                    <a:pt x="17" y="238"/>
                  </a:cubicBezTo>
                  <a:cubicBezTo>
                    <a:pt x="14" y="247"/>
                    <a:pt x="12" y="255"/>
                    <a:pt x="10" y="264"/>
                  </a:cubicBezTo>
                  <a:cubicBezTo>
                    <a:pt x="6" y="279"/>
                    <a:pt x="4" y="296"/>
                    <a:pt x="6" y="312"/>
                  </a:cubicBezTo>
                  <a:cubicBezTo>
                    <a:pt x="8" y="320"/>
                    <a:pt x="14" y="325"/>
                    <a:pt x="21" y="327"/>
                  </a:cubicBezTo>
                  <a:cubicBezTo>
                    <a:pt x="24" y="327"/>
                    <a:pt x="28" y="327"/>
                    <a:pt x="31" y="326"/>
                  </a:cubicBezTo>
                  <a:cubicBezTo>
                    <a:pt x="38" y="324"/>
                    <a:pt x="43" y="320"/>
                    <a:pt x="48" y="315"/>
                  </a:cubicBezTo>
                  <a:cubicBezTo>
                    <a:pt x="52" y="311"/>
                    <a:pt x="55" y="306"/>
                    <a:pt x="57" y="300"/>
                  </a:cubicBezTo>
                  <a:cubicBezTo>
                    <a:pt x="61" y="292"/>
                    <a:pt x="57" y="282"/>
                    <a:pt x="48" y="279"/>
                  </a:cubicBezTo>
                  <a:cubicBezTo>
                    <a:pt x="51" y="271"/>
                    <a:pt x="55" y="263"/>
                    <a:pt x="59" y="255"/>
                  </a:cubicBezTo>
                  <a:cubicBezTo>
                    <a:pt x="61" y="255"/>
                    <a:pt x="63" y="255"/>
                    <a:pt x="65" y="256"/>
                  </a:cubicBezTo>
                  <a:cubicBezTo>
                    <a:pt x="67" y="261"/>
                    <a:pt x="68" y="266"/>
                    <a:pt x="69" y="272"/>
                  </a:cubicBezTo>
                  <a:cubicBezTo>
                    <a:pt x="71" y="280"/>
                    <a:pt x="73" y="288"/>
                    <a:pt x="76" y="296"/>
                  </a:cubicBezTo>
                  <a:cubicBezTo>
                    <a:pt x="78" y="300"/>
                    <a:pt x="79" y="304"/>
                    <a:pt x="81" y="308"/>
                  </a:cubicBezTo>
                  <a:cubicBezTo>
                    <a:pt x="82" y="310"/>
                    <a:pt x="83" y="311"/>
                    <a:pt x="85" y="313"/>
                  </a:cubicBezTo>
                  <a:cubicBezTo>
                    <a:pt x="85" y="314"/>
                    <a:pt x="86" y="315"/>
                    <a:pt x="87" y="316"/>
                  </a:cubicBezTo>
                  <a:cubicBezTo>
                    <a:pt x="87" y="316"/>
                    <a:pt x="87" y="316"/>
                    <a:pt x="87" y="316"/>
                  </a:cubicBezTo>
                  <a:cubicBezTo>
                    <a:pt x="87" y="316"/>
                    <a:pt x="87" y="316"/>
                    <a:pt x="87" y="316"/>
                  </a:cubicBezTo>
                  <a:cubicBezTo>
                    <a:pt x="88" y="318"/>
                    <a:pt x="89" y="319"/>
                    <a:pt x="91" y="321"/>
                  </a:cubicBezTo>
                  <a:cubicBezTo>
                    <a:pt x="96" y="326"/>
                    <a:pt x="104" y="330"/>
                    <a:pt x="112" y="331"/>
                  </a:cubicBezTo>
                  <a:cubicBezTo>
                    <a:pt x="120" y="332"/>
                    <a:pt x="128" y="331"/>
                    <a:pt x="136" y="330"/>
                  </a:cubicBezTo>
                  <a:cubicBezTo>
                    <a:pt x="150" y="327"/>
                    <a:pt x="163" y="321"/>
                    <a:pt x="176" y="314"/>
                  </a:cubicBezTo>
                  <a:cubicBezTo>
                    <a:pt x="180" y="312"/>
                    <a:pt x="183" y="308"/>
                    <a:pt x="184" y="304"/>
                  </a:cubicBezTo>
                  <a:cubicBezTo>
                    <a:pt x="185" y="298"/>
                    <a:pt x="183" y="291"/>
                    <a:pt x="178" y="287"/>
                  </a:cubicBezTo>
                  <a:cubicBezTo>
                    <a:pt x="176" y="285"/>
                    <a:pt x="173" y="284"/>
                    <a:pt x="170" y="284"/>
                  </a:cubicBezTo>
                  <a:cubicBezTo>
                    <a:pt x="168" y="284"/>
                    <a:pt x="167" y="284"/>
                    <a:pt x="165" y="284"/>
                  </a:cubicBezTo>
                  <a:cubicBezTo>
                    <a:pt x="164" y="285"/>
                    <a:pt x="162" y="285"/>
                    <a:pt x="161" y="286"/>
                  </a:cubicBezTo>
                  <a:cubicBezTo>
                    <a:pt x="158" y="287"/>
                    <a:pt x="155" y="288"/>
                    <a:pt x="153" y="289"/>
                  </a:cubicBezTo>
                  <a:cubicBezTo>
                    <a:pt x="149" y="291"/>
                    <a:pt x="145" y="292"/>
                    <a:pt x="142" y="293"/>
                  </a:cubicBezTo>
                  <a:cubicBezTo>
                    <a:pt x="137" y="294"/>
                    <a:pt x="133" y="295"/>
                    <a:pt x="129" y="296"/>
                  </a:cubicBezTo>
                  <a:cubicBezTo>
                    <a:pt x="125" y="296"/>
                    <a:pt x="121" y="297"/>
                    <a:pt x="117" y="296"/>
                  </a:cubicBezTo>
                  <a:cubicBezTo>
                    <a:pt x="117" y="295"/>
                    <a:pt x="114" y="291"/>
                    <a:pt x="112" y="280"/>
                  </a:cubicBezTo>
                  <a:cubicBezTo>
                    <a:pt x="111" y="271"/>
                    <a:pt x="109" y="262"/>
                    <a:pt x="109" y="254"/>
                  </a:cubicBezTo>
                  <a:cubicBezTo>
                    <a:pt x="108" y="245"/>
                    <a:pt x="108" y="237"/>
                    <a:pt x="107" y="229"/>
                  </a:cubicBezTo>
                  <a:cubicBezTo>
                    <a:pt x="110" y="223"/>
                    <a:pt x="111" y="217"/>
                    <a:pt x="111" y="211"/>
                  </a:cubicBezTo>
                  <a:cubicBezTo>
                    <a:pt x="111" y="204"/>
                    <a:pt x="111" y="198"/>
                    <a:pt x="111" y="192"/>
                  </a:cubicBezTo>
                  <a:cubicBezTo>
                    <a:pt x="112" y="183"/>
                    <a:pt x="112" y="174"/>
                    <a:pt x="114" y="166"/>
                  </a:cubicBezTo>
                  <a:cubicBezTo>
                    <a:pt x="117" y="152"/>
                    <a:pt x="122" y="139"/>
                    <a:pt x="122" y="137"/>
                  </a:cubicBezTo>
                  <a:cubicBezTo>
                    <a:pt x="221" y="101"/>
                    <a:pt x="221" y="101"/>
                    <a:pt x="221" y="101"/>
                  </a:cubicBezTo>
                  <a:cubicBezTo>
                    <a:pt x="221" y="101"/>
                    <a:pt x="222" y="100"/>
                    <a:pt x="222" y="100"/>
                  </a:cubicBezTo>
                  <a:cubicBezTo>
                    <a:pt x="228" y="97"/>
                    <a:pt x="231" y="90"/>
                    <a:pt x="229" y="84"/>
                  </a:cubicBezTo>
                  <a:cubicBezTo>
                    <a:pt x="226" y="78"/>
                    <a:pt x="220" y="74"/>
                    <a:pt x="213" y="76"/>
                  </a:cubicBezTo>
                  <a:cubicBezTo>
                    <a:pt x="213" y="76"/>
                    <a:pt x="122" y="99"/>
                    <a:pt x="115" y="100"/>
                  </a:cubicBezTo>
                  <a:cubicBezTo>
                    <a:pt x="100" y="102"/>
                    <a:pt x="90" y="98"/>
                    <a:pt x="80" y="86"/>
                  </a:cubicBezTo>
                  <a:cubicBezTo>
                    <a:pt x="66" y="69"/>
                    <a:pt x="26" y="8"/>
                    <a:pt x="26" y="8"/>
                  </a:cubicBezTo>
                  <a:cubicBezTo>
                    <a:pt x="21" y="2"/>
                    <a:pt x="13" y="0"/>
                    <a:pt x="7" y="4"/>
                  </a:cubicBezTo>
                  <a:close/>
                  <a:moveTo>
                    <a:pt x="7" y="4"/>
                  </a:moveTo>
                  <a:cubicBezTo>
                    <a:pt x="7" y="4"/>
                    <a:pt x="7" y="4"/>
                    <a:pt x="7"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grpSp>
      <p:sp>
        <p:nvSpPr>
          <p:cNvPr id="21" name="Freeform 18"/>
          <p:cNvSpPr>
            <a:spLocks noEditPoints="1"/>
          </p:cNvSpPr>
          <p:nvPr/>
        </p:nvSpPr>
        <p:spPr bwMode="auto">
          <a:xfrm>
            <a:off x="4969510" y="1991750"/>
            <a:ext cx="1007121" cy="999557"/>
          </a:xfrm>
          <a:custGeom>
            <a:avLst/>
            <a:gdLst>
              <a:gd name="T0" fmla="*/ 664 w 664"/>
              <a:gd name="T1" fmla="*/ 312 h 659"/>
              <a:gd name="T2" fmla="*/ 592 w 664"/>
              <a:gd name="T3" fmla="*/ 226 h 659"/>
              <a:gd name="T4" fmla="*/ 551 w 664"/>
              <a:gd name="T5" fmla="*/ 156 h 659"/>
              <a:gd name="T6" fmla="*/ 513 w 664"/>
              <a:gd name="T7" fmla="*/ 51 h 659"/>
              <a:gd name="T8" fmla="*/ 483 w 664"/>
              <a:gd name="T9" fmla="*/ 33 h 659"/>
              <a:gd name="T10" fmla="*/ 372 w 664"/>
              <a:gd name="T11" fmla="*/ 53 h 659"/>
              <a:gd name="T12" fmla="*/ 292 w 664"/>
              <a:gd name="T13" fmla="*/ 53 h 659"/>
              <a:gd name="T14" fmla="*/ 181 w 664"/>
              <a:gd name="T15" fmla="*/ 33 h 659"/>
              <a:gd name="T16" fmla="*/ 151 w 664"/>
              <a:gd name="T17" fmla="*/ 51 h 659"/>
              <a:gd name="T18" fmla="*/ 113 w 664"/>
              <a:gd name="T19" fmla="*/ 156 h 659"/>
              <a:gd name="T20" fmla="*/ 73 w 664"/>
              <a:gd name="T21" fmla="*/ 226 h 659"/>
              <a:gd name="T22" fmla="*/ 0 w 664"/>
              <a:gd name="T23" fmla="*/ 312 h 659"/>
              <a:gd name="T24" fmla="*/ 53 w 664"/>
              <a:gd name="T25" fmla="*/ 337 h 659"/>
              <a:gd name="T26" fmla="*/ 67 w 664"/>
              <a:gd name="T27" fmla="*/ 417 h 659"/>
              <a:gd name="T28" fmla="*/ 67 w 664"/>
              <a:gd name="T29" fmla="*/ 529 h 659"/>
              <a:gd name="T30" fmla="*/ 89 w 664"/>
              <a:gd name="T31" fmla="*/ 556 h 659"/>
              <a:gd name="T32" fmla="*/ 200 w 664"/>
              <a:gd name="T33" fmla="*/ 575 h 659"/>
              <a:gd name="T34" fmla="*/ 275 w 664"/>
              <a:gd name="T35" fmla="*/ 603 h 659"/>
              <a:gd name="T36" fmla="*/ 372 w 664"/>
              <a:gd name="T37" fmla="*/ 659 h 659"/>
              <a:gd name="T38" fmla="*/ 407 w 664"/>
              <a:gd name="T39" fmla="*/ 653 h 659"/>
              <a:gd name="T40" fmla="*/ 479 w 664"/>
              <a:gd name="T41" fmla="*/ 567 h 659"/>
              <a:gd name="T42" fmla="*/ 540 w 664"/>
              <a:gd name="T43" fmla="*/ 515 h 659"/>
              <a:gd name="T44" fmla="*/ 638 w 664"/>
              <a:gd name="T45" fmla="*/ 459 h 659"/>
              <a:gd name="T46" fmla="*/ 650 w 664"/>
              <a:gd name="T47" fmla="*/ 426 h 659"/>
              <a:gd name="T48" fmla="*/ 611 w 664"/>
              <a:gd name="T49" fmla="*/ 329 h 659"/>
              <a:gd name="T50" fmla="*/ 511 w 664"/>
              <a:gd name="T51" fmla="*/ 201 h 659"/>
              <a:gd name="T52" fmla="*/ 439 w 664"/>
              <a:gd name="T53" fmla="*/ 232 h 659"/>
              <a:gd name="T54" fmla="*/ 439 w 664"/>
              <a:gd name="T55" fmla="*/ 232 h 659"/>
              <a:gd name="T56" fmla="*/ 429 w 664"/>
              <a:gd name="T57" fmla="*/ 222 h 659"/>
              <a:gd name="T58" fmla="*/ 314 w 664"/>
              <a:gd name="T59" fmla="*/ 322 h 659"/>
              <a:gd name="T60" fmla="*/ 235 w 664"/>
              <a:gd name="T61" fmla="*/ 222 h 659"/>
              <a:gd name="T62" fmla="*/ 235 w 664"/>
              <a:gd name="T63" fmla="*/ 222 h 659"/>
              <a:gd name="T64" fmla="*/ 188 w 664"/>
              <a:gd name="T65" fmla="*/ 337 h 659"/>
              <a:gd name="T66" fmla="*/ 325 w 664"/>
              <a:gd name="T67" fmla="*/ 473 h 659"/>
              <a:gd name="T68" fmla="*/ 340 w 664"/>
              <a:gd name="T69" fmla="*/ 347 h 659"/>
              <a:gd name="T70" fmla="*/ 340 w 664"/>
              <a:gd name="T71" fmla="*/ 347 h 659"/>
              <a:gd name="T72" fmla="*/ 476 w 664"/>
              <a:gd name="T73" fmla="*/ 337 h 659"/>
              <a:gd name="T74" fmla="*/ 311 w 664"/>
              <a:gd name="T75" fmla="*/ 110 h 659"/>
              <a:gd name="T76" fmla="*/ 311 w 664"/>
              <a:gd name="T77" fmla="*/ 83 h 659"/>
              <a:gd name="T78" fmla="*/ 108 w 664"/>
              <a:gd name="T79" fmla="*/ 224 h 659"/>
              <a:gd name="T80" fmla="*/ 132 w 664"/>
              <a:gd name="T81" fmla="*/ 420 h 659"/>
              <a:gd name="T82" fmla="*/ 129 w 664"/>
              <a:gd name="T83" fmla="*/ 471 h 659"/>
              <a:gd name="T84" fmla="*/ 311 w 664"/>
              <a:gd name="T85" fmla="*/ 575 h 659"/>
              <a:gd name="T86" fmla="*/ 511 w 664"/>
              <a:gd name="T87" fmla="*/ 457 h 659"/>
              <a:gd name="T88" fmla="*/ 556 w 664"/>
              <a:gd name="T89" fmla="*/ 434 h 659"/>
              <a:gd name="T90" fmla="*/ 532 w 664"/>
              <a:gd name="T91" fmla="*/ 238 h 659"/>
              <a:gd name="T92" fmla="*/ 556 w 664"/>
              <a:gd name="T93" fmla="*/ 43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64" h="659">
                <a:moveTo>
                  <a:pt x="611" y="329"/>
                </a:moveTo>
                <a:cubicBezTo>
                  <a:pt x="611" y="326"/>
                  <a:pt x="611" y="324"/>
                  <a:pt x="611" y="321"/>
                </a:cubicBezTo>
                <a:cubicBezTo>
                  <a:pt x="664" y="312"/>
                  <a:pt x="664" y="312"/>
                  <a:pt x="664" y="312"/>
                </a:cubicBezTo>
                <a:cubicBezTo>
                  <a:pt x="650" y="232"/>
                  <a:pt x="650" y="232"/>
                  <a:pt x="650" y="232"/>
                </a:cubicBezTo>
                <a:cubicBezTo>
                  <a:pt x="597" y="242"/>
                  <a:pt x="597" y="242"/>
                  <a:pt x="597" y="242"/>
                </a:cubicBezTo>
                <a:cubicBezTo>
                  <a:pt x="595" y="236"/>
                  <a:pt x="594" y="231"/>
                  <a:pt x="592" y="226"/>
                </a:cubicBezTo>
                <a:cubicBezTo>
                  <a:pt x="638" y="199"/>
                  <a:pt x="638" y="199"/>
                  <a:pt x="638" y="199"/>
                </a:cubicBezTo>
                <a:cubicBezTo>
                  <a:pt x="597" y="129"/>
                  <a:pt x="597" y="129"/>
                  <a:pt x="597" y="129"/>
                </a:cubicBezTo>
                <a:cubicBezTo>
                  <a:pt x="551" y="156"/>
                  <a:pt x="551" y="156"/>
                  <a:pt x="551" y="156"/>
                </a:cubicBezTo>
                <a:cubicBezTo>
                  <a:pt x="548" y="152"/>
                  <a:pt x="544" y="148"/>
                  <a:pt x="540" y="143"/>
                </a:cubicBezTo>
                <a:cubicBezTo>
                  <a:pt x="575" y="103"/>
                  <a:pt x="575" y="103"/>
                  <a:pt x="575" y="103"/>
                </a:cubicBezTo>
                <a:cubicBezTo>
                  <a:pt x="513" y="51"/>
                  <a:pt x="513" y="51"/>
                  <a:pt x="513" y="51"/>
                </a:cubicBezTo>
                <a:cubicBezTo>
                  <a:pt x="479" y="92"/>
                  <a:pt x="479" y="92"/>
                  <a:pt x="479" y="92"/>
                </a:cubicBezTo>
                <a:cubicBezTo>
                  <a:pt x="474" y="89"/>
                  <a:pt x="469" y="86"/>
                  <a:pt x="464" y="83"/>
                </a:cubicBezTo>
                <a:cubicBezTo>
                  <a:pt x="483" y="33"/>
                  <a:pt x="483" y="33"/>
                  <a:pt x="483" y="33"/>
                </a:cubicBezTo>
                <a:cubicBezTo>
                  <a:pt x="407" y="6"/>
                  <a:pt x="407" y="6"/>
                  <a:pt x="407" y="6"/>
                </a:cubicBezTo>
                <a:cubicBezTo>
                  <a:pt x="389" y="56"/>
                  <a:pt x="389" y="56"/>
                  <a:pt x="389" y="56"/>
                </a:cubicBezTo>
                <a:cubicBezTo>
                  <a:pt x="383" y="55"/>
                  <a:pt x="378" y="54"/>
                  <a:pt x="372" y="53"/>
                </a:cubicBezTo>
                <a:cubicBezTo>
                  <a:pt x="372" y="0"/>
                  <a:pt x="372" y="0"/>
                  <a:pt x="372" y="0"/>
                </a:cubicBezTo>
                <a:cubicBezTo>
                  <a:pt x="292" y="0"/>
                  <a:pt x="292" y="0"/>
                  <a:pt x="292" y="0"/>
                </a:cubicBezTo>
                <a:cubicBezTo>
                  <a:pt x="292" y="53"/>
                  <a:pt x="292" y="53"/>
                  <a:pt x="292" y="53"/>
                </a:cubicBezTo>
                <a:cubicBezTo>
                  <a:pt x="286" y="54"/>
                  <a:pt x="281" y="55"/>
                  <a:pt x="275" y="56"/>
                </a:cubicBezTo>
                <a:cubicBezTo>
                  <a:pt x="257" y="6"/>
                  <a:pt x="257" y="6"/>
                  <a:pt x="257" y="6"/>
                </a:cubicBezTo>
                <a:cubicBezTo>
                  <a:pt x="181" y="33"/>
                  <a:pt x="181" y="33"/>
                  <a:pt x="181" y="33"/>
                </a:cubicBezTo>
                <a:cubicBezTo>
                  <a:pt x="200" y="83"/>
                  <a:pt x="200" y="83"/>
                  <a:pt x="200" y="83"/>
                </a:cubicBezTo>
                <a:cubicBezTo>
                  <a:pt x="195" y="86"/>
                  <a:pt x="190" y="89"/>
                  <a:pt x="185" y="92"/>
                </a:cubicBezTo>
                <a:cubicBezTo>
                  <a:pt x="151" y="51"/>
                  <a:pt x="151" y="51"/>
                  <a:pt x="151" y="51"/>
                </a:cubicBezTo>
                <a:cubicBezTo>
                  <a:pt x="89" y="103"/>
                  <a:pt x="89" y="103"/>
                  <a:pt x="89" y="103"/>
                </a:cubicBezTo>
                <a:cubicBezTo>
                  <a:pt x="124" y="143"/>
                  <a:pt x="124" y="143"/>
                  <a:pt x="124" y="143"/>
                </a:cubicBezTo>
                <a:cubicBezTo>
                  <a:pt x="120" y="147"/>
                  <a:pt x="116" y="152"/>
                  <a:pt x="113" y="156"/>
                </a:cubicBezTo>
                <a:cubicBezTo>
                  <a:pt x="67" y="129"/>
                  <a:pt x="67" y="129"/>
                  <a:pt x="67" y="129"/>
                </a:cubicBezTo>
                <a:cubicBezTo>
                  <a:pt x="26" y="199"/>
                  <a:pt x="26" y="199"/>
                  <a:pt x="26" y="199"/>
                </a:cubicBezTo>
                <a:cubicBezTo>
                  <a:pt x="73" y="226"/>
                  <a:pt x="73" y="226"/>
                  <a:pt x="73" y="226"/>
                </a:cubicBezTo>
                <a:cubicBezTo>
                  <a:pt x="70" y="231"/>
                  <a:pt x="69" y="236"/>
                  <a:pt x="67" y="242"/>
                </a:cubicBezTo>
                <a:cubicBezTo>
                  <a:pt x="14" y="232"/>
                  <a:pt x="14" y="232"/>
                  <a:pt x="14" y="232"/>
                </a:cubicBezTo>
                <a:cubicBezTo>
                  <a:pt x="0" y="312"/>
                  <a:pt x="0" y="312"/>
                  <a:pt x="0" y="312"/>
                </a:cubicBezTo>
                <a:cubicBezTo>
                  <a:pt x="53" y="321"/>
                  <a:pt x="53" y="321"/>
                  <a:pt x="53" y="321"/>
                </a:cubicBezTo>
                <a:cubicBezTo>
                  <a:pt x="53" y="324"/>
                  <a:pt x="53" y="326"/>
                  <a:pt x="53" y="329"/>
                </a:cubicBezTo>
                <a:cubicBezTo>
                  <a:pt x="53" y="332"/>
                  <a:pt x="53" y="335"/>
                  <a:pt x="53" y="337"/>
                </a:cubicBezTo>
                <a:cubicBezTo>
                  <a:pt x="0" y="347"/>
                  <a:pt x="0" y="347"/>
                  <a:pt x="0" y="347"/>
                </a:cubicBezTo>
                <a:cubicBezTo>
                  <a:pt x="14" y="426"/>
                  <a:pt x="14" y="426"/>
                  <a:pt x="14" y="426"/>
                </a:cubicBezTo>
                <a:cubicBezTo>
                  <a:pt x="67" y="417"/>
                  <a:pt x="67" y="417"/>
                  <a:pt x="67" y="417"/>
                </a:cubicBezTo>
                <a:cubicBezTo>
                  <a:pt x="69" y="422"/>
                  <a:pt x="70" y="427"/>
                  <a:pt x="73" y="432"/>
                </a:cubicBezTo>
                <a:cubicBezTo>
                  <a:pt x="26" y="459"/>
                  <a:pt x="26" y="459"/>
                  <a:pt x="26" y="459"/>
                </a:cubicBezTo>
                <a:cubicBezTo>
                  <a:pt x="67" y="529"/>
                  <a:pt x="67" y="529"/>
                  <a:pt x="67" y="529"/>
                </a:cubicBezTo>
                <a:cubicBezTo>
                  <a:pt x="113" y="502"/>
                  <a:pt x="113" y="502"/>
                  <a:pt x="113" y="502"/>
                </a:cubicBezTo>
                <a:cubicBezTo>
                  <a:pt x="116" y="507"/>
                  <a:pt x="120" y="511"/>
                  <a:pt x="124" y="515"/>
                </a:cubicBezTo>
                <a:cubicBezTo>
                  <a:pt x="89" y="556"/>
                  <a:pt x="89" y="556"/>
                  <a:pt x="89" y="556"/>
                </a:cubicBezTo>
                <a:cubicBezTo>
                  <a:pt x="151" y="608"/>
                  <a:pt x="151" y="608"/>
                  <a:pt x="151" y="608"/>
                </a:cubicBezTo>
                <a:cubicBezTo>
                  <a:pt x="185" y="567"/>
                  <a:pt x="185" y="567"/>
                  <a:pt x="185" y="567"/>
                </a:cubicBezTo>
                <a:cubicBezTo>
                  <a:pt x="190" y="570"/>
                  <a:pt x="195" y="572"/>
                  <a:pt x="200" y="575"/>
                </a:cubicBezTo>
                <a:cubicBezTo>
                  <a:pt x="181" y="625"/>
                  <a:pt x="181" y="625"/>
                  <a:pt x="181" y="625"/>
                </a:cubicBezTo>
                <a:cubicBezTo>
                  <a:pt x="257" y="653"/>
                  <a:pt x="257" y="653"/>
                  <a:pt x="257" y="653"/>
                </a:cubicBezTo>
                <a:cubicBezTo>
                  <a:pt x="275" y="603"/>
                  <a:pt x="275" y="603"/>
                  <a:pt x="275" y="603"/>
                </a:cubicBezTo>
                <a:cubicBezTo>
                  <a:pt x="281" y="604"/>
                  <a:pt x="286" y="605"/>
                  <a:pt x="292" y="606"/>
                </a:cubicBezTo>
                <a:cubicBezTo>
                  <a:pt x="292" y="659"/>
                  <a:pt x="292" y="659"/>
                  <a:pt x="292" y="659"/>
                </a:cubicBezTo>
                <a:cubicBezTo>
                  <a:pt x="372" y="659"/>
                  <a:pt x="372" y="659"/>
                  <a:pt x="372" y="659"/>
                </a:cubicBezTo>
                <a:cubicBezTo>
                  <a:pt x="372" y="606"/>
                  <a:pt x="372" y="606"/>
                  <a:pt x="372" y="606"/>
                </a:cubicBezTo>
                <a:cubicBezTo>
                  <a:pt x="378" y="605"/>
                  <a:pt x="383" y="604"/>
                  <a:pt x="389" y="603"/>
                </a:cubicBezTo>
                <a:cubicBezTo>
                  <a:pt x="407" y="653"/>
                  <a:pt x="407" y="653"/>
                  <a:pt x="407" y="653"/>
                </a:cubicBezTo>
                <a:cubicBezTo>
                  <a:pt x="483" y="625"/>
                  <a:pt x="483" y="625"/>
                  <a:pt x="483" y="625"/>
                </a:cubicBezTo>
                <a:cubicBezTo>
                  <a:pt x="464" y="575"/>
                  <a:pt x="464" y="575"/>
                  <a:pt x="464" y="575"/>
                </a:cubicBezTo>
                <a:cubicBezTo>
                  <a:pt x="469" y="572"/>
                  <a:pt x="474" y="570"/>
                  <a:pt x="479" y="567"/>
                </a:cubicBezTo>
                <a:cubicBezTo>
                  <a:pt x="513" y="608"/>
                  <a:pt x="513" y="608"/>
                  <a:pt x="513" y="608"/>
                </a:cubicBezTo>
                <a:cubicBezTo>
                  <a:pt x="575" y="556"/>
                  <a:pt x="575" y="556"/>
                  <a:pt x="575" y="556"/>
                </a:cubicBezTo>
                <a:cubicBezTo>
                  <a:pt x="540" y="515"/>
                  <a:pt x="540" y="515"/>
                  <a:pt x="540" y="515"/>
                </a:cubicBezTo>
                <a:cubicBezTo>
                  <a:pt x="544" y="511"/>
                  <a:pt x="548" y="507"/>
                  <a:pt x="551" y="502"/>
                </a:cubicBezTo>
                <a:cubicBezTo>
                  <a:pt x="597" y="529"/>
                  <a:pt x="597" y="529"/>
                  <a:pt x="597" y="529"/>
                </a:cubicBezTo>
                <a:cubicBezTo>
                  <a:pt x="638" y="459"/>
                  <a:pt x="638" y="459"/>
                  <a:pt x="638" y="459"/>
                </a:cubicBezTo>
                <a:cubicBezTo>
                  <a:pt x="592" y="432"/>
                  <a:pt x="592" y="432"/>
                  <a:pt x="592" y="432"/>
                </a:cubicBezTo>
                <a:cubicBezTo>
                  <a:pt x="594" y="427"/>
                  <a:pt x="595" y="422"/>
                  <a:pt x="597" y="417"/>
                </a:cubicBezTo>
                <a:cubicBezTo>
                  <a:pt x="650" y="426"/>
                  <a:pt x="650" y="426"/>
                  <a:pt x="650" y="426"/>
                </a:cubicBezTo>
                <a:cubicBezTo>
                  <a:pt x="664" y="347"/>
                  <a:pt x="664" y="347"/>
                  <a:pt x="664" y="347"/>
                </a:cubicBezTo>
                <a:cubicBezTo>
                  <a:pt x="611" y="337"/>
                  <a:pt x="611" y="337"/>
                  <a:pt x="611" y="337"/>
                </a:cubicBezTo>
                <a:cubicBezTo>
                  <a:pt x="611" y="335"/>
                  <a:pt x="611" y="332"/>
                  <a:pt x="611" y="329"/>
                </a:cubicBezTo>
                <a:close/>
                <a:moveTo>
                  <a:pt x="353" y="83"/>
                </a:moveTo>
                <a:cubicBezTo>
                  <a:pt x="428" y="89"/>
                  <a:pt x="494" y="129"/>
                  <a:pt x="535" y="188"/>
                </a:cubicBezTo>
                <a:cubicBezTo>
                  <a:pt x="511" y="201"/>
                  <a:pt x="511" y="201"/>
                  <a:pt x="511" y="201"/>
                </a:cubicBezTo>
                <a:cubicBezTo>
                  <a:pt x="475" y="151"/>
                  <a:pt x="418" y="116"/>
                  <a:pt x="353" y="110"/>
                </a:cubicBezTo>
                <a:lnTo>
                  <a:pt x="353" y="83"/>
                </a:lnTo>
                <a:close/>
                <a:moveTo>
                  <a:pt x="439" y="232"/>
                </a:moveTo>
                <a:cubicBezTo>
                  <a:pt x="461" y="256"/>
                  <a:pt x="475" y="287"/>
                  <a:pt x="476" y="322"/>
                </a:cubicBezTo>
                <a:cubicBezTo>
                  <a:pt x="350" y="322"/>
                  <a:pt x="350" y="322"/>
                  <a:pt x="350" y="322"/>
                </a:cubicBezTo>
                <a:lnTo>
                  <a:pt x="439" y="232"/>
                </a:lnTo>
                <a:close/>
                <a:moveTo>
                  <a:pt x="340" y="311"/>
                </a:moveTo>
                <a:cubicBezTo>
                  <a:pt x="340" y="185"/>
                  <a:pt x="340" y="185"/>
                  <a:pt x="340" y="185"/>
                </a:cubicBezTo>
                <a:cubicBezTo>
                  <a:pt x="374" y="187"/>
                  <a:pt x="405" y="200"/>
                  <a:pt x="429" y="222"/>
                </a:cubicBezTo>
                <a:lnTo>
                  <a:pt x="340" y="311"/>
                </a:lnTo>
                <a:close/>
                <a:moveTo>
                  <a:pt x="225" y="232"/>
                </a:moveTo>
                <a:cubicBezTo>
                  <a:pt x="314" y="322"/>
                  <a:pt x="314" y="322"/>
                  <a:pt x="314" y="322"/>
                </a:cubicBezTo>
                <a:cubicBezTo>
                  <a:pt x="188" y="322"/>
                  <a:pt x="188" y="322"/>
                  <a:pt x="188" y="322"/>
                </a:cubicBezTo>
                <a:cubicBezTo>
                  <a:pt x="190" y="287"/>
                  <a:pt x="203" y="256"/>
                  <a:pt x="225" y="232"/>
                </a:cubicBezTo>
                <a:close/>
                <a:moveTo>
                  <a:pt x="235" y="222"/>
                </a:moveTo>
                <a:cubicBezTo>
                  <a:pt x="259" y="200"/>
                  <a:pt x="290" y="187"/>
                  <a:pt x="325" y="185"/>
                </a:cubicBezTo>
                <a:cubicBezTo>
                  <a:pt x="325" y="311"/>
                  <a:pt x="325" y="311"/>
                  <a:pt x="325" y="311"/>
                </a:cubicBezTo>
                <a:lnTo>
                  <a:pt x="235" y="222"/>
                </a:lnTo>
                <a:close/>
                <a:moveTo>
                  <a:pt x="314" y="337"/>
                </a:moveTo>
                <a:cubicBezTo>
                  <a:pt x="225" y="426"/>
                  <a:pt x="225" y="426"/>
                  <a:pt x="225" y="426"/>
                </a:cubicBezTo>
                <a:cubicBezTo>
                  <a:pt x="203" y="402"/>
                  <a:pt x="189" y="371"/>
                  <a:pt x="188" y="337"/>
                </a:cubicBezTo>
                <a:lnTo>
                  <a:pt x="314" y="337"/>
                </a:lnTo>
                <a:close/>
                <a:moveTo>
                  <a:pt x="325" y="347"/>
                </a:moveTo>
                <a:cubicBezTo>
                  <a:pt x="325" y="473"/>
                  <a:pt x="325" y="473"/>
                  <a:pt x="325" y="473"/>
                </a:cubicBezTo>
                <a:cubicBezTo>
                  <a:pt x="290" y="472"/>
                  <a:pt x="259" y="458"/>
                  <a:pt x="235" y="436"/>
                </a:cubicBezTo>
                <a:lnTo>
                  <a:pt x="325" y="347"/>
                </a:lnTo>
                <a:close/>
                <a:moveTo>
                  <a:pt x="340" y="347"/>
                </a:moveTo>
                <a:cubicBezTo>
                  <a:pt x="429" y="436"/>
                  <a:pt x="429" y="436"/>
                  <a:pt x="429" y="436"/>
                </a:cubicBezTo>
                <a:cubicBezTo>
                  <a:pt x="405" y="458"/>
                  <a:pt x="374" y="472"/>
                  <a:pt x="340" y="473"/>
                </a:cubicBezTo>
                <a:lnTo>
                  <a:pt x="340" y="347"/>
                </a:lnTo>
                <a:close/>
                <a:moveTo>
                  <a:pt x="439" y="426"/>
                </a:moveTo>
                <a:cubicBezTo>
                  <a:pt x="350" y="337"/>
                  <a:pt x="350" y="337"/>
                  <a:pt x="350" y="337"/>
                </a:cubicBezTo>
                <a:cubicBezTo>
                  <a:pt x="476" y="337"/>
                  <a:pt x="476" y="337"/>
                  <a:pt x="476" y="337"/>
                </a:cubicBezTo>
                <a:cubicBezTo>
                  <a:pt x="475" y="371"/>
                  <a:pt x="461" y="402"/>
                  <a:pt x="439" y="426"/>
                </a:cubicBezTo>
                <a:close/>
                <a:moveTo>
                  <a:pt x="311" y="83"/>
                </a:moveTo>
                <a:cubicBezTo>
                  <a:pt x="311" y="110"/>
                  <a:pt x="311" y="110"/>
                  <a:pt x="311" y="110"/>
                </a:cubicBezTo>
                <a:cubicBezTo>
                  <a:pt x="246" y="116"/>
                  <a:pt x="189" y="151"/>
                  <a:pt x="153" y="201"/>
                </a:cubicBezTo>
                <a:cubicBezTo>
                  <a:pt x="129" y="188"/>
                  <a:pt x="129" y="188"/>
                  <a:pt x="129" y="188"/>
                </a:cubicBezTo>
                <a:cubicBezTo>
                  <a:pt x="170" y="129"/>
                  <a:pt x="236" y="89"/>
                  <a:pt x="311" y="83"/>
                </a:cubicBezTo>
                <a:close/>
                <a:moveTo>
                  <a:pt x="108" y="434"/>
                </a:moveTo>
                <a:cubicBezTo>
                  <a:pt x="93" y="402"/>
                  <a:pt x="85" y="367"/>
                  <a:pt x="85" y="329"/>
                </a:cubicBezTo>
                <a:cubicBezTo>
                  <a:pt x="85" y="292"/>
                  <a:pt x="93" y="256"/>
                  <a:pt x="108" y="224"/>
                </a:cubicBezTo>
                <a:cubicBezTo>
                  <a:pt x="132" y="238"/>
                  <a:pt x="132" y="238"/>
                  <a:pt x="132" y="238"/>
                </a:cubicBezTo>
                <a:cubicBezTo>
                  <a:pt x="119" y="266"/>
                  <a:pt x="112" y="297"/>
                  <a:pt x="112" y="329"/>
                </a:cubicBezTo>
                <a:cubicBezTo>
                  <a:pt x="112" y="362"/>
                  <a:pt x="119" y="393"/>
                  <a:pt x="132" y="420"/>
                </a:cubicBezTo>
                <a:lnTo>
                  <a:pt x="108" y="434"/>
                </a:lnTo>
                <a:close/>
                <a:moveTo>
                  <a:pt x="311" y="575"/>
                </a:moveTo>
                <a:cubicBezTo>
                  <a:pt x="236" y="569"/>
                  <a:pt x="170" y="529"/>
                  <a:pt x="129" y="471"/>
                </a:cubicBezTo>
                <a:cubicBezTo>
                  <a:pt x="153" y="457"/>
                  <a:pt x="153" y="457"/>
                  <a:pt x="153" y="457"/>
                </a:cubicBezTo>
                <a:cubicBezTo>
                  <a:pt x="189" y="507"/>
                  <a:pt x="246" y="542"/>
                  <a:pt x="311" y="548"/>
                </a:cubicBezTo>
                <a:lnTo>
                  <a:pt x="311" y="575"/>
                </a:lnTo>
                <a:close/>
                <a:moveTo>
                  <a:pt x="353" y="575"/>
                </a:moveTo>
                <a:cubicBezTo>
                  <a:pt x="353" y="548"/>
                  <a:pt x="353" y="548"/>
                  <a:pt x="353" y="548"/>
                </a:cubicBezTo>
                <a:cubicBezTo>
                  <a:pt x="418" y="542"/>
                  <a:pt x="475" y="507"/>
                  <a:pt x="511" y="457"/>
                </a:cubicBezTo>
                <a:cubicBezTo>
                  <a:pt x="535" y="471"/>
                  <a:pt x="535" y="471"/>
                  <a:pt x="535" y="471"/>
                </a:cubicBezTo>
                <a:cubicBezTo>
                  <a:pt x="494" y="529"/>
                  <a:pt x="428" y="569"/>
                  <a:pt x="353" y="575"/>
                </a:cubicBezTo>
                <a:close/>
                <a:moveTo>
                  <a:pt x="556" y="434"/>
                </a:moveTo>
                <a:cubicBezTo>
                  <a:pt x="532" y="420"/>
                  <a:pt x="532" y="420"/>
                  <a:pt x="532" y="420"/>
                </a:cubicBezTo>
                <a:cubicBezTo>
                  <a:pt x="545" y="393"/>
                  <a:pt x="552" y="362"/>
                  <a:pt x="552" y="329"/>
                </a:cubicBezTo>
                <a:cubicBezTo>
                  <a:pt x="552" y="297"/>
                  <a:pt x="545" y="266"/>
                  <a:pt x="532" y="238"/>
                </a:cubicBezTo>
                <a:cubicBezTo>
                  <a:pt x="556" y="224"/>
                  <a:pt x="556" y="224"/>
                  <a:pt x="556" y="224"/>
                </a:cubicBezTo>
                <a:cubicBezTo>
                  <a:pt x="571" y="256"/>
                  <a:pt x="579" y="292"/>
                  <a:pt x="579" y="329"/>
                </a:cubicBezTo>
                <a:cubicBezTo>
                  <a:pt x="579" y="367"/>
                  <a:pt x="571" y="402"/>
                  <a:pt x="556" y="434"/>
                </a:cubicBezTo>
                <a:close/>
              </a:path>
            </a:pathLst>
          </a:cu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a:solidFill>
                <a:schemeClr val="tx1">
                  <a:lumMod val="50000"/>
                  <a:lumOff val="50000"/>
                </a:schemeClr>
              </a:solidFill>
            </a:endParaRPr>
          </a:p>
        </p:txBody>
      </p:sp>
      <p:grpSp>
        <p:nvGrpSpPr>
          <p:cNvPr id="37" name="组合 36"/>
          <p:cNvGrpSpPr/>
          <p:nvPr/>
        </p:nvGrpSpPr>
        <p:grpSpPr>
          <a:xfrm>
            <a:off x="2533404" y="1681147"/>
            <a:ext cx="1169787" cy="1164574"/>
            <a:chOff x="2339274" y="1614547"/>
            <a:chExt cx="1558048" cy="1551105"/>
          </a:xfrm>
          <a:solidFill>
            <a:schemeClr val="tx1">
              <a:lumMod val="65000"/>
              <a:lumOff val="35000"/>
            </a:schemeClr>
          </a:solidFill>
        </p:grpSpPr>
        <p:sp>
          <p:nvSpPr>
            <p:cNvPr id="23" name="Freeform 22"/>
            <p:cNvSpPr>
              <a:spLocks noEditPoints="1"/>
            </p:cNvSpPr>
            <p:nvPr/>
          </p:nvSpPr>
          <p:spPr bwMode="auto">
            <a:xfrm>
              <a:off x="2339274" y="1614547"/>
              <a:ext cx="1558048" cy="1551105"/>
            </a:xfrm>
            <a:custGeom>
              <a:avLst/>
              <a:gdLst>
                <a:gd name="T0" fmla="*/ 713 w 800"/>
                <a:gd name="T1" fmla="*/ 273 h 796"/>
                <a:gd name="T2" fmla="*/ 720 w 800"/>
                <a:gd name="T3" fmla="*/ 157 h 796"/>
                <a:gd name="T4" fmla="*/ 651 w 800"/>
                <a:gd name="T5" fmla="*/ 174 h 796"/>
                <a:gd name="T6" fmla="*/ 618 w 800"/>
                <a:gd name="T7" fmla="*/ 62 h 796"/>
                <a:gd name="T8" fmla="*/ 560 w 800"/>
                <a:gd name="T9" fmla="*/ 101 h 796"/>
                <a:gd name="T10" fmla="*/ 490 w 800"/>
                <a:gd name="T11" fmla="*/ 8 h 796"/>
                <a:gd name="T12" fmla="*/ 448 w 800"/>
                <a:gd name="T13" fmla="*/ 65 h 796"/>
                <a:gd name="T14" fmla="*/ 351 w 800"/>
                <a:gd name="T15" fmla="*/ 0 h 796"/>
                <a:gd name="T16" fmla="*/ 331 w 800"/>
                <a:gd name="T17" fmla="*/ 68 h 796"/>
                <a:gd name="T18" fmla="*/ 218 w 800"/>
                <a:gd name="T19" fmla="*/ 41 h 796"/>
                <a:gd name="T20" fmla="*/ 223 w 800"/>
                <a:gd name="T21" fmla="*/ 111 h 796"/>
                <a:gd name="T22" fmla="*/ 107 w 800"/>
                <a:gd name="T23" fmla="*/ 125 h 796"/>
                <a:gd name="T24" fmla="*/ 135 w 800"/>
                <a:gd name="T25" fmla="*/ 189 h 796"/>
                <a:gd name="T26" fmla="*/ 31 w 800"/>
                <a:gd name="T27" fmla="*/ 241 h 796"/>
                <a:gd name="T28" fmla="*/ 80 w 800"/>
                <a:gd name="T29" fmla="*/ 292 h 796"/>
                <a:gd name="T30" fmla="*/ 0 w 800"/>
                <a:gd name="T31" fmla="*/ 377 h 796"/>
                <a:gd name="T32" fmla="*/ 63 w 800"/>
                <a:gd name="T33" fmla="*/ 398 h 796"/>
                <a:gd name="T34" fmla="*/ 0 w 800"/>
                <a:gd name="T35" fmla="*/ 419 h 796"/>
                <a:gd name="T36" fmla="*/ 80 w 800"/>
                <a:gd name="T37" fmla="*/ 504 h 796"/>
                <a:gd name="T38" fmla="*/ 31 w 800"/>
                <a:gd name="T39" fmla="*/ 555 h 796"/>
                <a:gd name="T40" fmla="*/ 135 w 800"/>
                <a:gd name="T41" fmla="*/ 607 h 796"/>
                <a:gd name="T42" fmla="*/ 107 w 800"/>
                <a:gd name="T43" fmla="*/ 671 h 796"/>
                <a:gd name="T44" fmla="*/ 223 w 800"/>
                <a:gd name="T45" fmla="*/ 685 h 796"/>
                <a:gd name="T46" fmla="*/ 218 w 800"/>
                <a:gd name="T47" fmla="*/ 755 h 796"/>
                <a:gd name="T48" fmla="*/ 331 w 800"/>
                <a:gd name="T49" fmla="*/ 728 h 796"/>
                <a:gd name="T50" fmla="*/ 351 w 800"/>
                <a:gd name="T51" fmla="*/ 796 h 796"/>
                <a:gd name="T52" fmla="*/ 448 w 800"/>
                <a:gd name="T53" fmla="*/ 731 h 796"/>
                <a:gd name="T54" fmla="*/ 490 w 800"/>
                <a:gd name="T55" fmla="*/ 788 h 796"/>
                <a:gd name="T56" fmla="*/ 560 w 800"/>
                <a:gd name="T57" fmla="*/ 695 h 796"/>
                <a:gd name="T58" fmla="*/ 618 w 800"/>
                <a:gd name="T59" fmla="*/ 734 h 796"/>
                <a:gd name="T60" fmla="*/ 651 w 800"/>
                <a:gd name="T61" fmla="*/ 622 h 796"/>
                <a:gd name="T62" fmla="*/ 720 w 800"/>
                <a:gd name="T63" fmla="*/ 639 h 796"/>
                <a:gd name="T64" fmla="*/ 713 w 800"/>
                <a:gd name="T65" fmla="*/ 523 h 796"/>
                <a:gd name="T66" fmla="*/ 783 w 800"/>
                <a:gd name="T67" fmla="*/ 515 h 796"/>
                <a:gd name="T68" fmla="*/ 737 w 800"/>
                <a:gd name="T69" fmla="*/ 408 h 796"/>
                <a:gd name="T70" fmla="*/ 737 w 800"/>
                <a:gd name="T71" fmla="*/ 388 h 796"/>
                <a:gd name="T72" fmla="*/ 783 w 800"/>
                <a:gd name="T73" fmla="*/ 281 h 796"/>
                <a:gd name="T74" fmla="*/ 674 w 800"/>
                <a:gd name="T75" fmla="*/ 398 h 796"/>
                <a:gd name="T76" fmla="*/ 126 w 800"/>
                <a:gd name="T77" fmla="*/ 398 h 796"/>
                <a:gd name="T78" fmla="*/ 674 w 800"/>
                <a:gd name="T79" fmla="*/ 398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0" h="796">
                  <a:moveTo>
                    <a:pt x="720" y="292"/>
                  </a:moveTo>
                  <a:cubicBezTo>
                    <a:pt x="718" y="286"/>
                    <a:pt x="715" y="280"/>
                    <a:pt x="713" y="273"/>
                  </a:cubicBezTo>
                  <a:cubicBezTo>
                    <a:pt x="769" y="241"/>
                    <a:pt x="769" y="241"/>
                    <a:pt x="769" y="241"/>
                  </a:cubicBezTo>
                  <a:cubicBezTo>
                    <a:pt x="720" y="157"/>
                    <a:pt x="720" y="157"/>
                    <a:pt x="720" y="157"/>
                  </a:cubicBezTo>
                  <a:cubicBezTo>
                    <a:pt x="664" y="189"/>
                    <a:pt x="664" y="189"/>
                    <a:pt x="664" y="189"/>
                  </a:cubicBezTo>
                  <a:cubicBezTo>
                    <a:pt x="660" y="184"/>
                    <a:pt x="656" y="179"/>
                    <a:pt x="651" y="174"/>
                  </a:cubicBezTo>
                  <a:cubicBezTo>
                    <a:pt x="693" y="125"/>
                    <a:pt x="693" y="125"/>
                    <a:pt x="693" y="125"/>
                  </a:cubicBezTo>
                  <a:cubicBezTo>
                    <a:pt x="618" y="62"/>
                    <a:pt x="618" y="62"/>
                    <a:pt x="618" y="62"/>
                  </a:cubicBezTo>
                  <a:cubicBezTo>
                    <a:pt x="577" y="111"/>
                    <a:pt x="577" y="111"/>
                    <a:pt x="577" y="111"/>
                  </a:cubicBezTo>
                  <a:cubicBezTo>
                    <a:pt x="571" y="108"/>
                    <a:pt x="566" y="104"/>
                    <a:pt x="560" y="101"/>
                  </a:cubicBezTo>
                  <a:cubicBezTo>
                    <a:pt x="582" y="41"/>
                    <a:pt x="582" y="41"/>
                    <a:pt x="582" y="41"/>
                  </a:cubicBezTo>
                  <a:cubicBezTo>
                    <a:pt x="490" y="8"/>
                    <a:pt x="490" y="8"/>
                    <a:pt x="490" y="8"/>
                  </a:cubicBezTo>
                  <a:cubicBezTo>
                    <a:pt x="468" y="68"/>
                    <a:pt x="468" y="68"/>
                    <a:pt x="468" y="68"/>
                  </a:cubicBezTo>
                  <a:cubicBezTo>
                    <a:pt x="462" y="67"/>
                    <a:pt x="455" y="66"/>
                    <a:pt x="448" y="65"/>
                  </a:cubicBezTo>
                  <a:cubicBezTo>
                    <a:pt x="448" y="0"/>
                    <a:pt x="448" y="0"/>
                    <a:pt x="448" y="0"/>
                  </a:cubicBezTo>
                  <a:cubicBezTo>
                    <a:pt x="351" y="0"/>
                    <a:pt x="351" y="0"/>
                    <a:pt x="351" y="0"/>
                  </a:cubicBezTo>
                  <a:cubicBezTo>
                    <a:pt x="351" y="65"/>
                    <a:pt x="351" y="65"/>
                    <a:pt x="351" y="65"/>
                  </a:cubicBezTo>
                  <a:cubicBezTo>
                    <a:pt x="345" y="66"/>
                    <a:pt x="338" y="67"/>
                    <a:pt x="331" y="68"/>
                  </a:cubicBezTo>
                  <a:cubicBezTo>
                    <a:pt x="309" y="8"/>
                    <a:pt x="309" y="8"/>
                    <a:pt x="309" y="8"/>
                  </a:cubicBezTo>
                  <a:cubicBezTo>
                    <a:pt x="218" y="41"/>
                    <a:pt x="218" y="41"/>
                    <a:pt x="218" y="41"/>
                  </a:cubicBezTo>
                  <a:cubicBezTo>
                    <a:pt x="240" y="101"/>
                    <a:pt x="240" y="101"/>
                    <a:pt x="240" y="101"/>
                  </a:cubicBezTo>
                  <a:cubicBezTo>
                    <a:pt x="234" y="104"/>
                    <a:pt x="228" y="108"/>
                    <a:pt x="223" y="111"/>
                  </a:cubicBezTo>
                  <a:cubicBezTo>
                    <a:pt x="181" y="62"/>
                    <a:pt x="181" y="62"/>
                    <a:pt x="181" y="62"/>
                  </a:cubicBezTo>
                  <a:cubicBezTo>
                    <a:pt x="107" y="125"/>
                    <a:pt x="107" y="125"/>
                    <a:pt x="107" y="125"/>
                  </a:cubicBezTo>
                  <a:cubicBezTo>
                    <a:pt x="148" y="174"/>
                    <a:pt x="148" y="174"/>
                    <a:pt x="148" y="174"/>
                  </a:cubicBezTo>
                  <a:cubicBezTo>
                    <a:pt x="144" y="179"/>
                    <a:pt x="140" y="184"/>
                    <a:pt x="135" y="189"/>
                  </a:cubicBezTo>
                  <a:cubicBezTo>
                    <a:pt x="80" y="157"/>
                    <a:pt x="80" y="157"/>
                    <a:pt x="80" y="157"/>
                  </a:cubicBezTo>
                  <a:cubicBezTo>
                    <a:pt x="31" y="241"/>
                    <a:pt x="31" y="241"/>
                    <a:pt x="31" y="241"/>
                  </a:cubicBezTo>
                  <a:cubicBezTo>
                    <a:pt x="87" y="273"/>
                    <a:pt x="87" y="273"/>
                    <a:pt x="87" y="273"/>
                  </a:cubicBezTo>
                  <a:cubicBezTo>
                    <a:pt x="84" y="280"/>
                    <a:pt x="82" y="286"/>
                    <a:pt x="80" y="292"/>
                  </a:cubicBezTo>
                  <a:cubicBezTo>
                    <a:pt x="17" y="281"/>
                    <a:pt x="17" y="281"/>
                    <a:pt x="17" y="281"/>
                  </a:cubicBezTo>
                  <a:cubicBezTo>
                    <a:pt x="0" y="377"/>
                    <a:pt x="0" y="377"/>
                    <a:pt x="0" y="377"/>
                  </a:cubicBezTo>
                  <a:cubicBezTo>
                    <a:pt x="63" y="388"/>
                    <a:pt x="63" y="388"/>
                    <a:pt x="63" y="388"/>
                  </a:cubicBezTo>
                  <a:cubicBezTo>
                    <a:pt x="63" y="391"/>
                    <a:pt x="63" y="395"/>
                    <a:pt x="63" y="398"/>
                  </a:cubicBezTo>
                  <a:cubicBezTo>
                    <a:pt x="63" y="401"/>
                    <a:pt x="63" y="405"/>
                    <a:pt x="63" y="408"/>
                  </a:cubicBezTo>
                  <a:cubicBezTo>
                    <a:pt x="0" y="419"/>
                    <a:pt x="0" y="419"/>
                    <a:pt x="0" y="419"/>
                  </a:cubicBezTo>
                  <a:cubicBezTo>
                    <a:pt x="17" y="515"/>
                    <a:pt x="17" y="515"/>
                    <a:pt x="17" y="515"/>
                  </a:cubicBezTo>
                  <a:cubicBezTo>
                    <a:pt x="80" y="504"/>
                    <a:pt x="80" y="504"/>
                    <a:pt x="80" y="504"/>
                  </a:cubicBezTo>
                  <a:cubicBezTo>
                    <a:pt x="82" y="510"/>
                    <a:pt x="84" y="516"/>
                    <a:pt x="87" y="523"/>
                  </a:cubicBezTo>
                  <a:cubicBezTo>
                    <a:pt x="31" y="555"/>
                    <a:pt x="31" y="555"/>
                    <a:pt x="31" y="555"/>
                  </a:cubicBezTo>
                  <a:cubicBezTo>
                    <a:pt x="80" y="639"/>
                    <a:pt x="80" y="639"/>
                    <a:pt x="80" y="639"/>
                  </a:cubicBezTo>
                  <a:cubicBezTo>
                    <a:pt x="135" y="607"/>
                    <a:pt x="135" y="607"/>
                    <a:pt x="135" y="607"/>
                  </a:cubicBezTo>
                  <a:cubicBezTo>
                    <a:pt x="140" y="612"/>
                    <a:pt x="144" y="617"/>
                    <a:pt x="148" y="622"/>
                  </a:cubicBezTo>
                  <a:cubicBezTo>
                    <a:pt x="107" y="671"/>
                    <a:pt x="107" y="671"/>
                    <a:pt x="107" y="671"/>
                  </a:cubicBezTo>
                  <a:cubicBezTo>
                    <a:pt x="181" y="734"/>
                    <a:pt x="181" y="734"/>
                    <a:pt x="181" y="734"/>
                  </a:cubicBezTo>
                  <a:cubicBezTo>
                    <a:pt x="223" y="685"/>
                    <a:pt x="223" y="685"/>
                    <a:pt x="223" y="685"/>
                  </a:cubicBezTo>
                  <a:cubicBezTo>
                    <a:pt x="228" y="688"/>
                    <a:pt x="234" y="692"/>
                    <a:pt x="240" y="695"/>
                  </a:cubicBezTo>
                  <a:cubicBezTo>
                    <a:pt x="218" y="755"/>
                    <a:pt x="218" y="755"/>
                    <a:pt x="218" y="755"/>
                  </a:cubicBezTo>
                  <a:cubicBezTo>
                    <a:pt x="310" y="788"/>
                    <a:pt x="310" y="788"/>
                    <a:pt x="310" y="788"/>
                  </a:cubicBezTo>
                  <a:cubicBezTo>
                    <a:pt x="331" y="728"/>
                    <a:pt x="331" y="728"/>
                    <a:pt x="331" y="728"/>
                  </a:cubicBezTo>
                  <a:cubicBezTo>
                    <a:pt x="338" y="729"/>
                    <a:pt x="345" y="731"/>
                    <a:pt x="351" y="731"/>
                  </a:cubicBezTo>
                  <a:cubicBezTo>
                    <a:pt x="351" y="796"/>
                    <a:pt x="351" y="796"/>
                    <a:pt x="351" y="796"/>
                  </a:cubicBezTo>
                  <a:cubicBezTo>
                    <a:pt x="448" y="796"/>
                    <a:pt x="448" y="796"/>
                    <a:pt x="448" y="796"/>
                  </a:cubicBezTo>
                  <a:cubicBezTo>
                    <a:pt x="448" y="731"/>
                    <a:pt x="448" y="731"/>
                    <a:pt x="448" y="731"/>
                  </a:cubicBezTo>
                  <a:cubicBezTo>
                    <a:pt x="455" y="731"/>
                    <a:pt x="462" y="729"/>
                    <a:pt x="468" y="728"/>
                  </a:cubicBezTo>
                  <a:cubicBezTo>
                    <a:pt x="490" y="788"/>
                    <a:pt x="490" y="788"/>
                    <a:pt x="490" y="788"/>
                  </a:cubicBezTo>
                  <a:cubicBezTo>
                    <a:pt x="582" y="755"/>
                    <a:pt x="582" y="755"/>
                    <a:pt x="582" y="755"/>
                  </a:cubicBezTo>
                  <a:cubicBezTo>
                    <a:pt x="560" y="695"/>
                    <a:pt x="560" y="695"/>
                    <a:pt x="560" y="695"/>
                  </a:cubicBezTo>
                  <a:cubicBezTo>
                    <a:pt x="566" y="692"/>
                    <a:pt x="571" y="688"/>
                    <a:pt x="577" y="685"/>
                  </a:cubicBezTo>
                  <a:cubicBezTo>
                    <a:pt x="618" y="734"/>
                    <a:pt x="618" y="734"/>
                    <a:pt x="618" y="734"/>
                  </a:cubicBezTo>
                  <a:cubicBezTo>
                    <a:pt x="693" y="671"/>
                    <a:pt x="693" y="671"/>
                    <a:pt x="693" y="671"/>
                  </a:cubicBezTo>
                  <a:cubicBezTo>
                    <a:pt x="651" y="622"/>
                    <a:pt x="651" y="622"/>
                    <a:pt x="651" y="622"/>
                  </a:cubicBezTo>
                  <a:cubicBezTo>
                    <a:pt x="656" y="617"/>
                    <a:pt x="660" y="612"/>
                    <a:pt x="664" y="607"/>
                  </a:cubicBezTo>
                  <a:cubicBezTo>
                    <a:pt x="720" y="639"/>
                    <a:pt x="720" y="639"/>
                    <a:pt x="720" y="639"/>
                  </a:cubicBezTo>
                  <a:cubicBezTo>
                    <a:pt x="769" y="555"/>
                    <a:pt x="769" y="555"/>
                    <a:pt x="769" y="555"/>
                  </a:cubicBezTo>
                  <a:cubicBezTo>
                    <a:pt x="713" y="523"/>
                    <a:pt x="713" y="523"/>
                    <a:pt x="713" y="523"/>
                  </a:cubicBezTo>
                  <a:cubicBezTo>
                    <a:pt x="715" y="516"/>
                    <a:pt x="718" y="510"/>
                    <a:pt x="720" y="504"/>
                  </a:cubicBezTo>
                  <a:cubicBezTo>
                    <a:pt x="783" y="515"/>
                    <a:pt x="783" y="515"/>
                    <a:pt x="783" y="515"/>
                  </a:cubicBezTo>
                  <a:cubicBezTo>
                    <a:pt x="800" y="419"/>
                    <a:pt x="800" y="419"/>
                    <a:pt x="800" y="419"/>
                  </a:cubicBezTo>
                  <a:cubicBezTo>
                    <a:pt x="737" y="408"/>
                    <a:pt x="737" y="408"/>
                    <a:pt x="737" y="408"/>
                  </a:cubicBezTo>
                  <a:cubicBezTo>
                    <a:pt x="737" y="405"/>
                    <a:pt x="737" y="401"/>
                    <a:pt x="737" y="398"/>
                  </a:cubicBezTo>
                  <a:cubicBezTo>
                    <a:pt x="737" y="395"/>
                    <a:pt x="737" y="391"/>
                    <a:pt x="737" y="388"/>
                  </a:cubicBezTo>
                  <a:cubicBezTo>
                    <a:pt x="800" y="377"/>
                    <a:pt x="800" y="377"/>
                    <a:pt x="800" y="377"/>
                  </a:cubicBezTo>
                  <a:cubicBezTo>
                    <a:pt x="783" y="281"/>
                    <a:pt x="783" y="281"/>
                    <a:pt x="783" y="281"/>
                  </a:cubicBezTo>
                  <a:lnTo>
                    <a:pt x="720" y="292"/>
                  </a:lnTo>
                  <a:close/>
                  <a:moveTo>
                    <a:pt x="674" y="398"/>
                  </a:moveTo>
                  <a:cubicBezTo>
                    <a:pt x="674" y="549"/>
                    <a:pt x="551" y="672"/>
                    <a:pt x="400" y="672"/>
                  </a:cubicBezTo>
                  <a:cubicBezTo>
                    <a:pt x="248" y="672"/>
                    <a:pt x="126" y="549"/>
                    <a:pt x="126" y="398"/>
                  </a:cubicBezTo>
                  <a:cubicBezTo>
                    <a:pt x="126" y="247"/>
                    <a:pt x="248" y="124"/>
                    <a:pt x="400" y="124"/>
                  </a:cubicBezTo>
                  <a:cubicBezTo>
                    <a:pt x="551" y="124"/>
                    <a:pt x="674" y="247"/>
                    <a:pt x="674" y="398"/>
                  </a:cubicBezTo>
                  <a:close/>
                </a:path>
              </a:pathLst>
            </a:cu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a:solidFill>
                  <a:schemeClr val="tx1">
                    <a:lumMod val="50000"/>
                    <a:lumOff val="50000"/>
                  </a:schemeClr>
                </a:solidFill>
              </a:endParaRPr>
            </a:p>
          </p:txBody>
        </p:sp>
        <p:sp>
          <p:nvSpPr>
            <p:cNvPr id="24" name="椭圆 23"/>
            <p:cNvSpPr/>
            <p:nvPr/>
          </p:nvSpPr>
          <p:spPr>
            <a:xfrm>
              <a:off x="2775398" y="2053733"/>
              <a:ext cx="685800" cy="685800"/>
            </a:xfrm>
            <a:prstGeom prst="ellipse">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50000"/>
                    <a:lumOff val="50000"/>
                  </a:schemeClr>
                </a:solidFill>
              </a:endParaRPr>
            </a:p>
          </p:txBody>
        </p:sp>
      </p:grpSp>
      <p:sp>
        <p:nvSpPr>
          <p:cNvPr id="27" name="Content Placeholder 2"/>
          <p:cNvSpPr txBox="1"/>
          <p:nvPr/>
        </p:nvSpPr>
        <p:spPr bwMode="auto">
          <a:xfrm>
            <a:off x="395536" y="1742371"/>
            <a:ext cx="178223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30" name="Freeform 16"/>
          <p:cNvSpPr>
            <a:spLocks noEditPoints="1"/>
          </p:cNvSpPr>
          <p:nvPr/>
        </p:nvSpPr>
        <p:spPr bwMode="auto">
          <a:xfrm>
            <a:off x="3531066" y="3021594"/>
            <a:ext cx="1370098" cy="1362492"/>
          </a:xfrm>
          <a:custGeom>
            <a:avLst/>
            <a:gdLst>
              <a:gd name="T0" fmla="*/ 880 w 899"/>
              <a:gd name="T1" fmla="*/ 316 h 894"/>
              <a:gd name="T2" fmla="*/ 809 w 899"/>
              <a:gd name="T3" fmla="*/ 177 h 894"/>
              <a:gd name="T4" fmla="*/ 695 w 899"/>
              <a:gd name="T5" fmla="*/ 70 h 894"/>
              <a:gd name="T6" fmla="*/ 551 w 899"/>
              <a:gd name="T7" fmla="*/ 9 h 894"/>
              <a:gd name="T8" fmla="*/ 395 w 899"/>
              <a:gd name="T9" fmla="*/ 0 h 894"/>
              <a:gd name="T10" fmla="*/ 245 w 899"/>
              <a:gd name="T11" fmla="*/ 46 h 894"/>
              <a:gd name="T12" fmla="*/ 120 w 899"/>
              <a:gd name="T13" fmla="*/ 140 h 894"/>
              <a:gd name="T14" fmla="*/ 35 w 899"/>
              <a:gd name="T15" fmla="*/ 271 h 894"/>
              <a:gd name="T16" fmla="*/ 0 w 899"/>
              <a:gd name="T17" fmla="*/ 423 h 894"/>
              <a:gd name="T18" fmla="*/ 0 w 899"/>
              <a:gd name="T19" fmla="*/ 471 h 894"/>
              <a:gd name="T20" fmla="*/ 35 w 899"/>
              <a:gd name="T21" fmla="*/ 623 h 894"/>
              <a:gd name="T22" fmla="*/ 120 w 899"/>
              <a:gd name="T23" fmla="*/ 754 h 894"/>
              <a:gd name="T24" fmla="*/ 245 w 899"/>
              <a:gd name="T25" fmla="*/ 849 h 894"/>
              <a:gd name="T26" fmla="*/ 395 w 899"/>
              <a:gd name="T27" fmla="*/ 894 h 894"/>
              <a:gd name="T28" fmla="*/ 551 w 899"/>
              <a:gd name="T29" fmla="*/ 886 h 894"/>
              <a:gd name="T30" fmla="*/ 695 w 899"/>
              <a:gd name="T31" fmla="*/ 825 h 894"/>
              <a:gd name="T32" fmla="*/ 809 w 899"/>
              <a:gd name="T33" fmla="*/ 718 h 894"/>
              <a:gd name="T34" fmla="*/ 880 w 899"/>
              <a:gd name="T35" fmla="*/ 579 h 894"/>
              <a:gd name="T36" fmla="*/ 499 w 899"/>
              <a:gd name="T37" fmla="*/ 149 h 894"/>
              <a:gd name="T38" fmla="*/ 499 w 899"/>
              <a:gd name="T39" fmla="*/ 149 h 894"/>
              <a:gd name="T40" fmla="*/ 577 w 899"/>
              <a:gd name="T41" fmla="*/ 348 h 894"/>
              <a:gd name="T42" fmla="*/ 544 w 899"/>
              <a:gd name="T43" fmla="*/ 560 h 894"/>
              <a:gd name="T44" fmla="*/ 576 w 899"/>
              <a:gd name="T45" fmla="*/ 372 h 894"/>
              <a:gd name="T46" fmla="*/ 605 w 899"/>
              <a:gd name="T47" fmla="*/ 402 h 894"/>
              <a:gd name="T48" fmla="*/ 605 w 899"/>
              <a:gd name="T49" fmla="*/ 402 h 894"/>
              <a:gd name="T50" fmla="*/ 569 w 899"/>
              <a:gd name="T51" fmla="*/ 533 h 894"/>
              <a:gd name="T52" fmla="*/ 606 w 899"/>
              <a:gd name="T53" fmla="*/ 487 h 894"/>
              <a:gd name="T54" fmla="*/ 597 w 899"/>
              <a:gd name="T55" fmla="*/ 447 h 894"/>
              <a:gd name="T56" fmla="*/ 610 w 899"/>
              <a:gd name="T57" fmla="*/ 467 h 894"/>
              <a:gd name="T58" fmla="*/ 525 w 899"/>
              <a:gd name="T59" fmla="*/ 321 h 894"/>
              <a:gd name="T60" fmla="*/ 514 w 899"/>
              <a:gd name="T61" fmla="*/ 299 h 894"/>
              <a:gd name="T62" fmla="*/ 455 w 899"/>
              <a:gd name="T63" fmla="*/ 286 h 894"/>
              <a:gd name="T64" fmla="*/ 455 w 899"/>
              <a:gd name="T65" fmla="*/ 286 h 894"/>
              <a:gd name="T66" fmla="*/ 449 w 899"/>
              <a:gd name="T67" fmla="*/ 342 h 894"/>
              <a:gd name="T68" fmla="*/ 513 w 899"/>
              <a:gd name="T69" fmla="*/ 580 h 894"/>
              <a:gd name="T70" fmla="*/ 382 w 899"/>
              <a:gd name="T71" fmla="*/ 594 h 894"/>
              <a:gd name="T72" fmla="*/ 306 w 899"/>
              <a:gd name="T73" fmla="*/ 413 h 894"/>
              <a:gd name="T74" fmla="*/ 306 w 899"/>
              <a:gd name="T75" fmla="*/ 413 h 894"/>
              <a:gd name="T76" fmla="*/ 311 w 899"/>
              <a:gd name="T77" fmla="*/ 396 h 894"/>
              <a:gd name="T78" fmla="*/ 289 w 899"/>
              <a:gd name="T79" fmla="*/ 470 h 894"/>
              <a:gd name="T80" fmla="*/ 313 w 899"/>
              <a:gd name="T81" fmla="*/ 504 h 894"/>
              <a:gd name="T82" fmla="*/ 321 w 899"/>
              <a:gd name="T83" fmla="*/ 520 h 894"/>
              <a:gd name="T84" fmla="*/ 321 w 899"/>
              <a:gd name="T85" fmla="*/ 520 h 894"/>
              <a:gd name="T86" fmla="*/ 340 w 899"/>
              <a:gd name="T87" fmla="*/ 349 h 894"/>
              <a:gd name="T88" fmla="*/ 348 w 899"/>
              <a:gd name="T89" fmla="*/ 573 h 894"/>
              <a:gd name="T90" fmla="*/ 359 w 899"/>
              <a:gd name="T91" fmla="*/ 313 h 894"/>
              <a:gd name="T92" fmla="*/ 435 w 899"/>
              <a:gd name="T93" fmla="*/ 286 h 894"/>
              <a:gd name="T94" fmla="*/ 435 w 899"/>
              <a:gd name="T95" fmla="*/ 286 h 894"/>
              <a:gd name="T96" fmla="*/ 400 w 899"/>
              <a:gd name="T97" fmla="*/ 308 h 894"/>
              <a:gd name="T98" fmla="*/ 312 w 899"/>
              <a:gd name="T99" fmla="*/ 311 h 894"/>
              <a:gd name="T100" fmla="*/ 147 w 899"/>
              <a:gd name="T101" fmla="*/ 447 h 894"/>
              <a:gd name="T102" fmla="*/ 263 w 899"/>
              <a:gd name="T103" fmla="*/ 498 h 894"/>
              <a:gd name="T104" fmla="*/ 312 w 899"/>
              <a:gd name="T105" fmla="*/ 583 h 894"/>
              <a:gd name="T106" fmla="*/ 401 w 899"/>
              <a:gd name="T107" fmla="*/ 602 h 894"/>
              <a:gd name="T108" fmla="*/ 449 w 899"/>
              <a:gd name="T109" fmla="*/ 609 h 894"/>
              <a:gd name="T110" fmla="*/ 461 w 899"/>
              <a:gd name="T111" fmla="*/ 609 h 894"/>
              <a:gd name="T112" fmla="*/ 500 w 899"/>
              <a:gd name="T113" fmla="*/ 601 h 894"/>
              <a:gd name="T114" fmla="*/ 499 w 899"/>
              <a:gd name="T115" fmla="*/ 634 h 894"/>
              <a:gd name="T116" fmla="*/ 732 w 899"/>
              <a:gd name="T117" fmla="*/ 554 h 894"/>
              <a:gd name="T118" fmla="*/ 732 w 899"/>
              <a:gd name="T119" fmla="*/ 341 h 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99" h="894">
                <a:moveTo>
                  <a:pt x="828" y="447"/>
                </a:moveTo>
                <a:cubicBezTo>
                  <a:pt x="828" y="443"/>
                  <a:pt x="828" y="440"/>
                  <a:pt x="828" y="436"/>
                </a:cubicBezTo>
                <a:cubicBezTo>
                  <a:pt x="899" y="423"/>
                  <a:pt x="899" y="423"/>
                  <a:pt x="899" y="423"/>
                </a:cubicBezTo>
                <a:cubicBezTo>
                  <a:pt x="880" y="316"/>
                  <a:pt x="880" y="316"/>
                  <a:pt x="880" y="316"/>
                </a:cubicBezTo>
                <a:cubicBezTo>
                  <a:pt x="809" y="328"/>
                  <a:pt x="809" y="328"/>
                  <a:pt x="809" y="328"/>
                </a:cubicBezTo>
                <a:cubicBezTo>
                  <a:pt x="806" y="321"/>
                  <a:pt x="804" y="314"/>
                  <a:pt x="801" y="307"/>
                </a:cubicBezTo>
                <a:cubicBezTo>
                  <a:pt x="864" y="271"/>
                  <a:pt x="864" y="271"/>
                  <a:pt x="864" y="271"/>
                </a:cubicBezTo>
                <a:cubicBezTo>
                  <a:pt x="809" y="177"/>
                  <a:pt x="809" y="177"/>
                  <a:pt x="809" y="177"/>
                </a:cubicBezTo>
                <a:cubicBezTo>
                  <a:pt x="746" y="213"/>
                  <a:pt x="746" y="213"/>
                  <a:pt x="746" y="213"/>
                </a:cubicBezTo>
                <a:cubicBezTo>
                  <a:pt x="742" y="207"/>
                  <a:pt x="737" y="201"/>
                  <a:pt x="732" y="195"/>
                </a:cubicBezTo>
                <a:cubicBezTo>
                  <a:pt x="778" y="140"/>
                  <a:pt x="778" y="140"/>
                  <a:pt x="778" y="140"/>
                </a:cubicBezTo>
                <a:cubicBezTo>
                  <a:pt x="695" y="70"/>
                  <a:pt x="695" y="70"/>
                  <a:pt x="695" y="70"/>
                </a:cubicBezTo>
                <a:cubicBezTo>
                  <a:pt x="648" y="125"/>
                  <a:pt x="648" y="125"/>
                  <a:pt x="648" y="125"/>
                </a:cubicBezTo>
                <a:cubicBezTo>
                  <a:pt x="642" y="121"/>
                  <a:pt x="635" y="117"/>
                  <a:pt x="629" y="114"/>
                </a:cubicBezTo>
                <a:cubicBezTo>
                  <a:pt x="653" y="46"/>
                  <a:pt x="653" y="46"/>
                  <a:pt x="653" y="46"/>
                </a:cubicBezTo>
                <a:cubicBezTo>
                  <a:pt x="551" y="9"/>
                  <a:pt x="551" y="9"/>
                  <a:pt x="551" y="9"/>
                </a:cubicBezTo>
                <a:cubicBezTo>
                  <a:pt x="526" y="76"/>
                  <a:pt x="526" y="76"/>
                  <a:pt x="526" y="76"/>
                </a:cubicBezTo>
                <a:cubicBezTo>
                  <a:pt x="519" y="75"/>
                  <a:pt x="511" y="74"/>
                  <a:pt x="504" y="73"/>
                </a:cubicBezTo>
                <a:cubicBezTo>
                  <a:pt x="504" y="0"/>
                  <a:pt x="504" y="0"/>
                  <a:pt x="504" y="0"/>
                </a:cubicBezTo>
                <a:cubicBezTo>
                  <a:pt x="395" y="0"/>
                  <a:pt x="395" y="0"/>
                  <a:pt x="395" y="0"/>
                </a:cubicBezTo>
                <a:cubicBezTo>
                  <a:pt x="395" y="73"/>
                  <a:pt x="395" y="73"/>
                  <a:pt x="395" y="73"/>
                </a:cubicBezTo>
                <a:cubicBezTo>
                  <a:pt x="387" y="74"/>
                  <a:pt x="380" y="75"/>
                  <a:pt x="372" y="76"/>
                </a:cubicBezTo>
                <a:cubicBezTo>
                  <a:pt x="348" y="9"/>
                  <a:pt x="348" y="9"/>
                  <a:pt x="348" y="9"/>
                </a:cubicBezTo>
                <a:cubicBezTo>
                  <a:pt x="245" y="46"/>
                  <a:pt x="245" y="46"/>
                  <a:pt x="245" y="46"/>
                </a:cubicBezTo>
                <a:cubicBezTo>
                  <a:pt x="270" y="114"/>
                  <a:pt x="270" y="114"/>
                  <a:pt x="270" y="114"/>
                </a:cubicBezTo>
                <a:cubicBezTo>
                  <a:pt x="263" y="117"/>
                  <a:pt x="257" y="121"/>
                  <a:pt x="250" y="125"/>
                </a:cubicBezTo>
                <a:cubicBezTo>
                  <a:pt x="204" y="70"/>
                  <a:pt x="204" y="70"/>
                  <a:pt x="204" y="70"/>
                </a:cubicBezTo>
                <a:cubicBezTo>
                  <a:pt x="120" y="140"/>
                  <a:pt x="120" y="140"/>
                  <a:pt x="120" y="140"/>
                </a:cubicBezTo>
                <a:cubicBezTo>
                  <a:pt x="167" y="195"/>
                  <a:pt x="167" y="195"/>
                  <a:pt x="167" y="195"/>
                </a:cubicBezTo>
                <a:cubicBezTo>
                  <a:pt x="162" y="201"/>
                  <a:pt x="157" y="207"/>
                  <a:pt x="152" y="213"/>
                </a:cubicBezTo>
                <a:cubicBezTo>
                  <a:pt x="90" y="177"/>
                  <a:pt x="90" y="177"/>
                  <a:pt x="90" y="177"/>
                </a:cubicBezTo>
                <a:cubicBezTo>
                  <a:pt x="35" y="271"/>
                  <a:pt x="35" y="271"/>
                  <a:pt x="35" y="271"/>
                </a:cubicBezTo>
                <a:cubicBezTo>
                  <a:pt x="97" y="307"/>
                  <a:pt x="97" y="307"/>
                  <a:pt x="97" y="307"/>
                </a:cubicBezTo>
                <a:cubicBezTo>
                  <a:pt x="95" y="314"/>
                  <a:pt x="92" y="321"/>
                  <a:pt x="90" y="328"/>
                </a:cubicBezTo>
                <a:cubicBezTo>
                  <a:pt x="19" y="316"/>
                  <a:pt x="19" y="316"/>
                  <a:pt x="19" y="316"/>
                </a:cubicBezTo>
                <a:cubicBezTo>
                  <a:pt x="0" y="423"/>
                  <a:pt x="0" y="423"/>
                  <a:pt x="0" y="423"/>
                </a:cubicBezTo>
                <a:cubicBezTo>
                  <a:pt x="71" y="436"/>
                  <a:pt x="71" y="436"/>
                  <a:pt x="71" y="436"/>
                </a:cubicBezTo>
                <a:cubicBezTo>
                  <a:pt x="71" y="440"/>
                  <a:pt x="71" y="443"/>
                  <a:pt x="71" y="447"/>
                </a:cubicBezTo>
                <a:cubicBezTo>
                  <a:pt x="71" y="451"/>
                  <a:pt x="71" y="455"/>
                  <a:pt x="71" y="459"/>
                </a:cubicBezTo>
                <a:cubicBezTo>
                  <a:pt x="0" y="471"/>
                  <a:pt x="0" y="471"/>
                  <a:pt x="0" y="471"/>
                </a:cubicBezTo>
                <a:cubicBezTo>
                  <a:pt x="19" y="579"/>
                  <a:pt x="19" y="579"/>
                  <a:pt x="19" y="579"/>
                </a:cubicBezTo>
                <a:cubicBezTo>
                  <a:pt x="90" y="566"/>
                  <a:pt x="90" y="566"/>
                  <a:pt x="90" y="566"/>
                </a:cubicBezTo>
                <a:cubicBezTo>
                  <a:pt x="92" y="573"/>
                  <a:pt x="95" y="580"/>
                  <a:pt x="97" y="587"/>
                </a:cubicBezTo>
                <a:cubicBezTo>
                  <a:pt x="35" y="623"/>
                  <a:pt x="35" y="623"/>
                  <a:pt x="35" y="623"/>
                </a:cubicBezTo>
                <a:cubicBezTo>
                  <a:pt x="90" y="718"/>
                  <a:pt x="90" y="718"/>
                  <a:pt x="90" y="718"/>
                </a:cubicBezTo>
                <a:cubicBezTo>
                  <a:pt x="152" y="682"/>
                  <a:pt x="152" y="682"/>
                  <a:pt x="152" y="682"/>
                </a:cubicBezTo>
                <a:cubicBezTo>
                  <a:pt x="157" y="688"/>
                  <a:pt x="162" y="694"/>
                  <a:pt x="167" y="699"/>
                </a:cubicBezTo>
                <a:cubicBezTo>
                  <a:pt x="120" y="754"/>
                  <a:pt x="120" y="754"/>
                  <a:pt x="120" y="754"/>
                </a:cubicBezTo>
                <a:cubicBezTo>
                  <a:pt x="204" y="825"/>
                  <a:pt x="204" y="825"/>
                  <a:pt x="204" y="825"/>
                </a:cubicBezTo>
                <a:cubicBezTo>
                  <a:pt x="250" y="769"/>
                  <a:pt x="250" y="769"/>
                  <a:pt x="250" y="769"/>
                </a:cubicBezTo>
                <a:cubicBezTo>
                  <a:pt x="257" y="773"/>
                  <a:pt x="263" y="777"/>
                  <a:pt x="270" y="781"/>
                </a:cubicBezTo>
                <a:cubicBezTo>
                  <a:pt x="245" y="849"/>
                  <a:pt x="245" y="849"/>
                  <a:pt x="245" y="849"/>
                </a:cubicBezTo>
                <a:cubicBezTo>
                  <a:pt x="348" y="886"/>
                  <a:pt x="348" y="886"/>
                  <a:pt x="348" y="886"/>
                </a:cubicBezTo>
                <a:cubicBezTo>
                  <a:pt x="372" y="818"/>
                  <a:pt x="372" y="818"/>
                  <a:pt x="372" y="818"/>
                </a:cubicBezTo>
                <a:cubicBezTo>
                  <a:pt x="380" y="820"/>
                  <a:pt x="387" y="821"/>
                  <a:pt x="395" y="822"/>
                </a:cubicBezTo>
                <a:cubicBezTo>
                  <a:pt x="395" y="894"/>
                  <a:pt x="395" y="894"/>
                  <a:pt x="395" y="894"/>
                </a:cubicBezTo>
                <a:cubicBezTo>
                  <a:pt x="504" y="894"/>
                  <a:pt x="504" y="894"/>
                  <a:pt x="504" y="894"/>
                </a:cubicBezTo>
                <a:cubicBezTo>
                  <a:pt x="504" y="822"/>
                  <a:pt x="504" y="822"/>
                  <a:pt x="504" y="822"/>
                </a:cubicBezTo>
                <a:cubicBezTo>
                  <a:pt x="511" y="821"/>
                  <a:pt x="519" y="820"/>
                  <a:pt x="526" y="818"/>
                </a:cubicBezTo>
                <a:cubicBezTo>
                  <a:pt x="551" y="886"/>
                  <a:pt x="551" y="886"/>
                  <a:pt x="551" y="886"/>
                </a:cubicBezTo>
                <a:cubicBezTo>
                  <a:pt x="653" y="848"/>
                  <a:pt x="653" y="848"/>
                  <a:pt x="653" y="848"/>
                </a:cubicBezTo>
                <a:cubicBezTo>
                  <a:pt x="629" y="781"/>
                  <a:pt x="629" y="781"/>
                  <a:pt x="629" y="781"/>
                </a:cubicBezTo>
                <a:cubicBezTo>
                  <a:pt x="635" y="777"/>
                  <a:pt x="642" y="773"/>
                  <a:pt x="648" y="769"/>
                </a:cubicBezTo>
                <a:cubicBezTo>
                  <a:pt x="695" y="825"/>
                  <a:pt x="695" y="825"/>
                  <a:pt x="695" y="825"/>
                </a:cubicBezTo>
                <a:cubicBezTo>
                  <a:pt x="778" y="754"/>
                  <a:pt x="778" y="754"/>
                  <a:pt x="778" y="754"/>
                </a:cubicBezTo>
                <a:cubicBezTo>
                  <a:pt x="732" y="699"/>
                  <a:pt x="732" y="699"/>
                  <a:pt x="732" y="699"/>
                </a:cubicBezTo>
                <a:cubicBezTo>
                  <a:pt x="737" y="694"/>
                  <a:pt x="742" y="688"/>
                  <a:pt x="746" y="682"/>
                </a:cubicBezTo>
                <a:cubicBezTo>
                  <a:pt x="809" y="718"/>
                  <a:pt x="809" y="718"/>
                  <a:pt x="809" y="718"/>
                </a:cubicBezTo>
                <a:cubicBezTo>
                  <a:pt x="864" y="623"/>
                  <a:pt x="864" y="623"/>
                  <a:pt x="864" y="623"/>
                </a:cubicBezTo>
                <a:cubicBezTo>
                  <a:pt x="801" y="587"/>
                  <a:pt x="801" y="587"/>
                  <a:pt x="801" y="587"/>
                </a:cubicBezTo>
                <a:cubicBezTo>
                  <a:pt x="804" y="580"/>
                  <a:pt x="806" y="573"/>
                  <a:pt x="809" y="566"/>
                </a:cubicBezTo>
                <a:cubicBezTo>
                  <a:pt x="880" y="579"/>
                  <a:pt x="880" y="579"/>
                  <a:pt x="880" y="579"/>
                </a:cubicBezTo>
                <a:cubicBezTo>
                  <a:pt x="899" y="471"/>
                  <a:pt x="899" y="471"/>
                  <a:pt x="899" y="471"/>
                </a:cubicBezTo>
                <a:cubicBezTo>
                  <a:pt x="828" y="459"/>
                  <a:pt x="828" y="459"/>
                  <a:pt x="828" y="459"/>
                </a:cubicBezTo>
                <a:cubicBezTo>
                  <a:pt x="828" y="455"/>
                  <a:pt x="828" y="451"/>
                  <a:pt x="828" y="447"/>
                </a:cubicBezTo>
                <a:close/>
                <a:moveTo>
                  <a:pt x="499" y="149"/>
                </a:moveTo>
                <a:cubicBezTo>
                  <a:pt x="572" y="161"/>
                  <a:pt x="637" y="200"/>
                  <a:pt x="683" y="255"/>
                </a:cubicBezTo>
                <a:cubicBezTo>
                  <a:pt x="586" y="311"/>
                  <a:pt x="586" y="311"/>
                  <a:pt x="586" y="311"/>
                </a:cubicBezTo>
                <a:cubicBezTo>
                  <a:pt x="562" y="287"/>
                  <a:pt x="532" y="270"/>
                  <a:pt x="499" y="261"/>
                </a:cubicBezTo>
                <a:lnTo>
                  <a:pt x="499" y="149"/>
                </a:lnTo>
                <a:close/>
                <a:moveTo>
                  <a:pt x="566" y="357"/>
                </a:moveTo>
                <a:cubicBezTo>
                  <a:pt x="562" y="352"/>
                  <a:pt x="558" y="348"/>
                  <a:pt x="554" y="343"/>
                </a:cubicBezTo>
                <a:cubicBezTo>
                  <a:pt x="564" y="333"/>
                  <a:pt x="564" y="333"/>
                  <a:pt x="564" y="333"/>
                </a:cubicBezTo>
                <a:cubicBezTo>
                  <a:pt x="568" y="338"/>
                  <a:pt x="573" y="343"/>
                  <a:pt x="577" y="348"/>
                </a:cubicBezTo>
                <a:lnTo>
                  <a:pt x="566" y="357"/>
                </a:lnTo>
                <a:close/>
                <a:moveTo>
                  <a:pt x="568" y="558"/>
                </a:moveTo>
                <a:cubicBezTo>
                  <a:pt x="563" y="562"/>
                  <a:pt x="558" y="567"/>
                  <a:pt x="553" y="571"/>
                </a:cubicBezTo>
                <a:cubicBezTo>
                  <a:pt x="544" y="560"/>
                  <a:pt x="544" y="560"/>
                  <a:pt x="544" y="560"/>
                </a:cubicBezTo>
                <a:cubicBezTo>
                  <a:pt x="548" y="556"/>
                  <a:pt x="553" y="552"/>
                  <a:pt x="557" y="548"/>
                </a:cubicBezTo>
                <a:lnTo>
                  <a:pt x="568" y="558"/>
                </a:lnTo>
                <a:close/>
                <a:moveTo>
                  <a:pt x="584" y="389"/>
                </a:moveTo>
                <a:cubicBezTo>
                  <a:pt x="582" y="383"/>
                  <a:pt x="579" y="377"/>
                  <a:pt x="576" y="372"/>
                </a:cubicBezTo>
                <a:cubicBezTo>
                  <a:pt x="588" y="365"/>
                  <a:pt x="588" y="365"/>
                  <a:pt x="588" y="365"/>
                </a:cubicBezTo>
                <a:cubicBezTo>
                  <a:pt x="592" y="371"/>
                  <a:pt x="595" y="377"/>
                  <a:pt x="598" y="383"/>
                </a:cubicBezTo>
                <a:lnTo>
                  <a:pt x="584" y="389"/>
                </a:lnTo>
                <a:close/>
                <a:moveTo>
                  <a:pt x="605" y="402"/>
                </a:moveTo>
                <a:cubicBezTo>
                  <a:pt x="606" y="408"/>
                  <a:pt x="608" y="415"/>
                  <a:pt x="609" y="422"/>
                </a:cubicBezTo>
                <a:cubicBezTo>
                  <a:pt x="595" y="424"/>
                  <a:pt x="595" y="424"/>
                  <a:pt x="595" y="424"/>
                </a:cubicBezTo>
                <a:cubicBezTo>
                  <a:pt x="594" y="418"/>
                  <a:pt x="592" y="412"/>
                  <a:pt x="591" y="406"/>
                </a:cubicBezTo>
                <a:lnTo>
                  <a:pt x="605" y="402"/>
                </a:lnTo>
                <a:close/>
                <a:moveTo>
                  <a:pt x="579" y="518"/>
                </a:moveTo>
                <a:cubicBezTo>
                  <a:pt x="591" y="525"/>
                  <a:pt x="591" y="525"/>
                  <a:pt x="591" y="525"/>
                </a:cubicBezTo>
                <a:cubicBezTo>
                  <a:pt x="588" y="531"/>
                  <a:pt x="584" y="536"/>
                  <a:pt x="580" y="542"/>
                </a:cubicBezTo>
                <a:cubicBezTo>
                  <a:pt x="569" y="533"/>
                  <a:pt x="569" y="533"/>
                  <a:pt x="569" y="533"/>
                </a:cubicBezTo>
                <a:cubicBezTo>
                  <a:pt x="572" y="528"/>
                  <a:pt x="576" y="523"/>
                  <a:pt x="579" y="518"/>
                </a:cubicBezTo>
                <a:close/>
                <a:moveTo>
                  <a:pt x="586" y="501"/>
                </a:moveTo>
                <a:cubicBezTo>
                  <a:pt x="589" y="495"/>
                  <a:pt x="590" y="490"/>
                  <a:pt x="592" y="484"/>
                </a:cubicBezTo>
                <a:cubicBezTo>
                  <a:pt x="606" y="487"/>
                  <a:pt x="606" y="487"/>
                  <a:pt x="606" y="487"/>
                </a:cubicBezTo>
                <a:cubicBezTo>
                  <a:pt x="604" y="494"/>
                  <a:pt x="602" y="500"/>
                  <a:pt x="600" y="507"/>
                </a:cubicBezTo>
                <a:lnTo>
                  <a:pt x="586" y="501"/>
                </a:lnTo>
                <a:close/>
                <a:moveTo>
                  <a:pt x="595" y="466"/>
                </a:moveTo>
                <a:cubicBezTo>
                  <a:pt x="596" y="460"/>
                  <a:pt x="597" y="453"/>
                  <a:pt x="597" y="447"/>
                </a:cubicBezTo>
                <a:cubicBezTo>
                  <a:pt x="597" y="446"/>
                  <a:pt x="596" y="444"/>
                  <a:pt x="596" y="442"/>
                </a:cubicBezTo>
                <a:cubicBezTo>
                  <a:pt x="611" y="442"/>
                  <a:pt x="611" y="442"/>
                  <a:pt x="611" y="442"/>
                </a:cubicBezTo>
                <a:cubicBezTo>
                  <a:pt x="611" y="444"/>
                  <a:pt x="611" y="445"/>
                  <a:pt x="611" y="447"/>
                </a:cubicBezTo>
                <a:cubicBezTo>
                  <a:pt x="611" y="454"/>
                  <a:pt x="611" y="461"/>
                  <a:pt x="610" y="467"/>
                </a:cubicBezTo>
                <a:lnTo>
                  <a:pt x="595" y="466"/>
                </a:lnTo>
                <a:close/>
                <a:moveTo>
                  <a:pt x="549" y="320"/>
                </a:moveTo>
                <a:cubicBezTo>
                  <a:pt x="540" y="331"/>
                  <a:pt x="540" y="331"/>
                  <a:pt x="540" y="331"/>
                </a:cubicBezTo>
                <a:cubicBezTo>
                  <a:pt x="535" y="327"/>
                  <a:pt x="530" y="324"/>
                  <a:pt x="525" y="321"/>
                </a:cubicBezTo>
                <a:cubicBezTo>
                  <a:pt x="532" y="308"/>
                  <a:pt x="532" y="308"/>
                  <a:pt x="532" y="308"/>
                </a:cubicBezTo>
                <a:cubicBezTo>
                  <a:pt x="538" y="312"/>
                  <a:pt x="543" y="315"/>
                  <a:pt x="549" y="320"/>
                </a:cubicBezTo>
                <a:close/>
                <a:moveTo>
                  <a:pt x="495" y="292"/>
                </a:moveTo>
                <a:cubicBezTo>
                  <a:pt x="501" y="294"/>
                  <a:pt x="508" y="296"/>
                  <a:pt x="514" y="299"/>
                </a:cubicBezTo>
                <a:cubicBezTo>
                  <a:pt x="508" y="312"/>
                  <a:pt x="508" y="312"/>
                  <a:pt x="508" y="312"/>
                </a:cubicBezTo>
                <a:cubicBezTo>
                  <a:pt x="503" y="310"/>
                  <a:pt x="497" y="308"/>
                  <a:pt x="491" y="306"/>
                </a:cubicBezTo>
                <a:lnTo>
                  <a:pt x="495" y="292"/>
                </a:lnTo>
                <a:close/>
                <a:moveTo>
                  <a:pt x="455" y="286"/>
                </a:moveTo>
                <a:cubicBezTo>
                  <a:pt x="462" y="286"/>
                  <a:pt x="469" y="286"/>
                  <a:pt x="475" y="288"/>
                </a:cubicBezTo>
                <a:cubicBezTo>
                  <a:pt x="473" y="302"/>
                  <a:pt x="473" y="302"/>
                  <a:pt x="473" y="302"/>
                </a:cubicBezTo>
                <a:cubicBezTo>
                  <a:pt x="467" y="301"/>
                  <a:pt x="461" y="300"/>
                  <a:pt x="455" y="300"/>
                </a:cubicBezTo>
                <a:lnTo>
                  <a:pt x="455" y="286"/>
                </a:lnTo>
                <a:close/>
                <a:moveTo>
                  <a:pt x="554" y="447"/>
                </a:moveTo>
                <a:cubicBezTo>
                  <a:pt x="554" y="505"/>
                  <a:pt x="507" y="552"/>
                  <a:pt x="449" y="552"/>
                </a:cubicBezTo>
                <a:cubicBezTo>
                  <a:pt x="391" y="552"/>
                  <a:pt x="344" y="505"/>
                  <a:pt x="344" y="447"/>
                </a:cubicBezTo>
                <a:cubicBezTo>
                  <a:pt x="344" y="389"/>
                  <a:pt x="391" y="342"/>
                  <a:pt x="449" y="342"/>
                </a:cubicBezTo>
                <a:cubicBezTo>
                  <a:pt x="507" y="342"/>
                  <a:pt x="554" y="389"/>
                  <a:pt x="554" y="447"/>
                </a:cubicBezTo>
                <a:close/>
                <a:moveTo>
                  <a:pt x="537" y="583"/>
                </a:moveTo>
                <a:cubicBezTo>
                  <a:pt x="531" y="587"/>
                  <a:pt x="525" y="590"/>
                  <a:pt x="519" y="593"/>
                </a:cubicBezTo>
                <a:cubicBezTo>
                  <a:pt x="513" y="580"/>
                  <a:pt x="513" y="580"/>
                  <a:pt x="513" y="580"/>
                </a:cubicBezTo>
                <a:cubicBezTo>
                  <a:pt x="518" y="578"/>
                  <a:pt x="524" y="575"/>
                  <a:pt x="529" y="571"/>
                </a:cubicBezTo>
                <a:lnTo>
                  <a:pt x="537" y="583"/>
                </a:lnTo>
                <a:close/>
                <a:moveTo>
                  <a:pt x="388" y="581"/>
                </a:moveTo>
                <a:cubicBezTo>
                  <a:pt x="382" y="594"/>
                  <a:pt x="382" y="594"/>
                  <a:pt x="382" y="594"/>
                </a:cubicBezTo>
                <a:cubicBezTo>
                  <a:pt x="376" y="592"/>
                  <a:pt x="370" y="588"/>
                  <a:pt x="364" y="585"/>
                </a:cubicBezTo>
                <a:cubicBezTo>
                  <a:pt x="372" y="573"/>
                  <a:pt x="372" y="573"/>
                  <a:pt x="372" y="573"/>
                </a:cubicBezTo>
                <a:cubicBezTo>
                  <a:pt x="377" y="576"/>
                  <a:pt x="382" y="579"/>
                  <a:pt x="388" y="581"/>
                </a:cubicBezTo>
                <a:close/>
                <a:moveTo>
                  <a:pt x="306" y="413"/>
                </a:moveTo>
                <a:cubicBezTo>
                  <a:pt x="305" y="419"/>
                  <a:pt x="303" y="425"/>
                  <a:pt x="303" y="431"/>
                </a:cubicBezTo>
                <a:cubicBezTo>
                  <a:pt x="288" y="430"/>
                  <a:pt x="288" y="430"/>
                  <a:pt x="288" y="430"/>
                </a:cubicBezTo>
                <a:cubicBezTo>
                  <a:pt x="289" y="423"/>
                  <a:pt x="290" y="416"/>
                  <a:pt x="292" y="410"/>
                </a:cubicBezTo>
                <a:lnTo>
                  <a:pt x="306" y="413"/>
                </a:lnTo>
                <a:close/>
                <a:moveTo>
                  <a:pt x="298" y="391"/>
                </a:moveTo>
                <a:cubicBezTo>
                  <a:pt x="300" y="384"/>
                  <a:pt x="303" y="378"/>
                  <a:pt x="306" y="372"/>
                </a:cubicBezTo>
                <a:cubicBezTo>
                  <a:pt x="319" y="379"/>
                  <a:pt x="319" y="379"/>
                  <a:pt x="319" y="379"/>
                </a:cubicBezTo>
                <a:cubicBezTo>
                  <a:pt x="316" y="384"/>
                  <a:pt x="313" y="390"/>
                  <a:pt x="311" y="396"/>
                </a:cubicBezTo>
                <a:lnTo>
                  <a:pt x="298" y="391"/>
                </a:lnTo>
                <a:close/>
                <a:moveTo>
                  <a:pt x="302" y="450"/>
                </a:moveTo>
                <a:cubicBezTo>
                  <a:pt x="302" y="456"/>
                  <a:pt x="303" y="462"/>
                  <a:pt x="303" y="468"/>
                </a:cubicBezTo>
                <a:cubicBezTo>
                  <a:pt x="289" y="470"/>
                  <a:pt x="289" y="470"/>
                  <a:pt x="289" y="470"/>
                </a:cubicBezTo>
                <a:cubicBezTo>
                  <a:pt x="288" y="464"/>
                  <a:pt x="288" y="457"/>
                  <a:pt x="288" y="450"/>
                </a:cubicBezTo>
                <a:lnTo>
                  <a:pt x="302" y="450"/>
                </a:lnTo>
                <a:close/>
                <a:moveTo>
                  <a:pt x="307" y="486"/>
                </a:moveTo>
                <a:cubicBezTo>
                  <a:pt x="309" y="492"/>
                  <a:pt x="311" y="498"/>
                  <a:pt x="313" y="504"/>
                </a:cubicBezTo>
                <a:cubicBezTo>
                  <a:pt x="300" y="509"/>
                  <a:pt x="300" y="509"/>
                  <a:pt x="300" y="509"/>
                </a:cubicBezTo>
                <a:cubicBezTo>
                  <a:pt x="297" y="503"/>
                  <a:pt x="295" y="496"/>
                  <a:pt x="293" y="490"/>
                </a:cubicBezTo>
                <a:lnTo>
                  <a:pt x="307" y="486"/>
                </a:lnTo>
                <a:close/>
                <a:moveTo>
                  <a:pt x="321" y="520"/>
                </a:moveTo>
                <a:cubicBezTo>
                  <a:pt x="324" y="525"/>
                  <a:pt x="328" y="531"/>
                  <a:pt x="331" y="535"/>
                </a:cubicBezTo>
                <a:cubicBezTo>
                  <a:pt x="320" y="544"/>
                  <a:pt x="320" y="544"/>
                  <a:pt x="320" y="544"/>
                </a:cubicBezTo>
                <a:cubicBezTo>
                  <a:pt x="316" y="539"/>
                  <a:pt x="312" y="533"/>
                  <a:pt x="309" y="527"/>
                </a:cubicBezTo>
                <a:lnTo>
                  <a:pt x="321" y="520"/>
                </a:lnTo>
                <a:close/>
                <a:moveTo>
                  <a:pt x="328" y="363"/>
                </a:moveTo>
                <a:cubicBezTo>
                  <a:pt x="316" y="355"/>
                  <a:pt x="316" y="355"/>
                  <a:pt x="316" y="355"/>
                </a:cubicBezTo>
                <a:cubicBezTo>
                  <a:pt x="320" y="349"/>
                  <a:pt x="325" y="344"/>
                  <a:pt x="329" y="339"/>
                </a:cubicBezTo>
                <a:cubicBezTo>
                  <a:pt x="340" y="349"/>
                  <a:pt x="340" y="349"/>
                  <a:pt x="340" y="349"/>
                </a:cubicBezTo>
                <a:cubicBezTo>
                  <a:pt x="336" y="353"/>
                  <a:pt x="332" y="358"/>
                  <a:pt x="328" y="363"/>
                </a:cubicBezTo>
                <a:close/>
                <a:moveTo>
                  <a:pt x="343" y="549"/>
                </a:moveTo>
                <a:cubicBezTo>
                  <a:pt x="347" y="554"/>
                  <a:pt x="352" y="558"/>
                  <a:pt x="357" y="562"/>
                </a:cubicBezTo>
                <a:cubicBezTo>
                  <a:pt x="348" y="573"/>
                  <a:pt x="348" y="573"/>
                  <a:pt x="348" y="573"/>
                </a:cubicBezTo>
                <a:cubicBezTo>
                  <a:pt x="342" y="569"/>
                  <a:pt x="337" y="564"/>
                  <a:pt x="333" y="559"/>
                </a:cubicBezTo>
                <a:lnTo>
                  <a:pt x="343" y="549"/>
                </a:lnTo>
                <a:close/>
                <a:moveTo>
                  <a:pt x="343" y="325"/>
                </a:moveTo>
                <a:cubicBezTo>
                  <a:pt x="349" y="320"/>
                  <a:pt x="354" y="316"/>
                  <a:pt x="359" y="313"/>
                </a:cubicBezTo>
                <a:cubicBezTo>
                  <a:pt x="368" y="325"/>
                  <a:pt x="368" y="325"/>
                  <a:pt x="368" y="325"/>
                </a:cubicBezTo>
                <a:cubicBezTo>
                  <a:pt x="362" y="328"/>
                  <a:pt x="358" y="332"/>
                  <a:pt x="353" y="336"/>
                </a:cubicBezTo>
                <a:lnTo>
                  <a:pt x="343" y="325"/>
                </a:lnTo>
                <a:close/>
                <a:moveTo>
                  <a:pt x="435" y="286"/>
                </a:moveTo>
                <a:cubicBezTo>
                  <a:pt x="436" y="301"/>
                  <a:pt x="436" y="301"/>
                  <a:pt x="436" y="301"/>
                </a:cubicBezTo>
                <a:cubicBezTo>
                  <a:pt x="430" y="301"/>
                  <a:pt x="424" y="302"/>
                  <a:pt x="418" y="303"/>
                </a:cubicBezTo>
                <a:cubicBezTo>
                  <a:pt x="415" y="289"/>
                  <a:pt x="415" y="289"/>
                  <a:pt x="415" y="289"/>
                </a:cubicBezTo>
                <a:cubicBezTo>
                  <a:pt x="422" y="288"/>
                  <a:pt x="428" y="287"/>
                  <a:pt x="435" y="286"/>
                </a:cubicBezTo>
                <a:close/>
                <a:moveTo>
                  <a:pt x="383" y="315"/>
                </a:moveTo>
                <a:cubicBezTo>
                  <a:pt x="377" y="302"/>
                  <a:pt x="377" y="302"/>
                  <a:pt x="377" y="302"/>
                </a:cubicBezTo>
                <a:cubicBezTo>
                  <a:pt x="383" y="299"/>
                  <a:pt x="389" y="297"/>
                  <a:pt x="396" y="295"/>
                </a:cubicBezTo>
                <a:cubicBezTo>
                  <a:pt x="400" y="308"/>
                  <a:pt x="400" y="308"/>
                  <a:pt x="400" y="308"/>
                </a:cubicBezTo>
                <a:cubicBezTo>
                  <a:pt x="395" y="310"/>
                  <a:pt x="389" y="313"/>
                  <a:pt x="383" y="315"/>
                </a:cubicBezTo>
                <a:close/>
                <a:moveTo>
                  <a:pt x="400" y="149"/>
                </a:moveTo>
                <a:cubicBezTo>
                  <a:pt x="400" y="261"/>
                  <a:pt x="400" y="261"/>
                  <a:pt x="400" y="261"/>
                </a:cubicBezTo>
                <a:cubicBezTo>
                  <a:pt x="366" y="270"/>
                  <a:pt x="336" y="287"/>
                  <a:pt x="312" y="311"/>
                </a:cubicBezTo>
                <a:cubicBezTo>
                  <a:pt x="216" y="255"/>
                  <a:pt x="216" y="255"/>
                  <a:pt x="216" y="255"/>
                </a:cubicBezTo>
                <a:cubicBezTo>
                  <a:pt x="261" y="200"/>
                  <a:pt x="326" y="161"/>
                  <a:pt x="400" y="149"/>
                </a:cubicBezTo>
                <a:close/>
                <a:moveTo>
                  <a:pt x="166" y="554"/>
                </a:moveTo>
                <a:cubicBezTo>
                  <a:pt x="154" y="520"/>
                  <a:pt x="147" y="485"/>
                  <a:pt x="147" y="447"/>
                </a:cubicBezTo>
                <a:cubicBezTo>
                  <a:pt x="147" y="410"/>
                  <a:pt x="154" y="374"/>
                  <a:pt x="166" y="341"/>
                </a:cubicBezTo>
                <a:cubicBezTo>
                  <a:pt x="263" y="397"/>
                  <a:pt x="263" y="397"/>
                  <a:pt x="263" y="397"/>
                </a:cubicBezTo>
                <a:cubicBezTo>
                  <a:pt x="259" y="413"/>
                  <a:pt x="256" y="430"/>
                  <a:pt x="256" y="447"/>
                </a:cubicBezTo>
                <a:cubicBezTo>
                  <a:pt x="256" y="465"/>
                  <a:pt x="259" y="482"/>
                  <a:pt x="263" y="498"/>
                </a:cubicBezTo>
                <a:lnTo>
                  <a:pt x="166" y="554"/>
                </a:lnTo>
                <a:close/>
                <a:moveTo>
                  <a:pt x="400" y="745"/>
                </a:moveTo>
                <a:cubicBezTo>
                  <a:pt x="326" y="733"/>
                  <a:pt x="261" y="695"/>
                  <a:pt x="216" y="639"/>
                </a:cubicBezTo>
                <a:cubicBezTo>
                  <a:pt x="312" y="583"/>
                  <a:pt x="312" y="583"/>
                  <a:pt x="312" y="583"/>
                </a:cubicBezTo>
                <a:cubicBezTo>
                  <a:pt x="336" y="607"/>
                  <a:pt x="366" y="625"/>
                  <a:pt x="400" y="634"/>
                </a:cubicBezTo>
                <a:lnTo>
                  <a:pt x="400" y="745"/>
                </a:lnTo>
                <a:close/>
                <a:moveTo>
                  <a:pt x="420" y="606"/>
                </a:moveTo>
                <a:cubicBezTo>
                  <a:pt x="414" y="605"/>
                  <a:pt x="407" y="604"/>
                  <a:pt x="401" y="602"/>
                </a:cubicBezTo>
                <a:cubicBezTo>
                  <a:pt x="405" y="588"/>
                  <a:pt x="405" y="588"/>
                  <a:pt x="405" y="588"/>
                </a:cubicBezTo>
                <a:cubicBezTo>
                  <a:pt x="411" y="590"/>
                  <a:pt x="417" y="591"/>
                  <a:pt x="423" y="592"/>
                </a:cubicBezTo>
                <a:lnTo>
                  <a:pt x="420" y="606"/>
                </a:lnTo>
                <a:close/>
                <a:moveTo>
                  <a:pt x="449" y="609"/>
                </a:moveTo>
                <a:cubicBezTo>
                  <a:pt x="446" y="609"/>
                  <a:pt x="443" y="609"/>
                  <a:pt x="441" y="609"/>
                </a:cubicBezTo>
                <a:cubicBezTo>
                  <a:pt x="441" y="594"/>
                  <a:pt x="441" y="594"/>
                  <a:pt x="441" y="594"/>
                </a:cubicBezTo>
                <a:cubicBezTo>
                  <a:pt x="447" y="595"/>
                  <a:pt x="454" y="595"/>
                  <a:pt x="460" y="594"/>
                </a:cubicBezTo>
                <a:cubicBezTo>
                  <a:pt x="461" y="609"/>
                  <a:pt x="461" y="609"/>
                  <a:pt x="461" y="609"/>
                </a:cubicBezTo>
                <a:cubicBezTo>
                  <a:pt x="457" y="609"/>
                  <a:pt x="453" y="609"/>
                  <a:pt x="449" y="609"/>
                </a:cubicBezTo>
                <a:close/>
                <a:moveTo>
                  <a:pt x="478" y="592"/>
                </a:moveTo>
                <a:cubicBezTo>
                  <a:pt x="484" y="591"/>
                  <a:pt x="490" y="589"/>
                  <a:pt x="496" y="587"/>
                </a:cubicBezTo>
                <a:cubicBezTo>
                  <a:pt x="500" y="601"/>
                  <a:pt x="500" y="601"/>
                  <a:pt x="500" y="601"/>
                </a:cubicBezTo>
                <a:cubicBezTo>
                  <a:pt x="494" y="603"/>
                  <a:pt x="487" y="605"/>
                  <a:pt x="481" y="606"/>
                </a:cubicBezTo>
                <a:lnTo>
                  <a:pt x="478" y="592"/>
                </a:lnTo>
                <a:close/>
                <a:moveTo>
                  <a:pt x="499" y="745"/>
                </a:moveTo>
                <a:cubicBezTo>
                  <a:pt x="499" y="634"/>
                  <a:pt x="499" y="634"/>
                  <a:pt x="499" y="634"/>
                </a:cubicBezTo>
                <a:cubicBezTo>
                  <a:pt x="532" y="625"/>
                  <a:pt x="562" y="607"/>
                  <a:pt x="586" y="583"/>
                </a:cubicBezTo>
                <a:cubicBezTo>
                  <a:pt x="683" y="639"/>
                  <a:pt x="683" y="639"/>
                  <a:pt x="683" y="639"/>
                </a:cubicBezTo>
                <a:cubicBezTo>
                  <a:pt x="637" y="695"/>
                  <a:pt x="572" y="733"/>
                  <a:pt x="499" y="745"/>
                </a:cubicBezTo>
                <a:close/>
                <a:moveTo>
                  <a:pt x="732" y="554"/>
                </a:moveTo>
                <a:cubicBezTo>
                  <a:pt x="636" y="498"/>
                  <a:pt x="636" y="498"/>
                  <a:pt x="636" y="498"/>
                </a:cubicBezTo>
                <a:cubicBezTo>
                  <a:pt x="640" y="482"/>
                  <a:pt x="642" y="465"/>
                  <a:pt x="642" y="447"/>
                </a:cubicBezTo>
                <a:cubicBezTo>
                  <a:pt x="642" y="430"/>
                  <a:pt x="640" y="413"/>
                  <a:pt x="636" y="397"/>
                </a:cubicBezTo>
                <a:cubicBezTo>
                  <a:pt x="732" y="341"/>
                  <a:pt x="732" y="341"/>
                  <a:pt x="732" y="341"/>
                </a:cubicBezTo>
                <a:cubicBezTo>
                  <a:pt x="745" y="374"/>
                  <a:pt x="752" y="410"/>
                  <a:pt x="752" y="447"/>
                </a:cubicBezTo>
                <a:cubicBezTo>
                  <a:pt x="752" y="485"/>
                  <a:pt x="745" y="520"/>
                  <a:pt x="732" y="554"/>
                </a:cubicBezTo>
                <a:close/>
              </a:path>
            </a:pathLst>
          </a:custGeom>
          <a:solidFill>
            <a:srgbClr val="BD392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a:solidFill>
                <a:schemeClr val="tx1">
                  <a:lumMod val="50000"/>
                  <a:lumOff val="50000"/>
                </a:schemeClr>
              </a:solidFill>
            </a:endParaRPr>
          </a:p>
        </p:txBody>
      </p:sp>
      <p:grpSp>
        <p:nvGrpSpPr>
          <p:cNvPr id="41" name="组合 40"/>
          <p:cNvGrpSpPr/>
          <p:nvPr/>
        </p:nvGrpSpPr>
        <p:grpSpPr>
          <a:xfrm>
            <a:off x="5859086" y="2955962"/>
            <a:ext cx="1084457" cy="1084455"/>
            <a:chOff x="819328" y="1120779"/>
            <a:chExt cx="1127886" cy="1127885"/>
          </a:xfrm>
        </p:grpSpPr>
        <p:sp>
          <p:nvSpPr>
            <p:cNvPr id="42"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bg1">
                  <a:lumMod val="85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43"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grpSp>
      <p:sp>
        <p:nvSpPr>
          <p:cNvPr id="44" name="Freeform 19"/>
          <p:cNvSpPr>
            <a:spLocks noEditPoints="1"/>
          </p:cNvSpPr>
          <p:nvPr/>
        </p:nvSpPr>
        <p:spPr bwMode="auto">
          <a:xfrm>
            <a:off x="6022567" y="3108441"/>
            <a:ext cx="757495" cy="754143"/>
          </a:xfrm>
          <a:custGeom>
            <a:avLst/>
            <a:gdLst>
              <a:gd name="T0" fmla="*/ 431 w 483"/>
              <a:gd name="T1" fmla="*/ 165 h 481"/>
              <a:gd name="T2" fmla="*/ 435 w 483"/>
              <a:gd name="T3" fmla="*/ 95 h 481"/>
              <a:gd name="T4" fmla="*/ 394 w 483"/>
              <a:gd name="T5" fmla="*/ 105 h 481"/>
              <a:gd name="T6" fmla="*/ 374 w 483"/>
              <a:gd name="T7" fmla="*/ 38 h 481"/>
              <a:gd name="T8" fmla="*/ 338 w 483"/>
              <a:gd name="T9" fmla="*/ 61 h 481"/>
              <a:gd name="T10" fmla="*/ 296 w 483"/>
              <a:gd name="T11" fmla="*/ 5 h 481"/>
              <a:gd name="T12" fmla="*/ 271 w 483"/>
              <a:gd name="T13" fmla="*/ 39 h 481"/>
              <a:gd name="T14" fmla="*/ 212 w 483"/>
              <a:gd name="T15" fmla="*/ 0 h 481"/>
              <a:gd name="T16" fmla="*/ 200 w 483"/>
              <a:gd name="T17" fmla="*/ 41 h 481"/>
              <a:gd name="T18" fmla="*/ 132 w 483"/>
              <a:gd name="T19" fmla="*/ 25 h 481"/>
              <a:gd name="T20" fmla="*/ 135 w 483"/>
              <a:gd name="T21" fmla="*/ 68 h 481"/>
              <a:gd name="T22" fmla="*/ 65 w 483"/>
              <a:gd name="T23" fmla="*/ 76 h 481"/>
              <a:gd name="T24" fmla="*/ 82 w 483"/>
              <a:gd name="T25" fmla="*/ 115 h 481"/>
              <a:gd name="T26" fmla="*/ 19 w 483"/>
              <a:gd name="T27" fmla="*/ 146 h 481"/>
              <a:gd name="T28" fmla="*/ 48 w 483"/>
              <a:gd name="T29" fmla="*/ 177 h 481"/>
              <a:gd name="T30" fmla="*/ 0 w 483"/>
              <a:gd name="T31" fmla="*/ 228 h 481"/>
              <a:gd name="T32" fmla="*/ 38 w 483"/>
              <a:gd name="T33" fmla="*/ 241 h 481"/>
              <a:gd name="T34" fmla="*/ 0 w 483"/>
              <a:gd name="T35" fmla="*/ 254 h 481"/>
              <a:gd name="T36" fmla="*/ 48 w 483"/>
              <a:gd name="T37" fmla="*/ 305 h 481"/>
              <a:gd name="T38" fmla="*/ 19 w 483"/>
              <a:gd name="T39" fmla="*/ 335 h 481"/>
              <a:gd name="T40" fmla="*/ 82 w 483"/>
              <a:gd name="T41" fmla="*/ 367 h 481"/>
              <a:gd name="T42" fmla="*/ 65 w 483"/>
              <a:gd name="T43" fmla="*/ 406 h 481"/>
              <a:gd name="T44" fmla="*/ 135 w 483"/>
              <a:gd name="T45" fmla="*/ 414 h 481"/>
              <a:gd name="T46" fmla="*/ 132 w 483"/>
              <a:gd name="T47" fmla="*/ 456 h 481"/>
              <a:gd name="T48" fmla="*/ 200 w 483"/>
              <a:gd name="T49" fmla="*/ 440 h 481"/>
              <a:gd name="T50" fmla="*/ 212 w 483"/>
              <a:gd name="T51" fmla="*/ 481 h 481"/>
              <a:gd name="T52" fmla="*/ 271 w 483"/>
              <a:gd name="T53" fmla="*/ 442 h 481"/>
              <a:gd name="T54" fmla="*/ 296 w 483"/>
              <a:gd name="T55" fmla="*/ 476 h 481"/>
              <a:gd name="T56" fmla="*/ 338 w 483"/>
              <a:gd name="T57" fmla="*/ 420 h 481"/>
              <a:gd name="T58" fmla="*/ 374 w 483"/>
              <a:gd name="T59" fmla="*/ 444 h 481"/>
              <a:gd name="T60" fmla="*/ 394 w 483"/>
              <a:gd name="T61" fmla="*/ 376 h 481"/>
              <a:gd name="T62" fmla="*/ 435 w 483"/>
              <a:gd name="T63" fmla="*/ 386 h 481"/>
              <a:gd name="T64" fmla="*/ 431 w 483"/>
              <a:gd name="T65" fmla="*/ 316 h 481"/>
              <a:gd name="T66" fmla="*/ 473 w 483"/>
              <a:gd name="T67" fmla="*/ 311 h 481"/>
              <a:gd name="T68" fmla="*/ 445 w 483"/>
              <a:gd name="T69" fmla="*/ 247 h 481"/>
              <a:gd name="T70" fmla="*/ 445 w 483"/>
              <a:gd name="T71" fmla="*/ 235 h 481"/>
              <a:gd name="T72" fmla="*/ 473 w 483"/>
              <a:gd name="T73" fmla="*/ 170 h 481"/>
              <a:gd name="T74" fmla="*/ 271 w 483"/>
              <a:gd name="T75" fmla="*/ 405 h 481"/>
              <a:gd name="T76" fmla="*/ 328 w 483"/>
              <a:gd name="T77" fmla="*/ 270 h 481"/>
              <a:gd name="T78" fmla="*/ 271 w 483"/>
              <a:gd name="T79" fmla="*/ 405 h 481"/>
              <a:gd name="T80" fmla="*/ 287 w 483"/>
              <a:gd name="T81" fmla="*/ 241 h 481"/>
              <a:gd name="T82" fmla="*/ 196 w 483"/>
              <a:gd name="T83" fmla="*/ 241 h 481"/>
              <a:gd name="T84" fmla="*/ 77 w 483"/>
              <a:gd name="T85" fmla="*/ 270 h 481"/>
              <a:gd name="T86" fmla="*/ 212 w 483"/>
              <a:gd name="T87" fmla="*/ 327 h 481"/>
              <a:gd name="T88" fmla="*/ 77 w 483"/>
              <a:gd name="T89" fmla="*/ 270 h 481"/>
              <a:gd name="T90" fmla="*/ 212 w 483"/>
              <a:gd name="T91" fmla="*/ 155 h 481"/>
              <a:gd name="T92" fmla="*/ 77 w 483"/>
              <a:gd name="T93" fmla="*/ 211 h 481"/>
              <a:gd name="T94" fmla="*/ 406 w 483"/>
              <a:gd name="T95" fmla="*/ 211 h 481"/>
              <a:gd name="T96" fmla="*/ 271 w 483"/>
              <a:gd name="T97" fmla="*/ 155 h 481"/>
              <a:gd name="T98" fmla="*/ 406 w 483"/>
              <a:gd name="T99" fmla="*/ 211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83" h="481">
                <a:moveTo>
                  <a:pt x="435" y="177"/>
                </a:moveTo>
                <a:cubicBezTo>
                  <a:pt x="434" y="173"/>
                  <a:pt x="432" y="169"/>
                  <a:pt x="431" y="165"/>
                </a:cubicBezTo>
                <a:cubicBezTo>
                  <a:pt x="464" y="146"/>
                  <a:pt x="464" y="146"/>
                  <a:pt x="464" y="146"/>
                </a:cubicBezTo>
                <a:cubicBezTo>
                  <a:pt x="435" y="95"/>
                  <a:pt x="435" y="95"/>
                  <a:pt x="435" y="95"/>
                </a:cubicBezTo>
                <a:cubicBezTo>
                  <a:pt x="401" y="115"/>
                  <a:pt x="401" y="115"/>
                  <a:pt x="401" y="115"/>
                </a:cubicBezTo>
                <a:cubicBezTo>
                  <a:pt x="399" y="111"/>
                  <a:pt x="396" y="108"/>
                  <a:pt x="394" y="105"/>
                </a:cubicBezTo>
                <a:cubicBezTo>
                  <a:pt x="419" y="76"/>
                  <a:pt x="419" y="76"/>
                  <a:pt x="419" y="76"/>
                </a:cubicBezTo>
                <a:cubicBezTo>
                  <a:pt x="374" y="38"/>
                  <a:pt x="374" y="38"/>
                  <a:pt x="374" y="38"/>
                </a:cubicBezTo>
                <a:cubicBezTo>
                  <a:pt x="349" y="68"/>
                  <a:pt x="349" y="68"/>
                  <a:pt x="349" y="68"/>
                </a:cubicBezTo>
                <a:cubicBezTo>
                  <a:pt x="345" y="65"/>
                  <a:pt x="342" y="63"/>
                  <a:pt x="338" y="61"/>
                </a:cubicBezTo>
                <a:cubicBezTo>
                  <a:pt x="351" y="25"/>
                  <a:pt x="351" y="25"/>
                  <a:pt x="351" y="25"/>
                </a:cubicBezTo>
                <a:cubicBezTo>
                  <a:pt x="296" y="5"/>
                  <a:pt x="296" y="5"/>
                  <a:pt x="296" y="5"/>
                </a:cubicBezTo>
                <a:cubicBezTo>
                  <a:pt x="283" y="41"/>
                  <a:pt x="283" y="41"/>
                  <a:pt x="283" y="41"/>
                </a:cubicBezTo>
                <a:cubicBezTo>
                  <a:pt x="279" y="41"/>
                  <a:pt x="275" y="40"/>
                  <a:pt x="271" y="39"/>
                </a:cubicBezTo>
                <a:cubicBezTo>
                  <a:pt x="271" y="0"/>
                  <a:pt x="271" y="0"/>
                  <a:pt x="271" y="0"/>
                </a:cubicBezTo>
                <a:cubicBezTo>
                  <a:pt x="212" y="0"/>
                  <a:pt x="212" y="0"/>
                  <a:pt x="212" y="0"/>
                </a:cubicBezTo>
                <a:cubicBezTo>
                  <a:pt x="212" y="39"/>
                  <a:pt x="212" y="39"/>
                  <a:pt x="212" y="39"/>
                </a:cubicBezTo>
                <a:cubicBezTo>
                  <a:pt x="208" y="40"/>
                  <a:pt x="204" y="41"/>
                  <a:pt x="200" y="41"/>
                </a:cubicBezTo>
                <a:cubicBezTo>
                  <a:pt x="187" y="5"/>
                  <a:pt x="187" y="5"/>
                  <a:pt x="187" y="5"/>
                </a:cubicBezTo>
                <a:cubicBezTo>
                  <a:pt x="132" y="25"/>
                  <a:pt x="132" y="25"/>
                  <a:pt x="132" y="25"/>
                </a:cubicBezTo>
                <a:cubicBezTo>
                  <a:pt x="145" y="61"/>
                  <a:pt x="145" y="61"/>
                  <a:pt x="145" y="61"/>
                </a:cubicBezTo>
                <a:cubicBezTo>
                  <a:pt x="142" y="63"/>
                  <a:pt x="138" y="65"/>
                  <a:pt x="135" y="68"/>
                </a:cubicBezTo>
                <a:cubicBezTo>
                  <a:pt x="110" y="38"/>
                  <a:pt x="110" y="38"/>
                  <a:pt x="110" y="38"/>
                </a:cubicBezTo>
                <a:cubicBezTo>
                  <a:pt x="65" y="76"/>
                  <a:pt x="65" y="76"/>
                  <a:pt x="65" y="76"/>
                </a:cubicBezTo>
                <a:cubicBezTo>
                  <a:pt x="90" y="105"/>
                  <a:pt x="90" y="105"/>
                  <a:pt x="90" y="105"/>
                </a:cubicBezTo>
                <a:cubicBezTo>
                  <a:pt x="87" y="108"/>
                  <a:pt x="84" y="111"/>
                  <a:pt x="82" y="115"/>
                </a:cubicBezTo>
                <a:cubicBezTo>
                  <a:pt x="48" y="95"/>
                  <a:pt x="48" y="95"/>
                  <a:pt x="48" y="95"/>
                </a:cubicBezTo>
                <a:cubicBezTo>
                  <a:pt x="19" y="146"/>
                  <a:pt x="19" y="146"/>
                  <a:pt x="19" y="146"/>
                </a:cubicBezTo>
                <a:cubicBezTo>
                  <a:pt x="52" y="165"/>
                  <a:pt x="52" y="165"/>
                  <a:pt x="52" y="165"/>
                </a:cubicBezTo>
                <a:cubicBezTo>
                  <a:pt x="51" y="169"/>
                  <a:pt x="50" y="173"/>
                  <a:pt x="48" y="177"/>
                </a:cubicBezTo>
                <a:cubicBezTo>
                  <a:pt x="10" y="170"/>
                  <a:pt x="10" y="170"/>
                  <a:pt x="10" y="170"/>
                </a:cubicBezTo>
                <a:cubicBezTo>
                  <a:pt x="0" y="228"/>
                  <a:pt x="0" y="228"/>
                  <a:pt x="0" y="228"/>
                </a:cubicBezTo>
                <a:cubicBezTo>
                  <a:pt x="38" y="235"/>
                  <a:pt x="38" y="235"/>
                  <a:pt x="38" y="235"/>
                </a:cubicBezTo>
                <a:cubicBezTo>
                  <a:pt x="38" y="237"/>
                  <a:pt x="38" y="239"/>
                  <a:pt x="38" y="241"/>
                </a:cubicBezTo>
                <a:cubicBezTo>
                  <a:pt x="38" y="243"/>
                  <a:pt x="38" y="245"/>
                  <a:pt x="38" y="247"/>
                </a:cubicBezTo>
                <a:cubicBezTo>
                  <a:pt x="0" y="254"/>
                  <a:pt x="0" y="254"/>
                  <a:pt x="0" y="254"/>
                </a:cubicBezTo>
                <a:cubicBezTo>
                  <a:pt x="10" y="311"/>
                  <a:pt x="10" y="311"/>
                  <a:pt x="10" y="311"/>
                </a:cubicBezTo>
                <a:cubicBezTo>
                  <a:pt x="48" y="305"/>
                  <a:pt x="48" y="305"/>
                  <a:pt x="48" y="305"/>
                </a:cubicBezTo>
                <a:cubicBezTo>
                  <a:pt x="50" y="308"/>
                  <a:pt x="51" y="312"/>
                  <a:pt x="52" y="316"/>
                </a:cubicBezTo>
                <a:cubicBezTo>
                  <a:pt x="19" y="335"/>
                  <a:pt x="19" y="335"/>
                  <a:pt x="19" y="335"/>
                </a:cubicBezTo>
                <a:cubicBezTo>
                  <a:pt x="48" y="386"/>
                  <a:pt x="48" y="386"/>
                  <a:pt x="48" y="386"/>
                </a:cubicBezTo>
                <a:cubicBezTo>
                  <a:pt x="82" y="367"/>
                  <a:pt x="82" y="367"/>
                  <a:pt x="82" y="367"/>
                </a:cubicBezTo>
                <a:cubicBezTo>
                  <a:pt x="84" y="370"/>
                  <a:pt x="87" y="373"/>
                  <a:pt x="90" y="376"/>
                </a:cubicBezTo>
                <a:cubicBezTo>
                  <a:pt x="65" y="406"/>
                  <a:pt x="65" y="406"/>
                  <a:pt x="65" y="406"/>
                </a:cubicBezTo>
                <a:cubicBezTo>
                  <a:pt x="110" y="444"/>
                  <a:pt x="110" y="444"/>
                  <a:pt x="110" y="444"/>
                </a:cubicBezTo>
                <a:cubicBezTo>
                  <a:pt x="135" y="414"/>
                  <a:pt x="135" y="414"/>
                  <a:pt x="135" y="414"/>
                </a:cubicBezTo>
                <a:cubicBezTo>
                  <a:pt x="138" y="416"/>
                  <a:pt x="142" y="418"/>
                  <a:pt x="145" y="420"/>
                </a:cubicBezTo>
                <a:cubicBezTo>
                  <a:pt x="132" y="456"/>
                  <a:pt x="132" y="456"/>
                  <a:pt x="132" y="456"/>
                </a:cubicBezTo>
                <a:cubicBezTo>
                  <a:pt x="187" y="476"/>
                  <a:pt x="187" y="476"/>
                  <a:pt x="187" y="476"/>
                </a:cubicBezTo>
                <a:cubicBezTo>
                  <a:pt x="200" y="440"/>
                  <a:pt x="200" y="440"/>
                  <a:pt x="200" y="440"/>
                </a:cubicBezTo>
                <a:cubicBezTo>
                  <a:pt x="204" y="441"/>
                  <a:pt x="208" y="442"/>
                  <a:pt x="212" y="442"/>
                </a:cubicBezTo>
                <a:cubicBezTo>
                  <a:pt x="212" y="481"/>
                  <a:pt x="212" y="481"/>
                  <a:pt x="212" y="481"/>
                </a:cubicBezTo>
                <a:cubicBezTo>
                  <a:pt x="271" y="481"/>
                  <a:pt x="271" y="481"/>
                  <a:pt x="271" y="481"/>
                </a:cubicBezTo>
                <a:cubicBezTo>
                  <a:pt x="271" y="442"/>
                  <a:pt x="271" y="442"/>
                  <a:pt x="271" y="442"/>
                </a:cubicBezTo>
                <a:cubicBezTo>
                  <a:pt x="275" y="442"/>
                  <a:pt x="279" y="441"/>
                  <a:pt x="283" y="440"/>
                </a:cubicBezTo>
                <a:cubicBezTo>
                  <a:pt x="296" y="476"/>
                  <a:pt x="296" y="476"/>
                  <a:pt x="296" y="476"/>
                </a:cubicBezTo>
                <a:cubicBezTo>
                  <a:pt x="351" y="456"/>
                  <a:pt x="351" y="456"/>
                  <a:pt x="351" y="456"/>
                </a:cubicBezTo>
                <a:cubicBezTo>
                  <a:pt x="338" y="420"/>
                  <a:pt x="338" y="420"/>
                  <a:pt x="338" y="420"/>
                </a:cubicBezTo>
                <a:cubicBezTo>
                  <a:pt x="342" y="418"/>
                  <a:pt x="345" y="416"/>
                  <a:pt x="349" y="414"/>
                </a:cubicBezTo>
                <a:cubicBezTo>
                  <a:pt x="374" y="444"/>
                  <a:pt x="374" y="444"/>
                  <a:pt x="374" y="444"/>
                </a:cubicBezTo>
                <a:cubicBezTo>
                  <a:pt x="419" y="406"/>
                  <a:pt x="419" y="406"/>
                  <a:pt x="419" y="406"/>
                </a:cubicBezTo>
                <a:cubicBezTo>
                  <a:pt x="394" y="376"/>
                  <a:pt x="394" y="376"/>
                  <a:pt x="394" y="376"/>
                </a:cubicBezTo>
                <a:cubicBezTo>
                  <a:pt x="396" y="373"/>
                  <a:pt x="399" y="370"/>
                  <a:pt x="401" y="367"/>
                </a:cubicBezTo>
                <a:cubicBezTo>
                  <a:pt x="435" y="386"/>
                  <a:pt x="435" y="386"/>
                  <a:pt x="435" y="386"/>
                </a:cubicBezTo>
                <a:cubicBezTo>
                  <a:pt x="464" y="335"/>
                  <a:pt x="464" y="335"/>
                  <a:pt x="464" y="335"/>
                </a:cubicBezTo>
                <a:cubicBezTo>
                  <a:pt x="431" y="316"/>
                  <a:pt x="431" y="316"/>
                  <a:pt x="431" y="316"/>
                </a:cubicBezTo>
                <a:cubicBezTo>
                  <a:pt x="432" y="312"/>
                  <a:pt x="434" y="308"/>
                  <a:pt x="435" y="305"/>
                </a:cubicBezTo>
                <a:cubicBezTo>
                  <a:pt x="473" y="311"/>
                  <a:pt x="473" y="311"/>
                  <a:pt x="473" y="311"/>
                </a:cubicBezTo>
                <a:cubicBezTo>
                  <a:pt x="483" y="254"/>
                  <a:pt x="483" y="254"/>
                  <a:pt x="483" y="254"/>
                </a:cubicBezTo>
                <a:cubicBezTo>
                  <a:pt x="445" y="247"/>
                  <a:pt x="445" y="247"/>
                  <a:pt x="445" y="247"/>
                </a:cubicBezTo>
                <a:cubicBezTo>
                  <a:pt x="445" y="245"/>
                  <a:pt x="445" y="243"/>
                  <a:pt x="445" y="241"/>
                </a:cubicBezTo>
                <a:cubicBezTo>
                  <a:pt x="445" y="239"/>
                  <a:pt x="445" y="237"/>
                  <a:pt x="445" y="235"/>
                </a:cubicBezTo>
                <a:cubicBezTo>
                  <a:pt x="483" y="228"/>
                  <a:pt x="483" y="228"/>
                  <a:pt x="483" y="228"/>
                </a:cubicBezTo>
                <a:cubicBezTo>
                  <a:pt x="473" y="170"/>
                  <a:pt x="473" y="170"/>
                  <a:pt x="473" y="170"/>
                </a:cubicBezTo>
                <a:lnTo>
                  <a:pt x="435" y="177"/>
                </a:lnTo>
                <a:close/>
                <a:moveTo>
                  <a:pt x="271" y="405"/>
                </a:moveTo>
                <a:cubicBezTo>
                  <a:pt x="271" y="327"/>
                  <a:pt x="271" y="327"/>
                  <a:pt x="271" y="327"/>
                </a:cubicBezTo>
                <a:cubicBezTo>
                  <a:pt x="297" y="318"/>
                  <a:pt x="318" y="297"/>
                  <a:pt x="328" y="270"/>
                </a:cubicBezTo>
                <a:cubicBezTo>
                  <a:pt x="406" y="270"/>
                  <a:pt x="406" y="270"/>
                  <a:pt x="406" y="270"/>
                </a:cubicBezTo>
                <a:cubicBezTo>
                  <a:pt x="394" y="339"/>
                  <a:pt x="340" y="393"/>
                  <a:pt x="271" y="405"/>
                </a:cubicBezTo>
                <a:close/>
                <a:moveTo>
                  <a:pt x="242" y="195"/>
                </a:moveTo>
                <a:cubicBezTo>
                  <a:pt x="267" y="195"/>
                  <a:pt x="287" y="215"/>
                  <a:pt x="287" y="241"/>
                </a:cubicBezTo>
                <a:cubicBezTo>
                  <a:pt x="287" y="266"/>
                  <a:pt x="267" y="287"/>
                  <a:pt x="242" y="287"/>
                </a:cubicBezTo>
                <a:cubicBezTo>
                  <a:pt x="216" y="287"/>
                  <a:pt x="196" y="266"/>
                  <a:pt x="196" y="241"/>
                </a:cubicBezTo>
                <a:cubicBezTo>
                  <a:pt x="196" y="215"/>
                  <a:pt x="216" y="195"/>
                  <a:pt x="242" y="195"/>
                </a:cubicBezTo>
                <a:close/>
                <a:moveTo>
                  <a:pt x="77" y="270"/>
                </a:moveTo>
                <a:cubicBezTo>
                  <a:pt x="156" y="270"/>
                  <a:pt x="156" y="270"/>
                  <a:pt x="156" y="270"/>
                </a:cubicBezTo>
                <a:cubicBezTo>
                  <a:pt x="165" y="297"/>
                  <a:pt x="186" y="318"/>
                  <a:pt x="212" y="327"/>
                </a:cubicBezTo>
                <a:cubicBezTo>
                  <a:pt x="212" y="405"/>
                  <a:pt x="212" y="405"/>
                  <a:pt x="212" y="405"/>
                </a:cubicBezTo>
                <a:cubicBezTo>
                  <a:pt x="144" y="393"/>
                  <a:pt x="90" y="339"/>
                  <a:pt x="77" y="270"/>
                </a:cubicBezTo>
                <a:close/>
                <a:moveTo>
                  <a:pt x="212" y="76"/>
                </a:moveTo>
                <a:cubicBezTo>
                  <a:pt x="212" y="155"/>
                  <a:pt x="212" y="155"/>
                  <a:pt x="212" y="155"/>
                </a:cubicBezTo>
                <a:cubicBezTo>
                  <a:pt x="186" y="164"/>
                  <a:pt x="165" y="185"/>
                  <a:pt x="156" y="211"/>
                </a:cubicBezTo>
                <a:cubicBezTo>
                  <a:pt x="77" y="211"/>
                  <a:pt x="77" y="211"/>
                  <a:pt x="77" y="211"/>
                </a:cubicBezTo>
                <a:cubicBezTo>
                  <a:pt x="90" y="143"/>
                  <a:pt x="144" y="89"/>
                  <a:pt x="212" y="76"/>
                </a:cubicBezTo>
                <a:close/>
                <a:moveTo>
                  <a:pt x="406" y="211"/>
                </a:moveTo>
                <a:cubicBezTo>
                  <a:pt x="328" y="211"/>
                  <a:pt x="328" y="211"/>
                  <a:pt x="328" y="211"/>
                </a:cubicBezTo>
                <a:cubicBezTo>
                  <a:pt x="318" y="185"/>
                  <a:pt x="297" y="164"/>
                  <a:pt x="271" y="155"/>
                </a:cubicBezTo>
                <a:cubicBezTo>
                  <a:pt x="271" y="76"/>
                  <a:pt x="271" y="76"/>
                  <a:pt x="271" y="76"/>
                </a:cubicBezTo>
                <a:cubicBezTo>
                  <a:pt x="340" y="89"/>
                  <a:pt x="394" y="143"/>
                  <a:pt x="406" y="211"/>
                </a:cubicBezTo>
                <a:close/>
              </a:path>
            </a:pathLst>
          </a:cu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a:solidFill>
                <a:schemeClr val="tx1">
                  <a:lumMod val="50000"/>
                  <a:lumOff val="50000"/>
                </a:schemeClr>
              </a:solidFill>
            </a:endParaRPr>
          </a:p>
        </p:txBody>
      </p:sp>
      <p:sp>
        <p:nvSpPr>
          <p:cNvPr id="45" name="Content Placeholder 2"/>
          <p:cNvSpPr txBox="1"/>
          <p:nvPr/>
        </p:nvSpPr>
        <p:spPr bwMode="auto">
          <a:xfrm>
            <a:off x="1435832" y="3617553"/>
            <a:ext cx="178223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46" name="Content Placeholder 2"/>
          <p:cNvSpPr txBox="1"/>
          <p:nvPr/>
        </p:nvSpPr>
        <p:spPr bwMode="auto">
          <a:xfrm>
            <a:off x="6199988" y="1377935"/>
            <a:ext cx="178223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47" name="Content Placeholder 2"/>
          <p:cNvSpPr txBox="1"/>
          <p:nvPr/>
        </p:nvSpPr>
        <p:spPr bwMode="auto">
          <a:xfrm>
            <a:off x="6961988" y="3365761"/>
            <a:ext cx="178223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49" name="矩形 48"/>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50" name="直接连接符 49"/>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21600000">
                                      <p:cBhvr>
                                        <p:cTn id="6" dur="2000" fill="hold"/>
                                        <p:tgtEl>
                                          <p:spTgt spid="37"/>
                                        </p:tgtEl>
                                        <p:attrNameLst>
                                          <p:attrName>r</p:attrName>
                                        </p:attrNameLst>
                                      </p:cBhvr>
                                    </p:animRot>
                                  </p:childTnLst>
                                </p:cTn>
                              </p:par>
                              <p:par>
                                <p:cTn id="7" presetID="8" presetClass="emph" presetSubtype="0" repeatCount="indefinite" fill="hold" grpId="0" nodeType="withEffect">
                                  <p:stCondLst>
                                    <p:cond delay="0"/>
                                  </p:stCondLst>
                                  <p:childTnLst>
                                    <p:animRot by="21600000">
                                      <p:cBhvr>
                                        <p:cTn id="8" dur="2000" fill="hold"/>
                                        <p:tgtEl>
                                          <p:spTgt spid="21"/>
                                        </p:tgtEl>
                                        <p:attrNameLst>
                                          <p:attrName>r</p:attrName>
                                        </p:attrNameLst>
                                      </p:cBhvr>
                                    </p:animRot>
                                  </p:childTnLst>
                                </p:cTn>
                              </p:par>
                              <p:par>
                                <p:cTn id="9" presetID="53" presetClass="entr" presetSubtype="16"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par>
                                <p:cTn id="14" presetID="53" presetClass="entr" presetSubtype="16"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par>
                                <p:cTn id="19" presetID="53" presetClass="entr" presetSubtype="16"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53" presetClass="entr" presetSubtype="16"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8" presetClass="emph" presetSubtype="0" repeatCount="indefinite" fill="hold" grpId="0" nodeType="withEffect">
                                  <p:stCondLst>
                                    <p:cond delay="0"/>
                                  </p:stCondLst>
                                  <p:childTnLst>
                                    <p:animRot by="21600000">
                                      <p:cBhvr>
                                        <p:cTn id="36" dur="2000" fill="hold"/>
                                        <p:tgtEl>
                                          <p:spTgt spid="30"/>
                                        </p:tgtEl>
                                        <p:attrNameLst>
                                          <p:attrName>r</p:attrName>
                                        </p:attrNameLst>
                                      </p:cBhvr>
                                    </p:animRot>
                                  </p:childTnLst>
                                </p:cTn>
                              </p:par>
                              <p:par>
                                <p:cTn id="37" presetID="8" presetClass="emph" presetSubtype="0" repeatCount="indefinite" fill="hold" grpId="0" nodeType="withEffect">
                                  <p:stCondLst>
                                    <p:cond delay="0"/>
                                  </p:stCondLst>
                                  <p:childTnLst>
                                    <p:animRot by="21600000">
                                      <p:cBhvr>
                                        <p:cTn id="38" dur="2000" fill="hold"/>
                                        <p:tgtEl>
                                          <p:spTgt spid="44"/>
                                        </p:tgtEl>
                                        <p:attrNameLst>
                                          <p:attrName>r</p:attrName>
                                        </p:attrNameLst>
                                      </p:cBhvr>
                                    </p:animRot>
                                  </p:childTnLst>
                                </p:cTn>
                              </p:par>
                            </p:childTnLst>
                          </p:cTn>
                        </p:par>
                        <p:par>
                          <p:cTn id="39" fill="hold">
                            <p:stCondLst>
                              <p:cond delay="2500"/>
                            </p:stCondLst>
                            <p:childTnLst>
                              <p:par>
                                <p:cTn id="40" presetID="53" presetClass="entr" presetSubtype="16" fill="hold" grpId="0" nodeType="after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p:cTn id="42" dur="500" fill="hold"/>
                                        <p:tgtEl>
                                          <p:spTgt spid="45"/>
                                        </p:tgtEl>
                                        <p:attrNameLst>
                                          <p:attrName>ppt_w</p:attrName>
                                        </p:attrNameLst>
                                      </p:cBhvr>
                                      <p:tavLst>
                                        <p:tav tm="0">
                                          <p:val>
                                            <p:fltVal val="0"/>
                                          </p:val>
                                        </p:tav>
                                        <p:tav tm="100000">
                                          <p:val>
                                            <p:strVal val="#ppt_w"/>
                                          </p:val>
                                        </p:tav>
                                      </p:tavLst>
                                    </p:anim>
                                    <p:anim calcmode="lin" valueType="num">
                                      <p:cBhvr>
                                        <p:cTn id="43" dur="500" fill="hold"/>
                                        <p:tgtEl>
                                          <p:spTgt spid="45"/>
                                        </p:tgtEl>
                                        <p:attrNameLst>
                                          <p:attrName>ppt_h</p:attrName>
                                        </p:attrNameLst>
                                      </p:cBhvr>
                                      <p:tavLst>
                                        <p:tav tm="0">
                                          <p:val>
                                            <p:fltVal val="0"/>
                                          </p:val>
                                        </p:tav>
                                        <p:tav tm="100000">
                                          <p:val>
                                            <p:strVal val="#ppt_h"/>
                                          </p:val>
                                        </p:tav>
                                      </p:tavLst>
                                    </p:anim>
                                    <p:animEffect transition="in" filter="fade">
                                      <p:cBhvr>
                                        <p:cTn id="44" dur="500"/>
                                        <p:tgtEl>
                                          <p:spTgt spid="45"/>
                                        </p:tgtEl>
                                      </p:cBhvr>
                                    </p:animEffect>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46"/>
                                        </p:tgtEl>
                                        <p:attrNameLst>
                                          <p:attrName>style.visibility</p:attrName>
                                        </p:attrNameLst>
                                      </p:cBhvr>
                                      <p:to>
                                        <p:strVal val="visible"/>
                                      </p:to>
                                    </p:set>
                                    <p:anim calcmode="lin" valueType="num">
                                      <p:cBhvr>
                                        <p:cTn id="48" dur="500" fill="hold"/>
                                        <p:tgtEl>
                                          <p:spTgt spid="46"/>
                                        </p:tgtEl>
                                        <p:attrNameLst>
                                          <p:attrName>ppt_w</p:attrName>
                                        </p:attrNameLst>
                                      </p:cBhvr>
                                      <p:tavLst>
                                        <p:tav tm="0">
                                          <p:val>
                                            <p:fltVal val="0"/>
                                          </p:val>
                                        </p:tav>
                                        <p:tav tm="100000">
                                          <p:val>
                                            <p:strVal val="#ppt_w"/>
                                          </p:val>
                                        </p:tav>
                                      </p:tavLst>
                                    </p:anim>
                                    <p:anim calcmode="lin" valueType="num">
                                      <p:cBhvr>
                                        <p:cTn id="49" dur="500" fill="hold"/>
                                        <p:tgtEl>
                                          <p:spTgt spid="46"/>
                                        </p:tgtEl>
                                        <p:attrNameLst>
                                          <p:attrName>ppt_h</p:attrName>
                                        </p:attrNameLst>
                                      </p:cBhvr>
                                      <p:tavLst>
                                        <p:tav tm="0">
                                          <p:val>
                                            <p:fltVal val="0"/>
                                          </p:val>
                                        </p:tav>
                                        <p:tav tm="100000">
                                          <p:val>
                                            <p:strVal val="#ppt_h"/>
                                          </p:val>
                                        </p:tav>
                                      </p:tavLst>
                                    </p:anim>
                                    <p:animEffect transition="in" filter="fade">
                                      <p:cBhvr>
                                        <p:cTn id="50" dur="500"/>
                                        <p:tgtEl>
                                          <p:spTgt spid="46"/>
                                        </p:tgtEl>
                                      </p:cBhvr>
                                    </p:animEffect>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27" grpId="0"/>
      <p:bldP spid="30" grpId="0" animBg="1"/>
      <p:bldP spid="44" grpId="0" animBg="1"/>
      <p:bldP spid="45" grpId="0"/>
      <p:bldP spid="46" grpId="0"/>
      <p:bldP spid="4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13</a:t>
            </a:fld>
            <a:endParaRPr lang="zh-CN" altLang="en-US"/>
          </a:p>
        </p:txBody>
      </p:sp>
      <p:grpSp>
        <p:nvGrpSpPr>
          <p:cNvPr id="21" name="组合 20"/>
          <p:cNvGrpSpPr/>
          <p:nvPr/>
        </p:nvGrpSpPr>
        <p:grpSpPr>
          <a:xfrm>
            <a:off x="3059832" y="1834160"/>
            <a:ext cx="3248534" cy="1647532"/>
            <a:chOff x="3059832" y="1834160"/>
            <a:chExt cx="3248534" cy="1647532"/>
          </a:xfrm>
        </p:grpSpPr>
        <p:sp>
          <p:nvSpPr>
            <p:cNvPr id="20" name="Freeform 16"/>
            <p:cNvSpPr/>
            <p:nvPr/>
          </p:nvSpPr>
          <p:spPr bwMode="auto">
            <a:xfrm>
              <a:off x="3065973" y="1852158"/>
              <a:ext cx="3149807" cy="1629534"/>
            </a:xfrm>
            <a:custGeom>
              <a:avLst/>
              <a:gdLst>
                <a:gd name="T0" fmla="*/ 521 w 610"/>
                <a:gd name="T1" fmla="*/ 155 h 309"/>
                <a:gd name="T2" fmla="*/ 398 w 610"/>
                <a:gd name="T3" fmla="*/ 236 h 309"/>
                <a:gd name="T4" fmla="*/ 428 w 610"/>
                <a:gd name="T5" fmla="*/ 155 h 309"/>
                <a:gd name="T6" fmla="*/ 398 w 610"/>
                <a:gd name="T7" fmla="*/ 73 h 309"/>
                <a:gd name="T8" fmla="*/ 521 w 610"/>
                <a:gd name="T9" fmla="*/ 155 h 309"/>
                <a:gd name="T10" fmla="*/ 539 w 610"/>
                <a:gd name="T11" fmla="*/ 136 h 309"/>
                <a:gd name="T12" fmla="*/ 610 w 610"/>
                <a:gd name="T13" fmla="*/ 136 h 309"/>
                <a:gd name="T14" fmla="*/ 312 w 610"/>
                <a:gd name="T15" fmla="*/ 0 h 309"/>
                <a:gd name="T16" fmla="*/ 0 w 610"/>
                <a:gd name="T17" fmla="*/ 151 h 309"/>
                <a:gd name="T18" fmla="*/ 215 w 610"/>
                <a:gd name="T19" fmla="*/ 69 h 309"/>
                <a:gd name="T20" fmla="*/ 181 w 610"/>
                <a:gd name="T21" fmla="*/ 155 h 309"/>
                <a:gd name="T22" fmla="*/ 215 w 610"/>
                <a:gd name="T23" fmla="*/ 240 h 309"/>
                <a:gd name="T24" fmla="*/ 0 w 610"/>
                <a:gd name="T25" fmla="*/ 158 h 309"/>
                <a:gd name="T26" fmla="*/ 312 w 610"/>
                <a:gd name="T27" fmla="*/ 309 h 309"/>
                <a:gd name="T28" fmla="*/ 610 w 610"/>
                <a:gd name="T29" fmla="*/ 173 h 309"/>
                <a:gd name="T30" fmla="*/ 539 w 610"/>
                <a:gd name="T31" fmla="*/ 173 h 309"/>
                <a:gd name="T32" fmla="*/ 521 w 610"/>
                <a:gd name="T33" fmla="*/ 15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0" h="309">
                  <a:moveTo>
                    <a:pt x="521" y="155"/>
                  </a:moveTo>
                  <a:cubicBezTo>
                    <a:pt x="498" y="177"/>
                    <a:pt x="453" y="214"/>
                    <a:pt x="398" y="236"/>
                  </a:cubicBezTo>
                  <a:cubicBezTo>
                    <a:pt x="417" y="214"/>
                    <a:pt x="428" y="186"/>
                    <a:pt x="428" y="155"/>
                  </a:cubicBezTo>
                  <a:cubicBezTo>
                    <a:pt x="428" y="123"/>
                    <a:pt x="417" y="95"/>
                    <a:pt x="398" y="73"/>
                  </a:cubicBezTo>
                  <a:cubicBezTo>
                    <a:pt x="453" y="95"/>
                    <a:pt x="498" y="132"/>
                    <a:pt x="521" y="155"/>
                  </a:cubicBezTo>
                  <a:cubicBezTo>
                    <a:pt x="533" y="143"/>
                    <a:pt x="539" y="136"/>
                    <a:pt x="539" y="136"/>
                  </a:cubicBezTo>
                  <a:cubicBezTo>
                    <a:pt x="610" y="136"/>
                    <a:pt x="610" y="136"/>
                    <a:pt x="610" y="136"/>
                  </a:cubicBezTo>
                  <a:cubicBezTo>
                    <a:pt x="554" y="85"/>
                    <a:pt x="442" y="0"/>
                    <a:pt x="312" y="0"/>
                  </a:cubicBezTo>
                  <a:cubicBezTo>
                    <a:pt x="169" y="0"/>
                    <a:pt x="47" y="104"/>
                    <a:pt x="0" y="151"/>
                  </a:cubicBezTo>
                  <a:cubicBezTo>
                    <a:pt x="1" y="152"/>
                    <a:pt x="105" y="95"/>
                    <a:pt x="215" y="69"/>
                  </a:cubicBezTo>
                  <a:cubicBezTo>
                    <a:pt x="194" y="91"/>
                    <a:pt x="181" y="121"/>
                    <a:pt x="181" y="155"/>
                  </a:cubicBezTo>
                  <a:cubicBezTo>
                    <a:pt x="181" y="188"/>
                    <a:pt x="194" y="218"/>
                    <a:pt x="215" y="240"/>
                  </a:cubicBezTo>
                  <a:cubicBezTo>
                    <a:pt x="105" y="214"/>
                    <a:pt x="1" y="157"/>
                    <a:pt x="0" y="158"/>
                  </a:cubicBezTo>
                  <a:cubicBezTo>
                    <a:pt x="47" y="205"/>
                    <a:pt x="169" y="309"/>
                    <a:pt x="312" y="309"/>
                  </a:cubicBezTo>
                  <a:cubicBezTo>
                    <a:pt x="442" y="309"/>
                    <a:pt x="554" y="224"/>
                    <a:pt x="610" y="173"/>
                  </a:cubicBezTo>
                  <a:cubicBezTo>
                    <a:pt x="539" y="173"/>
                    <a:pt x="539" y="173"/>
                    <a:pt x="539" y="173"/>
                  </a:cubicBezTo>
                  <a:cubicBezTo>
                    <a:pt x="539" y="173"/>
                    <a:pt x="533" y="166"/>
                    <a:pt x="521" y="155"/>
                  </a:cubicBezTo>
                  <a:close/>
                </a:path>
              </a:pathLst>
            </a:custGeom>
            <a:gradFill>
              <a:gsLst>
                <a:gs pos="0">
                  <a:schemeClr val="bg1">
                    <a:lumMod val="85000"/>
                  </a:schemeClr>
                </a:gs>
                <a:gs pos="1000">
                  <a:schemeClr val="bg1"/>
                </a:gs>
                <a:gs pos="100000">
                  <a:schemeClr val="bg1">
                    <a:lumMod val="85000"/>
                  </a:schemeClr>
                </a:gs>
              </a:gsLst>
              <a:lin ang="13800000" scaled="0"/>
            </a:gra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en-US">
                <a:solidFill>
                  <a:schemeClr val="tx1">
                    <a:lumMod val="50000"/>
                    <a:lumOff val="50000"/>
                  </a:schemeClr>
                </a:solidFill>
              </a:endParaRPr>
            </a:p>
          </p:txBody>
        </p:sp>
        <p:sp>
          <p:nvSpPr>
            <p:cNvPr id="4" name="Freeform 16"/>
            <p:cNvSpPr/>
            <p:nvPr/>
          </p:nvSpPr>
          <p:spPr bwMode="auto">
            <a:xfrm>
              <a:off x="3059832" y="1834160"/>
              <a:ext cx="3149807" cy="1629534"/>
            </a:xfrm>
            <a:custGeom>
              <a:avLst/>
              <a:gdLst>
                <a:gd name="T0" fmla="*/ 521 w 610"/>
                <a:gd name="T1" fmla="*/ 155 h 309"/>
                <a:gd name="T2" fmla="*/ 398 w 610"/>
                <a:gd name="T3" fmla="*/ 236 h 309"/>
                <a:gd name="T4" fmla="*/ 428 w 610"/>
                <a:gd name="T5" fmla="*/ 155 h 309"/>
                <a:gd name="T6" fmla="*/ 398 w 610"/>
                <a:gd name="T7" fmla="*/ 73 h 309"/>
                <a:gd name="T8" fmla="*/ 521 w 610"/>
                <a:gd name="T9" fmla="*/ 155 h 309"/>
                <a:gd name="T10" fmla="*/ 539 w 610"/>
                <a:gd name="T11" fmla="*/ 136 h 309"/>
                <a:gd name="T12" fmla="*/ 610 w 610"/>
                <a:gd name="T13" fmla="*/ 136 h 309"/>
                <a:gd name="T14" fmla="*/ 312 w 610"/>
                <a:gd name="T15" fmla="*/ 0 h 309"/>
                <a:gd name="T16" fmla="*/ 0 w 610"/>
                <a:gd name="T17" fmla="*/ 151 h 309"/>
                <a:gd name="T18" fmla="*/ 215 w 610"/>
                <a:gd name="T19" fmla="*/ 69 h 309"/>
                <a:gd name="T20" fmla="*/ 181 w 610"/>
                <a:gd name="T21" fmla="*/ 155 h 309"/>
                <a:gd name="T22" fmla="*/ 215 w 610"/>
                <a:gd name="T23" fmla="*/ 240 h 309"/>
                <a:gd name="T24" fmla="*/ 0 w 610"/>
                <a:gd name="T25" fmla="*/ 158 h 309"/>
                <a:gd name="T26" fmla="*/ 312 w 610"/>
                <a:gd name="T27" fmla="*/ 309 h 309"/>
                <a:gd name="T28" fmla="*/ 610 w 610"/>
                <a:gd name="T29" fmla="*/ 173 h 309"/>
                <a:gd name="T30" fmla="*/ 539 w 610"/>
                <a:gd name="T31" fmla="*/ 173 h 309"/>
                <a:gd name="T32" fmla="*/ 521 w 610"/>
                <a:gd name="T33" fmla="*/ 15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10" h="309">
                  <a:moveTo>
                    <a:pt x="521" y="155"/>
                  </a:moveTo>
                  <a:cubicBezTo>
                    <a:pt x="498" y="177"/>
                    <a:pt x="453" y="214"/>
                    <a:pt x="398" y="236"/>
                  </a:cubicBezTo>
                  <a:cubicBezTo>
                    <a:pt x="417" y="214"/>
                    <a:pt x="428" y="186"/>
                    <a:pt x="428" y="155"/>
                  </a:cubicBezTo>
                  <a:cubicBezTo>
                    <a:pt x="428" y="123"/>
                    <a:pt x="417" y="95"/>
                    <a:pt x="398" y="73"/>
                  </a:cubicBezTo>
                  <a:cubicBezTo>
                    <a:pt x="453" y="95"/>
                    <a:pt x="498" y="132"/>
                    <a:pt x="521" y="155"/>
                  </a:cubicBezTo>
                  <a:cubicBezTo>
                    <a:pt x="533" y="143"/>
                    <a:pt x="539" y="136"/>
                    <a:pt x="539" y="136"/>
                  </a:cubicBezTo>
                  <a:cubicBezTo>
                    <a:pt x="610" y="136"/>
                    <a:pt x="610" y="136"/>
                    <a:pt x="610" y="136"/>
                  </a:cubicBezTo>
                  <a:cubicBezTo>
                    <a:pt x="554" y="85"/>
                    <a:pt x="442" y="0"/>
                    <a:pt x="312" y="0"/>
                  </a:cubicBezTo>
                  <a:cubicBezTo>
                    <a:pt x="169" y="0"/>
                    <a:pt x="47" y="104"/>
                    <a:pt x="0" y="151"/>
                  </a:cubicBezTo>
                  <a:cubicBezTo>
                    <a:pt x="1" y="152"/>
                    <a:pt x="105" y="95"/>
                    <a:pt x="215" y="69"/>
                  </a:cubicBezTo>
                  <a:cubicBezTo>
                    <a:pt x="194" y="91"/>
                    <a:pt x="181" y="121"/>
                    <a:pt x="181" y="155"/>
                  </a:cubicBezTo>
                  <a:cubicBezTo>
                    <a:pt x="181" y="188"/>
                    <a:pt x="194" y="218"/>
                    <a:pt x="215" y="240"/>
                  </a:cubicBezTo>
                  <a:cubicBezTo>
                    <a:pt x="105" y="214"/>
                    <a:pt x="1" y="157"/>
                    <a:pt x="0" y="158"/>
                  </a:cubicBezTo>
                  <a:cubicBezTo>
                    <a:pt x="47" y="205"/>
                    <a:pt x="169" y="309"/>
                    <a:pt x="312" y="309"/>
                  </a:cubicBezTo>
                  <a:cubicBezTo>
                    <a:pt x="442" y="309"/>
                    <a:pt x="554" y="224"/>
                    <a:pt x="610" y="173"/>
                  </a:cubicBezTo>
                  <a:cubicBezTo>
                    <a:pt x="539" y="173"/>
                    <a:pt x="539" y="173"/>
                    <a:pt x="539" y="173"/>
                  </a:cubicBezTo>
                  <a:cubicBezTo>
                    <a:pt x="539" y="173"/>
                    <a:pt x="533" y="166"/>
                    <a:pt x="521" y="155"/>
                  </a:cubicBezTo>
                  <a:close/>
                </a:path>
              </a:pathLst>
            </a:custGeom>
            <a:gradFill>
              <a:gsLst>
                <a:gs pos="0">
                  <a:schemeClr val="bg1">
                    <a:lumMod val="85000"/>
                  </a:schemeClr>
                </a:gs>
                <a:gs pos="1000">
                  <a:schemeClr val="bg1"/>
                </a:gs>
                <a:gs pos="100000">
                  <a:schemeClr val="bg1">
                    <a:lumMod val="85000"/>
                  </a:schemeClr>
                </a:gs>
              </a:gsLst>
              <a:lin ang="15600000" scaled="0"/>
            </a:gradFill>
            <a:ln w="28575">
              <a:solidFill>
                <a:schemeClr val="bg1">
                  <a:lumMod val="50000"/>
                </a:schemeClr>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en-US">
                <a:solidFill>
                  <a:schemeClr val="tx1">
                    <a:lumMod val="50000"/>
                    <a:lumOff val="50000"/>
                  </a:schemeClr>
                </a:solidFill>
              </a:endParaRPr>
            </a:p>
          </p:txBody>
        </p:sp>
        <p:sp>
          <p:nvSpPr>
            <p:cNvPr id="5" name="Oval 17"/>
            <p:cNvSpPr>
              <a:spLocks noChangeArrowheads="1"/>
            </p:cNvSpPr>
            <p:nvPr/>
          </p:nvSpPr>
          <p:spPr bwMode="auto">
            <a:xfrm>
              <a:off x="4258992" y="2129347"/>
              <a:ext cx="881124" cy="899603"/>
            </a:xfrm>
            <a:prstGeom prst="ellipse">
              <a:avLst/>
            </a:prstGeom>
            <a:solidFill>
              <a:schemeClr val="tx1">
                <a:lumMod val="65000"/>
                <a:lumOff val="35000"/>
              </a:schemeClr>
            </a:solidFill>
            <a:ln w="9525">
              <a:noFill/>
              <a:round/>
            </a:ln>
          </p:spPr>
          <p:txBody>
            <a:bodyPr vert="horz" wrap="square" lIns="91440" tIns="45720" rIns="91440" bIns="45720" numCol="1" anchor="t" anchorCtr="0" compatLnSpc="1"/>
            <a:lstStyle/>
            <a:p>
              <a:endParaRPr lang="en-US">
                <a:solidFill>
                  <a:schemeClr val="tx1">
                    <a:lumMod val="50000"/>
                    <a:lumOff val="50000"/>
                  </a:schemeClr>
                </a:solidFill>
              </a:endParaRPr>
            </a:p>
          </p:txBody>
        </p:sp>
        <p:sp>
          <p:nvSpPr>
            <p:cNvPr id="6" name="Oval 18"/>
            <p:cNvSpPr>
              <a:spLocks noChangeArrowheads="1"/>
            </p:cNvSpPr>
            <p:nvPr/>
          </p:nvSpPr>
          <p:spPr bwMode="auto">
            <a:xfrm>
              <a:off x="4156388" y="2059569"/>
              <a:ext cx="1017812" cy="1039158"/>
            </a:xfrm>
            <a:prstGeom prst="ellipse">
              <a:avLst/>
            </a:prstGeom>
            <a:solidFill>
              <a:srgbClr val="BD392F"/>
            </a:solidFill>
            <a:ln w="9525">
              <a:noFill/>
              <a:round/>
            </a:ln>
          </p:spPr>
          <p:txBody>
            <a:bodyPr vert="horz" wrap="square" lIns="91440" tIns="45720" rIns="91440" bIns="45720" numCol="1" anchor="t" anchorCtr="0" compatLnSpc="1"/>
            <a:lstStyle/>
            <a:p>
              <a:endParaRPr lang="en-US">
                <a:solidFill>
                  <a:schemeClr val="tx1">
                    <a:lumMod val="50000"/>
                    <a:lumOff val="50000"/>
                  </a:schemeClr>
                </a:solidFill>
              </a:endParaRPr>
            </a:p>
          </p:txBody>
        </p:sp>
        <p:sp>
          <p:nvSpPr>
            <p:cNvPr id="7" name="Oval 19"/>
            <p:cNvSpPr>
              <a:spLocks noChangeArrowheads="1"/>
            </p:cNvSpPr>
            <p:nvPr/>
          </p:nvSpPr>
          <p:spPr bwMode="auto">
            <a:xfrm>
              <a:off x="4423181" y="2436535"/>
              <a:ext cx="418407" cy="427182"/>
            </a:xfrm>
            <a:prstGeom prst="ellipse">
              <a:avLst/>
            </a:prstGeom>
            <a:gradFill flip="none" rotWithShape="1">
              <a:gsLst>
                <a:gs pos="0">
                  <a:schemeClr val="tx1">
                    <a:lumMod val="65000"/>
                    <a:lumOff val="35000"/>
                    <a:tint val="66000"/>
                    <a:satMod val="160000"/>
                  </a:schemeClr>
                </a:gs>
                <a:gs pos="50000">
                  <a:schemeClr val="tx1">
                    <a:lumMod val="65000"/>
                    <a:lumOff val="35000"/>
                    <a:tint val="44500"/>
                    <a:satMod val="160000"/>
                  </a:schemeClr>
                </a:gs>
                <a:gs pos="100000">
                  <a:schemeClr val="tx1">
                    <a:lumMod val="65000"/>
                    <a:lumOff val="35000"/>
                    <a:tint val="23500"/>
                    <a:satMod val="160000"/>
                  </a:schemeClr>
                </a:gs>
              </a:gsLst>
              <a:path path="circle">
                <a:fillToRect l="50000" t="50000" r="50000" b="50000"/>
              </a:path>
              <a:tileRect/>
            </a:gradFill>
            <a:ln>
              <a:noFill/>
            </a:ln>
          </p:spPr>
          <p:txBody>
            <a:bodyPr vert="horz" wrap="square" lIns="91440" tIns="45720" rIns="91440" bIns="45720" numCol="1" anchor="t" anchorCtr="0" compatLnSpc="1"/>
            <a:lstStyle/>
            <a:p>
              <a:endParaRPr lang="en-US">
                <a:solidFill>
                  <a:schemeClr val="tx1">
                    <a:lumMod val="50000"/>
                    <a:lumOff val="50000"/>
                  </a:schemeClr>
                </a:solidFill>
              </a:endParaRPr>
            </a:p>
          </p:txBody>
        </p:sp>
        <p:sp>
          <p:nvSpPr>
            <p:cNvPr id="8" name="Oval 20"/>
            <p:cNvSpPr>
              <a:spLocks noChangeArrowheads="1"/>
            </p:cNvSpPr>
            <p:nvPr/>
          </p:nvSpPr>
          <p:spPr bwMode="auto">
            <a:xfrm>
              <a:off x="4665294" y="2455734"/>
              <a:ext cx="202152" cy="211191"/>
            </a:xfrm>
            <a:prstGeom prst="ellipse">
              <a:avLst/>
            </a:prstGeom>
            <a:solidFill>
              <a:schemeClr val="bg1"/>
            </a:solidFill>
            <a:ln w="9525">
              <a:noFill/>
              <a:round/>
            </a:ln>
          </p:spPr>
          <p:txBody>
            <a:bodyPr vert="horz" wrap="square" lIns="91440" tIns="45720" rIns="91440" bIns="45720" numCol="1" anchor="t" anchorCtr="0" compatLnSpc="1"/>
            <a:lstStyle/>
            <a:p>
              <a:endParaRPr lang="en-US">
                <a:solidFill>
                  <a:schemeClr val="tx1">
                    <a:lumMod val="50000"/>
                    <a:lumOff val="50000"/>
                  </a:schemeClr>
                </a:solidFill>
              </a:endParaRPr>
            </a:p>
          </p:txBody>
        </p:sp>
        <p:sp>
          <p:nvSpPr>
            <p:cNvPr id="9" name="Freeform 21"/>
            <p:cNvSpPr/>
            <p:nvPr/>
          </p:nvSpPr>
          <p:spPr bwMode="auto">
            <a:xfrm>
              <a:off x="5751272" y="2551730"/>
              <a:ext cx="557094" cy="194393"/>
            </a:xfrm>
            <a:custGeom>
              <a:avLst/>
              <a:gdLst>
                <a:gd name="T0" fmla="*/ 89 w 108"/>
                <a:gd name="T1" fmla="*/ 0 h 37"/>
                <a:gd name="T2" fmla="*/ 18 w 108"/>
                <a:gd name="T3" fmla="*/ 0 h 37"/>
                <a:gd name="T4" fmla="*/ 0 w 108"/>
                <a:gd name="T5" fmla="*/ 19 h 37"/>
                <a:gd name="T6" fmla="*/ 18 w 108"/>
                <a:gd name="T7" fmla="*/ 37 h 37"/>
                <a:gd name="T8" fmla="*/ 89 w 108"/>
                <a:gd name="T9" fmla="*/ 37 h 37"/>
                <a:gd name="T10" fmla="*/ 108 w 108"/>
                <a:gd name="T11" fmla="*/ 19 h 37"/>
                <a:gd name="T12" fmla="*/ 89 w 108"/>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108" h="37">
                  <a:moveTo>
                    <a:pt x="89" y="0"/>
                  </a:moveTo>
                  <a:cubicBezTo>
                    <a:pt x="18" y="0"/>
                    <a:pt x="18" y="0"/>
                    <a:pt x="18" y="0"/>
                  </a:cubicBezTo>
                  <a:cubicBezTo>
                    <a:pt x="18" y="0"/>
                    <a:pt x="12" y="7"/>
                    <a:pt x="0" y="19"/>
                  </a:cubicBezTo>
                  <a:cubicBezTo>
                    <a:pt x="12" y="30"/>
                    <a:pt x="18" y="37"/>
                    <a:pt x="18" y="37"/>
                  </a:cubicBezTo>
                  <a:cubicBezTo>
                    <a:pt x="89" y="37"/>
                    <a:pt x="89" y="37"/>
                    <a:pt x="89" y="37"/>
                  </a:cubicBezTo>
                  <a:cubicBezTo>
                    <a:pt x="96" y="30"/>
                    <a:pt x="103" y="24"/>
                    <a:pt x="108" y="19"/>
                  </a:cubicBezTo>
                  <a:cubicBezTo>
                    <a:pt x="103" y="13"/>
                    <a:pt x="96" y="7"/>
                    <a:pt x="89"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solidFill>
                  <a:schemeClr val="tx1">
                    <a:lumMod val="50000"/>
                    <a:lumOff val="50000"/>
                  </a:schemeClr>
                </a:solidFill>
              </a:endParaRPr>
            </a:p>
          </p:txBody>
        </p:sp>
      </p:grpSp>
      <p:sp>
        <p:nvSpPr>
          <p:cNvPr id="10" name="文本框 137"/>
          <p:cNvSpPr txBox="1"/>
          <p:nvPr/>
        </p:nvSpPr>
        <p:spPr>
          <a:xfrm>
            <a:off x="1366836" y="2746871"/>
            <a:ext cx="1485022" cy="900246"/>
          </a:xfrm>
          <a:prstGeom prst="rect">
            <a:avLst/>
          </a:prstGeom>
          <a:noFill/>
        </p:spPr>
        <p:txBody>
          <a:bodyPr wrap="none" lIns="68580" tIns="34290" rIns="68580" bIns="34290" rtlCol="0" anchor="ctr">
            <a:spAutoFit/>
          </a:bodyPr>
          <a:lstStyle/>
          <a:p>
            <a:pPr algn="ctr"/>
            <a:r>
              <a:rPr lang="en-US" altLang="zh-CN" sz="5400" b="1" dirty="0">
                <a:solidFill>
                  <a:schemeClr val="tx1">
                    <a:lumMod val="50000"/>
                    <a:lumOff val="50000"/>
                  </a:schemeClr>
                </a:solidFill>
                <a:effectLst>
                  <a:innerShdw blurRad="63500" dist="50800" dir="5400000">
                    <a:prstClr val="black">
                      <a:alpha val="50000"/>
                    </a:prstClr>
                  </a:innerShdw>
                </a:effectLst>
                <a:latin typeface="FFF Tusj" panose="02040802050405020203" pitchFamily="18" charset="0"/>
              </a:rPr>
              <a:t>YES</a:t>
            </a:r>
            <a:endParaRPr lang="zh-CN" altLang="en-US" sz="5400" b="1" dirty="0">
              <a:solidFill>
                <a:schemeClr val="tx1">
                  <a:lumMod val="50000"/>
                  <a:lumOff val="50000"/>
                </a:schemeClr>
              </a:solidFill>
              <a:effectLst>
                <a:innerShdw blurRad="63500" dist="50800" dir="5400000">
                  <a:prstClr val="black">
                    <a:alpha val="50000"/>
                  </a:prstClr>
                </a:innerShdw>
              </a:effectLst>
              <a:latin typeface="FFF Tusj" panose="02040802050405020203" pitchFamily="18" charset="0"/>
            </a:endParaRPr>
          </a:p>
        </p:txBody>
      </p:sp>
      <p:sp>
        <p:nvSpPr>
          <p:cNvPr id="11" name="文本框 138"/>
          <p:cNvSpPr txBox="1"/>
          <p:nvPr/>
        </p:nvSpPr>
        <p:spPr>
          <a:xfrm>
            <a:off x="6279079" y="1555488"/>
            <a:ext cx="1177246" cy="900246"/>
          </a:xfrm>
          <a:prstGeom prst="rect">
            <a:avLst/>
          </a:prstGeom>
          <a:noFill/>
        </p:spPr>
        <p:txBody>
          <a:bodyPr wrap="none" lIns="68580" tIns="34290" rIns="68580" bIns="34290" rtlCol="0" anchor="ctr">
            <a:spAutoFit/>
          </a:bodyPr>
          <a:lstStyle/>
          <a:p>
            <a:pPr algn="ctr"/>
            <a:r>
              <a:rPr lang="en-US" altLang="zh-CN" sz="5400" b="1" dirty="0">
                <a:solidFill>
                  <a:schemeClr val="tx1">
                    <a:lumMod val="50000"/>
                    <a:lumOff val="50000"/>
                  </a:schemeClr>
                </a:solidFill>
                <a:effectLst>
                  <a:innerShdw blurRad="63500" dist="50800" dir="5400000">
                    <a:prstClr val="black">
                      <a:alpha val="50000"/>
                    </a:prstClr>
                  </a:innerShdw>
                </a:effectLst>
                <a:latin typeface="FFF Tusj" panose="02040802050405020203" pitchFamily="18" charset="0"/>
              </a:rPr>
              <a:t>NO</a:t>
            </a:r>
            <a:endParaRPr lang="zh-CN" altLang="en-US" sz="5400" b="1" dirty="0">
              <a:solidFill>
                <a:schemeClr val="tx1">
                  <a:lumMod val="50000"/>
                  <a:lumOff val="50000"/>
                </a:schemeClr>
              </a:solidFill>
              <a:effectLst>
                <a:innerShdw blurRad="63500" dist="50800" dir="5400000">
                  <a:prstClr val="black">
                    <a:alpha val="50000"/>
                  </a:prstClr>
                </a:innerShdw>
              </a:effectLst>
              <a:latin typeface="FFF Tusj" panose="02040802050405020203" pitchFamily="18" charset="0"/>
            </a:endParaRPr>
          </a:p>
        </p:txBody>
      </p:sp>
      <p:sp>
        <p:nvSpPr>
          <p:cNvPr id="12" name="Content Placeholder 2"/>
          <p:cNvSpPr txBox="1"/>
          <p:nvPr/>
        </p:nvSpPr>
        <p:spPr bwMode="auto">
          <a:xfrm>
            <a:off x="6318160" y="2455734"/>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400" b="1" kern="0" dirty="0">
                <a:solidFill>
                  <a:schemeClr val="tx1">
                    <a:lumMod val="50000"/>
                    <a:lumOff val="50000"/>
                  </a:schemeClr>
                </a:solidFill>
                <a:latin typeface="微软雅黑" panose="020B0503020204020204" pitchFamily="34" charset="-122"/>
                <a:ea typeface="微软雅黑" panose="020B0503020204020204" pitchFamily="34" charset="-122"/>
                <a:cs typeface="Raleway"/>
              </a:rPr>
              <a:t>输入你的</a:t>
            </a:r>
            <a:r>
              <a:rPr lang="zh-CN" altLang="en-US" sz="1400" b="1" kern="0" dirty="0" smtClean="0">
                <a:solidFill>
                  <a:schemeClr val="tx1">
                    <a:lumMod val="50000"/>
                    <a:lumOff val="50000"/>
                  </a:schemeClr>
                </a:solidFill>
                <a:latin typeface="微软雅黑" panose="020B0503020204020204" pitchFamily="34" charset="-122"/>
                <a:ea typeface="微软雅黑" panose="020B0503020204020204" pitchFamily="34" charset="-122"/>
                <a:cs typeface="Raleway"/>
              </a:rPr>
              <a:t>标题</a:t>
            </a:r>
            <a:endParaRPr lang="en-US" altLang="zh-CN" sz="1400" b="1" kern="0" dirty="0" smtClean="0">
              <a:solidFill>
                <a:schemeClr val="tx1">
                  <a:lumMod val="50000"/>
                  <a:lumOff val="50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50000"/>
                    <a:lumOff val="50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50000"/>
                    <a:lumOff val="50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50000"/>
                  <a:lumOff val="50000"/>
                </a:schemeClr>
              </a:solidFill>
              <a:latin typeface="微软雅黑" panose="020B0503020204020204" pitchFamily="34" charset="-122"/>
              <a:ea typeface="微软雅黑" panose="020B0503020204020204" pitchFamily="34" charset="-122"/>
              <a:cs typeface="Raleway Light"/>
            </a:endParaRPr>
          </a:p>
        </p:txBody>
      </p:sp>
      <p:sp>
        <p:nvSpPr>
          <p:cNvPr id="13" name="Content Placeholder 2"/>
          <p:cNvSpPr txBox="1"/>
          <p:nvPr/>
        </p:nvSpPr>
        <p:spPr bwMode="auto">
          <a:xfrm>
            <a:off x="611560" y="1964054"/>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400" b="1" kern="0" dirty="0">
                <a:solidFill>
                  <a:schemeClr val="tx1">
                    <a:lumMod val="50000"/>
                    <a:lumOff val="50000"/>
                  </a:schemeClr>
                </a:solidFill>
                <a:latin typeface="微软雅黑" panose="020B0503020204020204" pitchFamily="34" charset="-122"/>
                <a:ea typeface="微软雅黑" panose="020B0503020204020204" pitchFamily="34" charset="-122"/>
                <a:cs typeface="Raleway"/>
              </a:rPr>
              <a:t>输入你的</a:t>
            </a:r>
            <a:r>
              <a:rPr lang="zh-CN" altLang="en-US" sz="1400" b="1" kern="0" dirty="0" smtClean="0">
                <a:solidFill>
                  <a:schemeClr val="tx1">
                    <a:lumMod val="50000"/>
                    <a:lumOff val="50000"/>
                  </a:schemeClr>
                </a:solidFill>
                <a:latin typeface="微软雅黑" panose="020B0503020204020204" pitchFamily="34" charset="-122"/>
                <a:ea typeface="微软雅黑" panose="020B0503020204020204" pitchFamily="34" charset="-122"/>
                <a:cs typeface="Raleway"/>
              </a:rPr>
              <a:t>标题</a:t>
            </a:r>
            <a:endParaRPr lang="en-US" altLang="zh-CN" sz="1400" b="1" kern="0" dirty="0" smtClean="0">
              <a:solidFill>
                <a:schemeClr val="tx1">
                  <a:lumMod val="50000"/>
                  <a:lumOff val="50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50000"/>
                    <a:lumOff val="50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50000"/>
                    <a:lumOff val="50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50000"/>
                    <a:lumOff val="50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50000"/>
                  <a:lumOff val="50000"/>
                </a:schemeClr>
              </a:solidFill>
              <a:latin typeface="微软雅黑" panose="020B0503020204020204" pitchFamily="34" charset="-122"/>
              <a:ea typeface="微软雅黑" panose="020B0503020204020204" pitchFamily="34" charset="-122"/>
              <a:cs typeface="Raleway Light"/>
            </a:endParaRPr>
          </a:p>
        </p:txBody>
      </p:sp>
      <p:sp>
        <p:nvSpPr>
          <p:cNvPr id="16" name="矩形 15"/>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17" name="直接连接符 16"/>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1000"/>
                                        <p:tgtEl>
                                          <p:spTgt spid="13"/>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14</a:t>
            </a:fld>
            <a:endParaRPr lang="zh-CN" altLang="en-US"/>
          </a:p>
        </p:txBody>
      </p:sp>
      <p:grpSp>
        <p:nvGrpSpPr>
          <p:cNvPr id="8" name="组合 7"/>
          <p:cNvGrpSpPr/>
          <p:nvPr/>
        </p:nvGrpSpPr>
        <p:grpSpPr>
          <a:xfrm>
            <a:off x="526441" y="1131590"/>
            <a:ext cx="2796366" cy="2868276"/>
            <a:chOff x="844825" y="1701788"/>
            <a:chExt cx="3728488" cy="3824368"/>
          </a:xfrm>
          <a:effectLst>
            <a:outerShdw blurRad="50800" dist="38100" dir="8100000" algn="tr" rotWithShape="0">
              <a:prstClr val="black">
                <a:alpha val="40000"/>
              </a:prstClr>
            </a:outerShdw>
          </a:effectLst>
        </p:grpSpPr>
        <p:sp>
          <p:nvSpPr>
            <p:cNvPr id="9" name="弧形 8"/>
            <p:cNvSpPr/>
            <p:nvPr/>
          </p:nvSpPr>
          <p:spPr>
            <a:xfrm>
              <a:off x="844825" y="3311729"/>
              <a:ext cx="2214427" cy="2214427"/>
            </a:xfrm>
            <a:prstGeom prst="arc">
              <a:avLst>
                <a:gd name="adj1" fmla="val 13652451"/>
                <a:gd name="adj2" fmla="val 19019399"/>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0" name="弧形 9"/>
            <p:cNvSpPr/>
            <p:nvPr/>
          </p:nvSpPr>
          <p:spPr>
            <a:xfrm flipV="1">
              <a:off x="2358886" y="1701788"/>
              <a:ext cx="2214427" cy="2214427"/>
            </a:xfrm>
            <a:prstGeom prst="arc">
              <a:avLst>
                <a:gd name="adj1" fmla="val 13652451"/>
                <a:gd name="adj2" fmla="val 18688162"/>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1" name="等腰三角形 10"/>
            <p:cNvSpPr/>
            <p:nvPr/>
          </p:nvSpPr>
          <p:spPr>
            <a:xfrm rot="13500000">
              <a:off x="1040770" y="3587394"/>
              <a:ext cx="226358" cy="172471"/>
            </a:xfrm>
            <a:prstGeom prst="triangle">
              <a:avLst/>
            </a:prstGeom>
            <a:solidFill>
              <a:schemeClr val="tx1">
                <a:lumMod val="75000"/>
                <a:lumOff val="25000"/>
              </a:schemeClr>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 name="等腰三角形 11"/>
            <p:cNvSpPr/>
            <p:nvPr/>
          </p:nvSpPr>
          <p:spPr>
            <a:xfrm rot="2700000">
              <a:off x="4143947" y="3473682"/>
              <a:ext cx="226358" cy="172471"/>
            </a:xfrm>
            <a:prstGeom prst="triangle">
              <a:avLst/>
            </a:prstGeom>
            <a:solidFill>
              <a:schemeClr val="tx1">
                <a:lumMod val="75000"/>
                <a:lumOff val="25000"/>
              </a:schemeClr>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3" name="组合 12"/>
          <p:cNvGrpSpPr/>
          <p:nvPr/>
        </p:nvGrpSpPr>
        <p:grpSpPr>
          <a:xfrm>
            <a:off x="3191423" y="1131590"/>
            <a:ext cx="2796366" cy="2868276"/>
            <a:chOff x="844825" y="1701788"/>
            <a:chExt cx="3728488" cy="3824368"/>
          </a:xfrm>
          <a:effectLst>
            <a:outerShdw blurRad="50800" dist="38100" dir="8100000" algn="tr" rotWithShape="0">
              <a:prstClr val="black">
                <a:alpha val="40000"/>
              </a:prstClr>
            </a:outerShdw>
          </a:effectLst>
        </p:grpSpPr>
        <p:sp>
          <p:nvSpPr>
            <p:cNvPr id="14" name="弧形 13"/>
            <p:cNvSpPr/>
            <p:nvPr/>
          </p:nvSpPr>
          <p:spPr>
            <a:xfrm>
              <a:off x="844825" y="3311729"/>
              <a:ext cx="2214427" cy="2214427"/>
            </a:xfrm>
            <a:prstGeom prst="arc">
              <a:avLst>
                <a:gd name="adj1" fmla="val 13652451"/>
                <a:gd name="adj2" fmla="val 19019399"/>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5" name="弧形 14"/>
            <p:cNvSpPr/>
            <p:nvPr/>
          </p:nvSpPr>
          <p:spPr>
            <a:xfrm flipV="1">
              <a:off x="2358886" y="1701788"/>
              <a:ext cx="2214427" cy="2214427"/>
            </a:xfrm>
            <a:prstGeom prst="arc">
              <a:avLst>
                <a:gd name="adj1" fmla="val 13652451"/>
                <a:gd name="adj2" fmla="val 18688162"/>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6" name="等腰三角形 15"/>
            <p:cNvSpPr/>
            <p:nvPr/>
          </p:nvSpPr>
          <p:spPr>
            <a:xfrm rot="13500000">
              <a:off x="1040770" y="3587394"/>
              <a:ext cx="226358" cy="172471"/>
            </a:xfrm>
            <a:prstGeom prst="triangle">
              <a:avLst/>
            </a:prstGeom>
            <a:solidFill>
              <a:schemeClr val="tx1">
                <a:lumMod val="75000"/>
                <a:lumOff val="25000"/>
              </a:schemeClr>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7" name="等腰三角形 16"/>
            <p:cNvSpPr/>
            <p:nvPr/>
          </p:nvSpPr>
          <p:spPr>
            <a:xfrm rot="2700000">
              <a:off x="4143947" y="3473682"/>
              <a:ext cx="226358" cy="172471"/>
            </a:xfrm>
            <a:prstGeom prst="triangle">
              <a:avLst/>
            </a:prstGeom>
            <a:solidFill>
              <a:schemeClr val="tx1">
                <a:lumMod val="75000"/>
                <a:lumOff val="25000"/>
              </a:schemeClr>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8" name="组合 17"/>
          <p:cNvGrpSpPr/>
          <p:nvPr/>
        </p:nvGrpSpPr>
        <p:grpSpPr>
          <a:xfrm>
            <a:off x="5822378" y="1131590"/>
            <a:ext cx="2796366" cy="2868276"/>
            <a:chOff x="844825" y="1701788"/>
            <a:chExt cx="3728488" cy="3824368"/>
          </a:xfrm>
          <a:effectLst>
            <a:outerShdw blurRad="50800" dist="38100" dir="8100000" algn="tr" rotWithShape="0">
              <a:prstClr val="black">
                <a:alpha val="40000"/>
              </a:prstClr>
            </a:outerShdw>
          </a:effectLst>
        </p:grpSpPr>
        <p:sp>
          <p:nvSpPr>
            <p:cNvPr id="19" name="弧形 18"/>
            <p:cNvSpPr/>
            <p:nvPr/>
          </p:nvSpPr>
          <p:spPr>
            <a:xfrm>
              <a:off x="844825" y="3311729"/>
              <a:ext cx="2214427" cy="2214427"/>
            </a:xfrm>
            <a:prstGeom prst="arc">
              <a:avLst>
                <a:gd name="adj1" fmla="val 13652451"/>
                <a:gd name="adj2" fmla="val 19019399"/>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0" name="弧形 19"/>
            <p:cNvSpPr/>
            <p:nvPr/>
          </p:nvSpPr>
          <p:spPr>
            <a:xfrm flipV="1">
              <a:off x="2358886" y="1701788"/>
              <a:ext cx="2214427" cy="2214427"/>
            </a:xfrm>
            <a:prstGeom prst="arc">
              <a:avLst>
                <a:gd name="adj1" fmla="val 13652451"/>
                <a:gd name="adj2" fmla="val 18688162"/>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等腰三角形 20"/>
            <p:cNvSpPr/>
            <p:nvPr/>
          </p:nvSpPr>
          <p:spPr>
            <a:xfrm rot="13500000">
              <a:off x="1040770" y="3587394"/>
              <a:ext cx="226358" cy="172471"/>
            </a:xfrm>
            <a:prstGeom prst="triangle">
              <a:avLst/>
            </a:prstGeom>
            <a:solidFill>
              <a:schemeClr val="tx1">
                <a:lumMod val="75000"/>
                <a:lumOff val="25000"/>
              </a:schemeClr>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2" name="等腰三角形 21"/>
            <p:cNvSpPr/>
            <p:nvPr/>
          </p:nvSpPr>
          <p:spPr>
            <a:xfrm rot="2700000">
              <a:off x="4143947" y="3473682"/>
              <a:ext cx="226358" cy="172471"/>
            </a:xfrm>
            <a:prstGeom prst="triangle">
              <a:avLst/>
            </a:prstGeom>
            <a:solidFill>
              <a:schemeClr val="tx1">
                <a:lumMod val="75000"/>
                <a:lumOff val="25000"/>
              </a:schemeClr>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41" name="组合 40"/>
          <p:cNvGrpSpPr/>
          <p:nvPr/>
        </p:nvGrpSpPr>
        <p:grpSpPr>
          <a:xfrm>
            <a:off x="6542282" y="2005958"/>
            <a:ext cx="170425" cy="217953"/>
            <a:chOff x="1605187" y="572440"/>
            <a:chExt cx="563561" cy="720725"/>
          </a:xfrm>
          <a:solidFill>
            <a:schemeClr val="tx1">
              <a:lumMod val="75000"/>
              <a:lumOff val="25000"/>
            </a:schemeClr>
          </a:solidFill>
        </p:grpSpPr>
        <p:sp>
          <p:nvSpPr>
            <p:cNvPr id="42" name="Freeform 32"/>
            <p:cNvSpPr/>
            <p:nvPr/>
          </p:nvSpPr>
          <p:spPr bwMode="auto">
            <a:xfrm>
              <a:off x="1814739"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3" name="Freeform 33"/>
            <p:cNvSpPr/>
            <p:nvPr/>
          </p:nvSpPr>
          <p:spPr bwMode="auto">
            <a:xfrm>
              <a:off x="1605187"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4"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45" name="Freeform 223"/>
          <p:cNvSpPr/>
          <p:nvPr/>
        </p:nvSpPr>
        <p:spPr bwMode="auto">
          <a:xfrm>
            <a:off x="5070724" y="2985115"/>
            <a:ext cx="194679" cy="157889"/>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grpSp>
        <p:nvGrpSpPr>
          <p:cNvPr id="46" name="组合 45"/>
          <p:cNvGrpSpPr/>
          <p:nvPr/>
        </p:nvGrpSpPr>
        <p:grpSpPr>
          <a:xfrm>
            <a:off x="3892254" y="2047227"/>
            <a:ext cx="199709" cy="198749"/>
            <a:chOff x="-136302" y="1682102"/>
            <a:chExt cx="660400" cy="657225"/>
          </a:xfrm>
          <a:solidFill>
            <a:schemeClr val="tx1">
              <a:lumMod val="75000"/>
              <a:lumOff val="25000"/>
            </a:schemeClr>
          </a:solidFill>
        </p:grpSpPr>
        <p:sp>
          <p:nvSpPr>
            <p:cNvPr id="47" name="Freeform 36"/>
            <p:cNvSpPr/>
            <p:nvPr/>
          </p:nvSpPr>
          <p:spPr bwMode="auto">
            <a:xfrm>
              <a:off x="214536" y="1682102"/>
              <a:ext cx="309562" cy="309563"/>
            </a:xfrm>
            <a:custGeom>
              <a:avLst/>
              <a:gdLst>
                <a:gd name="T0" fmla="*/ 0 w 138"/>
                <a:gd name="T1" fmla="*/ 0 h 138"/>
                <a:gd name="T2" fmla="*/ 0 w 138"/>
                <a:gd name="T3" fmla="*/ 138 h 138"/>
                <a:gd name="T4" fmla="*/ 138 w 138"/>
                <a:gd name="T5" fmla="*/ 138 h 138"/>
                <a:gd name="T6" fmla="*/ 0 w 138"/>
                <a:gd name="T7" fmla="*/ 0 h 138"/>
              </a:gdLst>
              <a:ahLst/>
              <a:cxnLst>
                <a:cxn ang="0">
                  <a:pos x="T0" y="T1"/>
                </a:cxn>
                <a:cxn ang="0">
                  <a:pos x="T2" y="T3"/>
                </a:cxn>
                <a:cxn ang="0">
                  <a:pos x="T4" y="T5"/>
                </a:cxn>
                <a:cxn ang="0">
                  <a:pos x="T6" y="T7"/>
                </a:cxn>
              </a:cxnLst>
              <a:rect l="0" t="0" r="r" b="b"/>
              <a:pathLst>
                <a:path w="138" h="138">
                  <a:moveTo>
                    <a:pt x="0" y="0"/>
                  </a:moveTo>
                  <a:cubicBezTo>
                    <a:pt x="0" y="138"/>
                    <a:pt x="0" y="138"/>
                    <a:pt x="0" y="138"/>
                  </a:cubicBezTo>
                  <a:cubicBezTo>
                    <a:pt x="138" y="138"/>
                    <a:pt x="138" y="138"/>
                    <a:pt x="138" y="138"/>
                  </a:cubicBezTo>
                  <a:cubicBezTo>
                    <a:pt x="134" y="63"/>
                    <a:pt x="74"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8" name="Freeform 37"/>
            <p:cNvSpPr/>
            <p:nvPr/>
          </p:nvSpPr>
          <p:spPr bwMode="auto">
            <a:xfrm>
              <a:off x="-136302" y="1682102"/>
              <a:ext cx="660399" cy="657225"/>
            </a:xfrm>
            <a:custGeom>
              <a:avLst/>
              <a:gdLst>
                <a:gd name="T0" fmla="*/ 139 w 294"/>
                <a:gd name="T1" fmla="*/ 154 h 293"/>
                <a:gd name="T2" fmla="*/ 139 w 294"/>
                <a:gd name="T3" fmla="*/ 0 h 293"/>
                <a:gd name="T4" fmla="*/ 0 w 294"/>
                <a:gd name="T5" fmla="*/ 146 h 293"/>
                <a:gd name="T6" fmla="*/ 147 w 294"/>
                <a:gd name="T7" fmla="*/ 293 h 293"/>
                <a:gd name="T8" fmla="*/ 294 w 294"/>
                <a:gd name="T9" fmla="*/ 154 h 293"/>
                <a:gd name="T10" fmla="*/ 139 w 294"/>
                <a:gd name="T11" fmla="*/ 154 h 293"/>
              </a:gdLst>
              <a:ahLst/>
              <a:cxnLst>
                <a:cxn ang="0">
                  <a:pos x="T0" y="T1"/>
                </a:cxn>
                <a:cxn ang="0">
                  <a:pos x="T2" y="T3"/>
                </a:cxn>
                <a:cxn ang="0">
                  <a:pos x="T4" y="T5"/>
                </a:cxn>
                <a:cxn ang="0">
                  <a:pos x="T6" y="T7"/>
                </a:cxn>
                <a:cxn ang="0">
                  <a:pos x="T8" y="T9"/>
                </a:cxn>
                <a:cxn ang="0">
                  <a:pos x="T10" y="T11"/>
                </a:cxn>
              </a:cxnLst>
              <a:rect l="0" t="0" r="r" b="b"/>
              <a:pathLst>
                <a:path w="294" h="293">
                  <a:moveTo>
                    <a:pt x="139" y="154"/>
                  </a:moveTo>
                  <a:cubicBezTo>
                    <a:pt x="139" y="0"/>
                    <a:pt x="139" y="0"/>
                    <a:pt x="139" y="0"/>
                  </a:cubicBezTo>
                  <a:cubicBezTo>
                    <a:pt x="61" y="4"/>
                    <a:pt x="0" y="68"/>
                    <a:pt x="0" y="146"/>
                  </a:cubicBezTo>
                  <a:cubicBezTo>
                    <a:pt x="0" y="227"/>
                    <a:pt x="66" y="293"/>
                    <a:pt x="147" y="293"/>
                  </a:cubicBezTo>
                  <a:cubicBezTo>
                    <a:pt x="226" y="293"/>
                    <a:pt x="289" y="232"/>
                    <a:pt x="294" y="154"/>
                  </a:cubicBezTo>
                  <a:lnTo>
                    <a:pt x="139" y="1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49" name="组合 48"/>
          <p:cNvGrpSpPr/>
          <p:nvPr/>
        </p:nvGrpSpPr>
        <p:grpSpPr>
          <a:xfrm>
            <a:off x="1257123" y="2054162"/>
            <a:ext cx="199454" cy="191814"/>
            <a:chOff x="9791183" y="5224427"/>
            <a:chExt cx="645684" cy="620952"/>
          </a:xfrm>
          <a:solidFill>
            <a:schemeClr val="tx1">
              <a:lumMod val="75000"/>
              <a:lumOff val="25000"/>
            </a:schemeClr>
          </a:solidFill>
        </p:grpSpPr>
        <p:sp>
          <p:nvSpPr>
            <p:cNvPr id="50" name="Oval 131"/>
            <p:cNvSpPr>
              <a:spLocks noChangeArrowheads="1"/>
            </p:cNvSpPr>
            <p:nvPr/>
          </p:nvSpPr>
          <p:spPr bwMode="auto">
            <a:xfrm>
              <a:off x="9968745" y="5224427"/>
              <a:ext cx="290558" cy="29427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1" name="Freeform 134"/>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52" name="组合 51"/>
          <p:cNvGrpSpPr/>
          <p:nvPr/>
        </p:nvGrpSpPr>
        <p:grpSpPr>
          <a:xfrm>
            <a:off x="2412320" y="2908418"/>
            <a:ext cx="160154" cy="237312"/>
            <a:chOff x="1788812" y="2276750"/>
            <a:chExt cx="392114" cy="581025"/>
          </a:xfrm>
          <a:solidFill>
            <a:schemeClr val="tx1">
              <a:lumMod val="75000"/>
              <a:lumOff val="25000"/>
            </a:schemeClr>
          </a:solidFill>
        </p:grpSpPr>
        <p:sp>
          <p:nvSpPr>
            <p:cNvPr id="53" name="Freeform 9"/>
            <p:cNvSpPr>
              <a:spLocks noEditPoints="1"/>
            </p:cNvSpPr>
            <p:nvPr/>
          </p:nvSpPr>
          <p:spPr bwMode="auto">
            <a:xfrm>
              <a:off x="1788812" y="2276750"/>
              <a:ext cx="392114" cy="430215"/>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4" name="Freeform 10"/>
            <p:cNvSpPr/>
            <p:nvPr/>
          </p:nvSpPr>
          <p:spPr bwMode="auto">
            <a:xfrm>
              <a:off x="1884062" y="2729186"/>
              <a:ext cx="195263" cy="128589"/>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5" name="Freeform 11"/>
            <p:cNvSpPr/>
            <p:nvPr/>
          </p:nvSpPr>
          <p:spPr bwMode="auto">
            <a:xfrm>
              <a:off x="1872946"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56" name="组合 55"/>
          <p:cNvGrpSpPr/>
          <p:nvPr/>
        </p:nvGrpSpPr>
        <p:grpSpPr>
          <a:xfrm>
            <a:off x="7761777" y="2889261"/>
            <a:ext cx="248693" cy="260710"/>
            <a:chOff x="7002627" y="828237"/>
            <a:chExt cx="444697" cy="466185"/>
          </a:xfrm>
          <a:solidFill>
            <a:schemeClr val="tx1">
              <a:lumMod val="75000"/>
              <a:lumOff val="25000"/>
            </a:schemeClr>
          </a:solidFill>
        </p:grpSpPr>
        <p:sp>
          <p:nvSpPr>
            <p:cNvPr id="57"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8"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9"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60"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61"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62"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63"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64"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65" name="Content Placeholder 2"/>
          <p:cNvSpPr txBox="1"/>
          <p:nvPr/>
        </p:nvSpPr>
        <p:spPr bwMode="auto">
          <a:xfrm>
            <a:off x="407899" y="3178615"/>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文字</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66" name="Content Placeholder 2"/>
          <p:cNvSpPr txBox="1"/>
          <p:nvPr/>
        </p:nvSpPr>
        <p:spPr bwMode="auto">
          <a:xfrm>
            <a:off x="1689444" y="1339586"/>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文字</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67" name="Content Placeholder 2"/>
          <p:cNvSpPr txBox="1"/>
          <p:nvPr/>
        </p:nvSpPr>
        <p:spPr bwMode="auto">
          <a:xfrm>
            <a:off x="3095681" y="3178615"/>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文字</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68" name="Content Placeholder 2"/>
          <p:cNvSpPr txBox="1"/>
          <p:nvPr/>
        </p:nvSpPr>
        <p:spPr bwMode="auto">
          <a:xfrm>
            <a:off x="4273317" y="1339586"/>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文字</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69" name="Content Placeholder 2"/>
          <p:cNvSpPr txBox="1"/>
          <p:nvPr/>
        </p:nvSpPr>
        <p:spPr bwMode="auto">
          <a:xfrm>
            <a:off x="5762681" y="3178615"/>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文字</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70" name="Content Placeholder 2"/>
          <p:cNvSpPr txBox="1"/>
          <p:nvPr/>
        </p:nvSpPr>
        <p:spPr bwMode="auto">
          <a:xfrm>
            <a:off x="6940317" y="1339586"/>
            <a:ext cx="1808147"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1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文字</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grpSp>
        <p:nvGrpSpPr>
          <p:cNvPr id="76" name="组合 75"/>
          <p:cNvGrpSpPr/>
          <p:nvPr/>
        </p:nvGrpSpPr>
        <p:grpSpPr>
          <a:xfrm>
            <a:off x="1071903" y="2436194"/>
            <a:ext cx="569893" cy="554425"/>
            <a:chOff x="978372" y="2390051"/>
            <a:chExt cx="694540" cy="675688"/>
          </a:xfrm>
        </p:grpSpPr>
        <p:grpSp>
          <p:nvGrpSpPr>
            <p:cNvPr id="72" name="组合 71"/>
            <p:cNvGrpSpPr/>
            <p:nvPr/>
          </p:nvGrpSpPr>
          <p:grpSpPr>
            <a:xfrm>
              <a:off x="997223" y="2390051"/>
              <a:ext cx="675689" cy="675688"/>
              <a:chOff x="819328" y="1120779"/>
              <a:chExt cx="1127886" cy="1127885"/>
            </a:xfrm>
          </p:grpSpPr>
          <p:sp>
            <p:nvSpPr>
              <p:cNvPr id="73"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BD392F"/>
                  </a:solidFill>
                  <a:effectLst/>
                  <a:uLnTx/>
                  <a:uFillTx/>
                  <a:latin typeface="Open Sans"/>
                  <a:ea typeface="MS PGothic" panose="020B0600070205080204" charset="-128"/>
                  <a:cs typeface="+mn-cs"/>
                </a:endParaRPr>
              </a:p>
            </p:txBody>
          </p:sp>
          <p:sp>
            <p:nvSpPr>
              <p:cNvPr id="74"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BD392F"/>
                  </a:solidFill>
                  <a:effectLst/>
                  <a:uLnTx/>
                  <a:uFillTx/>
                  <a:latin typeface="Open Sans"/>
                  <a:ea typeface="MS PGothic" panose="020B0600070205080204" charset="-128"/>
                  <a:cs typeface="+mn-cs"/>
                </a:endParaRPr>
              </a:p>
            </p:txBody>
          </p:sp>
        </p:grpSp>
        <p:sp>
          <p:nvSpPr>
            <p:cNvPr id="75" name="矩形 74"/>
            <p:cNvSpPr/>
            <p:nvPr/>
          </p:nvSpPr>
          <p:spPr>
            <a:xfrm>
              <a:off x="978372" y="2474643"/>
              <a:ext cx="682862" cy="506375"/>
            </a:xfrm>
            <a:prstGeom prst="rect">
              <a:avLst/>
            </a:prstGeom>
          </p:spPr>
          <p:txBody>
            <a:bodyPr wrap="square">
              <a:spAutoFit/>
            </a:bodyPr>
            <a:lstStyle/>
            <a:p>
              <a:pPr algn="ctr"/>
              <a:r>
                <a:rPr lang="en-US" altLang="zh-CN" sz="2100" b="1" dirty="0">
                  <a:solidFill>
                    <a:srgbClr val="BD392F"/>
                  </a:solidFill>
                  <a:latin typeface="Agency FB" panose="020B0503020202020204" pitchFamily="34" charset="0"/>
                  <a:ea typeface="微软雅黑" panose="020B0503020204020204" pitchFamily="34" charset="-122"/>
                </a:rPr>
                <a:t>01</a:t>
              </a:r>
            </a:p>
          </p:txBody>
        </p:sp>
      </p:grpSp>
      <p:grpSp>
        <p:nvGrpSpPr>
          <p:cNvPr id="77" name="组合 76"/>
          <p:cNvGrpSpPr/>
          <p:nvPr/>
        </p:nvGrpSpPr>
        <p:grpSpPr>
          <a:xfrm>
            <a:off x="2192043" y="2154254"/>
            <a:ext cx="569893" cy="554425"/>
            <a:chOff x="978372" y="2390051"/>
            <a:chExt cx="694540" cy="675688"/>
          </a:xfrm>
        </p:grpSpPr>
        <p:grpSp>
          <p:nvGrpSpPr>
            <p:cNvPr id="78" name="组合 77"/>
            <p:cNvGrpSpPr/>
            <p:nvPr/>
          </p:nvGrpSpPr>
          <p:grpSpPr>
            <a:xfrm>
              <a:off x="997223" y="2390051"/>
              <a:ext cx="675689" cy="675688"/>
              <a:chOff x="819328" y="1120779"/>
              <a:chExt cx="1127886" cy="1127885"/>
            </a:xfrm>
          </p:grpSpPr>
          <p:sp>
            <p:nvSpPr>
              <p:cNvPr id="80"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BD392F"/>
                  </a:solidFill>
                  <a:effectLst/>
                  <a:uLnTx/>
                  <a:uFillTx/>
                  <a:latin typeface="Open Sans"/>
                  <a:ea typeface="MS PGothic" panose="020B0600070205080204" charset="-128"/>
                  <a:cs typeface="+mn-cs"/>
                </a:endParaRPr>
              </a:p>
            </p:txBody>
          </p:sp>
          <p:sp>
            <p:nvSpPr>
              <p:cNvPr id="81"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BD392F"/>
                  </a:solidFill>
                  <a:effectLst/>
                  <a:uLnTx/>
                  <a:uFillTx/>
                  <a:latin typeface="Open Sans"/>
                  <a:ea typeface="MS PGothic" panose="020B0600070205080204" charset="-128"/>
                  <a:cs typeface="+mn-cs"/>
                </a:endParaRPr>
              </a:p>
            </p:txBody>
          </p:sp>
        </p:grpSp>
        <p:sp>
          <p:nvSpPr>
            <p:cNvPr id="79" name="矩形 78"/>
            <p:cNvSpPr/>
            <p:nvPr/>
          </p:nvSpPr>
          <p:spPr>
            <a:xfrm>
              <a:off x="978372" y="2474643"/>
              <a:ext cx="682862" cy="506375"/>
            </a:xfrm>
            <a:prstGeom prst="rect">
              <a:avLst/>
            </a:prstGeom>
          </p:spPr>
          <p:txBody>
            <a:bodyPr wrap="square">
              <a:spAutoFit/>
            </a:bodyPr>
            <a:lstStyle/>
            <a:p>
              <a:pPr algn="ctr"/>
              <a:r>
                <a:rPr lang="en-US" altLang="zh-CN" sz="2100" b="1" dirty="0" smtClean="0">
                  <a:solidFill>
                    <a:srgbClr val="BD392F"/>
                  </a:solidFill>
                  <a:latin typeface="Agency FB" panose="020B0503020202020204" pitchFamily="34" charset="0"/>
                  <a:ea typeface="微软雅黑" panose="020B0503020204020204" pitchFamily="34" charset="-122"/>
                </a:rPr>
                <a:t>02</a:t>
              </a:r>
              <a:endParaRPr lang="en-US" altLang="zh-CN" sz="2100" b="1" dirty="0">
                <a:solidFill>
                  <a:srgbClr val="BD392F"/>
                </a:solidFill>
                <a:latin typeface="Agency FB" panose="020B0503020202020204" pitchFamily="34" charset="0"/>
                <a:ea typeface="微软雅黑" panose="020B0503020204020204" pitchFamily="34" charset="-122"/>
              </a:endParaRPr>
            </a:p>
          </p:txBody>
        </p:sp>
      </p:grpSp>
      <p:grpSp>
        <p:nvGrpSpPr>
          <p:cNvPr id="82" name="组合 81"/>
          <p:cNvGrpSpPr/>
          <p:nvPr/>
        </p:nvGrpSpPr>
        <p:grpSpPr>
          <a:xfrm>
            <a:off x="3700803" y="2405714"/>
            <a:ext cx="569893" cy="554425"/>
            <a:chOff x="978372" y="2390051"/>
            <a:chExt cx="694540" cy="675688"/>
          </a:xfrm>
        </p:grpSpPr>
        <p:grpSp>
          <p:nvGrpSpPr>
            <p:cNvPr id="83" name="组合 82"/>
            <p:cNvGrpSpPr/>
            <p:nvPr/>
          </p:nvGrpSpPr>
          <p:grpSpPr>
            <a:xfrm>
              <a:off x="997223" y="2390051"/>
              <a:ext cx="675689" cy="675688"/>
              <a:chOff x="819328" y="1120779"/>
              <a:chExt cx="1127886" cy="1127885"/>
            </a:xfrm>
          </p:grpSpPr>
          <p:sp>
            <p:nvSpPr>
              <p:cNvPr id="85"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BD392F"/>
                  </a:solidFill>
                  <a:effectLst/>
                  <a:uLnTx/>
                  <a:uFillTx/>
                  <a:latin typeface="Open Sans"/>
                  <a:ea typeface="MS PGothic" panose="020B0600070205080204" charset="-128"/>
                  <a:cs typeface="+mn-cs"/>
                </a:endParaRPr>
              </a:p>
            </p:txBody>
          </p:sp>
          <p:sp>
            <p:nvSpPr>
              <p:cNvPr id="86"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BD392F"/>
                  </a:solidFill>
                  <a:effectLst/>
                  <a:uLnTx/>
                  <a:uFillTx/>
                  <a:latin typeface="Open Sans"/>
                  <a:ea typeface="MS PGothic" panose="020B0600070205080204" charset="-128"/>
                  <a:cs typeface="+mn-cs"/>
                </a:endParaRPr>
              </a:p>
            </p:txBody>
          </p:sp>
        </p:grpSp>
        <p:sp>
          <p:nvSpPr>
            <p:cNvPr id="84" name="矩形 83"/>
            <p:cNvSpPr/>
            <p:nvPr/>
          </p:nvSpPr>
          <p:spPr>
            <a:xfrm>
              <a:off x="978372" y="2474643"/>
              <a:ext cx="682862" cy="506375"/>
            </a:xfrm>
            <a:prstGeom prst="rect">
              <a:avLst/>
            </a:prstGeom>
          </p:spPr>
          <p:txBody>
            <a:bodyPr wrap="square">
              <a:spAutoFit/>
            </a:bodyPr>
            <a:lstStyle/>
            <a:p>
              <a:pPr algn="ctr"/>
              <a:r>
                <a:rPr lang="en-US" altLang="zh-CN" sz="2100" b="1" dirty="0" smtClean="0">
                  <a:solidFill>
                    <a:srgbClr val="BD392F"/>
                  </a:solidFill>
                  <a:latin typeface="Agency FB" panose="020B0503020202020204" pitchFamily="34" charset="0"/>
                  <a:ea typeface="微软雅黑" panose="020B0503020204020204" pitchFamily="34" charset="-122"/>
                </a:rPr>
                <a:t>03</a:t>
              </a:r>
              <a:endParaRPr lang="en-US" altLang="zh-CN" sz="2100" b="1" dirty="0">
                <a:solidFill>
                  <a:srgbClr val="BD392F"/>
                </a:solidFill>
                <a:latin typeface="Agency FB" panose="020B0503020202020204" pitchFamily="34" charset="0"/>
                <a:ea typeface="微软雅黑" panose="020B0503020204020204" pitchFamily="34" charset="-122"/>
              </a:endParaRPr>
            </a:p>
          </p:txBody>
        </p:sp>
      </p:grpSp>
      <p:grpSp>
        <p:nvGrpSpPr>
          <p:cNvPr id="87" name="组合 86"/>
          <p:cNvGrpSpPr/>
          <p:nvPr/>
        </p:nvGrpSpPr>
        <p:grpSpPr>
          <a:xfrm>
            <a:off x="4843803" y="2146634"/>
            <a:ext cx="569893" cy="554425"/>
            <a:chOff x="978372" y="2390051"/>
            <a:chExt cx="694540" cy="675688"/>
          </a:xfrm>
        </p:grpSpPr>
        <p:grpSp>
          <p:nvGrpSpPr>
            <p:cNvPr id="88" name="组合 87"/>
            <p:cNvGrpSpPr/>
            <p:nvPr/>
          </p:nvGrpSpPr>
          <p:grpSpPr>
            <a:xfrm>
              <a:off x="997223" y="2390051"/>
              <a:ext cx="675689" cy="675688"/>
              <a:chOff x="819328" y="1120779"/>
              <a:chExt cx="1127886" cy="1127885"/>
            </a:xfrm>
          </p:grpSpPr>
          <p:sp>
            <p:nvSpPr>
              <p:cNvPr id="90"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BD392F"/>
                  </a:solidFill>
                  <a:effectLst/>
                  <a:uLnTx/>
                  <a:uFillTx/>
                  <a:latin typeface="Open Sans"/>
                  <a:ea typeface="MS PGothic" panose="020B0600070205080204" charset="-128"/>
                  <a:cs typeface="+mn-cs"/>
                </a:endParaRPr>
              </a:p>
            </p:txBody>
          </p:sp>
          <p:sp>
            <p:nvSpPr>
              <p:cNvPr id="91"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BD392F"/>
                  </a:solidFill>
                  <a:effectLst/>
                  <a:uLnTx/>
                  <a:uFillTx/>
                  <a:latin typeface="Open Sans"/>
                  <a:ea typeface="MS PGothic" panose="020B0600070205080204" charset="-128"/>
                  <a:cs typeface="+mn-cs"/>
                </a:endParaRPr>
              </a:p>
            </p:txBody>
          </p:sp>
        </p:grpSp>
        <p:sp>
          <p:nvSpPr>
            <p:cNvPr id="89" name="矩形 88"/>
            <p:cNvSpPr/>
            <p:nvPr/>
          </p:nvSpPr>
          <p:spPr>
            <a:xfrm>
              <a:off x="978372" y="2474643"/>
              <a:ext cx="682862" cy="506375"/>
            </a:xfrm>
            <a:prstGeom prst="rect">
              <a:avLst/>
            </a:prstGeom>
          </p:spPr>
          <p:txBody>
            <a:bodyPr wrap="square">
              <a:spAutoFit/>
            </a:bodyPr>
            <a:lstStyle/>
            <a:p>
              <a:pPr algn="ctr"/>
              <a:r>
                <a:rPr lang="en-US" altLang="zh-CN" sz="2100" b="1" dirty="0" smtClean="0">
                  <a:solidFill>
                    <a:srgbClr val="BD392F"/>
                  </a:solidFill>
                  <a:latin typeface="Agency FB" panose="020B0503020202020204" pitchFamily="34" charset="0"/>
                  <a:ea typeface="微软雅黑" panose="020B0503020204020204" pitchFamily="34" charset="-122"/>
                </a:rPr>
                <a:t>04</a:t>
              </a:r>
              <a:endParaRPr lang="en-US" altLang="zh-CN" sz="2100" b="1" dirty="0">
                <a:solidFill>
                  <a:srgbClr val="BD392F"/>
                </a:solidFill>
                <a:latin typeface="Agency FB" panose="020B0503020202020204" pitchFamily="34" charset="0"/>
                <a:ea typeface="微软雅黑" panose="020B0503020204020204" pitchFamily="34" charset="-122"/>
              </a:endParaRPr>
            </a:p>
          </p:txBody>
        </p:sp>
      </p:grpSp>
      <p:grpSp>
        <p:nvGrpSpPr>
          <p:cNvPr id="92" name="组合 91"/>
          <p:cNvGrpSpPr/>
          <p:nvPr/>
        </p:nvGrpSpPr>
        <p:grpSpPr>
          <a:xfrm>
            <a:off x="6329703" y="2405714"/>
            <a:ext cx="569893" cy="554425"/>
            <a:chOff x="978372" y="2390051"/>
            <a:chExt cx="694540" cy="675688"/>
          </a:xfrm>
        </p:grpSpPr>
        <p:grpSp>
          <p:nvGrpSpPr>
            <p:cNvPr id="93" name="组合 92"/>
            <p:cNvGrpSpPr/>
            <p:nvPr/>
          </p:nvGrpSpPr>
          <p:grpSpPr>
            <a:xfrm>
              <a:off x="997223" y="2390051"/>
              <a:ext cx="675689" cy="675688"/>
              <a:chOff x="819328" y="1120779"/>
              <a:chExt cx="1127886" cy="1127885"/>
            </a:xfrm>
          </p:grpSpPr>
          <p:sp>
            <p:nvSpPr>
              <p:cNvPr id="95"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BD392F"/>
                  </a:solidFill>
                  <a:effectLst/>
                  <a:uLnTx/>
                  <a:uFillTx/>
                  <a:latin typeface="Open Sans"/>
                  <a:ea typeface="MS PGothic" panose="020B0600070205080204" charset="-128"/>
                  <a:cs typeface="+mn-cs"/>
                </a:endParaRPr>
              </a:p>
            </p:txBody>
          </p:sp>
          <p:sp>
            <p:nvSpPr>
              <p:cNvPr id="96"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BD392F"/>
                  </a:solidFill>
                  <a:effectLst/>
                  <a:uLnTx/>
                  <a:uFillTx/>
                  <a:latin typeface="Open Sans"/>
                  <a:ea typeface="MS PGothic" panose="020B0600070205080204" charset="-128"/>
                  <a:cs typeface="+mn-cs"/>
                </a:endParaRPr>
              </a:p>
            </p:txBody>
          </p:sp>
        </p:grpSp>
        <p:sp>
          <p:nvSpPr>
            <p:cNvPr id="94" name="矩形 93"/>
            <p:cNvSpPr/>
            <p:nvPr/>
          </p:nvSpPr>
          <p:spPr>
            <a:xfrm>
              <a:off x="978372" y="2474643"/>
              <a:ext cx="682862" cy="506375"/>
            </a:xfrm>
            <a:prstGeom prst="rect">
              <a:avLst/>
            </a:prstGeom>
          </p:spPr>
          <p:txBody>
            <a:bodyPr wrap="square">
              <a:spAutoFit/>
            </a:bodyPr>
            <a:lstStyle/>
            <a:p>
              <a:pPr algn="ctr"/>
              <a:r>
                <a:rPr lang="en-US" altLang="zh-CN" sz="2100" b="1" dirty="0" smtClean="0">
                  <a:solidFill>
                    <a:srgbClr val="BD392F"/>
                  </a:solidFill>
                  <a:latin typeface="Agency FB" panose="020B0503020202020204" pitchFamily="34" charset="0"/>
                  <a:ea typeface="微软雅黑" panose="020B0503020204020204" pitchFamily="34" charset="-122"/>
                </a:rPr>
                <a:t>05</a:t>
              </a:r>
              <a:endParaRPr lang="en-US" altLang="zh-CN" sz="2100" b="1" dirty="0">
                <a:solidFill>
                  <a:srgbClr val="BD392F"/>
                </a:solidFill>
                <a:latin typeface="Agency FB" panose="020B0503020202020204" pitchFamily="34" charset="0"/>
                <a:ea typeface="微软雅黑" panose="020B0503020204020204" pitchFamily="34" charset="-122"/>
              </a:endParaRPr>
            </a:p>
          </p:txBody>
        </p:sp>
      </p:grpSp>
      <p:grpSp>
        <p:nvGrpSpPr>
          <p:cNvPr id="97" name="组合 96"/>
          <p:cNvGrpSpPr/>
          <p:nvPr/>
        </p:nvGrpSpPr>
        <p:grpSpPr>
          <a:xfrm>
            <a:off x="7510803" y="2146634"/>
            <a:ext cx="569893" cy="554425"/>
            <a:chOff x="978372" y="2390051"/>
            <a:chExt cx="694540" cy="675688"/>
          </a:xfrm>
        </p:grpSpPr>
        <p:grpSp>
          <p:nvGrpSpPr>
            <p:cNvPr id="98" name="组合 97"/>
            <p:cNvGrpSpPr/>
            <p:nvPr/>
          </p:nvGrpSpPr>
          <p:grpSpPr>
            <a:xfrm>
              <a:off x="997223" y="2390051"/>
              <a:ext cx="675689" cy="675688"/>
              <a:chOff x="819328" y="1120779"/>
              <a:chExt cx="1127886" cy="1127885"/>
            </a:xfrm>
          </p:grpSpPr>
          <p:sp>
            <p:nvSpPr>
              <p:cNvPr id="100"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BD392F"/>
                  </a:solidFill>
                  <a:effectLst/>
                  <a:uLnTx/>
                  <a:uFillTx/>
                  <a:latin typeface="Open Sans"/>
                  <a:ea typeface="MS PGothic" panose="020B0600070205080204" charset="-128"/>
                  <a:cs typeface="+mn-cs"/>
                </a:endParaRPr>
              </a:p>
            </p:txBody>
          </p:sp>
          <p:sp>
            <p:nvSpPr>
              <p:cNvPr id="101"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BD392F"/>
                  </a:solidFill>
                  <a:effectLst/>
                  <a:uLnTx/>
                  <a:uFillTx/>
                  <a:latin typeface="Open Sans"/>
                  <a:ea typeface="MS PGothic" panose="020B0600070205080204" charset="-128"/>
                  <a:cs typeface="+mn-cs"/>
                </a:endParaRPr>
              </a:p>
            </p:txBody>
          </p:sp>
        </p:grpSp>
        <p:sp>
          <p:nvSpPr>
            <p:cNvPr id="99" name="矩形 98"/>
            <p:cNvSpPr/>
            <p:nvPr/>
          </p:nvSpPr>
          <p:spPr>
            <a:xfrm>
              <a:off x="978372" y="2474643"/>
              <a:ext cx="682862" cy="506375"/>
            </a:xfrm>
            <a:prstGeom prst="rect">
              <a:avLst/>
            </a:prstGeom>
          </p:spPr>
          <p:txBody>
            <a:bodyPr wrap="square">
              <a:spAutoFit/>
            </a:bodyPr>
            <a:lstStyle/>
            <a:p>
              <a:pPr algn="ctr"/>
              <a:r>
                <a:rPr lang="en-US" altLang="zh-CN" sz="2100" b="1" dirty="0" smtClean="0">
                  <a:solidFill>
                    <a:srgbClr val="BD392F"/>
                  </a:solidFill>
                  <a:latin typeface="Agency FB" panose="020B0503020202020204" pitchFamily="34" charset="0"/>
                  <a:ea typeface="微软雅黑" panose="020B0503020204020204" pitchFamily="34" charset="-122"/>
                </a:rPr>
                <a:t>06</a:t>
              </a:r>
              <a:endParaRPr lang="en-US" altLang="zh-CN" sz="2100" b="1" dirty="0">
                <a:solidFill>
                  <a:srgbClr val="BD392F"/>
                </a:solidFill>
                <a:latin typeface="Agency FB" panose="020B0503020202020204" pitchFamily="34" charset="0"/>
                <a:ea typeface="微软雅黑" panose="020B0503020204020204" pitchFamily="34" charset="-122"/>
              </a:endParaRPr>
            </a:p>
          </p:txBody>
        </p:sp>
      </p:grpSp>
      <p:cxnSp>
        <p:nvCxnSpPr>
          <p:cNvPr id="104" name="直接连接符 103"/>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6" name="矩形 105"/>
          <p:cNvSpPr/>
          <p:nvPr/>
        </p:nvSpPr>
        <p:spPr>
          <a:xfrm>
            <a:off x="3450431" y="3798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107" name="直接连接符 106"/>
          <p:cNvCxnSpPr/>
          <p:nvPr/>
        </p:nvCxnSpPr>
        <p:spPr>
          <a:xfrm>
            <a:off x="152400" y="5639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6019800" y="5639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76"/>
                                        </p:tgtEl>
                                        <p:attrNameLst>
                                          <p:attrName>style.visibility</p:attrName>
                                        </p:attrNameLst>
                                      </p:cBhvr>
                                      <p:to>
                                        <p:strVal val="visible"/>
                                      </p:to>
                                    </p:set>
                                    <p:anim calcmode="lin" valueType="num">
                                      <p:cBhvr>
                                        <p:cTn id="17" dur="500" fill="hold"/>
                                        <p:tgtEl>
                                          <p:spTgt spid="76"/>
                                        </p:tgtEl>
                                        <p:attrNameLst>
                                          <p:attrName>ppt_w</p:attrName>
                                        </p:attrNameLst>
                                      </p:cBhvr>
                                      <p:tavLst>
                                        <p:tav tm="0">
                                          <p:val>
                                            <p:fltVal val="0"/>
                                          </p:val>
                                        </p:tav>
                                        <p:tav tm="100000">
                                          <p:val>
                                            <p:strVal val="#ppt_w"/>
                                          </p:val>
                                        </p:tav>
                                      </p:tavLst>
                                    </p:anim>
                                    <p:anim calcmode="lin" valueType="num">
                                      <p:cBhvr>
                                        <p:cTn id="18" dur="500" fill="hold"/>
                                        <p:tgtEl>
                                          <p:spTgt spid="76"/>
                                        </p:tgtEl>
                                        <p:attrNameLst>
                                          <p:attrName>ppt_h</p:attrName>
                                        </p:attrNameLst>
                                      </p:cBhvr>
                                      <p:tavLst>
                                        <p:tav tm="0">
                                          <p:val>
                                            <p:fltVal val="0"/>
                                          </p:val>
                                        </p:tav>
                                        <p:tav tm="100000">
                                          <p:val>
                                            <p:strVal val="#ppt_h"/>
                                          </p:val>
                                        </p:tav>
                                      </p:tavLst>
                                    </p:anim>
                                    <p:animEffect transition="in" filter="fade">
                                      <p:cBhvr>
                                        <p:cTn id="19" dur="500"/>
                                        <p:tgtEl>
                                          <p:spTgt spid="76"/>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fade">
                                      <p:cBhvr>
                                        <p:cTn id="23" dur="500"/>
                                        <p:tgtEl>
                                          <p:spTgt spid="65"/>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 calcmode="lin" valueType="num">
                                      <p:cBhvr>
                                        <p:cTn id="27" dur="500" fill="hold"/>
                                        <p:tgtEl>
                                          <p:spTgt spid="77"/>
                                        </p:tgtEl>
                                        <p:attrNameLst>
                                          <p:attrName>ppt_w</p:attrName>
                                        </p:attrNameLst>
                                      </p:cBhvr>
                                      <p:tavLst>
                                        <p:tav tm="0">
                                          <p:val>
                                            <p:fltVal val="0"/>
                                          </p:val>
                                        </p:tav>
                                        <p:tav tm="100000">
                                          <p:val>
                                            <p:strVal val="#ppt_w"/>
                                          </p:val>
                                        </p:tav>
                                      </p:tavLst>
                                    </p:anim>
                                    <p:anim calcmode="lin" valueType="num">
                                      <p:cBhvr>
                                        <p:cTn id="28" dur="500" fill="hold"/>
                                        <p:tgtEl>
                                          <p:spTgt spid="77"/>
                                        </p:tgtEl>
                                        <p:attrNameLst>
                                          <p:attrName>ppt_h</p:attrName>
                                        </p:attrNameLst>
                                      </p:cBhvr>
                                      <p:tavLst>
                                        <p:tav tm="0">
                                          <p:val>
                                            <p:fltVal val="0"/>
                                          </p:val>
                                        </p:tav>
                                        <p:tav tm="100000">
                                          <p:val>
                                            <p:strVal val="#ppt_h"/>
                                          </p:val>
                                        </p:tav>
                                      </p:tavLst>
                                    </p:anim>
                                    <p:animEffect transition="in" filter="fade">
                                      <p:cBhvr>
                                        <p:cTn id="29" dur="500"/>
                                        <p:tgtEl>
                                          <p:spTgt spid="77"/>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p:cTn id="33" dur="500" fill="hold"/>
                                        <p:tgtEl>
                                          <p:spTgt spid="52"/>
                                        </p:tgtEl>
                                        <p:attrNameLst>
                                          <p:attrName>ppt_w</p:attrName>
                                        </p:attrNameLst>
                                      </p:cBhvr>
                                      <p:tavLst>
                                        <p:tav tm="0">
                                          <p:val>
                                            <p:fltVal val="0"/>
                                          </p:val>
                                        </p:tav>
                                        <p:tav tm="100000">
                                          <p:val>
                                            <p:strVal val="#ppt_w"/>
                                          </p:val>
                                        </p:tav>
                                      </p:tavLst>
                                    </p:anim>
                                    <p:anim calcmode="lin" valueType="num">
                                      <p:cBhvr>
                                        <p:cTn id="34" dur="500" fill="hold"/>
                                        <p:tgtEl>
                                          <p:spTgt spid="52"/>
                                        </p:tgtEl>
                                        <p:attrNameLst>
                                          <p:attrName>ppt_h</p:attrName>
                                        </p:attrNameLst>
                                      </p:cBhvr>
                                      <p:tavLst>
                                        <p:tav tm="0">
                                          <p:val>
                                            <p:fltVal val="0"/>
                                          </p:val>
                                        </p:tav>
                                        <p:tav tm="100000">
                                          <p:val>
                                            <p:strVal val="#ppt_h"/>
                                          </p:val>
                                        </p:tav>
                                      </p:tavLst>
                                    </p:anim>
                                    <p:animEffect transition="in" filter="fade">
                                      <p:cBhvr>
                                        <p:cTn id="35" dur="500"/>
                                        <p:tgtEl>
                                          <p:spTgt spid="52"/>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fade">
                                      <p:cBhvr>
                                        <p:cTn id="39" dur="500"/>
                                        <p:tgtEl>
                                          <p:spTgt spid="66"/>
                                        </p:tgtEl>
                                      </p:cBhvr>
                                    </p:animEffect>
                                  </p:childTnLst>
                                </p:cTn>
                              </p:par>
                            </p:childTnLst>
                          </p:cTn>
                        </p:par>
                        <p:par>
                          <p:cTn id="40" fill="hold">
                            <p:stCondLst>
                              <p:cond delay="3500"/>
                            </p:stCondLst>
                            <p:childTnLst>
                              <p:par>
                                <p:cTn id="41" presetID="16" presetClass="entr" presetSubtype="21"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inVertical)">
                                      <p:cBhvr>
                                        <p:cTn id="43" dur="500"/>
                                        <p:tgtEl>
                                          <p:spTgt spid="13"/>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500" fill="hold"/>
                                        <p:tgtEl>
                                          <p:spTgt spid="46"/>
                                        </p:tgtEl>
                                        <p:attrNameLst>
                                          <p:attrName>ppt_w</p:attrName>
                                        </p:attrNameLst>
                                      </p:cBhvr>
                                      <p:tavLst>
                                        <p:tav tm="0">
                                          <p:val>
                                            <p:fltVal val="0"/>
                                          </p:val>
                                        </p:tav>
                                        <p:tav tm="100000">
                                          <p:val>
                                            <p:strVal val="#ppt_w"/>
                                          </p:val>
                                        </p:tav>
                                      </p:tavLst>
                                    </p:anim>
                                    <p:anim calcmode="lin" valueType="num">
                                      <p:cBhvr>
                                        <p:cTn id="48" dur="500" fill="hold"/>
                                        <p:tgtEl>
                                          <p:spTgt spid="46"/>
                                        </p:tgtEl>
                                        <p:attrNameLst>
                                          <p:attrName>ppt_h</p:attrName>
                                        </p:attrNameLst>
                                      </p:cBhvr>
                                      <p:tavLst>
                                        <p:tav tm="0">
                                          <p:val>
                                            <p:fltVal val="0"/>
                                          </p:val>
                                        </p:tav>
                                        <p:tav tm="100000">
                                          <p:val>
                                            <p:strVal val="#ppt_h"/>
                                          </p:val>
                                        </p:tav>
                                      </p:tavLst>
                                    </p:anim>
                                    <p:animEffect transition="in" filter="fade">
                                      <p:cBhvr>
                                        <p:cTn id="49" dur="500"/>
                                        <p:tgtEl>
                                          <p:spTgt spid="46"/>
                                        </p:tgtEl>
                                      </p:cBhvr>
                                    </p:animEffect>
                                  </p:childTnLst>
                                </p:cTn>
                              </p:par>
                            </p:childTnLst>
                          </p:cTn>
                        </p:par>
                        <p:par>
                          <p:cTn id="50" fill="hold">
                            <p:stCondLst>
                              <p:cond delay="4500"/>
                            </p:stCondLst>
                            <p:childTnLst>
                              <p:par>
                                <p:cTn id="51" presetID="53" presetClass="entr" presetSubtype="16" fill="hold" nodeType="afterEffect">
                                  <p:stCondLst>
                                    <p:cond delay="0"/>
                                  </p:stCondLst>
                                  <p:childTnLst>
                                    <p:set>
                                      <p:cBhvr>
                                        <p:cTn id="52" dur="1" fill="hold">
                                          <p:stCondLst>
                                            <p:cond delay="0"/>
                                          </p:stCondLst>
                                        </p:cTn>
                                        <p:tgtEl>
                                          <p:spTgt spid="82"/>
                                        </p:tgtEl>
                                        <p:attrNameLst>
                                          <p:attrName>style.visibility</p:attrName>
                                        </p:attrNameLst>
                                      </p:cBhvr>
                                      <p:to>
                                        <p:strVal val="visible"/>
                                      </p:to>
                                    </p:set>
                                    <p:anim calcmode="lin" valueType="num">
                                      <p:cBhvr>
                                        <p:cTn id="53" dur="500" fill="hold"/>
                                        <p:tgtEl>
                                          <p:spTgt spid="82"/>
                                        </p:tgtEl>
                                        <p:attrNameLst>
                                          <p:attrName>ppt_w</p:attrName>
                                        </p:attrNameLst>
                                      </p:cBhvr>
                                      <p:tavLst>
                                        <p:tav tm="0">
                                          <p:val>
                                            <p:fltVal val="0"/>
                                          </p:val>
                                        </p:tav>
                                        <p:tav tm="100000">
                                          <p:val>
                                            <p:strVal val="#ppt_w"/>
                                          </p:val>
                                        </p:tav>
                                      </p:tavLst>
                                    </p:anim>
                                    <p:anim calcmode="lin" valueType="num">
                                      <p:cBhvr>
                                        <p:cTn id="54" dur="500" fill="hold"/>
                                        <p:tgtEl>
                                          <p:spTgt spid="82"/>
                                        </p:tgtEl>
                                        <p:attrNameLst>
                                          <p:attrName>ppt_h</p:attrName>
                                        </p:attrNameLst>
                                      </p:cBhvr>
                                      <p:tavLst>
                                        <p:tav tm="0">
                                          <p:val>
                                            <p:fltVal val="0"/>
                                          </p:val>
                                        </p:tav>
                                        <p:tav tm="100000">
                                          <p:val>
                                            <p:strVal val="#ppt_h"/>
                                          </p:val>
                                        </p:tav>
                                      </p:tavLst>
                                    </p:anim>
                                    <p:animEffect transition="in" filter="fade">
                                      <p:cBhvr>
                                        <p:cTn id="55" dur="500"/>
                                        <p:tgtEl>
                                          <p:spTgt spid="82"/>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67"/>
                                        </p:tgtEl>
                                        <p:attrNameLst>
                                          <p:attrName>style.visibility</p:attrName>
                                        </p:attrNameLst>
                                      </p:cBhvr>
                                      <p:to>
                                        <p:strVal val="visible"/>
                                      </p:to>
                                    </p:set>
                                    <p:animEffect transition="in" filter="fade">
                                      <p:cBhvr>
                                        <p:cTn id="59" dur="500"/>
                                        <p:tgtEl>
                                          <p:spTgt spid="67"/>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p:cTn id="63" dur="500" fill="hold"/>
                                        <p:tgtEl>
                                          <p:spTgt spid="45"/>
                                        </p:tgtEl>
                                        <p:attrNameLst>
                                          <p:attrName>ppt_w</p:attrName>
                                        </p:attrNameLst>
                                      </p:cBhvr>
                                      <p:tavLst>
                                        <p:tav tm="0">
                                          <p:val>
                                            <p:fltVal val="0"/>
                                          </p:val>
                                        </p:tav>
                                        <p:tav tm="100000">
                                          <p:val>
                                            <p:strVal val="#ppt_w"/>
                                          </p:val>
                                        </p:tav>
                                      </p:tavLst>
                                    </p:anim>
                                    <p:anim calcmode="lin" valueType="num">
                                      <p:cBhvr>
                                        <p:cTn id="64" dur="500" fill="hold"/>
                                        <p:tgtEl>
                                          <p:spTgt spid="45"/>
                                        </p:tgtEl>
                                        <p:attrNameLst>
                                          <p:attrName>ppt_h</p:attrName>
                                        </p:attrNameLst>
                                      </p:cBhvr>
                                      <p:tavLst>
                                        <p:tav tm="0">
                                          <p:val>
                                            <p:fltVal val="0"/>
                                          </p:val>
                                        </p:tav>
                                        <p:tav tm="100000">
                                          <p:val>
                                            <p:strVal val="#ppt_h"/>
                                          </p:val>
                                        </p:tav>
                                      </p:tavLst>
                                    </p:anim>
                                    <p:animEffect transition="in" filter="fade">
                                      <p:cBhvr>
                                        <p:cTn id="65" dur="500"/>
                                        <p:tgtEl>
                                          <p:spTgt spid="45"/>
                                        </p:tgtEl>
                                      </p:cBhvr>
                                    </p:animEffect>
                                  </p:childTnLst>
                                </p:cTn>
                              </p:par>
                            </p:childTnLst>
                          </p:cTn>
                        </p:par>
                        <p:par>
                          <p:cTn id="66" fill="hold">
                            <p:stCondLst>
                              <p:cond delay="6000"/>
                            </p:stCondLst>
                            <p:childTnLst>
                              <p:par>
                                <p:cTn id="67" presetID="53" presetClass="entr" presetSubtype="16" fill="hold" nodeType="afterEffect">
                                  <p:stCondLst>
                                    <p:cond delay="0"/>
                                  </p:stCondLst>
                                  <p:childTnLst>
                                    <p:set>
                                      <p:cBhvr>
                                        <p:cTn id="68" dur="1" fill="hold">
                                          <p:stCondLst>
                                            <p:cond delay="0"/>
                                          </p:stCondLst>
                                        </p:cTn>
                                        <p:tgtEl>
                                          <p:spTgt spid="87"/>
                                        </p:tgtEl>
                                        <p:attrNameLst>
                                          <p:attrName>style.visibility</p:attrName>
                                        </p:attrNameLst>
                                      </p:cBhvr>
                                      <p:to>
                                        <p:strVal val="visible"/>
                                      </p:to>
                                    </p:set>
                                    <p:anim calcmode="lin" valueType="num">
                                      <p:cBhvr>
                                        <p:cTn id="69" dur="500" fill="hold"/>
                                        <p:tgtEl>
                                          <p:spTgt spid="87"/>
                                        </p:tgtEl>
                                        <p:attrNameLst>
                                          <p:attrName>ppt_w</p:attrName>
                                        </p:attrNameLst>
                                      </p:cBhvr>
                                      <p:tavLst>
                                        <p:tav tm="0">
                                          <p:val>
                                            <p:fltVal val="0"/>
                                          </p:val>
                                        </p:tav>
                                        <p:tav tm="100000">
                                          <p:val>
                                            <p:strVal val="#ppt_w"/>
                                          </p:val>
                                        </p:tav>
                                      </p:tavLst>
                                    </p:anim>
                                    <p:anim calcmode="lin" valueType="num">
                                      <p:cBhvr>
                                        <p:cTn id="70" dur="500" fill="hold"/>
                                        <p:tgtEl>
                                          <p:spTgt spid="87"/>
                                        </p:tgtEl>
                                        <p:attrNameLst>
                                          <p:attrName>ppt_h</p:attrName>
                                        </p:attrNameLst>
                                      </p:cBhvr>
                                      <p:tavLst>
                                        <p:tav tm="0">
                                          <p:val>
                                            <p:fltVal val="0"/>
                                          </p:val>
                                        </p:tav>
                                        <p:tav tm="100000">
                                          <p:val>
                                            <p:strVal val="#ppt_h"/>
                                          </p:val>
                                        </p:tav>
                                      </p:tavLst>
                                    </p:anim>
                                    <p:animEffect transition="in" filter="fade">
                                      <p:cBhvr>
                                        <p:cTn id="71" dur="500"/>
                                        <p:tgtEl>
                                          <p:spTgt spid="87"/>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Effect transition="in" filter="fade">
                                      <p:cBhvr>
                                        <p:cTn id="75" dur="500"/>
                                        <p:tgtEl>
                                          <p:spTgt spid="68"/>
                                        </p:tgtEl>
                                      </p:cBhvr>
                                    </p:animEffect>
                                  </p:childTnLst>
                                </p:cTn>
                              </p:par>
                            </p:childTnLst>
                          </p:cTn>
                        </p:par>
                        <p:par>
                          <p:cTn id="76" fill="hold">
                            <p:stCondLst>
                              <p:cond delay="7000"/>
                            </p:stCondLst>
                            <p:childTnLst>
                              <p:par>
                                <p:cTn id="77" presetID="16" presetClass="entr" presetSubtype="21"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barn(inVertical)">
                                      <p:cBhvr>
                                        <p:cTn id="79" dur="500"/>
                                        <p:tgtEl>
                                          <p:spTgt spid="18"/>
                                        </p:tgtEl>
                                      </p:cBhvr>
                                    </p:animEffect>
                                  </p:childTnLst>
                                </p:cTn>
                              </p:par>
                            </p:childTnLst>
                          </p:cTn>
                        </p:par>
                        <p:par>
                          <p:cTn id="80" fill="hold">
                            <p:stCondLst>
                              <p:cond delay="7500"/>
                            </p:stCondLst>
                            <p:childTnLst>
                              <p:par>
                                <p:cTn id="81" presetID="53" presetClass="entr" presetSubtype="16" fill="hold" nodeType="afterEffect">
                                  <p:stCondLst>
                                    <p:cond delay="0"/>
                                  </p:stCondLst>
                                  <p:childTnLst>
                                    <p:set>
                                      <p:cBhvr>
                                        <p:cTn id="82" dur="1" fill="hold">
                                          <p:stCondLst>
                                            <p:cond delay="0"/>
                                          </p:stCondLst>
                                        </p:cTn>
                                        <p:tgtEl>
                                          <p:spTgt spid="41"/>
                                        </p:tgtEl>
                                        <p:attrNameLst>
                                          <p:attrName>style.visibility</p:attrName>
                                        </p:attrNameLst>
                                      </p:cBhvr>
                                      <p:to>
                                        <p:strVal val="visible"/>
                                      </p:to>
                                    </p:set>
                                    <p:anim calcmode="lin" valueType="num">
                                      <p:cBhvr>
                                        <p:cTn id="83" dur="500" fill="hold"/>
                                        <p:tgtEl>
                                          <p:spTgt spid="41"/>
                                        </p:tgtEl>
                                        <p:attrNameLst>
                                          <p:attrName>ppt_w</p:attrName>
                                        </p:attrNameLst>
                                      </p:cBhvr>
                                      <p:tavLst>
                                        <p:tav tm="0">
                                          <p:val>
                                            <p:fltVal val="0"/>
                                          </p:val>
                                        </p:tav>
                                        <p:tav tm="100000">
                                          <p:val>
                                            <p:strVal val="#ppt_w"/>
                                          </p:val>
                                        </p:tav>
                                      </p:tavLst>
                                    </p:anim>
                                    <p:anim calcmode="lin" valueType="num">
                                      <p:cBhvr>
                                        <p:cTn id="84" dur="500" fill="hold"/>
                                        <p:tgtEl>
                                          <p:spTgt spid="41"/>
                                        </p:tgtEl>
                                        <p:attrNameLst>
                                          <p:attrName>ppt_h</p:attrName>
                                        </p:attrNameLst>
                                      </p:cBhvr>
                                      <p:tavLst>
                                        <p:tav tm="0">
                                          <p:val>
                                            <p:fltVal val="0"/>
                                          </p:val>
                                        </p:tav>
                                        <p:tav tm="100000">
                                          <p:val>
                                            <p:strVal val="#ppt_h"/>
                                          </p:val>
                                        </p:tav>
                                      </p:tavLst>
                                    </p:anim>
                                    <p:animEffect transition="in" filter="fade">
                                      <p:cBhvr>
                                        <p:cTn id="85" dur="500"/>
                                        <p:tgtEl>
                                          <p:spTgt spid="41"/>
                                        </p:tgtEl>
                                      </p:cBhvr>
                                    </p:animEffect>
                                  </p:childTnLst>
                                </p:cTn>
                              </p:par>
                            </p:childTnLst>
                          </p:cTn>
                        </p:par>
                        <p:par>
                          <p:cTn id="86" fill="hold">
                            <p:stCondLst>
                              <p:cond delay="8000"/>
                            </p:stCondLst>
                            <p:childTnLst>
                              <p:par>
                                <p:cTn id="87" presetID="53" presetClass="entr" presetSubtype="16" fill="hold" nodeType="afterEffect">
                                  <p:stCondLst>
                                    <p:cond delay="0"/>
                                  </p:stCondLst>
                                  <p:childTnLst>
                                    <p:set>
                                      <p:cBhvr>
                                        <p:cTn id="88" dur="1" fill="hold">
                                          <p:stCondLst>
                                            <p:cond delay="0"/>
                                          </p:stCondLst>
                                        </p:cTn>
                                        <p:tgtEl>
                                          <p:spTgt spid="92"/>
                                        </p:tgtEl>
                                        <p:attrNameLst>
                                          <p:attrName>style.visibility</p:attrName>
                                        </p:attrNameLst>
                                      </p:cBhvr>
                                      <p:to>
                                        <p:strVal val="visible"/>
                                      </p:to>
                                    </p:set>
                                    <p:anim calcmode="lin" valueType="num">
                                      <p:cBhvr>
                                        <p:cTn id="89" dur="500" fill="hold"/>
                                        <p:tgtEl>
                                          <p:spTgt spid="92"/>
                                        </p:tgtEl>
                                        <p:attrNameLst>
                                          <p:attrName>ppt_w</p:attrName>
                                        </p:attrNameLst>
                                      </p:cBhvr>
                                      <p:tavLst>
                                        <p:tav tm="0">
                                          <p:val>
                                            <p:fltVal val="0"/>
                                          </p:val>
                                        </p:tav>
                                        <p:tav tm="100000">
                                          <p:val>
                                            <p:strVal val="#ppt_w"/>
                                          </p:val>
                                        </p:tav>
                                      </p:tavLst>
                                    </p:anim>
                                    <p:anim calcmode="lin" valueType="num">
                                      <p:cBhvr>
                                        <p:cTn id="90" dur="500" fill="hold"/>
                                        <p:tgtEl>
                                          <p:spTgt spid="92"/>
                                        </p:tgtEl>
                                        <p:attrNameLst>
                                          <p:attrName>ppt_h</p:attrName>
                                        </p:attrNameLst>
                                      </p:cBhvr>
                                      <p:tavLst>
                                        <p:tav tm="0">
                                          <p:val>
                                            <p:fltVal val="0"/>
                                          </p:val>
                                        </p:tav>
                                        <p:tav tm="100000">
                                          <p:val>
                                            <p:strVal val="#ppt_h"/>
                                          </p:val>
                                        </p:tav>
                                      </p:tavLst>
                                    </p:anim>
                                    <p:animEffect transition="in" filter="fade">
                                      <p:cBhvr>
                                        <p:cTn id="91" dur="500"/>
                                        <p:tgtEl>
                                          <p:spTgt spid="92"/>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fade">
                                      <p:cBhvr>
                                        <p:cTn id="95" dur="500"/>
                                        <p:tgtEl>
                                          <p:spTgt spid="69"/>
                                        </p:tgtEl>
                                      </p:cBhvr>
                                    </p:animEffect>
                                  </p:childTnLst>
                                </p:cTn>
                              </p:par>
                            </p:childTnLst>
                          </p:cTn>
                        </p:par>
                        <p:par>
                          <p:cTn id="96" fill="hold">
                            <p:stCondLst>
                              <p:cond delay="9000"/>
                            </p:stCondLst>
                            <p:childTnLst>
                              <p:par>
                                <p:cTn id="97" presetID="53" presetClass="entr" presetSubtype="16" fill="hold" nodeType="afterEffect">
                                  <p:stCondLst>
                                    <p:cond delay="0"/>
                                  </p:stCondLst>
                                  <p:childTnLst>
                                    <p:set>
                                      <p:cBhvr>
                                        <p:cTn id="98" dur="1" fill="hold">
                                          <p:stCondLst>
                                            <p:cond delay="0"/>
                                          </p:stCondLst>
                                        </p:cTn>
                                        <p:tgtEl>
                                          <p:spTgt spid="56"/>
                                        </p:tgtEl>
                                        <p:attrNameLst>
                                          <p:attrName>style.visibility</p:attrName>
                                        </p:attrNameLst>
                                      </p:cBhvr>
                                      <p:to>
                                        <p:strVal val="visible"/>
                                      </p:to>
                                    </p:set>
                                    <p:anim calcmode="lin" valueType="num">
                                      <p:cBhvr>
                                        <p:cTn id="99" dur="500" fill="hold"/>
                                        <p:tgtEl>
                                          <p:spTgt spid="56"/>
                                        </p:tgtEl>
                                        <p:attrNameLst>
                                          <p:attrName>ppt_w</p:attrName>
                                        </p:attrNameLst>
                                      </p:cBhvr>
                                      <p:tavLst>
                                        <p:tav tm="0">
                                          <p:val>
                                            <p:fltVal val="0"/>
                                          </p:val>
                                        </p:tav>
                                        <p:tav tm="100000">
                                          <p:val>
                                            <p:strVal val="#ppt_w"/>
                                          </p:val>
                                        </p:tav>
                                      </p:tavLst>
                                    </p:anim>
                                    <p:anim calcmode="lin" valueType="num">
                                      <p:cBhvr>
                                        <p:cTn id="100" dur="500" fill="hold"/>
                                        <p:tgtEl>
                                          <p:spTgt spid="56"/>
                                        </p:tgtEl>
                                        <p:attrNameLst>
                                          <p:attrName>ppt_h</p:attrName>
                                        </p:attrNameLst>
                                      </p:cBhvr>
                                      <p:tavLst>
                                        <p:tav tm="0">
                                          <p:val>
                                            <p:fltVal val="0"/>
                                          </p:val>
                                        </p:tav>
                                        <p:tav tm="100000">
                                          <p:val>
                                            <p:strVal val="#ppt_h"/>
                                          </p:val>
                                        </p:tav>
                                      </p:tavLst>
                                    </p:anim>
                                    <p:animEffect transition="in" filter="fade">
                                      <p:cBhvr>
                                        <p:cTn id="101" dur="500"/>
                                        <p:tgtEl>
                                          <p:spTgt spid="56"/>
                                        </p:tgtEl>
                                      </p:cBhvr>
                                    </p:animEffect>
                                  </p:childTnLst>
                                </p:cTn>
                              </p:par>
                            </p:childTnLst>
                          </p:cTn>
                        </p:par>
                        <p:par>
                          <p:cTn id="102" fill="hold">
                            <p:stCondLst>
                              <p:cond delay="9500"/>
                            </p:stCondLst>
                            <p:childTnLst>
                              <p:par>
                                <p:cTn id="103" presetID="53" presetClass="entr" presetSubtype="16" fill="hold" nodeType="afterEffect">
                                  <p:stCondLst>
                                    <p:cond delay="0"/>
                                  </p:stCondLst>
                                  <p:childTnLst>
                                    <p:set>
                                      <p:cBhvr>
                                        <p:cTn id="104" dur="1" fill="hold">
                                          <p:stCondLst>
                                            <p:cond delay="0"/>
                                          </p:stCondLst>
                                        </p:cTn>
                                        <p:tgtEl>
                                          <p:spTgt spid="97"/>
                                        </p:tgtEl>
                                        <p:attrNameLst>
                                          <p:attrName>style.visibility</p:attrName>
                                        </p:attrNameLst>
                                      </p:cBhvr>
                                      <p:to>
                                        <p:strVal val="visible"/>
                                      </p:to>
                                    </p:set>
                                    <p:anim calcmode="lin" valueType="num">
                                      <p:cBhvr>
                                        <p:cTn id="105" dur="500" fill="hold"/>
                                        <p:tgtEl>
                                          <p:spTgt spid="97"/>
                                        </p:tgtEl>
                                        <p:attrNameLst>
                                          <p:attrName>ppt_w</p:attrName>
                                        </p:attrNameLst>
                                      </p:cBhvr>
                                      <p:tavLst>
                                        <p:tav tm="0">
                                          <p:val>
                                            <p:fltVal val="0"/>
                                          </p:val>
                                        </p:tav>
                                        <p:tav tm="100000">
                                          <p:val>
                                            <p:strVal val="#ppt_w"/>
                                          </p:val>
                                        </p:tav>
                                      </p:tavLst>
                                    </p:anim>
                                    <p:anim calcmode="lin" valueType="num">
                                      <p:cBhvr>
                                        <p:cTn id="106" dur="500" fill="hold"/>
                                        <p:tgtEl>
                                          <p:spTgt spid="97"/>
                                        </p:tgtEl>
                                        <p:attrNameLst>
                                          <p:attrName>ppt_h</p:attrName>
                                        </p:attrNameLst>
                                      </p:cBhvr>
                                      <p:tavLst>
                                        <p:tav tm="0">
                                          <p:val>
                                            <p:fltVal val="0"/>
                                          </p:val>
                                        </p:tav>
                                        <p:tav tm="100000">
                                          <p:val>
                                            <p:strVal val="#ppt_h"/>
                                          </p:val>
                                        </p:tav>
                                      </p:tavLst>
                                    </p:anim>
                                    <p:animEffect transition="in" filter="fade">
                                      <p:cBhvr>
                                        <p:cTn id="107" dur="500"/>
                                        <p:tgtEl>
                                          <p:spTgt spid="97"/>
                                        </p:tgtEl>
                                      </p:cBhvr>
                                    </p:animEffect>
                                  </p:childTnLst>
                                </p:cTn>
                              </p:par>
                            </p:childTnLst>
                          </p:cTn>
                        </p:par>
                        <p:par>
                          <p:cTn id="108" fill="hold">
                            <p:stCondLst>
                              <p:cond delay="10000"/>
                            </p:stCondLst>
                            <p:childTnLst>
                              <p:par>
                                <p:cTn id="109" presetID="10" presetClass="entr" presetSubtype="0" fill="hold" grpId="0" nodeType="afterEffect">
                                  <p:stCondLst>
                                    <p:cond delay="0"/>
                                  </p:stCondLst>
                                  <p:childTnLst>
                                    <p:set>
                                      <p:cBhvr>
                                        <p:cTn id="110" dur="1" fill="hold">
                                          <p:stCondLst>
                                            <p:cond delay="0"/>
                                          </p:stCondLst>
                                        </p:cTn>
                                        <p:tgtEl>
                                          <p:spTgt spid="70"/>
                                        </p:tgtEl>
                                        <p:attrNameLst>
                                          <p:attrName>style.visibility</p:attrName>
                                        </p:attrNameLst>
                                      </p:cBhvr>
                                      <p:to>
                                        <p:strVal val="visible"/>
                                      </p:to>
                                    </p:set>
                                    <p:animEffect transition="in" filter="fade">
                                      <p:cBhvr>
                                        <p:cTn id="111"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65" grpId="0"/>
      <p:bldP spid="66" grpId="0"/>
      <p:bldP spid="67" grpId="0"/>
      <p:bldP spid="68" grpId="0"/>
      <p:bldP spid="69" grpId="0"/>
      <p:bldP spid="7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7"/>
          <p:cNvSpPr/>
          <p:nvPr/>
        </p:nvSpPr>
        <p:spPr bwMode="auto">
          <a:xfrm>
            <a:off x="3794125" y="1374478"/>
            <a:ext cx="665163" cy="649287"/>
          </a:xfrm>
          <a:custGeom>
            <a:avLst/>
            <a:gdLst>
              <a:gd name="T0" fmla="*/ 158 w 524"/>
              <a:gd name="T1" fmla="*/ 0 h 423"/>
              <a:gd name="T2" fmla="*/ 365 w 524"/>
              <a:gd name="T3" fmla="*/ 0 h 423"/>
              <a:gd name="T4" fmla="*/ 366 w 524"/>
              <a:gd name="T5" fmla="*/ 0 h 423"/>
              <a:gd name="T6" fmla="*/ 366 w 524"/>
              <a:gd name="T7" fmla="*/ 0 h 423"/>
              <a:gd name="T8" fmla="*/ 523 w 524"/>
              <a:gd name="T9" fmla="*/ 157 h 423"/>
              <a:gd name="T10" fmla="*/ 524 w 524"/>
              <a:gd name="T11" fmla="*/ 423 h 423"/>
              <a:gd name="T12" fmla="*/ 388 w 524"/>
              <a:gd name="T13" fmla="*/ 321 h 423"/>
              <a:gd name="T14" fmla="*/ 158 w 524"/>
              <a:gd name="T15" fmla="*/ 316 h 423"/>
              <a:gd name="T16" fmla="*/ 0 w 524"/>
              <a:gd name="T17" fmla="*/ 158 h 423"/>
              <a:gd name="T18" fmla="*/ 158 w 524"/>
              <a:gd name="T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423">
                <a:moveTo>
                  <a:pt x="158" y="0"/>
                </a:moveTo>
                <a:cubicBezTo>
                  <a:pt x="365" y="0"/>
                  <a:pt x="365" y="0"/>
                  <a:pt x="365" y="0"/>
                </a:cubicBezTo>
                <a:cubicBezTo>
                  <a:pt x="365" y="0"/>
                  <a:pt x="365" y="0"/>
                  <a:pt x="366" y="0"/>
                </a:cubicBezTo>
                <a:cubicBezTo>
                  <a:pt x="366" y="0"/>
                  <a:pt x="366" y="0"/>
                  <a:pt x="366" y="0"/>
                </a:cubicBezTo>
                <a:cubicBezTo>
                  <a:pt x="453" y="0"/>
                  <a:pt x="523" y="71"/>
                  <a:pt x="523" y="157"/>
                </a:cubicBezTo>
                <a:cubicBezTo>
                  <a:pt x="523" y="244"/>
                  <a:pt x="524" y="423"/>
                  <a:pt x="524" y="423"/>
                </a:cubicBezTo>
                <a:cubicBezTo>
                  <a:pt x="524" y="423"/>
                  <a:pt x="484" y="335"/>
                  <a:pt x="388" y="321"/>
                </a:cubicBezTo>
                <a:cubicBezTo>
                  <a:pt x="376" y="319"/>
                  <a:pt x="158" y="316"/>
                  <a:pt x="158" y="316"/>
                </a:cubicBezTo>
                <a:cubicBezTo>
                  <a:pt x="70" y="316"/>
                  <a:pt x="0" y="246"/>
                  <a:pt x="0" y="158"/>
                </a:cubicBezTo>
                <a:cubicBezTo>
                  <a:pt x="0" y="71"/>
                  <a:pt x="70" y="0"/>
                  <a:pt x="158" y="0"/>
                </a:cubicBezTo>
              </a:path>
            </a:pathLst>
          </a:custGeom>
          <a:gradFill>
            <a:gsLst>
              <a:gs pos="100000">
                <a:srgbClr val="FCFCFC"/>
              </a:gs>
              <a:gs pos="0">
                <a:srgbClr val="CCCCCC"/>
              </a:gs>
            </a:gsLst>
            <a:lin ang="7200000" scaled="0"/>
          </a:gradFill>
          <a:ln w="12700">
            <a:solidFill>
              <a:schemeClr val="bg1">
                <a:lumMod val="85000"/>
              </a:schemeClr>
            </a:solidFill>
          </a:ln>
          <a:effectLst>
            <a:outerShdw blurRad="254000" dist="127000" dir="8160000" algn="ctr" rotWithShape="0">
              <a:prstClr val="black">
                <a:alpha val="34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100" b="0" i="0" u="none" strike="noStrike" kern="0" cap="none" spc="0" normalizeH="0" baseline="0" noProof="0" dirty="0" smtClean="0">
              <a:ln>
                <a:noFill/>
              </a:ln>
              <a:solidFill>
                <a:schemeClr val="tx1">
                  <a:lumMod val="85000"/>
                  <a:lumOff val="15000"/>
                </a:schemeClr>
              </a:solidFill>
              <a:effectLst/>
              <a:uLnTx/>
              <a:uFillTx/>
              <a:latin typeface="Roboto Bold" charset="0"/>
            </a:endParaRPr>
          </a:p>
        </p:txBody>
      </p:sp>
      <p:sp>
        <p:nvSpPr>
          <p:cNvPr id="4" name="Freeform 8"/>
          <p:cNvSpPr/>
          <p:nvPr/>
        </p:nvSpPr>
        <p:spPr bwMode="auto">
          <a:xfrm>
            <a:off x="3300413" y="1942803"/>
            <a:ext cx="1158875" cy="1128712"/>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gradFill>
            <a:gsLst>
              <a:gs pos="100000">
                <a:srgbClr val="FCFCFC"/>
              </a:gs>
              <a:gs pos="0">
                <a:srgbClr val="CCCCCC"/>
              </a:gs>
            </a:gsLst>
            <a:lin ang="7200000" scaled="0"/>
          </a:gradFill>
          <a:ln w="12700">
            <a:solidFill>
              <a:schemeClr val="bg1">
                <a:lumMod val="85000"/>
              </a:schemeClr>
            </a:solidFill>
          </a:ln>
          <a:effectLst>
            <a:outerShdw blurRad="254000" dist="127000" dir="8160000" algn="ctr" rotWithShape="0">
              <a:prstClr val="black">
                <a:alpha val="34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2200" b="0" i="0" u="none" strike="noStrike" kern="0" cap="none" spc="0" normalizeH="0" baseline="0" noProof="0" dirty="0" smtClean="0">
              <a:ln>
                <a:noFill/>
              </a:ln>
              <a:solidFill>
                <a:schemeClr val="tx1">
                  <a:lumMod val="85000"/>
                  <a:lumOff val="15000"/>
                </a:schemeClr>
              </a:solidFill>
              <a:effectLst/>
              <a:uLnTx/>
              <a:uFillTx/>
              <a:latin typeface="Roboto Bold" charset="0"/>
            </a:endParaRPr>
          </a:p>
        </p:txBody>
      </p:sp>
      <p:sp>
        <p:nvSpPr>
          <p:cNvPr id="5" name="Freeform 9"/>
          <p:cNvSpPr/>
          <p:nvPr/>
        </p:nvSpPr>
        <p:spPr bwMode="auto">
          <a:xfrm>
            <a:off x="3300413" y="2900065"/>
            <a:ext cx="1158875" cy="1128713"/>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gradFill>
            <a:gsLst>
              <a:gs pos="100000">
                <a:srgbClr val="FCFCFC"/>
              </a:gs>
              <a:gs pos="0">
                <a:srgbClr val="CCCCCC"/>
              </a:gs>
            </a:gsLst>
            <a:lin ang="7200000" scaled="0"/>
          </a:gradFill>
          <a:ln w="12700">
            <a:solidFill>
              <a:schemeClr val="bg1">
                <a:lumMod val="85000"/>
              </a:schemeClr>
            </a:solidFill>
          </a:ln>
          <a:effectLst>
            <a:outerShdw blurRad="254000" dist="127000" dir="8160000" algn="ctr" rotWithShape="0">
              <a:prstClr val="black">
                <a:alpha val="34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2600" b="0" i="0" u="none" strike="noStrike" kern="0" cap="none" spc="0" normalizeH="0" baseline="0" noProof="0" dirty="0" smtClean="0">
              <a:ln>
                <a:noFill/>
              </a:ln>
              <a:solidFill>
                <a:schemeClr val="tx1">
                  <a:lumMod val="85000"/>
                  <a:lumOff val="15000"/>
                </a:schemeClr>
              </a:solidFill>
              <a:effectLst/>
              <a:uLnTx/>
              <a:uFillTx/>
              <a:latin typeface="Roboto Bold" charset="0"/>
            </a:endParaRPr>
          </a:p>
        </p:txBody>
      </p:sp>
      <p:sp>
        <p:nvSpPr>
          <p:cNvPr id="6" name="Freeform 10"/>
          <p:cNvSpPr/>
          <p:nvPr/>
        </p:nvSpPr>
        <p:spPr bwMode="auto">
          <a:xfrm>
            <a:off x="4481513" y="2901653"/>
            <a:ext cx="1460500" cy="1420812"/>
          </a:xfrm>
          <a:custGeom>
            <a:avLst/>
            <a:gdLst>
              <a:gd name="T0" fmla="*/ 1020384 w 1151"/>
              <a:gd name="T1" fmla="*/ 0 h 926"/>
              <a:gd name="T2" fmla="*/ 442928 w 1151"/>
              <a:gd name="T3" fmla="*/ 0 h 926"/>
              <a:gd name="T4" fmla="*/ 441659 w 1151"/>
              <a:gd name="T5" fmla="*/ 0 h 926"/>
              <a:gd name="T6" fmla="*/ 440390 w 1151"/>
              <a:gd name="T7" fmla="*/ 0 h 926"/>
              <a:gd name="T8" fmla="*/ 3807 w 1151"/>
              <a:gd name="T9" fmla="*/ 529890 h 926"/>
              <a:gd name="T10" fmla="*/ 0 w 1151"/>
              <a:gd name="T11" fmla="*/ 1422256 h 926"/>
              <a:gd name="T12" fmla="*/ 378202 w 1151"/>
              <a:gd name="T13" fmla="*/ 1079747 h 926"/>
              <a:gd name="T14" fmla="*/ 1020384 w 1151"/>
              <a:gd name="T15" fmla="*/ 1064388 h 926"/>
              <a:gd name="T16" fmla="*/ 1460774 w 1151"/>
              <a:gd name="T17" fmla="*/ 532962 h 926"/>
              <a:gd name="T18" fmla="*/ 1020384 w 1151"/>
              <a:gd name="T19" fmla="*/ 0 h 9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1"/>
              <a:gd name="T31" fmla="*/ 0 h 926"/>
              <a:gd name="T32" fmla="*/ 1151 w 1151"/>
              <a:gd name="T33" fmla="*/ 926 h 9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1" h="926">
                <a:moveTo>
                  <a:pt x="804" y="0"/>
                </a:moveTo>
                <a:cubicBezTo>
                  <a:pt x="349" y="0"/>
                  <a:pt x="349" y="0"/>
                  <a:pt x="349" y="0"/>
                </a:cubicBezTo>
                <a:cubicBezTo>
                  <a:pt x="349" y="0"/>
                  <a:pt x="348" y="0"/>
                  <a:pt x="348" y="0"/>
                </a:cubicBezTo>
                <a:cubicBezTo>
                  <a:pt x="348" y="0"/>
                  <a:pt x="347" y="0"/>
                  <a:pt x="347" y="0"/>
                </a:cubicBezTo>
                <a:cubicBezTo>
                  <a:pt x="157" y="0"/>
                  <a:pt x="3" y="154"/>
                  <a:pt x="3" y="345"/>
                </a:cubicBezTo>
                <a:cubicBezTo>
                  <a:pt x="3" y="535"/>
                  <a:pt x="0" y="926"/>
                  <a:pt x="0" y="926"/>
                </a:cubicBezTo>
                <a:cubicBezTo>
                  <a:pt x="0" y="926"/>
                  <a:pt x="88" y="734"/>
                  <a:pt x="298" y="703"/>
                </a:cubicBezTo>
                <a:cubicBezTo>
                  <a:pt x="325" y="699"/>
                  <a:pt x="804" y="693"/>
                  <a:pt x="804" y="693"/>
                </a:cubicBezTo>
                <a:cubicBezTo>
                  <a:pt x="996" y="693"/>
                  <a:pt x="1151" y="538"/>
                  <a:pt x="1151" y="347"/>
                </a:cubicBezTo>
                <a:cubicBezTo>
                  <a:pt x="1151" y="155"/>
                  <a:pt x="996" y="0"/>
                  <a:pt x="804" y="0"/>
                </a:cubicBezTo>
              </a:path>
            </a:pathLst>
          </a:custGeom>
          <a:gradFill>
            <a:gsLst>
              <a:gs pos="100000">
                <a:srgbClr val="FCFCFC"/>
              </a:gs>
              <a:gs pos="0">
                <a:srgbClr val="CCCCCC"/>
              </a:gs>
            </a:gsLst>
            <a:lin ang="7200000" scaled="0"/>
          </a:gradFill>
          <a:ln w="19050">
            <a:solidFill>
              <a:schemeClr val="bg1">
                <a:lumMod val="85000"/>
              </a:schemeClr>
            </a:solidFill>
          </a:ln>
          <a:effectLst>
            <a:outerShdw blurRad="254000" dist="127000" dir="8160000" algn="ctr" rotWithShape="0">
              <a:prstClr val="black">
                <a:alpha val="34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3000" b="0" i="0" u="none" strike="noStrike" kern="0" cap="none" spc="0" normalizeH="0" baseline="0" noProof="0" dirty="0" smtClean="0">
              <a:ln>
                <a:noFill/>
              </a:ln>
              <a:solidFill>
                <a:schemeClr val="tx1">
                  <a:lumMod val="85000"/>
                  <a:lumOff val="15000"/>
                </a:schemeClr>
              </a:solidFill>
              <a:effectLst/>
              <a:uLnTx/>
              <a:uFillTx/>
              <a:latin typeface="Roboto Bold" charset="0"/>
            </a:endParaRPr>
          </a:p>
        </p:txBody>
      </p:sp>
      <p:sp>
        <p:nvSpPr>
          <p:cNvPr id="7" name="Freeform 6"/>
          <p:cNvSpPr/>
          <p:nvPr/>
        </p:nvSpPr>
        <p:spPr bwMode="auto">
          <a:xfrm>
            <a:off x="4481513" y="1131590"/>
            <a:ext cx="969962" cy="944563"/>
          </a:xfrm>
          <a:custGeom>
            <a:avLst/>
            <a:gdLst>
              <a:gd name="T0" fmla="*/ 534 w 764"/>
              <a:gd name="T1" fmla="*/ 0 h 615"/>
              <a:gd name="T2" fmla="*/ 232 w 764"/>
              <a:gd name="T3" fmla="*/ 0 h 615"/>
              <a:gd name="T4" fmla="*/ 231 w 764"/>
              <a:gd name="T5" fmla="*/ 0 h 615"/>
              <a:gd name="T6" fmla="*/ 230 w 764"/>
              <a:gd name="T7" fmla="*/ 0 h 615"/>
              <a:gd name="T8" fmla="*/ 2 w 764"/>
              <a:gd name="T9" fmla="*/ 229 h 615"/>
              <a:gd name="T10" fmla="*/ 0 w 764"/>
              <a:gd name="T11" fmla="*/ 615 h 615"/>
              <a:gd name="T12" fmla="*/ 198 w 764"/>
              <a:gd name="T13" fmla="*/ 466 h 615"/>
              <a:gd name="T14" fmla="*/ 534 w 764"/>
              <a:gd name="T15" fmla="*/ 460 h 615"/>
              <a:gd name="T16" fmla="*/ 764 w 764"/>
              <a:gd name="T17" fmla="*/ 230 h 615"/>
              <a:gd name="T18" fmla="*/ 534 w 764"/>
              <a:gd name="T19"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615">
                <a:moveTo>
                  <a:pt x="534" y="0"/>
                </a:moveTo>
                <a:cubicBezTo>
                  <a:pt x="232" y="0"/>
                  <a:pt x="232" y="0"/>
                  <a:pt x="232" y="0"/>
                </a:cubicBezTo>
                <a:cubicBezTo>
                  <a:pt x="232" y="0"/>
                  <a:pt x="231" y="0"/>
                  <a:pt x="231" y="0"/>
                </a:cubicBezTo>
                <a:cubicBezTo>
                  <a:pt x="231" y="0"/>
                  <a:pt x="231" y="0"/>
                  <a:pt x="230" y="0"/>
                </a:cubicBezTo>
                <a:cubicBezTo>
                  <a:pt x="104" y="0"/>
                  <a:pt x="2" y="102"/>
                  <a:pt x="2" y="229"/>
                </a:cubicBezTo>
                <a:cubicBezTo>
                  <a:pt x="2" y="355"/>
                  <a:pt x="0" y="615"/>
                  <a:pt x="0" y="615"/>
                </a:cubicBezTo>
                <a:cubicBezTo>
                  <a:pt x="0" y="615"/>
                  <a:pt x="58" y="487"/>
                  <a:pt x="198" y="466"/>
                </a:cubicBezTo>
                <a:cubicBezTo>
                  <a:pt x="216" y="464"/>
                  <a:pt x="534" y="460"/>
                  <a:pt x="534" y="460"/>
                </a:cubicBezTo>
                <a:cubicBezTo>
                  <a:pt x="661" y="460"/>
                  <a:pt x="764" y="357"/>
                  <a:pt x="764" y="230"/>
                </a:cubicBezTo>
                <a:cubicBezTo>
                  <a:pt x="764" y="103"/>
                  <a:pt x="661" y="0"/>
                  <a:pt x="534" y="0"/>
                </a:cubicBezTo>
              </a:path>
            </a:pathLst>
          </a:custGeom>
          <a:gradFill>
            <a:gsLst>
              <a:gs pos="100000">
                <a:srgbClr val="FCFCFC"/>
              </a:gs>
              <a:gs pos="0">
                <a:srgbClr val="CCCCCC"/>
              </a:gs>
            </a:gsLst>
            <a:lin ang="7200000" scaled="0"/>
          </a:gradFill>
          <a:ln w="12700">
            <a:solidFill>
              <a:schemeClr val="bg1">
                <a:lumMod val="85000"/>
              </a:schemeClr>
            </a:solidFill>
          </a:ln>
          <a:effectLst>
            <a:outerShdw blurRad="254000" dist="127000" dir="8160000" algn="ctr" rotWithShape="0">
              <a:prstClr val="black">
                <a:alpha val="34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500" b="0" i="0" u="none" strike="noStrike" kern="0" cap="none" spc="0" normalizeH="0" baseline="0" noProof="0" dirty="0" smtClean="0">
              <a:ln>
                <a:noFill/>
              </a:ln>
              <a:solidFill>
                <a:schemeClr val="tx1">
                  <a:lumMod val="85000"/>
                  <a:lumOff val="15000"/>
                </a:schemeClr>
              </a:solidFill>
              <a:effectLst/>
              <a:uLnTx/>
              <a:uFillTx/>
              <a:latin typeface="Roboto Bold" charset="0"/>
            </a:endParaRPr>
          </a:p>
        </p:txBody>
      </p:sp>
      <p:sp>
        <p:nvSpPr>
          <p:cNvPr id="8" name="Freeform 5"/>
          <p:cNvSpPr/>
          <p:nvPr/>
        </p:nvSpPr>
        <p:spPr bwMode="auto">
          <a:xfrm>
            <a:off x="4481513" y="1942803"/>
            <a:ext cx="1160462" cy="1128712"/>
          </a:xfrm>
          <a:custGeom>
            <a:avLst/>
            <a:gdLst>
              <a:gd name="T0" fmla="*/ 639 w 914"/>
              <a:gd name="T1" fmla="*/ 0 h 735"/>
              <a:gd name="T2" fmla="*/ 277 w 914"/>
              <a:gd name="T3" fmla="*/ 0 h 735"/>
              <a:gd name="T4" fmla="*/ 276 w 914"/>
              <a:gd name="T5" fmla="*/ 0 h 735"/>
              <a:gd name="T6" fmla="*/ 275 w 914"/>
              <a:gd name="T7" fmla="*/ 0 h 735"/>
              <a:gd name="T8" fmla="*/ 2 w 914"/>
              <a:gd name="T9" fmla="*/ 273 h 735"/>
              <a:gd name="T10" fmla="*/ 0 w 914"/>
              <a:gd name="T11" fmla="*/ 735 h 735"/>
              <a:gd name="T12" fmla="*/ 237 w 914"/>
              <a:gd name="T13" fmla="*/ 557 h 735"/>
              <a:gd name="T14" fmla="*/ 639 w 914"/>
              <a:gd name="T15" fmla="*/ 550 h 735"/>
              <a:gd name="T16" fmla="*/ 914 w 914"/>
              <a:gd name="T17" fmla="*/ 275 h 735"/>
              <a:gd name="T18" fmla="*/ 639 w 914"/>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4" h="735">
                <a:moveTo>
                  <a:pt x="639" y="0"/>
                </a:moveTo>
                <a:cubicBezTo>
                  <a:pt x="277" y="0"/>
                  <a:pt x="277" y="0"/>
                  <a:pt x="277" y="0"/>
                </a:cubicBezTo>
                <a:cubicBezTo>
                  <a:pt x="277" y="0"/>
                  <a:pt x="277" y="0"/>
                  <a:pt x="276" y="0"/>
                </a:cubicBezTo>
                <a:cubicBezTo>
                  <a:pt x="276" y="0"/>
                  <a:pt x="276" y="0"/>
                  <a:pt x="275" y="0"/>
                </a:cubicBezTo>
                <a:cubicBezTo>
                  <a:pt x="125" y="0"/>
                  <a:pt x="2" y="122"/>
                  <a:pt x="2" y="273"/>
                </a:cubicBezTo>
                <a:cubicBezTo>
                  <a:pt x="2" y="424"/>
                  <a:pt x="0" y="735"/>
                  <a:pt x="0" y="735"/>
                </a:cubicBezTo>
                <a:cubicBezTo>
                  <a:pt x="0" y="735"/>
                  <a:pt x="70" y="582"/>
                  <a:pt x="237" y="557"/>
                </a:cubicBezTo>
                <a:cubicBezTo>
                  <a:pt x="258" y="554"/>
                  <a:pt x="639" y="550"/>
                  <a:pt x="639" y="550"/>
                </a:cubicBezTo>
                <a:cubicBezTo>
                  <a:pt x="790" y="550"/>
                  <a:pt x="914" y="427"/>
                  <a:pt x="914" y="275"/>
                </a:cubicBezTo>
                <a:cubicBezTo>
                  <a:pt x="914" y="123"/>
                  <a:pt x="790" y="0"/>
                  <a:pt x="639" y="0"/>
                </a:cubicBezTo>
              </a:path>
            </a:pathLst>
          </a:custGeom>
          <a:gradFill>
            <a:gsLst>
              <a:gs pos="100000">
                <a:srgbClr val="FCFCFC"/>
              </a:gs>
              <a:gs pos="0">
                <a:srgbClr val="CCCCCC"/>
              </a:gs>
            </a:gsLst>
            <a:lin ang="7200000" scaled="0"/>
          </a:gradFill>
          <a:ln w="12700">
            <a:solidFill>
              <a:schemeClr val="bg1">
                <a:lumMod val="85000"/>
              </a:schemeClr>
            </a:solidFill>
          </a:ln>
          <a:effectLst>
            <a:outerShdw blurRad="254000" dist="127000" dir="8160000" algn="ctr" rotWithShape="0">
              <a:prstClr val="black">
                <a:alpha val="34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2200" b="0" i="0" u="none" strike="noStrike" kern="0" cap="none" spc="0" normalizeH="0" baseline="0" noProof="0" dirty="0" smtClean="0">
              <a:ln>
                <a:noFill/>
              </a:ln>
              <a:solidFill>
                <a:schemeClr val="tx1">
                  <a:lumMod val="85000"/>
                  <a:lumOff val="15000"/>
                </a:schemeClr>
              </a:solidFill>
              <a:effectLst/>
              <a:uLnTx/>
              <a:uFillTx/>
              <a:latin typeface="Roboto Bold" charset="0"/>
            </a:endParaRPr>
          </a:p>
        </p:txBody>
      </p:sp>
      <p:sp>
        <p:nvSpPr>
          <p:cNvPr id="2" name="灯片编号占位符 1"/>
          <p:cNvSpPr>
            <a:spLocks noGrp="1"/>
          </p:cNvSpPr>
          <p:nvPr>
            <p:ph type="sldNum" sz="quarter" idx="12"/>
          </p:nvPr>
        </p:nvSpPr>
        <p:spPr/>
        <p:txBody>
          <a:bodyPr/>
          <a:lstStyle/>
          <a:p>
            <a:fld id="{877C4908-FE0A-43F2-B8DA-9F7993525651}" type="slidenum">
              <a:rPr lang="zh-CN" altLang="en-US" smtClean="0"/>
              <a:t>15</a:t>
            </a:fld>
            <a:endParaRPr lang="zh-CN" altLang="en-US"/>
          </a:p>
        </p:txBody>
      </p:sp>
      <p:grpSp>
        <p:nvGrpSpPr>
          <p:cNvPr id="33" name="组合 32"/>
          <p:cNvGrpSpPr/>
          <p:nvPr/>
        </p:nvGrpSpPr>
        <p:grpSpPr>
          <a:xfrm>
            <a:off x="2589886" y="1258956"/>
            <a:ext cx="632322" cy="632321"/>
            <a:chOff x="819328" y="1120779"/>
            <a:chExt cx="1127886" cy="1127885"/>
          </a:xfrm>
        </p:grpSpPr>
        <p:sp>
          <p:nvSpPr>
            <p:cNvPr id="34"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35"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sp>
        <p:nvSpPr>
          <p:cNvPr id="36" name="Content Placeholder 2"/>
          <p:cNvSpPr txBox="1"/>
          <p:nvPr/>
        </p:nvSpPr>
        <p:spPr bwMode="auto">
          <a:xfrm>
            <a:off x="274380" y="1273325"/>
            <a:ext cx="2206936"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endParaRPr>
          </a:p>
        </p:txBody>
      </p:sp>
      <p:sp>
        <p:nvSpPr>
          <p:cNvPr id="37" name="Content Placeholder 2"/>
          <p:cNvSpPr txBox="1"/>
          <p:nvPr/>
        </p:nvSpPr>
        <p:spPr bwMode="auto">
          <a:xfrm>
            <a:off x="274380" y="2172485"/>
            <a:ext cx="2206936"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endParaRPr>
          </a:p>
        </p:txBody>
      </p:sp>
      <p:sp>
        <p:nvSpPr>
          <p:cNvPr id="38" name="Content Placeholder 2"/>
          <p:cNvSpPr txBox="1"/>
          <p:nvPr/>
        </p:nvSpPr>
        <p:spPr bwMode="auto">
          <a:xfrm>
            <a:off x="274380" y="3178325"/>
            <a:ext cx="2206936"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endParaRPr>
          </a:p>
        </p:txBody>
      </p:sp>
      <p:sp>
        <p:nvSpPr>
          <p:cNvPr id="39" name="矩形 38"/>
          <p:cNvSpPr/>
          <p:nvPr/>
        </p:nvSpPr>
        <p:spPr>
          <a:xfrm>
            <a:off x="2563203" y="1372351"/>
            <a:ext cx="639035" cy="415498"/>
          </a:xfrm>
          <a:prstGeom prst="rect">
            <a:avLst/>
          </a:prstGeom>
        </p:spPr>
        <p:txBody>
          <a:bodyPr wrap="square">
            <a:spAutoFit/>
          </a:bodyPr>
          <a:lstStyle/>
          <a:p>
            <a:pPr algn="ctr"/>
            <a:r>
              <a:rPr lang="en-US" altLang="zh-CN" sz="2100" b="1" dirty="0">
                <a:solidFill>
                  <a:srgbClr val="BD392F"/>
                </a:solidFill>
                <a:latin typeface="Agency FB" panose="020B0503020202020204" pitchFamily="34" charset="0"/>
                <a:ea typeface="微软雅黑" panose="020B0503020204020204" pitchFamily="34" charset="-122"/>
              </a:rPr>
              <a:t>01</a:t>
            </a:r>
          </a:p>
        </p:txBody>
      </p:sp>
      <p:grpSp>
        <p:nvGrpSpPr>
          <p:cNvPr id="40" name="组合 39"/>
          <p:cNvGrpSpPr/>
          <p:nvPr/>
        </p:nvGrpSpPr>
        <p:grpSpPr>
          <a:xfrm>
            <a:off x="2589886" y="2230506"/>
            <a:ext cx="632322" cy="632321"/>
            <a:chOff x="819328" y="1120779"/>
            <a:chExt cx="1127886" cy="1127885"/>
          </a:xfrm>
        </p:grpSpPr>
        <p:sp>
          <p:nvSpPr>
            <p:cNvPr id="41"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42"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grpSp>
        <p:nvGrpSpPr>
          <p:cNvPr id="43" name="组合 42"/>
          <p:cNvGrpSpPr/>
          <p:nvPr/>
        </p:nvGrpSpPr>
        <p:grpSpPr>
          <a:xfrm>
            <a:off x="2589886" y="3202056"/>
            <a:ext cx="632322" cy="632321"/>
            <a:chOff x="819328" y="1120779"/>
            <a:chExt cx="1127886" cy="1127885"/>
          </a:xfrm>
        </p:grpSpPr>
        <p:sp>
          <p:nvSpPr>
            <p:cNvPr id="44"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45"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sp>
        <p:nvSpPr>
          <p:cNvPr id="46" name="矩形 45"/>
          <p:cNvSpPr/>
          <p:nvPr/>
        </p:nvSpPr>
        <p:spPr>
          <a:xfrm>
            <a:off x="2591778" y="2345621"/>
            <a:ext cx="639035" cy="415498"/>
          </a:xfrm>
          <a:prstGeom prst="rect">
            <a:avLst/>
          </a:prstGeom>
        </p:spPr>
        <p:txBody>
          <a:bodyPr wrap="square">
            <a:spAutoFit/>
          </a:bodyPr>
          <a:lstStyle/>
          <a:p>
            <a:pPr algn="ctr"/>
            <a:r>
              <a:rPr lang="en-US" altLang="zh-CN" sz="2100" b="1" dirty="0" smtClean="0">
                <a:solidFill>
                  <a:srgbClr val="BD392F"/>
                </a:solidFill>
                <a:latin typeface="Agency FB" panose="020B0503020202020204" pitchFamily="34" charset="0"/>
                <a:ea typeface="微软雅黑" panose="020B0503020204020204" pitchFamily="34" charset="-122"/>
              </a:rPr>
              <a:t>03</a:t>
            </a:r>
            <a:endParaRPr lang="en-US" altLang="zh-CN" sz="2100" b="1" dirty="0">
              <a:solidFill>
                <a:srgbClr val="BD392F"/>
              </a:solidFill>
              <a:latin typeface="Agency FB" panose="020B0503020202020204" pitchFamily="34" charset="0"/>
              <a:ea typeface="微软雅黑" panose="020B0503020204020204" pitchFamily="34" charset="-122"/>
            </a:endParaRPr>
          </a:p>
        </p:txBody>
      </p:sp>
      <p:sp>
        <p:nvSpPr>
          <p:cNvPr id="47" name="矩形 46"/>
          <p:cNvSpPr/>
          <p:nvPr/>
        </p:nvSpPr>
        <p:spPr>
          <a:xfrm>
            <a:off x="2572728" y="3298121"/>
            <a:ext cx="639035" cy="415498"/>
          </a:xfrm>
          <a:prstGeom prst="rect">
            <a:avLst/>
          </a:prstGeom>
        </p:spPr>
        <p:txBody>
          <a:bodyPr wrap="square">
            <a:spAutoFit/>
          </a:bodyPr>
          <a:lstStyle/>
          <a:p>
            <a:pPr algn="ctr"/>
            <a:r>
              <a:rPr lang="en-US" altLang="zh-CN" sz="2100" b="1" dirty="0" smtClean="0">
                <a:solidFill>
                  <a:srgbClr val="BD392F"/>
                </a:solidFill>
                <a:latin typeface="Agency FB" panose="020B0503020202020204" pitchFamily="34" charset="0"/>
                <a:ea typeface="微软雅黑" panose="020B0503020204020204" pitchFamily="34" charset="-122"/>
              </a:rPr>
              <a:t>05</a:t>
            </a:r>
            <a:endParaRPr lang="en-US" altLang="zh-CN" sz="2100" b="1" dirty="0">
              <a:solidFill>
                <a:srgbClr val="BD392F"/>
              </a:solidFill>
              <a:latin typeface="Agency FB" panose="020B0503020202020204" pitchFamily="34" charset="0"/>
              <a:ea typeface="微软雅黑" panose="020B0503020204020204" pitchFamily="34" charset="-122"/>
            </a:endParaRPr>
          </a:p>
        </p:txBody>
      </p:sp>
      <p:grpSp>
        <p:nvGrpSpPr>
          <p:cNvPr id="48" name="组合 47"/>
          <p:cNvGrpSpPr/>
          <p:nvPr/>
        </p:nvGrpSpPr>
        <p:grpSpPr>
          <a:xfrm>
            <a:off x="6038843" y="1338469"/>
            <a:ext cx="632322" cy="632321"/>
            <a:chOff x="819328" y="1120779"/>
            <a:chExt cx="1127886" cy="1127885"/>
          </a:xfrm>
        </p:grpSpPr>
        <p:sp>
          <p:nvSpPr>
            <p:cNvPr id="49"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50"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sp>
        <p:nvSpPr>
          <p:cNvPr id="51" name="矩形 50"/>
          <p:cNvSpPr/>
          <p:nvPr/>
        </p:nvSpPr>
        <p:spPr>
          <a:xfrm>
            <a:off x="6012160" y="1451864"/>
            <a:ext cx="639035" cy="415498"/>
          </a:xfrm>
          <a:prstGeom prst="rect">
            <a:avLst/>
          </a:prstGeom>
        </p:spPr>
        <p:txBody>
          <a:bodyPr wrap="square">
            <a:spAutoFit/>
          </a:bodyPr>
          <a:lstStyle/>
          <a:p>
            <a:pPr algn="ctr"/>
            <a:r>
              <a:rPr lang="en-US" altLang="zh-CN" sz="2100" b="1" dirty="0" smtClean="0">
                <a:solidFill>
                  <a:srgbClr val="BD392F"/>
                </a:solidFill>
                <a:latin typeface="Agency FB" panose="020B0503020202020204" pitchFamily="34" charset="0"/>
                <a:ea typeface="微软雅黑" panose="020B0503020204020204" pitchFamily="34" charset="-122"/>
              </a:rPr>
              <a:t>02</a:t>
            </a:r>
            <a:endParaRPr lang="en-US" altLang="zh-CN" sz="2100" b="1" dirty="0">
              <a:solidFill>
                <a:srgbClr val="BD392F"/>
              </a:solidFill>
              <a:latin typeface="Agency FB" panose="020B0503020202020204" pitchFamily="34" charset="0"/>
              <a:ea typeface="微软雅黑" panose="020B0503020204020204" pitchFamily="34" charset="-122"/>
            </a:endParaRPr>
          </a:p>
        </p:txBody>
      </p:sp>
      <p:grpSp>
        <p:nvGrpSpPr>
          <p:cNvPr id="52" name="组合 51"/>
          <p:cNvGrpSpPr/>
          <p:nvPr/>
        </p:nvGrpSpPr>
        <p:grpSpPr>
          <a:xfrm>
            <a:off x="6038843" y="2310019"/>
            <a:ext cx="632322" cy="632321"/>
            <a:chOff x="819328" y="1120779"/>
            <a:chExt cx="1127886" cy="1127885"/>
          </a:xfrm>
        </p:grpSpPr>
        <p:sp>
          <p:nvSpPr>
            <p:cNvPr id="53"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54"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grpSp>
        <p:nvGrpSpPr>
          <p:cNvPr id="55" name="组合 54"/>
          <p:cNvGrpSpPr/>
          <p:nvPr/>
        </p:nvGrpSpPr>
        <p:grpSpPr>
          <a:xfrm>
            <a:off x="6038843" y="3235573"/>
            <a:ext cx="632322" cy="632321"/>
            <a:chOff x="819328" y="1120779"/>
            <a:chExt cx="1127886" cy="1127885"/>
          </a:xfrm>
        </p:grpSpPr>
        <p:sp>
          <p:nvSpPr>
            <p:cNvPr id="56"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57"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sp>
        <p:nvSpPr>
          <p:cNvPr id="58" name="矩形 57"/>
          <p:cNvSpPr/>
          <p:nvPr/>
        </p:nvSpPr>
        <p:spPr>
          <a:xfrm>
            <a:off x="6040735" y="2425134"/>
            <a:ext cx="639035" cy="415498"/>
          </a:xfrm>
          <a:prstGeom prst="rect">
            <a:avLst/>
          </a:prstGeom>
        </p:spPr>
        <p:txBody>
          <a:bodyPr wrap="square">
            <a:spAutoFit/>
          </a:bodyPr>
          <a:lstStyle/>
          <a:p>
            <a:pPr algn="ctr"/>
            <a:r>
              <a:rPr lang="en-US" altLang="zh-CN" sz="2100" b="1" dirty="0" smtClean="0">
                <a:solidFill>
                  <a:srgbClr val="BD392F"/>
                </a:solidFill>
                <a:latin typeface="Agency FB" panose="020B0503020202020204" pitchFamily="34" charset="0"/>
                <a:ea typeface="微软雅黑" panose="020B0503020204020204" pitchFamily="34" charset="-122"/>
              </a:rPr>
              <a:t>04</a:t>
            </a:r>
            <a:endParaRPr lang="en-US" altLang="zh-CN" sz="2100" b="1" dirty="0">
              <a:solidFill>
                <a:srgbClr val="BD392F"/>
              </a:solidFill>
              <a:latin typeface="Agency FB" panose="020B0503020202020204" pitchFamily="34" charset="0"/>
              <a:ea typeface="微软雅黑" panose="020B0503020204020204" pitchFamily="34" charset="-122"/>
            </a:endParaRPr>
          </a:p>
        </p:txBody>
      </p:sp>
      <p:sp>
        <p:nvSpPr>
          <p:cNvPr id="59" name="矩形 58"/>
          <p:cNvSpPr/>
          <p:nvPr/>
        </p:nvSpPr>
        <p:spPr>
          <a:xfrm>
            <a:off x="6021685" y="3331638"/>
            <a:ext cx="639035" cy="415498"/>
          </a:xfrm>
          <a:prstGeom prst="rect">
            <a:avLst/>
          </a:prstGeom>
        </p:spPr>
        <p:txBody>
          <a:bodyPr wrap="square">
            <a:spAutoFit/>
          </a:bodyPr>
          <a:lstStyle/>
          <a:p>
            <a:pPr algn="ctr"/>
            <a:r>
              <a:rPr lang="en-US" altLang="zh-CN" sz="2100" b="1" dirty="0" smtClean="0">
                <a:solidFill>
                  <a:srgbClr val="BD392F"/>
                </a:solidFill>
                <a:latin typeface="Agency FB" panose="020B0503020202020204" pitchFamily="34" charset="0"/>
                <a:ea typeface="微软雅黑" panose="020B0503020204020204" pitchFamily="34" charset="-122"/>
              </a:rPr>
              <a:t>05</a:t>
            </a:r>
            <a:endParaRPr lang="en-US" altLang="zh-CN" sz="2100" b="1" dirty="0">
              <a:solidFill>
                <a:srgbClr val="BD392F"/>
              </a:solidFill>
              <a:latin typeface="Agency FB" panose="020B0503020202020204" pitchFamily="34" charset="0"/>
              <a:ea typeface="微软雅黑" panose="020B0503020204020204" pitchFamily="34" charset="-122"/>
            </a:endParaRPr>
          </a:p>
        </p:txBody>
      </p:sp>
      <p:sp>
        <p:nvSpPr>
          <p:cNvPr id="60" name="Content Placeholder 2"/>
          <p:cNvSpPr txBox="1"/>
          <p:nvPr/>
        </p:nvSpPr>
        <p:spPr bwMode="auto">
          <a:xfrm>
            <a:off x="6691824" y="1293203"/>
            <a:ext cx="2128648"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endParaRPr>
          </a:p>
        </p:txBody>
      </p:sp>
      <p:sp>
        <p:nvSpPr>
          <p:cNvPr id="61" name="Content Placeholder 2"/>
          <p:cNvSpPr txBox="1"/>
          <p:nvPr/>
        </p:nvSpPr>
        <p:spPr bwMode="auto">
          <a:xfrm>
            <a:off x="6691824" y="2287116"/>
            <a:ext cx="2128648"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endParaRPr>
          </a:p>
        </p:txBody>
      </p:sp>
      <p:sp>
        <p:nvSpPr>
          <p:cNvPr id="62" name="Content Placeholder 2"/>
          <p:cNvSpPr txBox="1"/>
          <p:nvPr/>
        </p:nvSpPr>
        <p:spPr bwMode="auto">
          <a:xfrm>
            <a:off x="6691824" y="3219822"/>
            <a:ext cx="2128648" cy="841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endParaRPr>
          </a:p>
        </p:txBody>
      </p:sp>
      <p:sp>
        <p:nvSpPr>
          <p:cNvPr id="63" name="Freeform 118"/>
          <p:cNvSpPr>
            <a:spLocks noChangeArrowheads="1"/>
          </p:cNvSpPr>
          <p:nvPr/>
        </p:nvSpPr>
        <p:spPr bwMode="auto">
          <a:xfrm>
            <a:off x="4779555" y="1347731"/>
            <a:ext cx="373878" cy="366432"/>
          </a:xfrm>
          <a:custGeom>
            <a:avLst/>
            <a:gdLst>
              <a:gd name="T0" fmla="*/ 469399 w 479"/>
              <a:gd name="T1" fmla="*/ 282582 h 471"/>
              <a:gd name="T2" fmla="*/ 469399 w 479"/>
              <a:gd name="T3" fmla="*/ 282582 h 471"/>
              <a:gd name="T4" fmla="*/ 406891 w 479"/>
              <a:gd name="T5" fmla="*/ 261389 h 471"/>
              <a:gd name="T6" fmla="*/ 406891 w 479"/>
              <a:gd name="T7" fmla="*/ 188388 h 471"/>
              <a:gd name="T8" fmla="*/ 239417 w 479"/>
              <a:gd name="T9" fmla="*/ 115388 h 471"/>
              <a:gd name="T10" fmla="*/ 166295 w 479"/>
              <a:gd name="T11" fmla="*/ 147178 h 471"/>
              <a:gd name="T12" fmla="*/ 166295 w 479"/>
              <a:gd name="T13" fmla="*/ 230776 h 471"/>
              <a:gd name="T14" fmla="*/ 166295 w 479"/>
              <a:gd name="T15" fmla="*/ 230776 h 471"/>
              <a:gd name="T16" fmla="*/ 93172 w 479"/>
              <a:gd name="T17" fmla="*/ 261389 h 471"/>
              <a:gd name="T18" fmla="*/ 93172 w 479"/>
              <a:gd name="T19" fmla="*/ 334389 h 471"/>
              <a:gd name="T20" fmla="*/ 166295 w 479"/>
              <a:gd name="T21" fmla="*/ 366180 h 471"/>
              <a:gd name="T22" fmla="*/ 239417 w 479"/>
              <a:gd name="T23" fmla="*/ 334389 h 471"/>
              <a:gd name="T24" fmla="*/ 239417 w 479"/>
              <a:gd name="T25" fmla="*/ 334389 h 471"/>
              <a:gd name="T26" fmla="*/ 386841 w 479"/>
              <a:gd name="T27" fmla="*/ 397970 h 471"/>
              <a:gd name="T28" fmla="*/ 396277 w 479"/>
              <a:gd name="T29" fmla="*/ 397970 h 471"/>
              <a:gd name="T30" fmla="*/ 396277 w 479"/>
              <a:gd name="T31" fmla="*/ 397970 h 471"/>
              <a:gd name="T32" fmla="*/ 469399 w 479"/>
              <a:gd name="T33" fmla="*/ 366180 h 471"/>
              <a:gd name="T34" fmla="*/ 469399 w 479"/>
              <a:gd name="T35" fmla="*/ 366180 h 471"/>
              <a:gd name="T36" fmla="*/ 469399 w 479"/>
              <a:gd name="T37" fmla="*/ 282582 h 471"/>
              <a:gd name="T38" fmla="*/ 386841 w 479"/>
              <a:gd name="T39" fmla="*/ 375599 h 471"/>
              <a:gd name="T40" fmla="*/ 386841 w 479"/>
              <a:gd name="T41" fmla="*/ 375599 h 471"/>
              <a:gd name="T42" fmla="*/ 386841 w 479"/>
              <a:gd name="T43" fmla="*/ 375599 h 471"/>
              <a:gd name="T44" fmla="*/ 386841 w 479"/>
              <a:gd name="T45" fmla="*/ 375599 h 471"/>
              <a:gd name="T46" fmla="*/ 260646 w 479"/>
              <a:gd name="T47" fmla="*/ 323792 h 471"/>
              <a:gd name="T48" fmla="*/ 260646 w 479"/>
              <a:gd name="T49" fmla="*/ 271986 h 471"/>
              <a:gd name="T50" fmla="*/ 386841 w 479"/>
              <a:gd name="T51" fmla="*/ 323792 h 471"/>
              <a:gd name="T52" fmla="*/ 386841 w 479"/>
              <a:gd name="T53" fmla="*/ 323792 h 471"/>
              <a:gd name="T54" fmla="*/ 386841 w 479"/>
              <a:gd name="T55" fmla="*/ 323792 h 471"/>
              <a:gd name="T56" fmla="*/ 386841 w 479"/>
              <a:gd name="T57" fmla="*/ 375599 h 471"/>
              <a:gd name="T58" fmla="*/ 396277 w 479"/>
              <a:gd name="T59" fmla="*/ 302599 h 471"/>
              <a:gd name="T60" fmla="*/ 396277 w 479"/>
              <a:gd name="T61" fmla="*/ 302599 h 471"/>
              <a:gd name="T62" fmla="*/ 353818 w 479"/>
              <a:gd name="T63" fmla="*/ 293179 h 471"/>
              <a:gd name="T64" fmla="*/ 396277 w 479"/>
              <a:gd name="T65" fmla="*/ 271986 h 471"/>
              <a:gd name="T66" fmla="*/ 438735 w 479"/>
              <a:gd name="T67" fmla="*/ 293179 h 471"/>
              <a:gd name="T68" fmla="*/ 396277 w 479"/>
              <a:gd name="T69" fmla="*/ 302599 h 471"/>
              <a:gd name="T70" fmla="*/ 449349 w 479"/>
              <a:gd name="T71" fmla="*/ 355583 h 471"/>
              <a:gd name="T72" fmla="*/ 449349 w 479"/>
              <a:gd name="T73" fmla="*/ 355583 h 471"/>
              <a:gd name="T74" fmla="*/ 406891 w 479"/>
              <a:gd name="T75" fmla="*/ 375599 h 471"/>
              <a:gd name="T76" fmla="*/ 406891 w 479"/>
              <a:gd name="T77" fmla="*/ 323792 h 471"/>
              <a:gd name="T78" fmla="*/ 449349 w 479"/>
              <a:gd name="T79" fmla="*/ 302599 h 471"/>
              <a:gd name="T80" fmla="*/ 449349 w 479"/>
              <a:gd name="T81" fmla="*/ 355583 h 471"/>
              <a:gd name="T82" fmla="*/ 280696 w 479"/>
              <a:gd name="T83" fmla="*/ 0 h 471"/>
              <a:gd name="T84" fmla="*/ 280696 w 479"/>
              <a:gd name="T85" fmla="*/ 0 h 471"/>
              <a:gd name="T86" fmla="*/ 0 w 479"/>
              <a:gd name="T87" fmla="*/ 271986 h 471"/>
              <a:gd name="T88" fmla="*/ 280696 w 479"/>
              <a:gd name="T89" fmla="*/ 553391 h 471"/>
              <a:gd name="T90" fmla="*/ 563751 w 479"/>
              <a:gd name="T91" fmla="*/ 271986 h 471"/>
              <a:gd name="T92" fmla="*/ 280696 w 479"/>
              <a:gd name="T93" fmla="*/ 0 h 471"/>
              <a:gd name="T94" fmla="*/ 280696 w 479"/>
              <a:gd name="T95" fmla="*/ 501584 h 471"/>
              <a:gd name="T96" fmla="*/ 280696 w 479"/>
              <a:gd name="T97" fmla="*/ 501584 h 471"/>
              <a:gd name="T98" fmla="*/ 51893 w 479"/>
              <a:gd name="T99" fmla="*/ 271986 h 471"/>
              <a:gd name="T100" fmla="*/ 280696 w 479"/>
              <a:gd name="T101" fmla="*/ 43565 h 471"/>
              <a:gd name="T102" fmla="*/ 511857 w 479"/>
              <a:gd name="T103" fmla="*/ 271986 h 471"/>
              <a:gd name="T104" fmla="*/ 280696 w 479"/>
              <a:gd name="T105" fmla="*/ 501584 h 47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79" h="471">
                <a:moveTo>
                  <a:pt x="398" y="240"/>
                </a:moveTo>
                <a:lnTo>
                  <a:pt x="398" y="240"/>
                </a:lnTo>
                <a:cubicBezTo>
                  <a:pt x="345" y="222"/>
                  <a:pt x="345" y="222"/>
                  <a:pt x="345" y="222"/>
                </a:cubicBezTo>
                <a:cubicBezTo>
                  <a:pt x="345" y="160"/>
                  <a:pt x="345" y="160"/>
                  <a:pt x="345" y="160"/>
                </a:cubicBezTo>
                <a:cubicBezTo>
                  <a:pt x="203" y="98"/>
                  <a:pt x="203" y="98"/>
                  <a:pt x="203" y="98"/>
                </a:cubicBezTo>
                <a:cubicBezTo>
                  <a:pt x="141" y="125"/>
                  <a:pt x="141" y="125"/>
                  <a:pt x="141" y="125"/>
                </a:cubicBezTo>
                <a:cubicBezTo>
                  <a:pt x="141" y="196"/>
                  <a:pt x="141" y="196"/>
                  <a:pt x="141" y="196"/>
                </a:cubicBezTo>
                <a:cubicBezTo>
                  <a:pt x="79" y="222"/>
                  <a:pt x="79" y="222"/>
                  <a:pt x="79" y="222"/>
                </a:cubicBezTo>
                <a:cubicBezTo>
                  <a:pt x="79" y="284"/>
                  <a:pt x="79" y="284"/>
                  <a:pt x="79" y="284"/>
                </a:cubicBezTo>
                <a:cubicBezTo>
                  <a:pt x="141" y="311"/>
                  <a:pt x="141" y="311"/>
                  <a:pt x="141" y="311"/>
                </a:cubicBezTo>
                <a:cubicBezTo>
                  <a:pt x="203" y="284"/>
                  <a:pt x="203" y="284"/>
                  <a:pt x="203" y="284"/>
                </a:cubicBezTo>
                <a:cubicBezTo>
                  <a:pt x="328" y="338"/>
                  <a:pt x="328" y="338"/>
                  <a:pt x="328" y="338"/>
                </a:cubicBezTo>
                <a:cubicBezTo>
                  <a:pt x="336" y="338"/>
                  <a:pt x="336" y="338"/>
                  <a:pt x="336" y="338"/>
                </a:cubicBezTo>
                <a:cubicBezTo>
                  <a:pt x="398" y="311"/>
                  <a:pt x="398" y="311"/>
                  <a:pt x="398" y="311"/>
                </a:cubicBezTo>
                <a:cubicBezTo>
                  <a:pt x="398" y="240"/>
                  <a:pt x="398" y="240"/>
                  <a:pt x="398" y="240"/>
                </a:cubicBezTo>
                <a:close/>
                <a:moveTo>
                  <a:pt x="328" y="319"/>
                </a:moveTo>
                <a:lnTo>
                  <a:pt x="328" y="319"/>
                </a:lnTo>
                <a:cubicBezTo>
                  <a:pt x="221" y="275"/>
                  <a:pt x="221" y="275"/>
                  <a:pt x="221" y="275"/>
                </a:cubicBezTo>
                <a:cubicBezTo>
                  <a:pt x="221" y="231"/>
                  <a:pt x="221" y="231"/>
                  <a:pt x="221" y="231"/>
                </a:cubicBezTo>
                <a:cubicBezTo>
                  <a:pt x="328" y="275"/>
                  <a:pt x="328" y="275"/>
                  <a:pt x="328" y="275"/>
                </a:cubicBezTo>
                <a:lnTo>
                  <a:pt x="328" y="319"/>
                </a:lnTo>
                <a:close/>
                <a:moveTo>
                  <a:pt x="336" y="257"/>
                </a:moveTo>
                <a:lnTo>
                  <a:pt x="336" y="257"/>
                </a:lnTo>
                <a:cubicBezTo>
                  <a:pt x="300" y="249"/>
                  <a:pt x="300" y="249"/>
                  <a:pt x="300" y="249"/>
                </a:cubicBezTo>
                <a:cubicBezTo>
                  <a:pt x="336" y="231"/>
                  <a:pt x="336" y="231"/>
                  <a:pt x="336" y="231"/>
                </a:cubicBezTo>
                <a:cubicBezTo>
                  <a:pt x="372" y="249"/>
                  <a:pt x="372" y="249"/>
                  <a:pt x="372" y="249"/>
                </a:cubicBezTo>
                <a:lnTo>
                  <a:pt x="336" y="257"/>
                </a:lnTo>
                <a:close/>
                <a:moveTo>
                  <a:pt x="381" y="302"/>
                </a:moveTo>
                <a:lnTo>
                  <a:pt x="381" y="302"/>
                </a:lnTo>
                <a:cubicBezTo>
                  <a:pt x="345" y="319"/>
                  <a:pt x="345" y="319"/>
                  <a:pt x="345" y="319"/>
                </a:cubicBezTo>
                <a:cubicBezTo>
                  <a:pt x="345" y="275"/>
                  <a:pt x="345" y="275"/>
                  <a:pt x="345" y="275"/>
                </a:cubicBezTo>
                <a:cubicBezTo>
                  <a:pt x="381" y="257"/>
                  <a:pt x="381" y="257"/>
                  <a:pt x="381" y="257"/>
                </a:cubicBezTo>
                <a:lnTo>
                  <a:pt x="381" y="302"/>
                </a:lnTo>
                <a:close/>
                <a:moveTo>
                  <a:pt x="238" y="0"/>
                </a:moveTo>
                <a:lnTo>
                  <a:pt x="238" y="0"/>
                </a:lnTo>
                <a:cubicBezTo>
                  <a:pt x="106" y="0"/>
                  <a:pt x="0" y="107"/>
                  <a:pt x="0" y="231"/>
                </a:cubicBezTo>
                <a:cubicBezTo>
                  <a:pt x="0" y="364"/>
                  <a:pt x="106" y="470"/>
                  <a:pt x="238" y="470"/>
                </a:cubicBezTo>
                <a:cubicBezTo>
                  <a:pt x="372" y="470"/>
                  <a:pt x="478" y="364"/>
                  <a:pt x="478" y="231"/>
                </a:cubicBezTo>
                <a:cubicBezTo>
                  <a:pt x="478" y="107"/>
                  <a:pt x="372" y="0"/>
                  <a:pt x="238" y="0"/>
                </a:cubicBezTo>
                <a:close/>
                <a:moveTo>
                  <a:pt x="238" y="426"/>
                </a:moveTo>
                <a:lnTo>
                  <a:pt x="238" y="426"/>
                </a:lnTo>
                <a:cubicBezTo>
                  <a:pt x="132" y="426"/>
                  <a:pt x="44" y="347"/>
                  <a:pt x="44" y="231"/>
                </a:cubicBezTo>
                <a:cubicBezTo>
                  <a:pt x="44" y="125"/>
                  <a:pt x="132" y="37"/>
                  <a:pt x="238" y="37"/>
                </a:cubicBezTo>
                <a:cubicBezTo>
                  <a:pt x="345" y="37"/>
                  <a:pt x="434" y="125"/>
                  <a:pt x="434" y="231"/>
                </a:cubicBezTo>
                <a:cubicBezTo>
                  <a:pt x="434" y="347"/>
                  <a:pt x="345" y="426"/>
                  <a:pt x="238" y="426"/>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64" name="Freeform 60"/>
          <p:cNvSpPr>
            <a:spLocks noChangeArrowheads="1"/>
          </p:cNvSpPr>
          <p:nvPr/>
        </p:nvSpPr>
        <p:spPr bwMode="auto">
          <a:xfrm>
            <a:off x="3995703" y="1546770"/>
            <a:ext cx="225114" cy="213804"/>
          </a:xfrm>
          <a:custGeom>
            <a:avLst/>
            <a:gdLst>
              <a:gd name="T0" fmla="*/ 102268 w 303"/>
              <a:gd name="T1" fmla="*/ 0 h 293"/>
              <a:gd name="T2" fmla="*/ 102268 w 303"/>
              <a:gd name="T3" fmla="*/ 0 h 293"/>
              <a:gd name="T4" fmla="*/ 51708 w 303"/>
              <a:gd name="T5" fmla="*/ 0 h 293"/>
              <a:gd name="T6" fmla="*/ 0 w 303"/>
              <a:gd name="T7" fmla="*/ 39782 h 293"/>
              <a:gd name="T8" fmla="*/ 0 w 303"/>
              <a:gd name="T9" fmla="*/ 90931 h 293"/>
              <a:gd name="T10" fmla="*/ 51708 w 303"/>
              <a:gd name="T11" fmla="*/ 140943 h 293"/>
              <a:gd name="T12" fmla="*/ 102268 w 303"/>
              <a:gd name="T13" fmla="*/ 140943 h 293"/>
              <a:gd name="T14" fmla="*/ 143634 w 303"/>
              <a:gd name="T15" fmla="*/ 90931 h 293"/>
              <a:gd name="T16" fmla="*/ 143634 w 303"/>
              <a:gd name="T17" fmla="*/ 39782 h 293"/>
              <a:gd name="T18" fmla="*/ 102268 w 303"/>
              <a:gd name="T19" fmla="*/ 0 h 293"/>
              <a:gd name="T20" fmla="*/ 295313 w 303"/>
              <a:gd name="T21" fmla="*/ 0 h 293"/>
              <a:gd name="T22" fmla="*/ 295313 w 303"/>
              <a:gd name="T23" fmla="*/ 0 h 293"/>
              <a:gd name="T24" fmla="*/ 244753 w 303"/>
              <a:gd name="T25" fmla="*/ 0 h 293"/>
              <a:gd name="T26" fmla="*/ 204536 w 303"/>
              <a:gd name="T27" fmla="*/ 39782 h 293"/>
              <a:gd name="T28" fmla="*/ 204536 w 303"/>
              <a:gd name="T29" fmla="*/ 90931 h 293"/>
              <a:gd name="T30" fmla="*/ 244753 w 303"/>
              <a:gd name="T31" fmla="*/ 140943 h 293"/>
              <a:gd name="T32" fmla="*/ 295313 w 303"/>
              <a:gd name="T33" fmla="*/ 140943 h 293"/>
              <a:gd name="T34" fmla="*/ 347021 w 303"/>
              <a:gd name="T35" fmla="*/ 90931 h 293"/>
              <a:gd name="T36" fmla="*/ 347021 w 303"/>
              <a:gd name="T37" fmla="*/ 39782 h 293"/>
              <a:gd name="T38" fmla="*/ 295313 w 303"/>
              <a:gd name="T39" fmla="*/ 0 h 293"/>
              <a:gd name="T40" fmla="*/ 102268 w 303"/>
              <a:gd name="T41" fmla="*/ 190955 h 293"/>
              <a:gd name="T42" fmla="*/ 102268 w 303"/>
              <a:gd name="T43" fmla="*/ 190955 h 293"/>
              <a:gd name="T44" fmla="*/ 51708 w 303"/>
              <a:gd name="T45" fmla="*/ 190955 h 293"/>
              <a:gd name="T46" fmla="*/ 0 w 303"/>
              <a:gd name="T47" fmla="*/ 240967 h 293"/>
              <a:gd name="T48" fmla="*/ 0 w 303"/>
              <a:gd name="T49" fmla="*/ 290979 h 293"/>
              <a:gd name="T50" fmla="*/ 51708 w 303"/>
              <a:gd name="T51" fmla="*/ 331897 h 293"/>
              <a:gd name="T52" fmla="*/ 102268 w 303"/>
              <a:gd name="T53" fmla="*/ 331897 h 293"/>
              <a:gd name="T54" fmla="*/ 143634 w 303"/>
              <a:gd name="T55" fmla="*/ 290979 h 293"/>
              <a:gd name="T56" fmla="*/ 143634 w 303"/>
              <a:gd name="T57" fmla="*/ 240967 h 293"/>
              <a:gd name="T58" fmla="*/ 102268 w 303"/>
              <a:gd name="T59" fmla="*/ 190955 h 293"/>
              <a:gd name="T60" fmla="*/ 295313 w 303"/>
              <a:gd name="T61" fmla="*/ 190955 h 293"/>
              <a:gd name="T62" fmla="*/ 295313 w 303"/>
              <a:gd name="T63" fmla="*/ 190955 h 293"/>
              <a:gd name="T64" fmla="*/ 244753 w 303"/>
              <a:gd name="T65" fmla="*/ 190955 h 293"/>
              <a:gd name="T66" fmla="*/ 204536 w 303"/>
              <a:gd name="T67" fmla="*/ 240967 h 293"/>
              <a:gd name="T68" fmla="*/ 204536 w 303"/>
              <a:gd name="T69" fmla="*/ 290979 h 293"/>
              <a:gd name="T70" fmla="*/ 244753 w 303"/>
              <a:gd name="T71" fmla="*/ 331897 h 293"/>
              <a:gd name="T72" fmla="*/ 295313 w 303"/>
              <a:gd name="T73" fmla="*/ 331897 h 293"/>
              <a:gd name="T74" fmla="*/ 347021 w 303"/>
              <a:gd name="T75" fmla="*/ 290979 h 293"/>
              <a:gd name="T76" fmla="*/ 347021 w 303"/>
              <a:gd name="T77" fmla="*/ 240967 h 293"/>
              <a:gd name="T78" fmla="*/ 295313 w 303"/>
              <a:gd name="T79" fmla="*/ 190955 h 29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03" h="293">
                <a:moveTo>
                  <a:pt x="89" y="0"/>
                </a:moveTo>
                <a:lnTo>
                  <a:pt x="89" y="0"/>
                </a:lnTo>
                <a:cubicBezTo>
                  <a:pt x="45" y="0"/>
                  <a:pt x="45" y="0"/>
                  <a:pt x="45" y="0"/>
                </a:cubicBezTo>
                <a:cubicBezTo>
                  <a:pt x="19" y="0"/>
                  <a:pt x="0" y="8"/>
                  <a:pt x="0" y="35"/>
                </a:cubicBezTo>
                <a:cubicBezTo>
                  <a:pt x="0" y="80"/>
                  <a:pt x="0" y="80"/>
                  <a:pt x="0" y="80"/>
                </a:cubicBezTo>
                <a:cubicBezTo>
                  <a:pt x="0" y="106"/>
                  <a:pt x="19" y="124"/>
                  <a:pt x="45" y="124"/>
                </a:cubicBezTo>
                <a:cubicBezTo>
                  <a:pt x="89" y="124"/>
                  <a:pt x="89" y="124"/>
                  <a:pt x="89" y="124"/>
                </a:cubicBezTo>
                <a:cubicBezTo>
                  <a:pt x="116" y="124"/>
                  <a:pt x="125" y="106"/>
                  <a:pt x="125" y="80"/>
                </a:cubicBezTo>
                <a:cubicBezTo>
                  <a:pt x="125" y="35"/>
                  <a:pt x="125" y="35"/>
                  <a:pt x="125" y="35"/>
                </a:cubicBezTo>
                <a:cubicBezTo>
                  <a:pt x="125" y="8"/>
                  <a:pt x="116" y="0"/>
                  <a:pt x="89" y="0"/>
                </a:cubicBezTo>
                <a:close/>
                <a:moveTo>
                  <a:pt x="257" y="0"/>
                </a:moveTo>
                <a:lnTo>
                  <a:pt x="257" y="0"/>
                </a:lnTo>
                <a:cubicBezTo>
                  <a:pt x="213" y="0"/>
                  <a:pt x="213" y="0"/>
                  <a:pt x="213" y="0"/>
                </a:cubicBezTo>
                <a:cubicBezTo>
                  <a:pt x="187" y="0"/>
                  <a:pt x="178" y="8"/>
                  <a:pt x="178" y="35"/>
                </a:cubicBezTo>
                <a:cubicBezTo>
                  <a:pt x="178" y="80"/>
                  <a:pt x="178" y="80"/>
                  <a:pt x="178" y="80"/>
                </a:cubicBezTo>
                <a:cubicBezTo>
                  <a:pt x="178" y="106"/>
                  <a:pt x="187" y="124"/>
                  <a:pt x="213" y="124"/>
                </a:cubicBezTo>
                <a:cubicBezTo>
                  <a:pt x="257" y="124"/>
                  <a:pt x="257" y="124"/>
                  <a:pt x="257" y="124"/>
                </a:cubicBezTo>
                <a:cubicBezTo>
                  <a:pt x="284" y="124"/>
                  <a:pt x="302" y="106"/>
                  <a:pt x="302" y="80"/>
                </a:cubicBezTo>
                <a:cubicBezTo>
                  <a:pt x="302" y="35"/>
                  <a:pt x="302" y="35"/>
                  <a:pt x="302" y="35"/>
                </a:cubicBezTo>
                <a:cubicBezTo>
                  <a:pt x="302" y="8"/>
                  <a:pt x="284" y="0"/>
                  <a:pt x="257" y="0"/>
                </a:cubicBezTo>
                <a:close/>
                <a:moveTo>
                  <a:pt x="89" y="168"/>
                </a:moveTo>
                <a:lnTo>
                  <a:pt x="89" y="168"/>
                </a:lnTo>
                <a:cubicBezTo>
                  <a:pt x="45" y="168"/>
                  <a:pt x="45" y="168"/>
                  <a:pt x="45" y="168"/>
                </a:cubicBezTo>
                <a:cubicBezTo>
                  <a:pt x="19" y="168"/>
                  <a:pt x="0" y="186"/>
                  <a:pt x="0" y="212"/>
                </a:cubicBezTo>
                <a:cubicBezTo>
                  <a:pt x="0" y="256"/>
                  <a:pt x="0" y="256"/>
                  <a:pt x="0" y="256"/>
                </a:cubicBezTo>
                <a:cubicBezTo>
                  <a:pt x="0" y="283"/>
                  <a:pt x="19" y="292"/>
                  <a:pt x="45" y="292"/>
                </a:cubicBezTo>
                <a:cubicBezTo>
                  <a:pt x="89" y="292"/>
                  <a:pt x="89" y="292"/>
                  <a:pt x="89" y="292"/>
                </a:cubicBezTo>
                <a:cubicBezTo>
                  <a:pt x="116" y="292"/>
                  <a:pt x="125" y="283"/>
                  <a:pt x="125" y="256"/>
                </a:cubicBezTo>
                <a:cubicBezTo>
                  <a:pt x="125" y="212"/>
                  <a:pt x="125" y="212"/>
                  <a:pt x="125" y="212"/>
                </a:cubicBezTo>
                <a:cubicBezTo>
                  <a:pt x="125" y="186"/>
                  <a:pt x="116" y="168"/>
                  <a:pt x="89" y="168"/>
                </a:cubicBezTo>
                <a:close/>
                <a:moveTo>
                  <a:pt x="257" y="168"/>
                </a:moveTo>
                <a:lnTo>
                  <a:pt x="257" y="168"/>
                </a:lnTo>
                <a:cubicBezTo>
                  <a:pt x="213" y="168"/>
                  <a:pt x="213" y="168"/>
                  <a:pt x="213" y="168"/>
                </a:cubicBezTo>
                <a:cubicBezTo>
                  <a:pt x="187" y="168"/>
                  <a:pt x="178" y="186"/>
                  <a:pt x="178" y="212"/>
                </a:cubicBezTo>
                <a:cubicBezTo>
                  <a:pt x="178" y="256"/>
                  <a:pt x="178" y="256"/>
                  <a:pt x="178" y="256"/>
                </a:cubicBezTo>
                <a:cubicBezTo>
                  <a:pt x="178" y="283"/>
                  <a:pt x="187" y="292"/>
                  <a:pt x="213" y="292"/>
                </a:cubicBezTo>
                <a:cubicBezTo>
                  <a:pt x="257" y="292"/>
                  <a:pt x="257" y="292"/>
                  <a:pt x="257" y="292"/>
                </a:cubicBezTo>
                <a:cubicBezTo>
                  <a:pt x="284" y="292"/>
                  <a:pt x="302" y="283"/>
                  <a:pt x="302" y="256"/>
                </a:cubicBezTo>
                <a:cubicBezTo>
                  <a:pt x="302" y="212"/>
                  <a:pt x="302" y="212"/>
                  <a:pt x="302" y="212"/>
                </a:cubicBezTo>
                <a:cubicBezTo>
                  <a:pt x="302" y="186"/>
                  <a:pt x="284" y="168"/>
                  <a:pt x="257" y="168"/>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65" name="Freeform 43"/>
          <p:cNvSpPr>
            <a:spLocks noChangeArrowheads="1"/>
          </p:cNvSpPr>
          <p:nvPr/>
        </p:nvSpPr>
        <p:spPr bwMode="auto">
          <a:xfrm>
            <a:off x="4813801" y="3251791"/>
            <a:ext cx="499916" cy="512370"/>
          </a:xfrm>
          <a:custGeom>
            <a:avLst/>
            <a:gdLst>
              <a:gd name="T0" fmla="*/ 0 w 373"/>
              <a:gd name="T1" fmla="*/ 0 h 382"/>
              <a:gd name="T2" fmla="*/ 0 w 373"/>
              <a:gd name="T3" fmla="*/ 0 h 382"/>
              <a:gd name="T4" fmla="*/ 0 w 373"/>
              <a:gd name="T5" fmla="*/ 73501 h 382"/>
              <a:gd name="T6" fmla="*/ 378397 w 373"/>
              <a:gd name="T7" fmla="*/ 451676 h 382"/>
              <a:gd name="T8" fmla="*/ 441266 w 373"/>
              <a:gd name="T9" fmla="*/ 451676 h 382"/>
              <a:gd name="T10" fmla="*/ 0 w 373"/>
              <a:gd name="T11" fmla="*/ 0 h 382"/>
              <a:gd name="T12" fmla="*/ 0 w 373"/>
              <a:gd name="T13" fmla="*/ 136333 h 382"/>
              <a:gd name="T14" fmla="*/ 0 w 373"/>
              <a:gd name="T15" fmla="*/ 136333 h 382"/>
              <a:gd name="T16" fmla="*/ 0 w 373"/>
              <a:gd name="T17" fmla="*/ 209834 h 382"/>
              <a:gd name="T18" fmla="*/ 232495 w 373"/>
              <a:gd name="T19" fmla="*/ 451676 h 382"/>
              <a:gd name="T20" fmla="*/ 306039 w 373"/>
              <a:gd name="T21" fmla="*/ 451676 h 382"/>
              <a:gd name="T22" fmla="*/ 0 w 373"/>
              <a:gd name="T23" fmla="*/ 136333 h 382"/>
              <a:gd name="T24" fmla="*/ 64055 w 373"/>
              <a:gd name="T25" fmla="*/ 315344 h 382"/>
              <a:gd name="T26" fmla="*/ 64055 w 373"/>
              <a:gd name="T27" fmla="*/ 315344 h 382"/>
              <a:gd name="T28" fmla="*/ 0 w 373"/>
              <a:gd name="T29" fmla="*/ 378175 h 382"/>
              <a:gd name="T30" fmla="*/ 64055 w 373"/>
              <a:gd name="T31" fmla="*/ 451676 h 382"/>
              <a:gd name="T32" fmla="*/ 126923 w 373"/>
              <a:gd name="T33" fmla="*/ 378175 h 382"/>
              <a:gd name="T34" fmla="*/ 64055 w 373"/>
              <a:gd name="T35" fmla="*/ 315344 h 38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73" h="382">
                <a:moveTo>
                  <a:pt x="0" y="0"/>
                </a:moveTo>
                <a:lnTo>
                  <a:pt x="0" y="0"/>
                </a:lnTo>
                <a:cubicBezTo>
                  <a:pt x="0" y="62"/>
                  <a:pt x="0" y="62"/>
                  <a:pt x="0" y="62"/>
                </a:cubicBezTo>
                <a:cubicBezTo>
                  <a:pt x="178" y="62"/>
                  <a:pt x="319" y="204"/>
                  <a:pt x="319" y="381"/>
                </a:cubicBezTo>
                <a:cubicBezTo>
                  <a:pt x="372" y="381"/>
                  <a:pt x="372" y="381"/>
                  <a:pt x="372" y="381"/>
                </a:cubicBezTo>
                <a:cubicBezTo>
                  <a:pt x="372" y="168"/>
                  <a:pt x="205" y="0"/>
                  <a:pt x="0" y="0"/>
                </a:cubicBezTo>
                <a:close/>
                <a:moveTo>
                  <a:pt x="0" y="115"/>
                </a:moveTo>
                <a:lnTo>
                  <a:pt x="0" y="115"/>
                </a:lnTo>
                <a:cubicBezTo>
                  <a:pt x="0" y="177"/>
                  <a:pt x="0" y="177"/>
                  <a:pt x="0" y="177"/>
                </a:cubicBezTo>
                <a:cubicBezTo>
                  <a:pt x="107" y="177"/>
                  <a:pt x="196" y="266"/>
                  <a:pt x="196" y="381"/>
                </a:cubicBezTo>
                <a:cubicBezTo>
                  <a:pt x="258" y="381"/>
                  <a:pt x="258" y="381"/>
                  <a:pt x="258" y="381"/>
                </a:cubicBezTo>
                <a:cubicBezTo>
                  <a:pt x="258" y="230"/>
                  <a:pt x="142" y="115"/>
                  <a:pt x="0" y="115"/>
                </a:cubicBezTo>
                <a:close/>
                <a:moveTo>
                  <a:pt x="54" y="266"/>
                </a:moveTo>
                <a:lnTo>
                  <a:pt x="54" y="266"/>
                </a:lnTo>
                <a:cubicBezTo>
                  <a:pt x="27" y="266"/>
                  <a:pt x="0" y="293"/>
                  <a:pt x="0" y="319"/>
                </a:cubicBezTo>
                <a:cubicBezTo>
                  <a:pt x="0" y="355"/>
                  <a:pt x="27" y="381"/>
                  <a:pt x="54" y="381"/>
                </a:cubicBezTo>
                <a:cubicBezTo>
                  <a:pt x="89" y="381"/>
                  <a:pt x="107" y="355"/>
                  <a:pt x="107" y="319"/>
                </a:cubicBezTo>
                <a:cubicBezTo>
                  <a:pt x="107" y="293"/>
                  <a:pt x="89" y="266"/>
                  <a:pt x="54" y="266"/>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66" name="AutoShape 119"/>
          <p:cNvSpPr/>
          <p:nvPr/>
        </p:nvSpPr>
        <p:spPr bwMode="auto">
          <a:xfrm>
            <a:off x="3734027" y="3080687"/>
            <a:ext cx="466912" cy="4652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67" name="AutoShape 34"/>
          <p:cNvSpPr/>
          <p:nvPr/>
        </p:nvSpPr>
        <p:spPr bwMode="auto">
          <a:xfrm>
            <a:off x="4784035" y="2146198"/>
            <a:ext cx="446172" cy="4474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599" y="9341"/>
                  <a:pt x="21599" y="10801"/>
                </a:cubicBezTo>
                <a:cubicBezTo>
                  <a:pt x="21599" y="12280"/>
                  <a:pt x="21311" y="13669"/>
                  <a:pt x="20738" y="14971"/>
                </a:cubicBezTo>
                <a:cubicBezTo>
                  <a:pt x="20167" y="16272"/>
                  <a:pt x="19387" y="17413"/>
                  <a:pt x="18398" y="18401"/>
                </a:cubicBezTo>
                <a:cubicBezTo>
                  <a:pt x="17412" y="19386"/>
                  <a:pt x="16265" y="20171"/>
                  <a:pt x="14957" y="20738"/>
                </a:cubicBezTo>
                <a:cubicBezTo>
                  <a:pt x="13649" y="21312"/>
                  <a:pt x="12264" y="21599"/>
                  <a:pt x="10804" y="21599"/>
                </a:cubicBezTo>
                <a:cubicBezTo>
                  <a:pt x="9326" y="21599"/>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2"/>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1"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2"/>
                  <a:pt x="12454" y="20127"/>
                </a:cubicBezTo>
                <a:cubicBezTo>
                  <a:pt x="12482" y="20185"/>
                  <a:pt x="12496" y="20225"/>
                  <a:pt x="12496" y="20256"/>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68" name="Freeform 201"/>
          <p:cNvSpPr>
            <a:spLocks noEditPoints="1"/>
          </p:cNvSpPr>
          <p:nvPr/>
        </p:nvSpPr>
        <p:spPr bwMode="auto">
          <a:xfrm>
            <a:off x="3787666" y="2181030"/>
            <a:ext cx="373268" cy="383266"/>
          </a:xfrm>
          <a:custGeom>
            <a:avLst/>
            <a:gdLst>
              <a:gd name="T0" fmla="*/ 19 w 104"/>
              <a:gd name="T1" fmla="*/ 40 h 107"/>
              <a:gd name="T2" fmla="*/ 25 w 104"/>
              <a:gd name="T3" fmla="*/ 35 h 107"/>
              <a:gd name="T4" fmla="*/ 27 w 104"/>
              <a:gd name="T5" fmla="*/ 26 h 107"/>
              <a:gd name="T6" fmla="*/ 37 w 104"/>
              <a:gd name="T7" fmla="*/ 26 h 107"/>
              <a:gd name="T8" fmla="*/ 42 w 104"/>
              <a:gd name="T9" fmla="*/ 22 h 107"/>
              <a:gd name="T10" fmla="*/ 44 w 104"/>
              <a:gd name="T11" fmla="*/ 13 h 107"/>
              <a:gd name="T12" fmla="*/ 54 w 104"/>
              <a:gd name="T13" fmla="*/ 13 h 107"/>
              <a:gd name="T14" fmla="*/ 60 w 104"/>
              <a:gd name="T15" fmla="*/ 8 h 107"/>
              <a:gd name="T16" fmla="*/ 62 w 104"/>
              <a:gd name="T17" fmla="*/ 0 h 107"/>
              <a:gd name="T18" fmla="*/ 99 w 104"/>
              <a:gd name="T19" fmla="*/ 38 h 107"/>
              <a:gd name="T20" fmla="*/ 103 w 104"/>
              <a:gd name="T21" fmla="*/ 47 h 107"/>
              <a:gd name="T22" fmla="*/ 100 w 104"/>
              <a:gd name="T23" fmla="*/ 59 h 107"/>
              <a:gd name="T24" fmla="*/ 37 w 104"/>
              <a:gd name="T25" fmla="*/ 106 h 107"/>
              <a:gd name="T26" fmla="*/ 28 w 104"/>
              <a:gd name="T27" fmla="*/ 104 h 107"/>
              <a:gd name="T28" fmla="*/ 1 w 104"/>
              <a:gd name="T29" fmla="*/ 70 h 107"/>
              <a:gd name="T30" fmla="*/ 1 w 104"/>
              <a:gd name="T31" fmla="*/ 66 h 107"/>
              <a:gd name="T32" fmla="*/ 8 w 104"/>
              <a:gd name="T33" fmla="*/ 52 h 107"/>
              <a:gd name="T34" fmla="*/ 33 w 104"/>
              <a:gd name="T35" fmla="*/ 83 h 107"/>
              <a:gd name="T36" fmla="*/ 10 w 104"/>
              <a:gd name="T37" fmla="*/ 64 h 107"/>
              <a:gd name="T38" fmla="*/ 32 w 104"/>
              <a:gd name="T39" fmla="*/ 99 h 107"/>
              <a:gd name="T40" fmla="*/ 39 w 104"/>
              <a:gd name="T41" fmla="*/ 98 h 107"/>
              <a:gd name="T42" fmla="*/ 37 w 104"/>
              <a:gd name="T43" fmla="*/ 84 h 107"/>
              <a:gd name="T44" fmla="*/ 11 w 104"/>
              <a:gd name="T45" fmla="*/ 50 h 107"/>
              <a:gd name="T46" fmla="*/ 16 w 104"/>
              <a:gd name="T47" fmla="*/ 42 h 107"/>
              <a:gd name="T48" fmla="*/ 40 w 104"/>
              <a:gd name="T49" fmla="*/ 64 h 107"/>
              <a:gd name="T50" fmla="*/ 66 w 104"/>
              <a:gd name="T51" fmla="*/ 18 h 107"/>
              <a:gd name="T52" fmla="*/ 67 w 104"/>
              <a:gd name="T53" fmla="*/ 59 h 107"/>
              <a:gd name="T54" fmla="*/ 88 w 104"/>
              <a:gd name="T55" fmla="*/ 48 h 107"/>
              <a:gd name="T56" fmla="*/ 67 w 104"/>
              <a:gd name="T57" fmla="*/ 59 h 107"/>
              <a:gd name="T58" fmla="*/ 49 w 104"/>
              <a:gd name="T59" fmla="*/ 79 h 107"/>
              <a:gd name="T60" fmla="*/ 64 w 104"/>
              <a:gd name="T61" fmla="*/ 61 h 107"/>
              <a:gd name="T62" fmla="*/ 63 w 104"/>
              <a:gd name="T63" fmla="*/ 52 h 107"/>
              <a:gd name="T64" fmla="*/ 84 w 104"/>
              <a:gd name="T65" fmla="*/ 42 h 107"/>
              <a:gd name="T66" fmla="*/ 63 w 104"/>
              <a:gd name="T67" fmla="*/ 52 h 107"/>
              <a:gd name="T68" fmla="*/ 45 w 104"/>
              <a:gd name="T69" fmla="*/ 72 h 107"/>
              <a:gd name="T70" fmla="*/ 60 w 104"/>
              <a:gd name="T71" fmla="*/ 54 h 107"/>
              <a:gd name="T72" fmla="*/ 69 w 104"/>
              <a:gd name="T73" fmla="*/ 10 h 107"/>
              <a:gd name="T74" fmla="*/ 42 w 104"/>
              <a:gd name="T75" fmla="*/ 80 h 107"/>
              <a:gd name="T76" fmla="*/ 47 w 104"/>
              <a:gd name="T77" fmla="*/ 90 h 107"/>
              <a:gd name="T78" fmla="*/ 95 w 104"/>
              <a:gd name="T79" fmla="*/ 54 h 107"/>
              <a:gd name="T80" fmla="*/ 94 w 104"/>
              <a:gd name="T81" fmla="*/ 42 h 107"/>
              <a:gd name="T82" fmla="*/ 69 w 104"/>
              <a:gd name="T83" fmla="*/ 1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4" h="107">
                <a:moveTo>
                  <a:pt x="16" y="42"/>
                </a:moveTo>
                <a:cubicBezTo>
                  <a:pt x="19" y="40"/>
                  <a:pt x="19" y="40"/>
                  <a:pt x="19" y="40"/>
                </a:cubicBezTo>
                <a:cubicBezTo>
                  <a:pt x="19" y="33"/>
                  <a:pt x="19" y="33"/>
                  <a:pt x="19" y="33"/>
                </a:cubicBezTo>
                <a:cubicBezTo>
                  <a:pt x="25" y="35"/>
                  <a:pt x="25" y="35"/>
                  <a:pt x="25" y="35"/>
                </a:cubicBezTo>
                <a:cubicBezTo>
                  <a:pt x="28" y="33"/>
                  <a:pt x="28" y="33"/>
                  <a:pt x="28" y="33"/>
                </a:cubicBezTo>
                <a:cubicBezTo>
                  <a:pt x="27" y="26"/>
                  <a:pt x="27" y="26"/>
                  <a:pt x="27" y="26"/>
                </a:cubicBezTo>
                <a:cubicBezTo>
                  <a:pt x="34" y="29"/>
                  <a:pt x="34" y="29"/>
                  <a:pt x="34" y="29"/>
                </a:cubicBezTo>
                <a:cubicBezTo>
                  <a:pt x="37" y="26"/>
                  <a:pt x="37" y="26"/>
                  <a:pt x="37" y="26"/>
                </a:cubicBezTo>
                <a:cubicBezTo>
                  <a:pt x="36" y="20"/>
                  <a:pt x="36" y="20"/>
                  <a:pt x="36" y="20"/>
                </a:cubicBezTo>
                <a:cubicBezTo>
                  <a:pt x="42" y="22"/>
                  <a:pt x="42" y="22"/>
                  <a:pt x="42" y="22"/>
                </a:cubicBezTo>
                <a:cubicBezTo>
                  <a:pt x="45" y="19"/>
                  <a:pt x="45" y="19"/>
                  <a:pt x="45" y="19"/>
                </a:cubicBezTo>
                <a:cubicBezTo>
                  <a:pt x="44" y="13"/>
                  <a:pt x="44" y="13"/>
                  <a:pt x="44" y="13"/>
                </a:cubicBezTo>
                <a:cubicBezTo>
                  <a:pt x="51" y="15"/>
                  <a:pt x="51" y="15"/>
                  <a:pt x="51" y="15"/>
                </a:cubicBezTo>
                <a:cubicBezTo>
                  <a:pt x="54" y="13"/>
                  <a:pt x="54" y="13"/>
                  <a:pt x="54" y="13"/>
                </a:cubicBezTo>
                <a:cubicBezTo>
                  <a:pt x="53" y="6"/>
                  <a:pt x="53" y="6"/>
                  <a:pt x="53" y="6"/>
                </a:cubicBezTo>
                <a:cubicBezTo>
                  <a:pt x="60" y="8"/>
                  <a:pt x="60" y="8"/>
                  <a:pt x="60" y="8"/>
                </a:cubicBezTo>
                <a:cubicBezTo>
                  <a:pt x="63" y="6"/>
                  <a:pt x="63" y="6"/>
                  <a:pt x="63" y="6"/>
                </a:cubicBezTo>
                <a:cubicBezTo>
                  <a:pt x="62" y="0"/>
                  <a:pt x="62" y="0"/>
                  <a:pt x="62" y="0"/>
                </a:cubicBezTo>
                <a:cubicBezTo>
                  <a:pt x="72" y="3"/>
                  <a:pt x="72" y="3"/>
                  <a:pt x="72" y="3"/>
                </a:cubicBezTo>
                <a:cubicBezTo>
                  <a:pt x="99" y="38"/>
                  <a:pt x="99" y="38"/>
                  <a:pt x="99" y="38"/>
                </a:cubicBezTo>
                <a:cubicBezTo>
                  <a:pt x="99" y="38"/>
                  <a:pt x="99" y="38"/>
                  <a:pt x="99" y="38"/>
                </a:cubicBezTo>
                <a:cubicBezTo>
                  <a:pt x="102" y="41"/>
                  <a:pt x="103" y="44"/>
                  <a:pt x="103" y="47"/>
                </a:cubicBezTo>
                <a:cubicBezTo>
                  <a:pt x="104" y="51"/>
                  <a:pt x="103" y="54"/>
                  <a:pt x="101" y="58"/>
                </a:cubicBezTo>
                <a:cubicBezTo>
                  <a:pt x="100" y="59"/>
                  <a:pt x="100" y="59"/>
                  <a:pt x="100" y="59"/>
                </a:cubicBezTo>
                <a:cubicBezTo>
                  <a:pt x="44" y="102"/>
                  <a:pt x="44" y="102"/>
                  <a:pt x="44" y="102"/>
                </a:cubicBezTo>
                <a:cubicBezTo>
                  <a:pt x="42" y="104"/>
                  <a:pt x="40" y="106"/>
                  <a:pt x="37" y="106"/>
                </a:cubicBezTo>
                <a:cubicBezTo>
                  <a:pt x="34" y="107"/>
                  <a:pt x="31" y="106"/>
                  <a:pt x="28" y="105"/>
                </a:cubicBezTo>
                <a:cubicBezTo>
                  <a:pt x="28" y="104"/>
                  <a:pt x="28" y="104"/>
                  <a:pt x="28" y="104"/>
                </a:cubicBezTo>
                <a:cubicBezTo>
                  <a:pt x="27" y="104"/>
                  <a:pt x="27" y="104"/>
                  <a:pt x="27" y="104"/>
                </a:cubicBezTo>
                <a:cubicBezTo>
                  <a:pt x="1" y="70"/>
                  <a:pt x="1" y="70"/>
                  <a:pt x="1" y="70"/>
                </a:cubicBezTo>
                <a:cubicBezTo>
                  <a:pt x="0" y="68"/>
                  <a:pt x="0" y="68"/>
                  <a:pt x="0" y="68"/>
                </a:cubicBezTo>
                <a:cubicBezTo>
                  <a:pt x="1" y="66"/>
                  <a:pt x="1" y="66"/>
                  <a:pt x="1" y="66"/>
                </a:cubicBezTo>
                <a:cubicBezTo>
                  <a:pt x="6" y="56"/>
                  <a:pt x="6" y="56"/>
                  <a:pt x="6" y="56"/>
                </a:cubicBezTo>
                <a:cubicBezTo>
                  <a:pt x="8" y="52"/>
                  <a:pt x="8" y="52"/>
                  <a:pt x="8" y="52"/>
                </a:cubicBezTo>
                <a:cubicBezTo>
                  <a:pt x="12" y="56"/>
                  <a:pt x="12" y="56"/>
                  <a:pt x="12" y="56"/>
                </a:cubicBezTo>
                <a:cubicBezTo>
                  <a:pt x="33" y="83"/>
                  <a:pt x="33" y="83"/>
                  <a:pt x="33" y="83"/>
                </a:cubicBezTo>
                <a:cubicBezTo>
                  <a:pt x="27" y="87"/>
                  <a:pt x="27" y="87"/>
                  <a:pt x="27" y="87"/>
                </a:cubicBezTo>
                <a:cubicBezTo>
                  <a:pt x="10" y="64"/>
                  <a:pt x="10" y="64"/>
                  <a:pt x="10" y="64"/>
                </a:cubicBezTo>
                <a:cubicBezTo>
                  <a:pt x="8" y="68"/>
                  <a:pt x="8" y="68"/>
                  <a:pt x="8" y="68"/>
                </a:cubicBezTo>
                <a:cubicBezTo>
                  <a:pt x="32" y="99"/>
                  <a:pt x="32" y="99"/>
                  <a:pt x="32" y="99"/>
                </a:cubicBezTo>
                <a:cubicBezTo>
                  <a:pt x="33" y="100"/>
                  <a:pt x="34" y="100"/>
                  <a:pt x="35" y="99"/>
                </a:cubicBezTo>
                <a:cubicBezTo>
                  <a:pt x="37" y="99"/>
                  <a:pt x="38" y="99"/>
                  <a:pt x="39" y="98"/>
                </a:cubicBezTo>
                <a:cubicBezTo>
                  <a:pt x="40" y="95"/>
                  <a:pt x="40" y="93"/>
                  <a:pt x="40" y="91"/>
                </a:cubicBezTo>
                <a:cubicBezTo>
                  <a:pt x="40" y="88"/>
                  <a:pt x="39" y="86"/>
                  <a:pt x="37" y="84"/>
                </a:cubicBezTo>
                <a:cubicBezTo>
                  <a:pt x="37" y="84"/>
                  <a:pt x="37" y="84"/>
                  <a:pt x="37" y="84"/>
                </a:cubicBezTo>
                <a:cubicBezTo>
                  <a:pt x="11" y="50"/>
                  <a:pt x="11" y="50"/>
                  <a:pt x="11" y="50"/>
                </a:cubicBezTo>
                <a:cubicBezTo>
                  <a:pt x="10" y="40"/>
                  <a:pt x="10" y="40"/>
                  <a:pt x="10" y="40"/>
                </a:cubicBezTo>
                <a:cubicBezTo>
                  <a:pt x="16" y="42"/>
                  <a:pt x="16" y="42"/>
                  <a:pt x="16" y="42"/>
                </a:cubicBezTo>
                <a:close/>
                <a:moveTo>
                  <a:pt x="28" y="48"/>
                </a:moveTo>
                <a:cubicBezTo>
                  <a:pt x="40" y="64"/>
                  <a:pt x="40" y="64"/>
                  <a:pt x="40" y="64"/>
                </a:cubicBezTo>
                <a:cubicBezTo>
                  <a:pt x="79" y="34"/>
                  <a:pt x="79" y="34"/>
                  <a:pt x="79" y="34"/>
                </a:cubicBezTo>
                <a:cubicBezTo>
                  <a:pt x="66" y="18"/>
                  <a:pt x="66" y="18"/>
                  <a:pt x="66" y="18"/>
                </a:cubicBezTo>
                <a:cubicBezTo>
                  <a:pt x="28" y="48"/>
                  <a:pt x="28" y="48"/>
                  <a:pt x="28" y="48"/>
                </a:cubicBezTo>
                <a:close/>
                <a:moveTo>
                  <a:pt x="67" y="59"/>
                </a:moveTo>
                <a:cubicBezTo>
                  <a:pt x="70" y="62"/>
                  <a:pt x="70" y="62"/>
                  <a:pt x="70" y="62"/>
                </a:cubicBezTo>
                <a:cubicBezTo>
                  <a:pt x="88" y="48"/>
                  <a:pt x="88" y="48"/>
                  <a:pt x="88" y="48"/>
                </a:cubicBezTo>
                <a:cubicBezTo>
                  <a:pt x="85" y="45"/>
                  <a:pt x="85" y="45"/>
                  <a:pt x="85" y="45"/>
                </a:cubicBezTo>
                <a:cubicBezTo>
                  <a:pt x="67" y="59"/>
                  <a:pt x="67" y="59"/>
                  <a:pt x="67" y="59"/>
                </a:cubicBezTo>
                <a:close/>
                <a:moveTo>
                  <a:pt x="46" y="75"/>
                </a:moveTo>
                <a:cubicBezTo>
                  <a:pt x="49" y="79"/>
                  <a:pt x="49" y="79"/>
                  <a:pt x="49" y="79"/>
                </a:cubicBezTo>
                <a:cubicBezTo>
                  <a:pt x="67" y="65"/>
                  <a:pt x="67" y="65"/>
                  <a:pt x="67" y="65"/>
                </a:cubicBezTo>
                <a:cubicBezTo>
                  <a:pt x="64" y="61"/>
                  <a:pt x="64" y="61"/>
                  <a:pt x="64" y="61"/>
                </a:cubicBezTo>
                <a:cubicBezTo>
                  <a:pt x="46" y="75"/>
                  <a:pt x="46" y="75"/>
                  <a:pt x="46" y="75"/>
                </a:cubicBezTo>
                <a:close/>
                <a:moveTo>
                  <a:pt x="63" y="52"/>
                </a:moveTo>
                <a:cubicBezTo>
                  <a:pt x="66" y="56"/>
                  <a:pt x="66" y="56"/>
                  <a:pt x="66" y="56"/>
                </a:cubicBezTo>
                <a:cubicBezTo>
                  <a:pt x="84" y="42"/>
                  <a:pt x="84" y="42"/>
                  <a:pt x="84" y="42"/>
                </a:cubicBezTo>
                <a:cubicBezTo>
                  <a:pt x="81" y="38"/>
                  <a:pt x="81" y="38"/>
                  <a:pt x="81" y="38"/>
                </a:cubicBezTo>
                <a:cubicBezTo>
                  <a:pt x="63" y="52"/>
                  <a:pt x="63" y="52"/>
                  <a:pt x="63" y="52"/>
                </a:cubicBezTo>
                <a:close/>
                <a:moveTo>
                  <a:pt x="42" y="68"/>
                </a:moveTo>
                <a:cubicBezTo>
                  <a:pt x="45" y="72"/>
                  <a:pt x="45" y="72"/>
                  <a:pt x="45" y="72"/>
                </a:cubicBezTo>
                <a:cubicBezTo>
                  <a:pt x="63" y="58"/>
                  <a:pt x="63" y="58"/>
                  <a:pt x="63" y="58"/>
                </a:cubicBezTo>
                <a:cubicBezTo>
                  <a:pt x="60" y="54"/>
                  <a:pt x="60" y="54"/>
                  <a:pt x="60" y="54"/>
                </a:cubicBezTo>
                <a:cubicBezTo>
                  <a:pt x="42" y="68"/>
                  <a:pt x="42" y="68"/>
                  <a:pt x="42" y="68"/>
                </a:cubicBezTo>
                <a:close/>
                <a:moveTo>
                  <a:pt x="69" y="10"/>
                </a:moveTo>
                <a:cubicBezTo>
                  <a:pt x="19" y="49"/>
                  <a:pt x="19" y="49"/>
                  <a:pt x="19" y="49"/>
                </a:cubicBezTo>
                <a:cubicBezTo>
                  <a:pt x="42" y="80"/>
                  <a:pt x="42" y="80"/>
                  <a:pt x="42" y="80"/>
                </a:cubicBezTo>
                <a:cubicBezTo>
                  <a:pt x="42" y="80"/>
                  <a:pt x="42" y="80"/>
                  <a:pt x="42" y="80"/>
                </a:cubicBezTo>
                <a:cubicBezTo>
                  <a:pt x="45" y="83"/>
                  <a:pt x="46" y="86"/>
                  <a:pt x="47" y="90"/>
                </a:cubicBezTo>
                <a:cubicBezTo>
                  <a:pt x="47" y="90"/>
                  <a:pt x="47" y="91"/>
                  <a:pt x="47" y="91"/>
                </a:cubicBezTo>
                <a:cubicBezTo>
                  <a:pt x="95" y="54"/>
                  <a:pt x="95" y="54"/>
                  <a:pt x="95" y="54"/>
                </a:cubicBezTo>
                <a:cubicBezTo>
                  <a:pt x="96" y="52"/>
                  <a:pt x="97" y="50"/>
                  <a:pt x="96" y="48"/>
                </a:cubicBezTo>
                <a:cubicBezTo>
                  <a:pt x="96" y="46"/>
                  <a:pt x="95" y="44"/>
                  <a:pt x="94" y="42"/>
                </a:cubicBezTo>
                <a:cubicBezTo>
                  <a:pt x="94" y="42"/>
                  <a:pt x="94" y="42"/>
                  <a:pt x="94" y="42"/>
                </a:cubicBezTo>
                <a:lnTo>
                  <a:pt x="69" y="10"/>
                </a:lnTo>
                <a:close/>
              </a:path>
            </a:pathLst>
          </a:custGeom>
          <a:solidFill>
            <a:schemeClr val="tx1">
              <a:lumMod val="75000"/>
              <a:lumOff val="25000"/>
            </a:schemeClr>
          </a:solidFill>
          <a:ln>
            <a:noFill/>
          </a:ln>
          <a:effectLst/>
        </p:spPr>
        <p:txBody>
          <a:bodyPr vert="horz" wrap="square" lIns="68580" tIns="34290" rIns="68580" bIns="34290" numCol="1" anchor="t" anchorCtr="0" compatLnSpc="1"/>
          <a:lstStyle/>
          <a:p>
            <a:endParaRPr lang="zh-CN" altLang="en-US"/>
          </a:p>
        </p:txBody>
      </p:sp>
      <p:sp>
        <p:nvSpPr>
          <p:cNvPr id="70" name="矩形 69"/>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71" name="直接连接符 70"/>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childTnLst>
                                </p:cTn>
                              </p:par>
                            </p:childTnLst>
                          </p:cTn>
                        </p:par>
                        <p:par>
                          <p:cTn id="21" fill="hold">
                            <p:stCondLst>
                              <p:cond delay="1000"/>
                            </p:stCondLst>
                            <p:childTnLst>
                              <p:par>
                                <p:cTn id="22" presetID="22" presetClass="entr" presetSubtype="2"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right)">
                                      <p:cBhvr>
                                        <p:cTn id="24" dur="500"/>
                                        <p:tgtEl>
                                          <p:spTgt spid="5"/>
                                        </p:tgtEl>
                                      </p:cBhvr>
                                    </p:animEffect>
                                  </p:childTnLst>
                                </p:cTn>
                              </p:par>
                            </p:childTnLst>
                          </p:cTn>
                        </p:par>
                        <p:par>
                          <p:cTn id="25" fill="hold">
                            <p:stCondLst>
                              <p:cond delay="1500"/>
                            </p:stCondLst>
                            <p:childTnLst>
                              <p:par>
                                <p:cTn id="26" presetID="1" presetClass="entr" presetSubtype="0" fill="hold" grpId="0" nodeType="afterEffect">
                                  <p:stCondLst>
                                    <p:cond delay="0"/>
                                  </p:stCondLst>
                                  <p:childTnLst>
                                    <p:set>
                                      <p:cBhvr>
                                        <p:cTn id="27" dur="1" fill="hold">
                                          <p:stCondLst>
                                            <p:cond delay="0"/>
                                          </p:stCondLst>
                                        </p:cTn>
                                        <p:tgtEl>
                                          <p:spTgt spid="66"/>
                                        </p:tgtEl>
                                        <p:attrNameLst>
                                          <p:attrName>style.visibility</p:attrName>
                                        </p:attrNameLst>
                                      </p:cBhvr>
                                      <p:to>
                                        <p:strVal val="visible"/>
                                      </p:to>
                                    </p:set>
                                  </p:childTnLst>
                                </p:cTn>
                              </p:par>
                            </p:childTnLst>
                          </p:cTn>
                        </p:par>
                        <p:par>
                          <p:cTn id="28" fill="hold">
                            <p:stCondLst>
                              <p:cond delay="1500"/>
                            </p:stCondLst>
                            <p:childTnLst>
                              <p:par>
                                <p:cTn id="29" presetID="1" presetClass="entr" presetSubtype="0"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childTnLst>
                          </p:cTn>
                        </p:par>
                        <p:par>
                          <p:cTn id="31" fill="hold">
                            <p:stCondLst>
                              <p:cond delay="1500"/>
                            </p:stCondLst>
                            <p:childTnLst>
                              <p:par>
                                <p:cTn id="32" presetID="1" presetClass="entr" presetSubtype="0"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500"/>
                                        <p:tgtEl>
                                          <p:spTgt spid="38"/>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childTnLst>
                          </p:cTn>
                        </p:par>
                        <p:par>
                          <p:cTn id="42" fill="hold">
                            <p:stCondLst>
                              <p:cond delay="2500"/>
                            </p:stCondLst>
                            <p:childTnLst>
                              <p:par>
                                <p:cTn id="43" presetID="1" presetClass="entr" presetSubtype="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childTnLst>
                                </p:cTn>
                              </p:par>
                            </p:childTnLst>
                          </p:cTn>
                        </p:par>
                        <p:par>
                          <p:cTn id="45" fill="hold">
                            <p:stCondLst>
                              <p:cond delay="2500"/>
                            </p:stCondLst>
                            <p:childTnLst>
                              <p:par>
                                <p:cTn id="46" presetID="1" presetClass="entr" presetSubtype="0" fill="hold" nodeType="afterEffect">
                                  <p:stCondLst>
                                    <p:cond delay="0"/>
                                  </p:stCondLst>
                                  <p:childTnLst>
                                    <p:set>
                                      <p:cBhvr>
                                        <p:cTn id="47" dur="1" fill="hold">
                                          <p:stCondLst>
                                            <p:cond delay="0"/>
                                          </p:stCondLst>
                                        </p:cTn>
                                        <p:tgtEl>
                                          <p:spTgt spid="52"/>
                                        </p:tgtEl>
                                        <p:attrNameLst>
                                          <p:attrName>style.visibility</p:attrName>
                                        </p:attrNameLst>
                                      </p:cBhvr>
                                      <p:to>
                                        <p:strVal val="visible"/>
                                      </p:to>
                                    </p:set>
                                  </p:childTnLst>
                                </p:cTn>
                              </p:par>
                            </p:childTnLst>
                          </p:cTn>
                        </p:par>
                        <p:par>
                          <p:cTn id="48" fill="hold">
                            <p:stCondLst>
                              <p:cond delay="2500"/>
                            </p:stCondLst>
                            <p:childTnLst>
                              <p:par>
                                <p:cTn id="49" presetID="1" presetClass="entr" presetSubtype="0"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childTnLst>
                                </p:cTn>
                              </p:par>
                            </p:childTnLst>
                          </p:cTn>
                        </p:par>
                        <p:par>
                          <p:cTn id="51" fill="hold">
                            <p:stCondLst>
                              <p:cond delay="2500"/>
                            </p:stCondLst>
                            <p:childTnLst>
                              <p:par>
                                <p:cTn id="52" presetID="10" presetClass="entr" presetSubtype="0" fill="hold" grpId="0" nodeType="afterEffect">
                                  <p:stCondLst>
                                    <p:cond delay="0"/>
                                  </p:stCondLst>
                                  <p:childTnLst>
                                    <p:set>
                                      <p:cBhvr>
                                        <p:cTn id="53" dur="1" fill="hold">
                                          <p:stCondLst>
                                            <p:cond delay="0"/>
                                          </p:stCondLst>
                                        </p:cTn>
                                        <p:tgtEl>
                                          <p:spTgt spid="61"/>
                                        </p:tgtEl>
                                        <p:attrNameLst>
                                          <p:attrName>style.visibility</p:attrName>
                                        </p:attrNameLst>
                                      </p:cBhvr>
                                      <p:to>
                                        <p:strVal val="visible"/>
                                      </p:to>
                                    </p:set>
                                    <p:animEffect transition="in" filter="fade">
                                      <p:cBhvr>
                                        <p:cTn id="54" dur="500"/>
                                        <p:tgtEl>
                                          <p:spTgt spid="61"/>
                                        </p:tgtEl>
                                      </p:cBhvr>
                                    </p:animEffect>
                                  </p:childTnLst>
                                </p:cTn>
                              </p:par>
                            </p:childTnLst>
                          </p:cTn>
                        </p:par>
                        <p:par>
                          <p:cTn id="55" fill="hold">
                            <p:stCondLst>
                              <p:cond delay="3000"/>
                            </p:stCondLst>
                            <p:childTnLst>
                              <p:par>
                                <p:cTn id="56" presetID="22" presetClass="entr" presetSubtype="2"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wipe(right)">
                                      <p:cBhvr>
                                        <p:cTn id="58" dur="500"/>
                                        <p:tgtEl>
                                          <p:spTgt spid="4"/>
                                        </p:tgtEl>
                                      </p:cBhvr>
                                    </p:animEffect>
                                  </p:childTnLst>
                                </p:cTn>
                              </p:par>
                            </p:childTnLst>
                          </p:cTn>
                        </p:par>
                        <p:par>
                          <p:cTn id="59" fill="hold">
                            <p:stCondLst>
                              <p:cond delay="3500"/>
                            </p:stCondLst>
                            <p:childTnLst>
                              <p:par>
                                <p:cTn id="60" presetID="1" presetClass="entr" presetSubtype="0" fill="hold" grpId="0" nodeType="afterEffect">
                                  <p:stCondLst>
                                    <p:cond delay="0"/>
                                  </p:stCondLst>
                                  <p:childTnLst>
                                    <p:set>
                                      <p:cBhvr>
                                        <p:cTn id="61" dur="1" fill="hold">
                                          <p:stCondLst>
                                            <p:cond delay="0"/>
                                          </p:stCondLst>
                                        </p:cTn>
                                        <p:tgtEl>
                                          <p:spTgt spid="68"/>
                                        </p:tgtEl>
                                        <p:attrNameLst>
                                          <p:attrName>style.visibility</p:attrName>
                                        </p:attrNameLst>
                                      </p:cBhvr>
                                      <p:to>
                                        <p:strVal val="visible"/>
                                      </p:to>
                                    </p:set>
                                  </p:childTnLst>
                                </p:cTn>
                              </p:par>
                            </p:childTnLst>
                          </p:cTn>
                        </p:par>
                        <p:par>
                          <p:cTn id="62" fill="hold">
                            <p:stCondLst>
                              <p:cond delay="3500"/>
                            </p:stCondLst>
                            <p:childTnLst>
                              <p:par>
                                <p:cTn id="63" presetID="1" presetClass="entr" presetSubtype="0" fill="hold" nodeType="afterEffect">
                                  <p:stCondLst>
                                    <p:cond delay="0"/>
                                  </p:stCondLst>
                                  <p:childTnLst>
                                    <p:set>
                                      <p:cBhvr>
                                        <p:cTn id="64" dur="1" fill="hold">
                                          <p:stCondLst>
                                            <p:cond delay="0"/>
                                          </p:stCondLst>
                                        </p:cTn>
                                        <p:tgtEl>
                                          <p:spTgt spid="40"/>
                                        </p:tgtEl>
                                        <p:attrNameLst>
                                          <p:attrName>style.visibility</p:attrName>
                                        </p:attrNameLst>
                                      </p:cBhvr>
                                      <p:to>
                                        <p:strVal val="visible"/>
                                      </p:to>
                                    </p:set>
                                  </p:childTnLst>
                                </p:cTn>
                              </p:par>
                            </p:childTnLst>
                          </p:cTn>
                        </p:par>
                        <p:par>
                          <p:cTn id="65" fill="hold">
                            <p:stCondLst>
                              <p:cond delay="3500"/>
                            </p:stCondLst>
                            <p:childTnLst>
                              <p:par>
                                <p:cTn id="66" presetID="1" presetClass="entr" presetSubtype="0" fill="hold" grpId="0" nodeType="afterEffect">
                                  <p:stCondLst>
                                    <p:cond delay="0"/>
                                  </p:stCondLst>
                                  <p:childTnLst>
                                    <p:set>
                                      <p:cBhvr>
                                        <p:cTn id="67" dur="1" fill="hold">
                                          <p:stCondLst>
                                            <p:cond delay="0"/>
                                          </p:stCondLst>
                                        </p:cTn>
                                        <p:tgtEl>
                                          <p:spTgt spid="46"/>
                                        </p:tgtEl>
                                        <p:attrNameLst>
                                          <p:attrName>style.visibility</p:attrName>
                                        </p:attrNameLst>
                                      </p:cBhvr>
                                      <p:to>
                                        <p:strVal val="visible"/>
                                      </p:to>
                                    </p:set>
                                  </p:childTnLst>
                                </p:cTn>
                              </p:par>
                            </p:childTnLst>
                          </p:cTn>
                        </p:par>
                        <p:par>
                          <p:cTn id="68" fill="hold">
                            <p:stCondLst>
                              <p:cond delay="3500"/>
                            </p:stCondLst>
                            <p:childTnLst>
                              <p:par>
                                <p:cTn id="69" presetID="10" presetClass="entr" presetSubtype="0"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wipe(left)">
                                      <p:cBhvr>
                                        <p:cTn id="75" dur="500"/>
                                        <p:tgtEl>
                                          <p:spTgt spid="7"/>
                                        </p:tgtEl>
                                      </p:cBhvr>
                                    </p:animEffect>
                                  </p:childTnLst>
                                </p:cTn>
                              </p:par>
                            </p:childTnLst>
                          </p:cTn>
                        </p:par>
                        <p:par>
                          <p:cTn id="76" fill="hold">
                            <p:stCondLst>
                              <p:cond delay="4500"/>
                            </p:stCondLst>
                            <p:childTnLst>
                              <p:par>
                                <p:cTn id="77" presetID="1" presetClass="entr" presetSubtype="0" fill="hold" grpId="0" nodeType="afterEffect">
                                  <p:stCondLst>
                                    <p:cond delay="0"/>
                                  </p:stCondLst>
                                  <p:childTnLst>
                                    <p:set>
                                      <p:cBhvr>
                                        <p:cTn id="78" dur="1" fill="hold">
                                          <p:stCondLst>
                                            <p:cond delay="0"/>
                                          </p:stCondLst>
                                        </p:cTn>
                                        <p:tgtEl>
                                          <p:spTgt spid="63"/>
                                        </p:tgtEl>
                                        <p:attrNameLst>
                                          <p:attrName>style.visibility</p:attrName>
                                        </p:attrNameLst>
                                      </p:cBhvr>
                                      <p:to>
                                        <p:strVal val="visible"/>
                                      </p:to>
                                    </p:set>
                                  </p:childTnLst>
                                </p:cTn>
                              </p:par>
                            </p:childTnLst>
                          </p:cTn>
                        </p:par>
                        <p:par>
                          <p:cTn id="79" fill="hold">
                            <p:stCondLst>
                              <p:cond delay="4500"/>
                            </p:stCondLst>
                            <p:childTnLst>
                              <p:par>
                                <p:cTn id="80" presetID="1" presetClass="entr" presetSubtype="0" fill="hold" nodeType="afterEffect">
                                  <p:stCondLst>
                                    <p:cond delay="0"/>
                                  </p:stCondLst>
                                  <p:childTnLst>
                                    <p:set>
                                      <p:cBhvr>
                                        <p:cTn id="81" dur="1" fill="hold">
                                          <p:stCondLst>
                                            <p:cond delay="0"/>
                                          </p:stCondLst>
                                        </p:cTn>
                                        <p:tgtEl>
                                          <p:spTgt spid="48"/>
                                        </p:tgtEl>
                                        <p:attrNameLst>
                                          <p:attrName>style.visibility</p:attrName>
                                        </p:attrNameLst>
                                      </p:cBhvr>
                                      <p:to>
                                        <p:strVal val="visible"/>
                                      </p:to>
                                    </p:set>
                                  </p:childTnLst>
                                </p:cTn>
                              </p:par>
                            </p:childTnLst>
                          </p:cTn>
                        </p:par>
                        <p:par>
                          <p:cTn id="82" fill="hold">
                            <p:stCondLst>
                              <p:cond delay="4500"/>
                            </p:stCondLst>
                            <p:childTnLst>
                              <p:par>
                                <p:cTn id="83" presetID="1" presetClass="entr" presetSubtype="0" fill="hold" grpId="0" nodeType="afterEffect">
                                  <p:stCondLst>
                                    <p:cond delay="0"/>
                                  </p:stCondLst>
                                  <p:childTnLst>
                                    <p:set>
                                      <p:cBhvr>
                                        <p:cTn id="84" dur="1" fill="hold">
                                          <p:stCondLst>
                                            <p:cond delay="0"/>
                                          </p:stCondLst>
                                        </p:cTn>
                                        <p:tgtEl>
                                          <p:spTgt spid="51"/>
                                        </p:tgtEl>
                                        <p:attrNameLst>
                                          <p:attrName>style.visibility</p:attrName>
                                        </p:attrNameLst>
                                      </p:cBhvr>
                                      <p:to>
                                        <p:strVal val="visible"/>
                                      </p:to>
                                    </p:set>
                                  </p:childTnLst>
                                </p:cTn>
                              </p:par>
                            </p:childTnLst>
                          </p:cTn>
                        </p:par>
                        <p:par>
                          <p:cTn id="85" fill="hold">
                            <p:stCondLst>
                              <p:cond delay="4500"/>
                            </p:stCondLst>
                            <p:childTnLst>
                              <p:par>
                                <p:cTn id="86" presetID="10" presetClass="entr" presetSubtype="0" fill="hold" grpId="0" nodeType="afterEffect">
                                  <p:stCondLst>
                                    <p:cond delay="0"/>
                                  </p:stCondLst>
                                  <p:childTnLst>
                                    <p:set>
                                      <p:cBhvr>
                                        <p:cTn id="87" dur="1" fill="hold">
                                          <p:stCondLst>
                                            <p:cond delay="0"/>
                                          </p:stCondLst>
                                        </p:cTn>
                                        <p:tgtEl>
                                          <p:spTgt spid="60"/>
                                        </p:tgtEl>
                                        <p:attrNameLst>
                                          <p:attrName>style.visibility</p:attrName>
                                        </p:attrNameLst>
                                      </p:cBhvr>
                                      <p:to>
                                        <p:strVal val="visible"/>
                                      </p:to>
                                    </p:set>
                                    <p:animEffect transition="in" filter="fade">
                                      <p:cBhvr>
                                        <p:cTn id="88" dur="500"/>
                                        <p:tgtEl>
                                          <p:spTgt spid="60"/>
                                        </p:tgtEl>
                                      </p:cBhvr>
                                    </p:animEffect>
                                  </p:childTnLst>
                                </p:cTn>
                              </p:par>
                            </p:childTnLst>
                          </p:cTn>
                        </p:par>
                        <p:par>
                          <p:cTn id="89" fill="hold">
                            <p:stCondLst>
                              <p:cond delay="5000"/>
                            </p:stCondLst>
                            <p:childTnLst>
                              <p:par>
                                <p:cTn id="90" presetID="22" presetClass="entr" presetSubtype="2" fill="hold" grpId="0" nodeType="afterEffect">
                                  <p:stCondLst>
                                    <p:cond delay="0"/>
                                  </p:stCondLst>
                                  <p:childTnLst>
                                    <p:set>
                                      <p:cBhvr>
                                        <p:cTn id="91" dur="1" fill="hold">
                                          <p:stCondLst>
                                            <p:cond delay="0"/>
                                          </p:stCondLst>
                                        </p:cTn>
                                        <p:tgtEl>
                                          <p:spTgt spid="3"/>
                                        </p:tgtEl>
                                        <p:attrNameLst>
                                          <p:attrName>style.visibility</p:attrName>
                                        </p:attrNameLst>
                                      </p:cBhvr>
                                      <p:to>
                                        <p:strVal val="visible"/>
                                      </p:to>
                                    </p:set>
                                    <p:animEffect transition="in" filter="wipe(right)">
                                      <p:cBhvr>
                                        <p:cTn id="92" dur="500"/>
                                        <p:tgtEl>
                                          <p:spTgt spid="3"/>
                                        </p:tgtEl>
                                      </p:cBhvr>
                                    </p:animEffect>
                                  </p:childTnLst>
                                </p:cTn>
                              </p:par>
                            </p:childTnLst>
                          </p:cTn>
                        </p:par>
                        <p:par>
                          <p:cTn id="93" fill="hold">
                            <p:stCondLst>
                              <p:cond delay="5500"/>
                            </p:stCondLst>
                            <p:childTnLst>
                              <p:par>
                                <p:cTn id="94" presetID="1" presetClass="entr" presetSubtype="0" fill="hold" grpId="0" nodeType="afterEffect">
                                  <p:stCondLst>
                                    <p:cond delay="0"/>
                                  </p:stCondLst>
                                  <p:childTnLst>
                                    <p:set>
                                      <p:cBhvr>
                                        <p:cTn id="95" dur="1" fill="hold">
                                          <p:stCondLst>
                                            <p:cond delay="0"/>
                                          </p:stCondLst>
                                        </p:cTn>
                                        <p:tgtEl>
                                          <p:spTgt spid="64"/>
                                        </p:tgtEl>
                                        <p:attrNameLst>
                                          <p:attrName>style.visibility</p:attrName>
                                        </p:attrNameLst>
                                      </p:cBhvr>
                                      <p:to>
                                        <p:strVal val="visible"/>
                                      </p:to>
                                    </p:set>
                                  </p:childTnLst>
                                </p:cTn>
                              </p:par>
                            </p:childTnLst>
                          </p:cTn>
                        </p:par>
                        <p:par>
                          <p:cTn id="96" fill="hold">
                            <p:stCondLst>
                              <p:cond delay="5500"/>
                            </p:stCondLst>
                            <p:childTnLst>
                              <p:par>
                                <p:cTn id="97" presetID="1" presetClass="entr" presetSubtype="0" fill="hold" nodeType="afterEffect">
                                  <p:stCondLst>
                                    <p:cond delay="0"/>
                                  </p:stCondLst>
                                  <p:childTnLst>
                                    <p:set>
                                      <p:cBhvr>
                                        <p:cTn id="98" dur="1" fill="hold">
                                          <p:stCondLst>
                                            <p:cond delay="0"/>
                                          </p:stCondLst>
                                        </p:cTn>
                                        <p:tgtEl>
                                          <p:spTgt spid="33"/>
                                        </p:tgtEl>
                                        <p:attrNameLst>
                                          <p:attrName>style.visibility</p:attrName>
                                        </p:attrNameLst>
                                      </p:cBhvr>
                                      <p:to>
                                        <p:strVal val="visible"/>
                                      </p:to>
                                    </p:set>
                                  </p:childTnLst>
                                </p:cTn>
                              </p:par>
                            </p:childTnLst>
                          </p:cTn>
                        </p:par>
                        <p:par>
                          <p:cTn id="99" fill="hold">
                            <p:stCondLst>
                              <p:cond delay="5500"/>
                            </p:stCondLst>
                            <p:childTnLst>
                              <p:par>
                                <p:cTn id="100" presetID="1" presetClass="entr" presetSubtype="0" fill="hold" grpId="0" nodeType="afterEffect">
                                  <p:stCondLst>
                                    <p:cond delay="0"/>
                                  </p:stCondLst>
                                  <p:childTnLst>
                                    <p:set>
                                      <p:cBhvr>
                                        <p:cTn id="101" dur="1" fill="hold">
                                          <p:stCondLst>
                                            <p:cond delay="0"/>
                                          </p:stCondLst>
                                        </p:cTn>
                                        <p:tgtEl>
                                          <p:spTgt spid="39"/>
                                        </p:tgtEl>
                                        <p:attrNameLst>
                                          <p:attrName>style.visibility</p:attrName>
                                        </p:attrNameLst>
                                      </p:cBhvr>
                                      <p:to>
                                        <p:strVal val="visible"/>
                                      </p:to>
                                    </p:set>
                                  </p:childTnLst>
                                </p:cTn>
                              </p:par>
                            </p:childTnLst>
                          </p:cTn>
                        </p:par>
                        <p:par>
                          <p:cTn id="102" fill="hold">
                            <p:stCondLst>
                              <p:cond delay="5500"/>
                            </p:stCondLst>
                            <p:childTnLst>
                              <p:par>
                                <p:cTn id="103" presetID="10" presetClass="entr" presetSubtype="0" fill="hold" grpId="0" nodeType="afterEffect">
                                  <p:stCondLst>
                                    <p:cond delay="0"/>
                                  </p:stCondLst>
                                  <p:childTnLst>
                                    <p:set>
                                      <p:cBhvr>
                                        <p:cTn id="104" dur="1" fill="hold">
                                          <p:stCondLst>
                                            <p:cond delay="0"/>
                                          </p:stCondLst>
                                        </p:cTn>
                                        <p:tgtEl>
                                          <p:spTgt spid="36"/>
                                        </p:tgtEl>
                                        <p:attrNameLst>
                                          <p:attrName>style.visibility</p:attrName>
                                        </p:attrNameLst>
                                      </p:cBhvr>
                                      <p:to>
                                        <p:strVal val="visible"/>
                                      </p:to>
                                    </p:set>
                                    <p:animEffect transition="in" filter="fade">
                                      <p:cBhvr>
                                        <p:cTn id="10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36" grpId="0"/>
      <p:bldP spid="37" grpId="0"/>
      <p:bldP spid="38" grpId="0"/>
      <p:bldP spid="39" grpId="0"/>
      <p:bldP spid="46" grpId="0"/>
      <p:bldP spid="47" grpId="0"/>
      <p:bldP spid="51" grpId="0"/>
      <p:bldP spid="58" grpId="0"/>
      <p:bldP spid="59" grpId="0"/>
      <p:bldP spid="60" grpId="0"/>
      <p:bldP spid="61" grpId="0"/>
      <p:bldP spid="62" grpId="0"/>
      <p:bldP spid="63" grpId="0" animBg="1"/>
      <p:bldP spid="64" grpId="0" animBg="1"/>
      <p:bldP spid="65" grpId="0" animBg="1"/>
      <p:bldP spid="66" grpId="0" animBg="1"/>
      <p:bldP spid="67" grpId="0" animBg="1"/>
      <p:bldP spid="6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64"/>
          <p:cNvSpPr/>
          <p:nvPr/>
        </p:nvSpPr>
        <p:spPr bwMode="auto">
          <a:xfrm>
            <a:off x="3149420" y="1096529"/>
            <a:ext cx="1404878" cy="1257239"/>
          </a:xfrm>
          <a:custGeom>
            <a:avLst/>
            <a:gdLst/>
            <a:ahLst/>
            <a:cxnLst>
              <a:cxn ang="0">
                <a:pos x="330" y="184"/>
              </a:cxn>
              <a:cxn ang="0">
                <a:pos x="330" y="32"/>
              </a:cxn>
              <a:cxn ang="0">
                <a:pos x="257" y="18"/>
              </a:cxn>
              <a:cxn ang="0">
                <a:pos x="33" y="152"/>
              </a:cxn>
              <a:cxn ang="0">
                <a:pos x="28" y="206"/>
              </a:cxn>
              <a:cxn ang="0">
                <a:pos x="168" y="287"/>
              </a:cxn>
              <a:cxn ang="0">
                <a:pos x="206" y="286"/>
              </a:cxn>
              <a:cxn ang="0">
                <a:pos x="289" y="233"/>
              </a:cxn>
              <a:cxn ang="0">
                <a:pos x="330" y="184"/>
              </a:cxn>
            </a:cxnLst>
            <a:rect l="0" t="0" r="r" b="b"/>
            <a:pathLst>
              <a:path w="335" h="299">
                <a:moveTo>
                  <a:pt x="330" y="184"/>
                </a:moveTo>
                <a:cubicBezTo>
                  <a:pt x="330" y="159"/>
                  <a:pt x="330" y="32"/>
                  <a:pt x="330" y="32"/>
                </a:cubicBezTo>
                <a:cubicBezTo>
                  <a:pt x="330" y="32"/>
                  <a:pt x="335" y="0"/>
                  <a:pt x="257" y="18"/>
                </a:cubicBezTo>
                <a:cubicBezTo>
                  <a:pt x="180" y="35"/>
                  <a:pt x="96" y="74"/>
                  <a:pt x="33" y="152"/>
                </a:cubicBezTo>
                <a:cubicBezTo>
                  <a:pt x="25" y="163"/>
                  <a:pt x="0" y="190"/>
                  <a:pt x="28" y="206"/>
                </a:cubicBezTo>
                <a:cubicBezTo>
                  <a:pt x="57" y="222"/>
                  <a:pt x="168" y="287"/>
                  <a:pt x="168" y="287"/>
                </a:cubicBezTo>
                <a:cubicBezTo>
                  <a:pt x="168" y="287"/>
                  <a:pt x="189" y="299"/>
                  <a:pt x="206" y="286"/>
                </a:cubicBezTo>
                <a:cubicBezTo>
                  <a:pt x="222" y="272"/>
                  <a:pt x="257" y="244"/>
                  <a:pt x="289" y="233"/>
                </a:cubicBezTo>
                <a:cubicBezTo>
                  <a:pt x="319" y="224"/>
                  <a:pt x="331" y="226"/>
                  <a:pt x="330" y="184"/>
                </a:cubicBezTo>
              </a:path>
            </a:pathLst>
          </a:custGeom>
          <a:gradFill>
            <a:gsLst>
              <a:gs pos="0">
                <a:schemeClr val="bg1"/>
              </a:gs>
              <a:gs pos="100000">
                <a:srgbClr val="D5D5D5"/>
              </a:gs>
              <a:gs pos="0">
                <a:schemeClr val="bg1"/>
              </a:gs>
              <a:gs pos="100000">
                <a:schemeClr val="bg1">
                  <a:lumMod val="50000"/>
                </a:schemeClr>
              </a:gs>
            </a:gsLst>
            <a:lin ang="16200000" scaled="1"/>
          </a:gradFill>
          <a:ln w="19050">
            <a:solidFill>
              <a:schemeClr val="bg1">
                <a:lumMod val="85000"/>
              </a:scheme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en-US">
              <a:solidFill>
                <a:schemeClr val="tx1">
                  <a:lumMod val="50000"/>
                  <a:lumOff val="50000"/>
                </a:schemeClr>
              </a:solidFill>
            </a:endParaRPr>
          </a:p>
        </p:txBody>
      </p:sp>
      <p:sp>
        <p:nvSpPr>
          <p:cNvPr id="41" name="Freeform 62"/>
          <p:cNvSpPr/>
          <p:nvPr/>
        </p:nvSpPr>
        <p:spPr bwMode="auto">
          <a:xfrm>
            <a:off x="2888745" y="1982362"/>
            <a:ext cx="1031167" cy="1619415"/>
          </a:xfrm>
          <a:custGeom>
            <a:avLst/>
            <a:gdLst/>
            <a:ahLst/>
            <a:cxnLst>
              <a:cxn ang="0">
                <a:pos x="209" y="93"/>
              </a:cxn>
              <a:cxn ang="0">
                <a:pos x="75" y="20"/>
              </a:cxn>
              <a:cxn ang="0">
                <a:pos x="27" y="77"/>
              </a:cxn>
              <a:cxn ang="0">
                <a:pos x="38" y="338"/>
              </a:cxn>
              <a:cxn ang="0">
                <a:pos x="83" y="368"/>
              </a:cxn>
              <a:cxn ang="0">
                <a:pos x="221" y="284"/>
              </a:cxn>
              <a:cxn ang="0">
                <a:pos x="238" y="250"/>
              </a:cxn>
              <a:cxn ang="0">
                <a:pos x="232" y="152"/>
              </a:cxn>
              <a:cxn ang="0">
                <a:pos x="209" y="93"/>
              </a:cxn>
            </a:cxnLst>
            <a:rect l="0" t="0" r="r" b="b"/>
            <a:pathLst>
              <a:path w="246" h="385">
                <a:moveTo>
                  <a:pt x="209" y="93"/>
                </a:moveTo>
                <a:cubicBezTo>
                  <a:pt x="187" y="81"/>
                  <a:pt x="75" y="20"/>
                  <a:pt x="75" y="20"/>
                </a:cubicBezTo>
                <a:cubicBezTo>
                  <a:pt x="75" y="20"/>
                  <a:pt x="49" y="0"/>
                  <a:pt x="27" y="77"/>
                </a:cubicBezTo>
                <a:cubicBezTo>
                  <a:pt x="6" y="153"/>
                  <a:pt x="0" y="245"/>
                  <a:pt x="38" y="338"/>
                </a:cubicBezTo>
                <a:cubicBezTo>
                  <a:pt x="43" y="350"/>
                  <a:pt x="56" y="385"/>
                  <a:pt x="83" y="368"/>
                </a:cubicBezTo>
                <a:cubicBezTo>
                  <a:pt x="110" y="351"/>
                  <a:pt x="221" y="284"/>
                  <a:pt x="221" y="284"/>
                </a:cubicBezTo>
                <a:cubicBezTo>
                  <a:pt x="221" y="284"/>
                  <a:pt x="242" y="271"/>
                  <a:pt x="238" y="250"/>
                </a:cubicBezTo>
                <a:cubicBezTo>
                  <a:pt x="234" y="229"/>
                  <a:pt x="226" y="186"/>
                  <a:pt x="232" y="152"/>
                </a:cubicBezTo>
                <a:cubicBezTo>
                  <a:pt x="238" y="122"/>
                  <a:pt x="246" y="112"/>
                  <a:pt x="209" y="93"/>
                </a:cubicBezTo>
              </a:path>
            </a:pathLst>
          </a:custGeom>
          <a:gradFill>
            <a:gsLst>
              <a:gs pos="0">
                <a:schemeClr val="bg1"/>
              </a:gs>
              <a:gs pos="100000">
                <a:srgbClr val="D5D5D5"/>
              </a:gs>
              <a:gs pos="0">
                <a:schemeClr val="bg1"/>
              </a:gs>
              <a:gs pos="100000">
                <a:schemeClr val="bg1">
                  <a:lumMod val="50000"/>
                </a:schemeClr>
              </a:gs>
            </a:gsLst>
            <a:lin ang="11400000" scaled="0"/>
          </a:gradFill>
          <a:ln w="19050">
            <a:solidFill>
              <a:schemeClr val="bg1">
                <a:lumMod val="85000"/>
              </a:scheme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en-US">
              <a:solidFill>
                <a:schemeClr val="tx1">
                  <a:lumMod val="50000"/>
                  <a:lumOff val="50000"/>
                </a:schemeClr>
              </a:solidFill>
            </a:endParaRPr>
          </a:p>
        </p:txBody>
      </p:sp>
      <p:sp>
        <p:nvSpPr>
          <p:cNvPr id="42" name="Freeform 61"/>
          <p:cNvSpPr/>
          <p:nvPr/>
        </p:nvSpPr>
        <p:spPr bwMode="auto">
          <a:xfrm>
            <a:off x="3135580" y="3218840"/>
            <a:ext cx="1409492" cy="1268772"/>
          </a:xfrm>
          <a:custGeom>
            <a:avLst/>
            <a:gdLst/>
            <a:ahLst/>
            <a:cxnLst>
              <a:cxn ang="0">
                <a:pos x="161" y="22"/>
              </a:cxn>
              <a:cxn ang="0">
                <a:pos x="31" y="100"/>
              </a:cxn>
              <a:cxn ang="0">
                <a:pos x="56" y="171"/>
              </a:cxn>
              <a:cxn ang="0">
                <a:pos x="287" y="293"/>
              </a:cxn>
              <a:cxn ang="0">
                <a:pos x="335" y="270"/>
              </a:cxn>
              <a:cxn ang="0">
                <a:pos x="332" y="108"/>
              </a:cxn>
              <a:cxn ang="0">
                <a:pos x="312" y="77"/>
              </a:cxn>
              <a:cxn ang="0">
                <a:pos x="224" y="32"/>
              </a:cxn>
              <a:cxn ang="0">
                <a:pos x="161" y="22"/>
              </a:cxn>
            </a:cxnLst>
            <a:rect l="0" t="0" r="r" b="b"/>
            <a:pathLst>
              <a:path w="336" h="302">
                <a:moveTo>
                  <a:pt x="161" y="22"/>
                </a:moveTo>
                <a:cubicBezTo>
                  <a:pt x="140" y="35"/>
                  <a:pt x="31" y="100"/>
                  <a:pt x="31" y="100"/>
                </a:cubicBezTo>
                <a:cubicBezTo>
                  <a:pt x="31" y="100"/>
                  <a:pt x="0" y="113"/>
                  <a:pt x="56" y="171"/>
                </a:cubicBezTo>
                <a:cubicBezTo>
                  <a:pt x="111" y="228"/>
                  <a:pt x="187" y="280"/>
                  <a:pt x="287" y="293"/>
                </a:cubicBezTo>
                <a:cubicBezTo>
                  <a:pt x="300" y="295"/>
                  <a:pt x="336" y="302"/>
                  <a:pt x="335" y="270"/>
                </a:cubicBezTo>
                <a:cubicBezTo>
                  <a:pt x="334" y="237"/>
                  <a:pt x="332" y="108"/>
                  <a:pt x="332" y="108"/>
                </a:cubicBezTo>
                <a:cubicBezTo>
                  <a:pt x="332" y="108"/>
                  <a:pt x="332" y="84"/>
                  <a:pt x="312" y="77"/>
                </a:cubicBezTo>
                <a:cubicBezTo>
                  <a:pt x="292" y="70"/>
                  <a:pt x="250" y="54"/>
                  <a:pt x="224" y="32"/>
                </a:cubicBezTo>
                <a:cubicBezTo>
                  <a:pt x="201" y="12"/>
                  <a:pt x="196" y="0"/>
                  <a:pt x="161" y="22"/>
                </a:cubicBezTo>
              </a:path>
            </a:pathLst>
          </a:custGeom>
          <a:gradFill>
            <a:gsLst>
              <a:gs pos="0">
                <a:schemeClr val="bg1"/>
              </a:gs>
              <a:gs pos="100000">
                <a:srgbClr val="D5D5D5"/>
              </a:gs>
              <a:gs pos="0">
                <a:schemeClr val="bg1"/>
              </a:gs>
              <a:gs pos="100000">
                <a:schemeClr val="bg1">
                  <a:lumMod val="50000"/>
                </a:schemeClr>
              </a:gs>
            </a:gsLst>
            <a:lin ang="9000000" scaled="0"/>
          </a:gradFill>
          <a:ln w="19050">
            <a:solidFill>
              <a:schemeClr val="bg1">
                <a:lumMod val="85000"/>
              </a:scheme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en-US">
              <a:solidFill>
                <a:schemeClr val="tx1">
                  <a:lumMod val="50000"/>
                  <a:lumOff val="50000"/>
                </a:schemeClr>
              </a:solidFill>
            </a:endParaRPr>
          </a:p>
        </p:txBody>
      </p:sp>
      <p:sp>
        <p:nvSpPr>
          <p:cNvPr id="43" name="Freeform 59"/>
          <p:cNvSpPr/>
          <p:nvPr/>
        </p:nvSpPr>
        <p:spPr bwMode="auto">
          <a:xfrm>
            <a:off x="4646570" y="1101141"/>
            <a:ext cx="1404878" cy="1278000"/>
          </a:xfrm>
          <a:custGeom>
            <a:avLst/>
            <a:gdLst/>
            <a:ahLst/>
            <a:cxnLst>
              <a:cxn ang="0">
                <a:pos x="174" y="281"/>
              </a:cxn>
              <a:cxn ang="0">
                <a:pos x="305" y="204"/>
              </a:cxn>
              <a:cxn ang="0">
                <a:pos x="280" y="133"/>
              </a:cxn>
              <a:cxn ang="0">
                <a:pos x="49" y="9"/>
              </a:cxn>
              <a:cxn ang="0">
                <a:pos x="1" y="33"/>
              </a:cxn>
              <a:cxn ang="0">
                <a:pos x="3" y="194"/>
              </a:cxn>
              <a:cxn ang="0">
                <a:pos x="23" y="226"/>
              </a:cxn>
              <a:cxn ang="0">
                <a:pos x="110" y="271"/>
              </a:cxn>
              <a:cxn ang="0">
                <a:pos x="174" y="281"/>
              </a:cxn>
            </a:cxnLst>
            <a:rect l="0" t="0" r="r" b="b"/>
            <a:pathLst>
              <a:path w="335" h="304">
                <a:moveTo>
                  <a:pt x="174" y="281"/>
                </a:moveTo>
                <a:cubicBezTo>
                  <a:pt x="195" y="268"/>
                  <a:pt x="305" y="204"/>
                  <a:pt x="305" y="204"/>
                </a:cubicBezTo>
                <a:cubicBezTo>
                  <a:pt x="305" y="204"/>
                  <a:pt x="335" y="192"/>
                  <a:pt x="280" y="133"/>
                </a:cubicBezTo>
                <a:cubicBezTo>
                  <a:pt x="225" y="76"/>
                  <a:pt x="149" y="24"/>
                  <a:pt x="49" y="9"/>
                </a:cubicBezTo>
                <a:cubicBezTo>
                  <a:pt x="36" y="7"/>
                  <a:pt x="0" y="0"/>
                  <a:pt x="1" y="33"/>
                </a:cubicBezTo>
                <a:cubicBezTo>
                  <a:pt x="2" y="65"/>
                  <a:pt x="3" y="194"/>
                  <a:pt x="3" y="194"/>
                </a:cubicBezTo>
                <a:cubicBezTo>
                  <a:pt x="3" y="194"/>
                  <a:pt x="3" y="219"/>
                  <a:pt x="23" y="226"/>
                </a:cubicBezTo>
                <a:cubicBezTo>
                  <a:pt x="43" y="233"/>
                  <a:pt x="85" y="249"/>
                  <a:pt x="110" y="271"/>
                </a:cubicBezTo>
                <a:cubicBezTo>
                  <a:pt x="133" y="292"/>
                  <a:pt x="138" y="304"/>
                  <a:pt x="174" y="281"/>
                </a:cubicBezTo>
              </a:path>
            </a:pathLst>
          </a:custGeom>
          <a:gradFill>
            <a:gsLst>
              <a:gs pos="0">
                <a:schemeClr val="tx1">
                  <a:lumMod val="50000"/>
                  <a:lumOff val="50000"/>
                </a:schemeClr>
              </a:gs>
              <a:gs pos="100000">
                <a:srgbClr val="D5D5D5"/>
              </a:gs>
              <a:gs pos="0">
                <a:schemeClr val="bg1"/>
              </a:gs>
              <a:gs pos="100000">
                <a:schemeClr val="bg1">
                  <a:lumMod val="50000"/>
                </a:schemeClr>
              </a:gs>
            </a:gsLst>
            <a:lin ang="12000000" scaled="0"/>
          </a:gradFill>
          <a:ln w="19050">
            <a:solidFill>
              <a:schemeClr val="bg1">
                <a:lumMod val="85000"/>
              </a:scheme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en-US">
              <a:solidFill>
                <a:schemeClr val="tx1">
                  <a:lumMod val="50000"/>
                  <a:lumOff val="50000"/>
                </a:schemeClr>
              </a:solidFill>
            </a:endParaRPr>
          </a:p>
        </p:txBody>
      </p:sp>
      <p:sp>
        <p:nvSpPr>
          <p:cNvPr id="44" name="Freeform 58"/>
          <p:cNvSpPr/>
          <p:nvPr/>
        </p:nvSpPr>
        <p:spPr bwMode="auto">
          <a:xfrm>
            <a:off x="5262503" y="1980055"/>
            <a:ext cx="1031167" cy="1617109"/>
          </a:xfrm>
          <a:custGeom>
            <a:avLst/>
            <a:gdLst/>
            <a:ahLst/>
            <a:cxnLst>
              <a:cxn ang="0">
                <a:pos x="38" y="293"/>
              </a:cxn>
              <a:cxn ang="0">
                <a:pos x="171" y="365"/>
              </a:cxn>
              <a:cxn ang="0">
                <a:pos x="219" y="308"/>
              </a:cxn>
              <a:cxn ang="0">
                <a:pos x="208" y="47"/>
              </a:cxn>
              <a:cxn ang="0">
                <a:pos x="163" y="17"/>
              </a:cxn>
              <a:cxn ang="0">
                <a:pos x="26" y="101"/>
              </a:cxn>
              <a:cxn ang="0">
                <a:pos x="8" y="135"/>
              </a:cxn>
              <a:cxn ang="0">
                <a:pos x="14" y="233"/>
              </a:cxn>
              <a:cxn ang="0">
                <a:pos x="38" y="293"/>
              </a:cxn>
            </a:cxnLst>
            <a:rect l="0" t="0" r="r" b="b"/>
            <a:pathLst>
              <a:path w="246" h="385">
                <a:moveTo>
                  <a:pt x="38" y="293"/>
                </a:moveTo>
                <a:cubicBezTo>
                  <a:pt x="60" y="304"/>
                  <a:pt x="171" y="365"/>
                  <a:pt x="171" y="365"/>
                </a:cubicBezTo>
                <a:cubicBezTo>
                  <a:pt x="171" y="365"/>
                  <a:pt x="197" y="385"/>
                  <a:pt x="219" y="308"/>
                </a:cubicBezTo>
                <a:cubicBezTo>
                  <a:pt x="241" y="232"/>
                  <a:pt x="246" y="140"/>
                  <a:pt x="208" y="47"/>
                </a:cubicBezTo>
                <a:cubicBezTo>
                  <a:pt x="203" y="35"/>
                  <a:pt x="191" y="0"/>
                  <a:pt x="163" y="17"/>
                </a:cubicBezTo>
                <a:cubicBezTo>
                  <a:pt x="136" y="35"/>
                  <a:pt x="26" y="101"/>
                  <a:pt x="26" y="101"/>
                </a:cubicBezTo>
                <a:cubicBezTo>
                  <a:pt x="26" y="101"/>
                  <a:pt x="4" y="114"/>
                  <a:pt x="8" y="135"/>
                </a:cubicBezTo>
                <a:cubicBezTo>
                  <a:pt x="13" y="156"/>
                  <a:pt x="21" y="200"/>
                  <a:pt x="14" y="233"/>
                </a:cubicBezTo>
                <a:cubicBezTo>
                  <a:pt x="8" y="263"/>
                  <a:pt x="0" y="273"/>
                  <a:pt x="38" y="293"/>
                </a:cubicBezTo>
              </a:path>
            </a:pathLst>
          </a:custGeom>
          <a:gradFill>
            <a:gsLst>
              <a:gs pos="0">
                <a:schemeClr val="bg1"/>
              </a:gs>
              <a:gs pos="100000">
                <a:srgbClr val="D5D5D5"/>
              </a:gs>
              <a:gs pos="0">
                <a:schemeClr val="bg1"/>
              </a:gs>
              <a:gs pos="100000">
                <a:schemeClr val="bg1">
                  <a:lumMod val="50000"/>
                </a:schemeClr>
              </a:gs>
            </a:gsLst>
            <a:lin ang="17400000" scaled="0"/>
          </a:gradFill>
          <a:ln w="19050">
            <a:solidFill>
              <a:schemeClr val="bg1">
                <a:lumMod val="85000"/>
              </a:scheme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en-US">
              <a:solidFill>
                <a:schemeClr val="tx1">
                  <a:lumMod val="50000"/>
                  <a:lumOff val="50000"/>
                </a:schemeClr>
              </a:solidFill>
            </a:endParaRPr>
          </a:p>
        </p:txBody>
      </p:sp>
      <p:sp>
        <p:nvSpPr>
          <p:cNvPr id="45" name="Freeform 60"/>
          <p:cNvSpPr/>
          <p:nvPr/>
        </p:nvSpPr>
        <p:spPr bwMode="auto">
          <a:xfrm>
            <a:off x="4637344" y="3234985"/>
            <a:ext cx="1393343" cy="1278000"/>
          </a:xfrm>
          <a:custGeom>
            <a:avLst/>
            <a:gdLst/>
            <a:ahLst/>
            <a:cxnLst>
              <a:cxn ang="0">
                <a:pos x="2" y="120"/>
              </a:cxn>
              <a:cxn ang="0">
                <a:pos x="7" y="272"/>
              </a:cxn>
              <a:cxn ang="0">
                <a:pos x="81" y="284"/>
              </a:cxn>
              <a:cxn ang="0">
                <a:pos x="300" y="141"/>
              </a:cxn>
              <a:cxn ang="0">
                <a:pos x="303" y="88"/>
              </a:cxn>
              <a:cxn ang="0">
                <a:pos x="160" y="12"/>
              </a:cxn>
              <a:cxn ang="0">
                <a:pos x="123" y="14"/>
              </a:cxn>
              <a:cxn ang="0">
                <a:pos x="41" y="69"/>
              </a:cxn>
              <a:cxn ang="0">
                <a:pos x="2" y="120"/>
              </a:cxn>
            </a:cxnLst>
            <a:rect l="0" t="0" r="r" b="b"/>
            <a:pathLst>
              <a:path w="332" h="304">
                <a:moveTo>
                  <a:pt x="2" y="120"/>
                </a:moveTo>
                <a:cubicBezTo>
                  <a:pt x="3" y="145"/>
                  <a:pt x="7" y="272"/>
                  <a:pt x="7" y="272"/>
                </a:cubicBezTo>
                <a:cubicBezTo>
                  <a:pt x="7" y="272"/>
                  <a:pt x="4" y="304"/>
                  <a:pt x="81" y="284"/>
                </a:cubicBezTo>
                <a:cubicBezTo>
                  <a:pt x="158" y="264"/>
                  <a:pt x="240" y="222"/>
                  <a:pt x="300" y="141"/>
                </a:cubicBezTo>
                <a:cubicBezTo>
                  <a:pt x="308" y="131"/>
                  <a:pt x="332" y="102"/>
                  <a:pt x="303" y="88"/>
                </a:cubicBezTo>
                <a:cubicBezTo>
                  <a:pt x="274" y="73"/>
                  <a:pt x="160" y="12"/>
                  <a:pt x="160" y="12"/>
                </a:cubicBezTo>
                <a:cubicBezTo>
                  <a:pt x="160" y="12"/>
                  <a:pt x="139" y="0"/>
                  <a:pt x="123" y="14"/>
                </a:cubicBezTo>
                <a:cubicBezTo>
                  <a:pt x="107" y="29"/>
                  <a:pt x="73" y="58"/>
                  <a:pt x="41" y="69"/>
                </a:cubicBezTo>
                <a:cubicBezTo>
                  <a:pt x="12" y="80"/>
                  <a:pt x="0" y="78"/>
                  <a:pt x="2" y="120"/>
                </a:cubicBezTo>
              </a:path>
            </a:pathLst>
          </a:custGeom>
          <a:gradFill>
            <a:gsLst>
              <a:gs pos="0">
                <a:schemeClr val="bg1"/>
              </a:gs>
              <a:gs pos="100000">
                <a:srgbClr val="D5D5D5"/>
              </a:gs>
              <a:gs pos="0">
                <a:schemeClr val="bg1"/>
              </a:gs>
              <a:gs pos="100000">
                <a:schemeClr val="bg1">
                  <a:lumMod val="50000"/>
                </a:schemeClr>
              </a:gs>
            </a:gsLst>
            <a:lin ang="12600000" scaled="0"/>
          </a:gradFill>
          <a:ln w="19050">
            <a:solidFill>
              <a:schemeClr val="bg1">
                <a:lumMod val="85000"/>
              </a:schemeClr>
            </a:solid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en-US">
              <a:solidFill>
                <a:schemeClr val="tx1">
                  <a:lumMod val="50000"/>
                  <a:lumOff val="50000"/>
                </a:schemeClr>
              </a:solidFill>
            </a:endParaRPr>
          </a:p>
        </p:txBody>
      </p:sp>
      <p:grpSp>
        <p:nvGrpSpPr>
          <p:cNvPr id="37" name="组合 36"/>
          <p:cNvGrpSpPr/>
          <p:nvPr/>
        </p:nvGrpSpPr>
        <p:grpSpPr>
          <a:xfrm>
            <a:off x="3990001" y="2149277"/>
            <a:ext cx="1202413" cy="1202411"/>
            <a:chOff x="819328" y="1120779"/>
            <a:chExt cx="1127886" cy="1127885"/>
          </a:xfrm>
        </p:grpSpPr>
        <p:sp>
          <p:nvSpPr>
            <p:cNvPr id="38"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39"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grpSp>
      <p:sp>
        <p:nvSpPr>
          <p:cNvPr id="2" name="灯片编号占位符 1"/>
          <p:cNvSpPr>
            <a:spLocks noGrp="1"/>
          </p:cNvSpPr>
          <p:nvPr>
            <p:ph type="sldNum" sz="quarter" idx="12"/>
          </p:nvPr>
        </p:nvSpPr>
        <p:spPr/>
        <p:txBody>
          <a:bodyPr/>
          <a:lstStyle/>
          <a:p>
            <a:fld id="{877C4908-FE0A-43F2-B8DA-9F7993525651}" type="slidenum">
              <a:rPr lang="zh-CN" altLang="en-US" smtClean="0"/>
              <a:t>16</a:t>
            </a:fld>
            <a:endParaRPr lang="zh-CN" altLang="en-US"/>
          </a:p>
        </p:txBody>
      </p:sp>
      <p:sp>
        <p:nvSpPr>
          <p:cNvPr id="9" name="AutoShape 112"/>
          <p:cNvSpPr/>
          <p:nvPr/>
        </p:nvSpPr>
        <p:spPr bwMode="auto">
          <a:xfrm>
            <a:off x="3746015" y="1504111"/>
            <a:ext cx="438120" cy="43887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BD392F"/>
          </a:solidFill>
          <a:ln>
            <a:noFill/>
          </a:ln>
          <a:effectLst/>
        </p:spPr>
        <p:txBody>
          <a:bodyPr lIns="14288" tIns="14288" rIns="14288" bIns="14288" anchor="ctr"/>
          <a:lstStyle/>
          <a:p>
            <a:pPr algn="ctr" defTabSz="170815"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grpSp>
        <p:nvGrpSpPr>
          <p:cNvPr id="10" name="Group 87"/>
          <p:cNvGrpSpPr/>
          <p:nvPr/>
        </p:nvGrpSpPr>
        <p:grpSpPr>
          <a:xfrm>
            <a:off x="5028026" y="3638366"/>
            <a:ext cx="328777" cy="438870"/>
            <a:chOff x="586386" y="4508909"/>
            <a:chExt cx="261342" cy="348854"/>
          </a:xfrm>
          <a:solidFill>
            <a:srgbClr val="BD392F"/>
          </a:solidFill>
        </p:grpSpPr>
        <p:sp>
          <p:nvSpPr>
            <p:cNvPr id="11" name="AutoShape 108"/>
            <p:cNvSpPr/>
            <p:nvPr/>
          </p:nvSpPr>
          <p:spPr bwMode="auto">
            <a:xfrm>
              <a:off x="651275" y="4574393"/>
              <a:ext cx="130969" cy="1309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170815"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sp>
          <p:nvSpPr>
            <p:cNvPr id="12" name="AutoShape 109"/>
            <p:cNvSpPr/>
            <p:nvPr/>
          </p:nvSpPr>
          <p:spPr bwMode="auto">
            <a:xfrm>
              <a:off x="586386" y="4508909"/>
              <a:ext cx="261342" cy="3488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170815"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grpSp>
      <p:grpSp>
        <p:nvGrpSpPr>
          <p:cNvPr id="13" name="Group 41"/>
          <p:cNvGrpSpPr/>
          <p:nvPr/>
        </p:nvGrpSpPr>
        <p:grpSpPr>
          <a:xfrm>
            <a:off x="5604285" y="2559135"/>
            <a:ext cx="383448" cy="438120"/>
            <a:chOff x="6880625" y="3111711"/>
            <a:chExt cx="304800" cy="348258"/>
          </a:xfrm>
          <a:solidFill>
            <a:srgbClr val="BD392F"/>
          </a:solidFill>
        </p:grpSpPr>
        <p:sp>
          <p:nvSpPr>
            <p:cNvPr id="14" name="AutoShape 48"/>
            <p:cNvSpPr/>
            <p:nvPr/>
          </p:nvSpPr>
          <p:spPr bwMode="auto">
            <a:xfrm>
              <a:off x="6880625" y="3111711"/>
              <a:ext cx="304800" cy="348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170815"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sp>
          <p:nvSpPr>
            <p:cNvPr id="15" name="AutoShape 49"/>
            <p:cNvSpPr/>
            <p:nvPr/>
          </p:nvSpPr>
          <p:spPr bwMode="auto">
            <a:xfrm>
              <a:off x="7119940" y="3383768"/>
              <a:ext cx="22027" cy="214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170815"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sp>
          <p:nvSpPr>
            <p:cNvPr id="16" name="AutoShape 50"/>
            <p:cNvSpPr/>
            <p:nvPr/>
          </p:nvSpPr>
          <p:spPr bwMode="auto">
            <a:xfrm>
              <a:off x="7119940" y="3318284"/>
              <a:ext cx="22027" cy="22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170815"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sp>
          <p:nvSpPr>
            <p:cNvPr id="17" name="AutoShape 51"/>
            <p:cNvSpPr/>
            <p:nvPr/>
          </p:nvSpPr>
          <p:spPr bwMode="auto">
            <a:xfrm>
              <a:off x="7119940" y="3252799"/>
              <a:ext cx="22027" cy="22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170815"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grpSp>
      <p:sp>
        <p:nvSpPr>
          <p:cNvPr id="18" name="AutoShape 47"/>
          <p:cNvSpPr/>
          <p:nvPr/>
        </p:nvSpPr>
        <p:spPr bwMode="auto">
          <a:xfrm>
            <a:off x="3146363" y="2617748"/>
            <a:ext cx="438120" cy="438120"/>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rgbClr val="BD392F"/>
          </a:solidFill>
          <a:ln>
            <a:noFill/>
          </a:ln>
          <a:effectLst/>
        </p:spPr>
        <p:txBody>
          <a:bodyPr lIns="14288" tIns="14288" rIns="14288" bIns="14288" anchor="ctr"/>
          <a:lstStyle/>
          <a:p>
            <a:pPr algn="ctr" defTabSz="170815"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grpSp>
        <p:nvGrpSpPr>
          <p:cNvPr id="19" name="组合 18"/>
          <p:cNvGrpSpPr/>
          <p:nvPr/>
        </p:nvGrpSpPr>
        <p:grpSpPr>
          <a:xfrm>
            <a:off x="5008029" y="1531727"/>
            <a:ext cx="438869" cy="438120"/>
            <a:chOff x="2581673" y="3096418"/>
            <a:chExt cx="465137" cy="464344"/>
          </a:xfrm>
          <a:solidFill>
            <a:srgbClr val="BD392F"/>
          </a:solidFill>
        </p:grpSpPr>
        <p:sp>
          <p:nvSpPr>
            <p:cNvPr id="20" name="AutoShape 128"/>
            <p:cNvSpPr/>
            <p:nvPr/>
          </p:nvSpPr>
          <p:spPr bwMode="auto">
            <a:xfrm>
              <a:off x="2581673" y="3096418"/>
              <a:ext cx="46513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170815"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sp>
          <p:nvSpPr>
            <p:cNvPr id="21" name="AutoShape 129"/>
            <p:cNvSpPr/>
            <p:nvPr/>
          </p:nvSpPr>
          <p:spPr bwMode="auto">
            <a:xfrm>
              <a:off x="2872186" y="3154362"/>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170815"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grpSp>
      <p:sp>
        <p:nvSpPr>
          <p:cNvPr id="22" name="AutoShape 46"/>
          <p:cNvSpPr/>
          <p:nvPr/>
        </p:nvSpPr>
        <p:spPr bwMode="auto">
          <a:xfrm>
            <a:off x="3746015" y="3629554"/>
            <a:ext cx="438120" cy="4381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BD392F"/>
          </a:solidFill>
          <a:ln>
            <a:noFill/>
          </a:ln>
          <a:effectLst/>
        </p:spPr>
        <p:txBody>
          <a:bodyPr lIns="14288" tIns="14288" rIns="14288" bIns="14288" anchor="ctr"/>
          <a:lstStyle/>
          <a:p>
            <a:pPr algn="ctr" defTabSz="170815" fontAlgn="base" hangingPunct="0">
              <a:spcBef>
                <a:spcPct val="0"/>
              </a:spcBef>
              <a:spcAft>
                <a:spcPct val="0"/>
              </a:spcAft>
            </a:pPr>
            <a:endParaRPr lang="en-US" sz="1100">
              <a:solidFill>
                <a:schemeClr val="tx1">
                  <a:lumMod val="50000"/>
                  <a:lumOff val="50000"/>
                </a:schemeClr>
              </a:solidFill>
              <a:effectLst>
                <a:outerShdw blurRad="38100" dist="38100" dir="2700000" algn="tl">
                  <a:srgbClr val="000000"/>
                </a:outerShdw>
              </a:effectLst>
              <a:latin typeface="Gill Sans" charset="0"/>
              <a:sym typeface="Gill Sans" charset="0"/>
            </a:endParaRPr>
          </a:p>
        </p:txBody>
      </p:sp>
      <p:sp>
        <p:nvSpPr>
          <p:cNvPr id="25" name="KSO_Shape"/>
          <p:cNvSpPr/>
          <p:nvPr/>
        </p:nvSpPr>
        <p:spPr bwMode="auto">
          <a:xfrm>
            <a:off x="4320072" y="2379239"/>
            <a:ext cx="568832" cy="775681"/>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tx1">
              <a:lumMod val="85000"/>
              <a:lumOff val="15000"/>
            </a:schemeClr>
          </a:solidFill>
          <a:ln w="9525">
            <a:noFill/>
            <a:round/>
          </a:ln>
        </p:spPr>
        <p:txBody>
          <a:bodyPr vert="horz" wrap="square" lIns="91440" tIns="45720" rIns="91440" bIns="45720" numCol="1" anchor="t" anchorCtr="0" compatLnSpc="1"/>
          <a:lstStyle/>
          <a:p>
            <a:endParaRPr lang="zh-CN" altLang="en-US" sz="1800">
              <a:solidFill>
                <a:schemeClr val="tx1">
                  <a:lumMod val="50000"/>
                  <a:lumOff val="50000"/>
                </a:schemeClr>
              </a:solidFill>
            </a:endParaRPr>
          </a:p>
        </p:txBody>
      </p:sp>
      <p:sp>
        <p:nvSpPr>
          <p:cNvPr id="26" name="Content Placeholder 2"/>
          <p:cNvSpPr txBox="1"/>
          <p:nvPr/>
        </p:nvSpPr>
        <p:spPr bwMode="auto">
          <a:xfrm>
            <a:off x="1291926" y="1039156"/>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endParaRPr>
          </a:p>
        </p:txBody>
      </p:sp>
      <p:sp>
        <p:nvSpPr>
          <p:cNvPr id="27" name="Content Placeholder 2"/>
          <p:cNvSpPr txBox="1"/>
          <p:nvPr/>
        </p:nvSpPr>
        <p:spPr bwMode="auto">
          <a:xfrm>
            <a:off x="776343" y="2561901"/>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endParaRPr>
          </a:p>
        </p:txBody>
      </p:sp>
      <p:sp>
        <p:nvSpPr>
          <p:cNvPr id="28" name="Content Placeholder 2"/>
          <p:cNvSpPr txBox="1"/>
          <p:nvPr/>
        </p:nvSpPr>
        <p:spPr bwMode="auto">
          <a:xfrm>
            <a:off x="971600" y="3642555"/>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endParaRPr>
          </a:p>
        </p:txBody>
      </p:sp>
      <p:sp>
        <p:nvSpPr>
          <p:cNvPr id="29" name="Content Placeholder 2"/>
          <p:cNvSpPr txBox="1"/>
          <p:nvPr/>
        </p:nvSpPr>
        <p:spPr bwMode="auto">
          <a:xfrm>
            <a:off x="5867888" y="1072537"/>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endParaRPr>
          </a:p>
        </p:txBody>
      </p:sp>
      <p:sp>
        <p:nvSpPr>
          <p:cNvPr id="30" name="Content Placeholder 2"/>
          <p:cNvSpPr txBox="1"/>
          <p:nvPr/>
        </p:nvSpPr>
        <p:spPr bwMode="auto">
          <a:xfrm>
            <a:off x="6262742" y="2381792"/>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endParaRPr>
          </a:p>
        </p:txBody>
      </p:sp>
      <p:sp>
        <p:nvSpPr>
          <p:cNvPr id="31" name="Content Placeholder 2"/>
          <p:cNvSpPr txBox="1"/>
          <p:nvPr/>
        </p:nvSpPr>
        <p:spPr bwMode="auto">
          <a:xfrm>
            <a:off x="5840178" y="3760319"/>
            <a:ext cx="2125682"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75000"/>
                    <a:lumOff val="2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endParaRPr>
          </a:p>
        </p:txBody>
      </p:sp>
      <p:sp>
        <p:nvSpPr>
          <p:cNvPr id="34" name="矩形 33"/>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35" name="直接连接符 34"/>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par>
                          <p:cTn id="18" fill="hold">
                            <p:stCondLst>
                              <p:cond delay="1000"/>
                            </p:stCondLst>
                            <p:childTnLst>
                              <p:par>
                                <p:cTn id="19" presetID="1"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childTnLst>
                          </p:cTn>
                        </p:par>
                        <p:par>
                          <p:cTn id="25" fill="hold">
                            <p:stCondLst>
                              <p:cond delay="1500"/>
                            </p:stCondLst>
                            <p:childTnLst>
                              <p:par>
                                <p:cTn id="26" presetID="1"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childTnLst>
                          </p:cTn>
                        </p:par>
                        <p:par>
                          <p:cTn id="32" fill="hold">
                            <p:stCondLst>
                              <p:cond delay="2000"/>
                            </p:stCondLst>
                            <p:childTnLst>
                              <p:par>
                                <p:cTn id="33" presetID="1"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childTnLst>
                          </p:cTn>
                        </p:par>
                        <p:par>
                          <p:cTn id="39" fill="hold">
                            <p:stCondLst>
                              <p:cond delay="2500"/>
                            </p:stCondLst>
                            <p:childTnLst>
                              <p:par>
                                <p:cTn id="40" presetID="1" presetClass="entr" presetSubtype="0"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8" grpId="0" animBg="1"/>
      <p:bldP spid="22" grpId="0" animBg="1"/>
      <p:bldP spid="26" grpId="0"/>
      <p:bldP spid="27" grpId="0"/>
      <p:bldP spid="28" grpId="0"/>
      <p:bldP spid="29"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p:nvPr/>
        </p:nvSpPr>
        <p:spPr bwMode="auto">
          <a:xfrm>
            <a:off x="6653039" y="1212681"/>
            <a:ext cx="1303337" cy="3146425"/>
          </a:xfrm>
          <a:custGeom>
            <a:avLst/>
            <a:gdLst>
              <a:gd name="T0" fmla="*/ 21600 w 21600"/>
              <a:gd name="T1" fmla="*/ 21600 h 21600"/>
              <a:gd name="T2" fmla="*/ 0 w 21600"/>
              <a:gd name="T3" fmla="*/ 21600 h 21600"/>
              <a:gd name="T4" fmla="*/ 0 w 21600"/>
              <a:gd name="T5" fmla="*/ 4642 h 21600"/>
              <a:gd name="T6" fmla="*/ 10755 w 21600"/>
              <a:gd name="T7" fmla="*/ 0 h 21600"/>
              <a:gd name="T8" fmla="*/ 21600 w 21600"/>
              <a:gd name="T9" fmla="*/ 4642 h 21600"/>
              <a:gd name="T10" fmla="*/ 21600 w 21600"/>
              <a:gd name="T11" fmla="*/ 21600 h 21600"/>
              <a:gd name="T12" fmla="*/ 21600 w 21600"/>
              <a:gd name="T13" fmla="*/ 21600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21600" y="21600"/>
                </a:moveTo>
                <a:lnTo>
                  <a:pt x="0" y="21600"/>
                </a:lnTo>
                <a:lnTo>
                  <a:pt x="0" y="4642"/>
                </a:lnTo>
                <a:lnTo>
                  <a:pt x="10755" y="0"/>
                </a:lnTo>
                <a:lnTo>
                  <a:pt x="21600" y="4642"/>
                </a:lnTo>
                <a:lnTo>
                  <a:pt x="21600" y="21600"/>
                </a:lnTo>
                <a:close/>
                <a:moveTo>
                  <a:pt x="21600" y="21600"/>
                </a:moveTo>
              </a:path>
            </a:pathLst>
          </a:custGeom>
          <a:gradFill>
            <a:gsLst>
              <a:gs pos="0">
                <a:schemeClr val="bg1"/>
              </a:gs>
              <a:gs pos="100000">
                <a:srgbClr val="D5D5D5"/>
              </a:gs>
              <a:gs pos="0">
                <a:schemeClr val="bg1"/>
              </a:gs>
              <a:gs pos="100000">
                <a:schemeClr val="bg1">
                  <a:lumMod val="50000"/>
                </a:schemeClr>
              </a:gs>
            </a:gsLst>
            <a:lin ang="11400000" scaled="0"/>
          </a:gradFill>
          <a:ln>
            <a:solidFill>
              <a:schemeClr val="bg1">
                <a:lumMod val="95000"/>
              </a:schemeClr>
            </a:solidFill>
          </a:ln>
          <a:effectLst>
            <a:outerShdw blurRad="254000" dist="127000" dir="8160000" algn="ctr" rotWithShape="0">
              <a:srgbClr val="000000">
                <a:alpha val="34000"/>
              </a:srgbClr>
            </a:outerShdw>
          </a:effectLst>
        </p:spPr>
        <p:txBody>
          <a:bodyPr lIns="0" tIns="0" rIns="0" bIns="0"/>
          <a:lstStyle/>
          <a:p>
            <a:pPr marL="0" marR="0" lvl="0" indent="0" defTabSz="713105" eaLnBrk="1" fontAlgn="auto" latinLnBrk="0" hangingPunct="1">
              <a:lnSpc>
                <a:spcPct val="100000"/>
              </a:lnSpc>
              <a:spcBef>
                <a:spcPts val="0"/>
              </a:spcBef>
              <a:spcAft>
                <a:spcPts val="0"/>
              </a:spcAft>
              <a:buClrTx/>
              <a:buSzTx/>
              <a:buFontTx/>
              <a:buNone/>
              <a:defRPr/>
            </a:pPr>
            <a:endParaRPr kumimoji="0" lang="en-US" sz="1055" b="0" i="0" u="none" strike="noStrike" kern="0" cap="none" spc="0" normalizeH="0" baseline="0" noProof="0">
              <a:ln>
                <a:noFill/>
              </a:ln>
              <a:solidFill>
                <a:schemeClr val="tx1">
                  <a:lumMod val="50000"/>
                  <a:lumOff val="50000"/>
                </a:schemeClr>
              </a:solidFill>
              <a:effectLst/>
              <a:uLnTx/>
              <a:uFillTx/>
              <a:latin typeface="Open Sans"/>
              <a:ea typeface="+mn-ea"/>
            </a:endParaRPr>
          </a:p>
        </p:txBody>
      </p:sp>
      <p:sp>
        <p:nvSpPr>
          <p:cNvPr id="4" name="AutoShape 2"/>
          <p:cNvSpPr/>
          <p:nvPr/>
        </p:nvSpPr>
        <p:spPr bwMode="auto">
          <a:xfrm>
            <a:off x="5336939" y="1203598"/>
            <a:ext cx="1301750" cy="3146425"/>
          </a:xfrm>
          <a:custGeom>
            <a:avLst/>
            <a:gdLst>
              <a:gd name="T0" fmla="*/ 21600 w 21600"/>
              <a:gd name="T1" fmla="*/ 21600 h 21600"/>
              <a:gd name="T2" fmla="*/ 0 w 21600"/>
              <a:gd name="T3" fmla="*/ 21600 h 21600"/>
              <a:gd name="T4" fmla="*/ 0 w 21600"/>
              <a:gd name="T5" fmla="*/ 4642 h 21600"/>
              <a:gd name="T6" fmla="*/ 10755 w 21600"/>
              <a:gd name="T7" fmla="*/ 0 h 21600"/>
              <a:gd name="T8" fmla="*/ 21600 w 21600"/>
              <a:gd name="T9" fmla="*/ 4642 h 21600"/>
              <a:gd name="T10" fmla="*/ 21600 w 21600"/>
              <a:gd name="T11" fmla="*/ 21600 h 21600"/>
              <a:gd name="T12" fmla="*/ 21600 w 21600"/>
              <a:gd name="T13" fmla="*/ 21600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21600" y="21600"/>
                </a:moveTo>
                <a:lnTo>
                  <a:pt x="0" y="21600"/>
                </a:lnTo>
                <a:lnTo>
                  <a:pt x="0" y="4642"/>
                </a:lnTo>
                <a:lnTo>
                  <a:pt x="10755" y="0"/>
                </a:lnTo>
                <a:lnTo>
                  <a:pt x="21600" y="4642"/>
                </a:lnTo>
                <a:lnTo>
                  <a:pt x="21600" y="21600"/>
                </a:lnTo>
                <a:close/>
                <a:moveTo>
                  <a:pt x="21600" y="21600"/>
                </a:moveTo>
              </a:path>
            </a:pathLst>
          </a:custGeom>
          <a:gradFill>
            <a:gsLst>
              <a:gs pos="0">
                <a:schemeClr val="bg1"/>
              </a:gs>
              <a:gs pos="100000">
                <a:srgbClr val="D5D5D5"/>
              </a:gs>
              <a:gs pos="0">
                <a:schemeClr val="bg1"/>
              </a:gs>
              <a:gs pos="100000">
                <a:schemeClr val="bg1">
                  <a:lumMod val="50000"/>
                </a:schemeClr>
              </a:gs>
            </a:gsLst>
            <a:lin ang="11400000" scaled="0"/>
          </a:gradFill>
          <a:ln>
            <a:solidFill>
              <a:schemeClr val="bg1">
                <a:lumMod val="95000"/>
              </a:schemeClr>
            </a:solidFill>
          </a:ln>
          <a:effectLst>
            <a:outerShdw blurRad="254000" dist="127000" dir="8160000" algn="ctr" rotWithShape="0">
              <a:srgbClr val="000000">
                <a:alpha val="34000"/>
              </a:srgbClr>
            </a:outerShdw>
          </a:effectLst>
        </p:spPr>
        <p:txBody>
          <a:bodyPr lIns="0" tIns="0" rIns="0" bIns="0"/>
          <a:lstStyle/>
          <a:p>
            <a:pPr marL="0" marR="0" lvl="0" indent="0" defTabSz="713105" eaLnBrk="1" fontAlgn="auto" latinLnBrk="0" hangingPunct="1">
              <a:lnSpc>
                <a:spcPct val="100000"/>
              </a:lnSpc>
              <a:spcBef>
                <a:spcPts val="0"/>
              </a:spcBef>
              <a:spcAft>
                <a:spcPts val="0"/>
              </a:spcAft>
              <a:buClrTx/>
              <a:buSzTx/>
              <a:buFontTx/>
              <a:buNone/>
              <a:defRPr/>
            </a:pPr>
            <a:endParaRPr kumimoji="0" lang="en-US" sz="1055" b="0" i="0" u="none" strike="noStrike" kern="0" cap="none" spc="0" normalizeH="0" baseline="0" noProof="0">
              <a:ln>
                <a:noFill/>
              </a:ln>
              <a:solidFill>
                <a:schemeClr val="tx1">
                  <a:lumMod val="50000"/>
                  <a:lumOff val="50000"/>
                </a:schemeClr>
              </a:solidFill>
              <a:effectLst/>
              <a:uLnTx/>
              <a:uFillTx/>
              <a:latin typeface="Open Sans"/>
              <a:ea typeface="+mn-ea"/>
            </a:endParaRPr>
          </a:p>
        </p:txBody>
      </p:sp>
      <p:sp>
        <p:nvSpPr>
          <p:cNvPr id="3" name="AutoShape 2"/>
          <p:cNvSpPr/>
          <p:nvPr/>
        </p:nvSpPr>
        <p:spPr bwMode="auto">
          <a:xfrm>
            <a:off x="4013317" y="1197247"/>
            <a:ext cx="1303338" cy="3146425"/>
          </a:xfrm>
          <a:custGeom>
            <a:avLst/>
            <a:gdLst>
              <a:gd name="T0" fmla="*/ 21600 w 21600"/>
              <a:gd name="T1" fmla="*/ 21600 h 21600"/>
              <a:gd name="T2" fmla="*/ 0 w 21600"/>
              <a:gd name="T3" fmla="*/ 21600 h 21600"/>
              <a:gd name="T4" fmla="*/ 0 w 21600"/>
              <a:gd name="T5" fmla="*/ 4642 h 21600"/>
              <a:gd name="T6" fmla="*/ 10755 w 21600"/>
              <a:gd name="T7" fmla="*/ 0 h 21600"/>
              <a:gd name="T8" fmla="*/ 21600 w 21600"/>
              <a:gd name="T9" fmla="*/ 4642 h 21600"/>
              <a:gd name="T10" fmla="*/ 21600 w 21600"/>
              <a:gd name="T11" fmla="*/ 21600 h 21600"/>
              <a:gd name="T12" fmla="*/ 21600 w 21600"/>
              <a:gd name="T13" fmla="*/ 21600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21600" y="21600"/>
                </a:moveTo>
                <a:lnTo>
                  <a:pt x="0" y="21600"/>
                </a:lnTo>
                <a:lnTo>
                  <a:pt x="0" y="4642"/>
                </a:lnTo>
                <a:lnTo>
                  <a:pt x="10755" y="0"/>
                </a:lnTo>
                <a:lnTo>
                  <a:pt x="21600" y="4642"/>
                </a:lnTo>
                <a:lnTo>
                  <a:pt x="21600" y="21600"/>
                </a:lnTo>
                <a:close/>
                <a:moveTo>
                  <a:pt x="21600" y="21600"/>
                </a:moveTo>
              </a:path>
            </a:pathLst>
          </a:custGeom>
          <a:gradFill>
            <a:gsLst>
              <a:gs pos="0">
                <a:schemeClr val="bg1"/>
              </a:gs>
              <a:gs pos="100000">
                <a:srgbClr val="D5D5D5"/>
              </a:gs>
              <a:gs pos="0">
                <a:schemeClr val="bg1"/>
              </a:gs>
              <a:gs pos="100000">
                <a:schemeClr val="bg1">
                  <a:lumMod val="50000"/>
                </a:schemeClr>
              </a:gs>
            </a:gsLst>
            <a:lin ang="11400000" scaled="0"/>
          </a:gradFill>
          <a:ln>
            <a:solidFill>
              <a:schemeClr val="bg1">
                <a:lumMod val="95000"/>
              </a:schemeClr>
            </a:solidFill>
          </a:ln>
          <a:effectLst>
            <a:outerShdw blurRad="254000" dist="127000" dir="8160000" algn="ctr" rotWithShape="0">
              <a:srgbClr val="000000">
                <a:alpha val="34000"/>
              </a:srgbClr>
            </a:outerShdw>
          </a:effectLst>
        </p:spPr>
        <p:txBody>
          <a:bodyPr lIns="0" tIns="0" rIns="0" bIns="0"/>
          <a:lstStyle/>
          <a:p>
            <a:pPr marL="0" marR="0" lvl="0" indent="0" defTabSz="713105" eaLnBrk="1" fontAlgn="auto" latinLnBrk="0" hangingPunct="1">
              <a:lnSpc>
                <a:spcPct val="100000"/>
              </a:lnSpc>
              <a:spcBef>
                <a:spcPts val="0"/>
              </a:spcBef>
              <a:spcAft>
                <a:spcPts val="0"/>
              </a:spcAft>
              <a:buClrTx/>
              <a:buSzTx/>
              <a:buFontTx/>
              <a:buNone/>
              <a:defRPr/>
            </a:pPr>
            <a:endParaRPr kumimoji="0" lang="en-US" sz="1055" b="0" i="0" u="none" strike="noStrike" kern="0" cap="none" spc="0" normalizeH="0" baseline="0" noProof="0">
              <a:ln>
                <a:noFill/>
              </a:ln>
              <a:solidFill>
                <a:schemeClr val="tx1">
                  <a:lumMod val="50000"/>
                  <a:lumOff val="50000"/>
                </a:schemeClr>
              </a:solidFill>
              <a:effectLst/>
              <a:uLnTx/>
              <a:uFillTx/>
              <a:latin typeface="Open Sans"/>
              <a:ea typeface="+mn-ea"/>
            </a:endParaRPr>
          </a:p>
        </p:txBody>
      </p:sp>
      <p:sp>
        <p:nvSpPr>
          <p:cNvPr id="6" name="AutoShape 2"/>
          <p:cNvSpPr/>
          <p:nvPr/>
        </p:nvSpPr>
        <p:spPr bwMode="auto">
          <a:xfrm>
            <a:off x="2688105" y="1203598"/>
            <a:ext cx="1301750" cy="3146425"/>
          </a:xfrm>
          <a:custGeom>
            <a:avLst/>
            <a:gdLst>
              <a:gd name="T0" fmla="*/ 21600 w 21600"/>
              <a:gd name="T1" fmla="*/ 21600 h 21600"/>
              <a:gd name="T2" fmla="*/ 0 w 21600"/>
              <a:gd name="T3" fmla="*/ 21600 h 21600"/>
              <a:gd name="T4" fmla="*/ 0 w 21600"/>
              <a:gd name="T5" fmla="*/ 4642 h 21600"/>
              <a:gd name="T6" fmla="*/ 10755 w 21600"/>
              <a:gd name="T7" fmla="*/ 0 h 21600"/>
              <a:gd name="T8" fmla="*/ 21600 w 21600"/>
              <a:gd name="T9" fmla="*/ 4642 h 21600"/>
              <a:gd name="T10" fmla="*/ 21600 w 21600"/>
              <a:gd name="T11" fmla="*/ 21600 h 21600"/>
              <a:gd name="T12" fmla="*/ 21600 w 21600"/>
              <a:gd name="T13" fmla="*/ 21600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21600" y="21600"/>
                </a:moveTo>
                <a:lnTo>
                  <a:pt x="0" y="21600"/>
                </a:lnTo>
                <a:lnTo>
                  <a:pt x="0" y="4642"/>
                </a:lnTo>
                <a:lnTo>
                  <a:pt x="10755" y="0"/>
                </a:lnTo>
                <a:lnTo>
                  <a:pt x="21600" y="4642"/>
                </a:lnTo>
                <a:lnTo>
                  <a:pt x="21600" y="21600"/>
                </a:lnTo>
                <a:close/>
                <a:moveTo>
                  <a:pt x="21600" y="21600"/>
                </a:moveTo>
              </a:path>
            </a:pathLst>
          </a:custGeom>
          <a:gradFill>
            <a:gsLst>
              <a:gs pos="0">
                <a:schemeClr val="bg1"/>
              </a:gs>
              <a:gs pos="100000">
                <a:srgbClr val="D5D5D5"/>
              </a:gs>
              <a:gs pos="0">
                <a:schemeClr val="bg1"/>
              </a:gs>
              <a:gs pos="100000">
                <a:schemeClr val="bg1">
                  <a:lumMod val="50000"/>
                </a:schemeClr>
              </a:gs>
            </a:gsLst>
            <a:lin ang="11400000" scaled="0"/>
          </a:gradFill>
          <a:ln>
            <a:solidFill>
              <a:schemeClr val="bg1">
                <a:lumMod val="95000"/>
              </a:schemeClr>
            </a:solidFill>
          </a:ln>
          <a:effectLst>
            <a:outerShdw blurRad="254000" dist="127000" dir="8160000" algn="ctr" rotWithShape="0">
              <a:srgbClr val="000000">
                <a:alpha val="34000"/>
              </a:srgbClr>
            </a:outerShdw>
          </a:effectLst>
        </p:spPr>
        <p:txBody>
          <a:bodyPr lIns="0" tIns="0" rIns="0" bIns="0"/>
          <a:lstStyle/>
          <a:p>
            <a:pPr marL="0" marR="0" lvl="0" indent="0" defTabSz="713105" eaLnBrk="1" fontAlgn="auto" latinLnBrk="0" hangingPunct="1">
              <a:lnSpc>
                <a:spcPct val="100000"/>
              </a:lnSpc>
              <a:spcBef>
                <a:spcPts val="0"/>
              </a:spcBef>
              <a:spcAft>
                <a:spcPts val="0"/>
              </a:spcAft>
              <a:buClrTx/>
              <a:buSzTx/>
              <a:buFontTx/>
              <a:buNone/>
              <a:defRPr/>
            </a:pPr>
            <a:endParaRPr kumimoji="0" lang="en-US" sz="1055" b="0" i="0" u="none" strike="noStrike" kern="0" cap="none" spc="0" normalizeH="0" baseline="0" noProof="0">
              <a:ln>
                <a:noFill/>
              </a:ln>
              <a:solidFill>
                <a:schemeClr val="tx1">
                  <a:lumMod val="50000"/>
                  <a:lumOff val="50000"/>
                </a:schemeClr>
              </a:solidFill>
              <a:effectLst/>
              <a:uLnTx/>
              <a:uFillTx/>
              <a:latin typeface="Open Sans"/>
              <a:ea typeface="+mn-ea"/>
            </a:endParaRPr>
          </a:p>
        </p:txBody>
      </p:sp>
      <p:sp>
        <p:nvSpPr>
          <p:cNvPr id="7" name="AutoShape 2"/>
          <p:cNvSpPr/>
          <p:nvPr/>
        </p:nvSpPr>
        <p:spPr bwMode="auto">
          <a:xfrm>
            <a:off x="1386355" y="1203598"/>
            <a:ext cx="1301750" cy="3146425"/>
          </a:xfrm>
          <a:custGeom>
            <a:avLst/>
            <a:gdLst>
              <a:gd name="T0" fmla="*/ 21600 w 21600"/>
              <a:gd name="T1" fmla="*/ 21600 h 21600"/>
              <a:gd name="T2" fmla="*/ 0 w 21600"/>
              <a:gd name="T3" fmla="*/ 21600 h 21600"/>
              <a:gd name="T4" fmla="*/ 0 w 21600"/>
              <a:gd name="T5" fmla="*/ 4642 h 21600"/>
              <a:gd name="T6" fmla="*/ 10755 w 21600"/>
              <a:gd name="T7" fmla="*/ 0 h 21600"/>
              <a:gd name="T8" fmla="*/ 21600 w 21600"/>
              <a:gd name="T9" fmla="*/ 4642 h 21600"/>
              <a:gd name="T10" fmla="*/ 21600 w 21600"/>
              <a:gd name="T11" fmla="*/ 21600 h 21600"/>
              <a:gd name="T12" fmla="*/ 21600 w 21600"/>
              <a:gd name="T13" fmla="*/ 21600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21600" y="21600"/>
                </a:moveTo>
                <a:lnTo>
                  <a:pt x="0" y="21600"/>
                </a:lnTo>
                <a:lnTo>
                  <a:pt x="0" y="4642"/>
                </a:lnTo>
                <a:lnTo>
                  <a:pt x="10755" y="0"/>
                </a:lnTo>
                <a:lnTo>
                  <a:pt x="21600" y="4642"/>
                </a:lnTo>
                <a:lnTo>
                  <a:pt x="21600" y="21600"/>
                </a:lnTo>
                <a:close/>
                <a:moveTo>
                  <a:pt x="21600" y="21600"/>
                </a:moveTo>
              </a:path>
            </a:pathLst>
          </a:custGeom>
          <a:gradFill>
            <a:gsLst>
              <a:gs pos="0">
                <a:schemeClr val="bg1"/>
              </a:gs>
              <a:gs pos="100000">
                <a:srgbClr val="D5D5D5"/>
              </a:gs>
              <a:gs pos="0">
                <a:schemeClr val="bg1"/>
              </a:gs>
              <a:gs pos="100000">
                <a:schemeClr val="bg1">
                  <a:lumMod val="50000"/>
                </a:schemeClr>
              </a:gs>
            </a:gsLst>
            <a:lin ang="11400000" scaled="0"/>
          </a:gradFill>
          <a:ln>
            <a:solidFill>
              <a:schemeClr val="bg1">
                <a:lumMod val="95000"/>
              </a:schemeClr>
            </a:solidFill>
          </a:ln>
          <a:effectLst>
            <a:outerShdw blurRad="254000" dist="127000" dir="8160000" algn="ctr" rotWithShape="0">
              <a:srgbClr val="000000">
                <a:alpha val="34000"/>
              </a:srgbClr>
            </a:outerShdw>
          </a:effectLst>
        </p:spPr>
        <p:txBody>
          <a:bodyPr lIns="0" tIns="0" rIns="0" bIns="0"/>
          <a:lstStyle/>
          <a:p>
            <a:pPr marL="0" marR="0" lvl="0" indent="0" defTabSz="713105" eaLnBrk="1" fontAlgn="auto" latinLnBrk="0" hangingPunct="1">
              <a:lnSpc>
                <a:spcPct val="100000"/>
              </a:lnSpc>
              <a:spcBef>
                <a:spcPts val="0"/>
              </a:spcBef>
              <a:spcAft>
                <a:spcPts val="0"/>
              </a:spcAft>
              <a:buClrTx/>
              <a:buSzTx/>
              <a:buFontTx/>
              <a:buNone/>
              <a:defRPr/>
            </a:pPr>
            <a:endParaRPr kumimoji="0" lang="en-US" sz="1055" b="0" i="0" u="none" strike="noStrike" kern="0" cap="none" spc="0" normalizeH="0" baseline="0" noProof="0">
              <a:ln>
                <a:noFill/>
              </a:ln>
              <a:solidFill>
                <a:schemeClr val="tx1">
                  <a:lumMod val="50000"/>
                  <a:lumOff val="50000"/>
                </a:schemeClr>
              </a:solidFill>
              <a:effectLst/>
              <a:uLnTx/>
              <a:uFillTx/>
              <a:latin typeface="Open Sans"/>
              <a:ea typeface="+mn-ea"/>
            </a:endParaRPr>
          </a:p>
        </p:txBody>
      </p:sp>
      <p:sp>
        <p:nvSpPr>
          <p:cNvPr id="32" name="Oval 1"/>
          <p:cNvSpPr/>
          <p:nvPr/>
        </p:nvSpPr>
        <p:spPr bwMode="auto">
          <a:xfrm>
            <a:off x="1753934" y="1704360"/>
            <a:ext cx="624806" cy="624805"/>
          </a:xfrm>
          <a:prstGeom prst="ellipse">
            <a:avLst/>
          </a:prstGeom>
          <a:gradFill flip="none" rotWithShape="1">
            <a:gsLst>
              <a:gs pos="0">
                <a:schemeClr val="bg1">
                  <a:lumMod val="85000"/>
                </a:schemeClr>
              </a:gs>
              <a:gs pos="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33" name="Oval 1"/>
          <p:cNvSpPr/>
          <p:nvPr/>
        </p:nvSpPr>
        <p:spPr bwMode="auto">
          <a:xfrm>
            <a:off x="3059832" y="1693584"/>
            <a:ext cx="624806" cy="624805"/>
          </a:xfrm>
          <a:prstGeom prst="ellipse">
            <a:avLst/>
          </a:prstGeom>
          <a:gradFill flip="none" rotWithShape="1">
            <a:gsLst>
              <a:gs pos="0">
                <a:schemeClr val="bg1">
                  <a:lumMod val="85000"/>
                </a:schemeClr>
              </a:gs>
              <a:gs pos="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34" name="Oval 1"/>
          <p:cNvSpPr/>
          <p:nvPr/>
        </p:nvSpPr>
        <p:spPr bwMode="auto">
          <a:xfrm>
            <a:off x="4379242" y="1693584"/>
            <a:ext cx="624806" cy="624805"/>
          </a:xfrm>
          <a:prstGeom prst="ellipse">
            <a:avLst/>
          </a:prstGeom>
          <a:gradFill flip="none" rotWithShape="1">
            <a:gsLst>
              <a:gs pos="0">
                <a:schemeClr val="bg1">
                  <a:lumMod val="85000"/>
                </a:schemeClr>
              </a:gs>
              <a:gs pos="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35" name="Oval 1"/>
          <p:cNvSpPr/>
          <p:nvPr/>
        </p:nvSpPr>
        <p:spPr bwMode="auto">
          <a:xfrm>
            <a:off x="5724128" y="1693584"/>
            <a:ext cx="624806" cy="624805"/>
          </a:xfrm>
          <a:prstGeom prst="ellipse">
            <a:avLst/>
          </a:prstGeom>
          <a:gradFill flip="none" rotWithShape="1">
            <a:gsLst>
              <a:gs pos="0">
                <a:schemeClr val="bg1">
                  <a:lumMod val="85000"/>
                </a:schemeClr>
              </a:gs>
              <a:gs pos="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36" name="Oval 1"/>
          <p:cNvSpPr/>
          <p:nvPr/>
        </p:nvSpPr>
        <p:spPr bwMode="auto">
          <a:xfrm>
            <a:off x="6992304" y="1693584"/>
            <a:ext cx="624806" cy="624805"/>
          </a:xfrm>
          <a:prstGeom prst="ellipse">
            <a:avLst/>
          </a:prstGeom>
          <a:gradFill flip="none" rotWithShape="1">
            <a:gsLst>
              <a:gs pos="0">
                <a:schemeClr val="bg1">
                  <a:lumMod val="85000"/>
                </a:schemeClr>
              </a:gs>
              <a:gs pos="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cxnSp>
        <p:nvCxnSpPr>
          <p:cNvPr id="23" name="Straight Arrow Connector 7"/>
          <p:cNvCxnSpPr/>
          <p:nvPr/>
        </p:nvCxnSpPr>
        <p:spPr>
          <a:xfrm>
            <a:off x="1938338" y="3846786"/>
            <a:ext cx="5238750" cy="0"/>
          </a:xfrm>
          <a:prstGeom prst="straightConnector1">
            <a:avLst/>
          </a:prstGeom>
          <a:noFill/>
          <a:ln w="76200" cap="rnd" cmpd="sng" algn="ctr">
            <a:solidFill>
              <a:srgbClr val="BD392F"/>
            </a:solidFill>
            <a:prstDash val="sysDot"/>
            <a:headEnd type="triangle" w="med" len="med"/>
            <a:tailEnd type="triangle" w="med" len="med"/>
          </a:ln>
          <a:effectLst/>
        </p:spPr>
      </p:cxnSp>
      <p:sp>
        <p:nvSpPr>
          <p:cNvPr id="2" name="灯片编号占位符 1"/>
          <p:cNvSpPr>
            <a:spLocks noGrp="1"/>
          </p:cNvSpPr>
          <p:nvPr>
            <p:ph type="sldNum" sz="quarter" idx="12"/>
          </p:nvPr>
        </p:nvSpPr>
        <p:spPr/>
        <p:txBody>
          <a:bodyPr/>
          <a:lstStyle/>
          <a:p>
            <a:fld id="{877C4908-FE0A-43F2-B8DA-9F7993525651}" type="slidenum">
              <a:rPr lang="zh-CN" altLang="en-US" smtClean="0"/>
              <a:t>17</a:t>
            </a:fld>
            <a:endParaRPr lang="zh-CN" altLang="en-US"/>
          </a:p>
        </p:txBody>
      </p:sp>
      <p:sp>
        <p:nvSpPr>
          <p:cNvPr id="20" name="AutoShape 15"/>
          <p:cNvSpPr/>
          <p:nvPr/>
        </p:nvSpPr>
        <p:spPr bwMode="auto">
          <a:xfrm>
            <a:off x="3245941" y="1873646"/>
            <a:ext cx="284209" cy="284135"/>
          </a:xfrm>
          <a:custGeom>
            <a:avLst/>
            <a:gdLst>
              <a:gd name="T0" fmla="+- 0 10782 53"/>
              <a:gd name="T1" fmla="*/ T0 w 21459"/>
              <a:gd name="T2" fmla="+- 0 10819 39"/>
              <a:gd name="T3" fmla="*/ 10819 h 21561"/>
              <a:gd name="T4" fmla="+- 0 10782 53"/>
              <a:gd name="T5" fmla="*/ T4 w 21459"/>
              <a:gd name="T6" fmla="+- 0 10819 39"/>
              <a:gd name="T7" fmla="*/ 10819 h 21561"/>
              <a:gd name="T8" fmla="+- 0 10782 53"/>
              <a:gd name="T9" fmla="*/ T8 w 21459"/>
              <a:gd name="T10" fmla="+- 0 10819 39"/>
              <a:gd name="T11" fmla="*/ 10819 h 21561"/>
              <a:gd name="T12" fmla="+- 0 10782 53"/>
              <a:gd name="T13" fmla="*/ T12 w 21459"/>
              <a:gd name="T14" fmla="+- 0 10819 39"/>
              <a:gd name="T15" fmla="*/ 10819 h 21561"/>
            </a:gdLst>
            <a:ahLst/>
            <a:cxnLst>
              <a:cxn ang="0">
                <a:pos x="T1" y="T3"/>
              </a:cxn>
              <a:cxn ang="0">
                <a:pos x="T5" y="T7"/>
              </a:cxn>
              <a:cxn ang="0">
                <a:pos x="T9" y="T11"/>
              </a:cxn>
              <a:cxn ang="0">
                <a:pos x="T13" y="T15"/>
              </a:cxn>
            </a:cxnLst>
            <a:rect l="0" t="0" r="r" b="b"/>
            <a:pathLst>
              <a:path w="21459" h="21561">
                <a:moveTo>
                  <a:pt x="20359" y="4319"/>
                </a:moveTo>
                <a:cubicBezTo>
                  <a:pt x="20703" y="4451"/>
                  <a:pt x="20960" y="4653"/>
                  <a:pt x="21125" y="4923"/>
                </a:cubicBezTo>
                <a:cubicBezTo>
                  <a:pt x="21468" y="5418"/>
                  <a:pt x="21546" y="6025"/>
                  <a:pt x="21363" y="6735"/>
                </a:cubicBezTo>
                <a:lnTo>
                  <a:pt x="17812" y="19432"/>
                </a:lnTo>
                <a:cubicBezTo>
                  <a:pt x="17663" y="20051"/>
                  <a:pt x="17338" y="20561"/>
                  <a:pt x="16840" y="20960"/>
                </a:cubicBezTo>
                <a:cubicBezTo>
                  <a:pt x="16342" y="21361"/>
                  <a:pt x="15810" y="21560"/>
                  <a:pt x="15242" y="21560"/>
                </a:cubicBezTo>
                <a:lnTo>
                  <a:pt x="3374" y="21560"/>
                </a:lnTo>
                <a:cubicBezTo>
                  <a:pt x="3031" y="21560"/>
                  <a:pt x="2698" y="21496"/>
                  <a:pt x="2378" y="21358"/>
                </a:cubicBezTo>
                <a:cubicBezTo>
                  <a:pt x="2056" y="21223"/>
                  <a:pt x="1747" y="21042"/>
                  <a:pt x="1456" y="20810"/>
                </a:cubicBezTo>
                <a:cubicBezTo>
                  <a:pt x="1162" y="20581"/>
                  <a:pt x="906" y="20312"/>
                  <a:pt x="683" y="19998"/>
                </a:cubicBezTo>
                <a:cubicBezTo>
                  <a:pt x="463" y="19685"/>
                  <a:pt x="287" y="19345"/>
                  <a:pt x="161" y="18978"/>
                </a:cubicBezTo>
                <a:cubicBezTo>
                  <a:pt x="-46" y="18345"/>
                  <a:pt x="-53" y="17750"/>
                  <a:pt x="138" y="17199"/>
                </a:cubicBezTo>
                <a:cubicBezTo>
                  <a:pt x="156" y="17049"/>
                  <a:pt x="172" y="16900"/>
                  <a:pt x="188" y="16759"/>
                </a:cubicBezTo>
                <a:cubicBezTo>
                  <a:pt x="206" y="16613"/>
                  <a:pt x="222" y="16449"/>
                  <a:pt x="237" y="16273"/>
                </a:cubicBezTo>
                <a:cubicBezTo>
                  <a:pt x="237" y="16179"/>
                  <a:pt x="222" y="16082"/>
                  <a:pt x="188" y="15985"/>
                </a:cubicBezTo>
                <a:cubicBezTo>
                  <a:pt x="156" y="15889"/>
                  <a:pt x="146" y="15792"/>
                  <a:pt x="161" y="15695"/>
                </a:cubicBezTo>
                <a:cubicBezTo>
                  <a:pt x="180" y="15549"/>
                  <a:pt x="245" y="15402"/>
                  <a:pt x="358" y="15256"/>
                </a:cubicBezTo>
                <a:cubicBezTo>
                  <a:pt x="471" y="15109"/>
                  <a:pt x="578" y="14942"/>
                  <a:pt x="678" y="14757"/>
                </a:cubicBezTo>
                <a:cubicBezTo>
                  <a:pt x="872" y="14411"/>
                  <a:pt x="1060" y="13986"/>
                  <a:pt x="1249" y="13485"/>
                </a:cubicBezTo>
                <a:cubicBezTo>
                  <a:pt x="1438" y="12987"/>
                  <a:pt x="1574" y="12553"/>
                  <a:pt x="1655" y="12190"/>
                </a:cubicBezTo>
                <a:cubicBezTo>
                  <a:pt x="1689" y="12040"/>
                  <a:pt x="1686" y="11896"/>
                  <a:pt x="1642" y="11762"/>
                </a:cubicBezTo>
                <a:cubicBezTo>
                  <a:pt x="1603" y="11627"/>
                  <a:pt x="1597" y="11504"/>
                  <a:pt x="1631" y="11389"/>
                </a:cubicBezTo>
                <a:cubicBezTo>
                  <a:pt x="1665" y="11240"/>
                  <a:pt x="1734" y="11111"/>
                  <a:pt x="1838" y="11005"/>
                </a:cubicBezTo>
                <a:cubicBezTo>
                  <a:pt x="1943" y="10897"/>
                  <a:pt x="2027" y="10788"/>
                  <a:pt x="2095" y="10671"/>
                </a:cubicBezTo>
                <a:cubicBezTo>
                  <a:pt x="2179" y="10507"/>
                  <a:pt x="2268" y="10308"/>
                  <a:pt x="2365" y="10082"/>
                </a:cubicBezTo>
                <a:cubicBezTo>
                  <a:pt x="2459" y="9859"/>
                  <a:pt x="2551" y="9628"/>
                  <a:pt x="2635" y="9390"/>
                </a:cubicBezTo>
                <a:cubicBezTo>
                  <a:pt x="2719" y="9150"/>
                  <a:pt x="2784" y="8918"/>
                  <a:pt x="2837" y="8690"/>
                </a:cubicBezTo>
                <a:cubicBezTo>
                  <a:pt x="2887" y="8461"/>
                  <a:pt x="2918" y="8271"/>
                  <a:pt x="2936" y="8118"/>
                </a:cubicBezTo>
                <a:cubicBezTo>
                  <a:pt x="2952" y="7972"/>
                  <a:pt x="2944" y="7816"/>
                  <a:pt x="2910" y="7655"/>
                </a:cubicBezTo>
                <a:cubicBezTo>
                  <a:pt x="2876" y="7497"/>
                  <a:pt x="2876" y="7365"/>
                  <a:pt x="2910" y="7248"/>
                </a:cubicBezTo>
                <a:cubicBezTo>
                  <a:pt x="2960" y="7101"/>
                  <a:pt x="3046" y="6978"/>
                  <a:pt x="3167" y="6878"/>
                </a:cubicBezTo>
                <a:cubicBezTo>
                  <a:pt x="3288" y="6778"/>
                  <a:pt x="3390" y="6664"/>
                  <a:pt x="3476" y="6532"/>
                </a:cubicBezTo>
                <a:cubicBezTo>
                  <a:pt x="3557" y="6421"/>
                  <a:pt x="3649" y="6263"/>
                  <a:pt x="3746" y="6049"/>
                </a:cubicBezTo>
                <a:cubicBezTo>
                  <a:pt x="3840" y="5841"/>
                  <a:pt x="3937" y="5609"/>
                  <a:pt x="4034" y="5354"/>
                </a:cubicBezTo>
                <a:cubicBezTo>
                  <a:pt x="4129" y="5102"/>
                  <a:pt x="4210" y="4856"/>
                  <a:pt x="4278" y="4618"/>
                </a:cubicBezTo>
                <a:cubicBezTo>
                  <a:pt x="4344" y="4381"/>
                  <a:pt x="4385" y="4170"/>
                  <a:pt x="4404" y="3979"/>
                </a:cubicBezTo>
                <a:cubicBezTo>
                  <a:pt x="4420" y="3868"/>
                  <a:pt x="4404" y="3754"/>
                  <a:pt x="4354" y="3636"/>
                </a:cubicBezTo>
                <a:cubicBezTo>
                  <a:pt x="4304" y="3519"/>
                  <a:pt x="4294" y="3390"/>
                  <a:pt x="4328" y="3249"/>
                </a:cubicBezTo>
                <a:cubicBezTo>
                  <a:pt x="4362" y="3120"/>
                  <a:pt x="4438" y="2980"/>
                  <a:pt x="4561" y="2836"/>
                </a:cubicBezTo>
                <a:cubicBezTo>
                  <a:pt x="4682" y="2692"/>
                  <a:pt x="4792" y="2543"/>
                  <a:pt x="4894" y="2393"/>
                </a:cubicBezTo>
                <a:cubicBezTo>
                  <a:pt x="5025" y="2159"/>
                  <a:pt x="5145" y="1886"/>
                  <a:pt x="5250" y="1573"/>
                </a:cubicBezTo>
                <a:cubicBezTo>
                  <a:pt x="5355" y="1262"/>
                  <a:pt x="5481" y="975"/>
                  <a:pt x="5625" y="717"/>
                </a:cubicBezTo>
                <a:cubicBezTo>
                  <a:pt x="5772" y="462"/>
                  <a:pt x="5966" y="259"/>
                  <a:pt x="6204" y="116"/>
                </a:cubicBezTo>
                <a:cubicBezTo>
                  <a:pt x="6440" y="-31"/>
                  <a:pt x="6767" y="-39"/>
                  <a:pt x="7176" y="92"/>
                </a:cubicBezTo>
                <a:lnTo>
                  <a:pt x="7150" y="151"/>
                </a:lnTo>
                <a:cubicBezTo>
                  <a:pt x="7409" y="54"/>
                  <a:pt x="7635" y="10"/>
                  <a:pt x="7829" y="10"/>
                </a:cubicBezTo>
                <a:lnTo>
                  <a:pt x="17613" y="10"/>
                </a:lnTo>
                <a:cubicBezTo>
                  <a:pt x="18266" y="10"/>
                  <a:pt x="18764" y="277"/>
                  <a:pt x="19107" y="805"/>
                </a:cubicBezTo>
                <a:cubicBezTo>
                  <a:pt x="19448" y="1303"/>
                  <a:pt x="19524" y="1904"/>
                  <a:pt x="19330" y="2616"/>
                </a:cubicBezTo>
                <a:lnTo>
                  <a:pt x="15782" y="15329"/>
                </a:lnTo>
                <a:cubicBezTo>
                  <a:pt x="15630" y="15918"/>
                  <a:pt x="15307" y="16419"/>
                  <a:pt x="14809" y="16829"/>
                </a:cubicBezTo>
                <a:cubicBezTo>
                  <a:pt x="14312" y="17243"/>
                  <a:pt x="13782" y="17448"/>
                  <a:pt x="13221" y="17448"/>
                </a:cubicBezTo>
                <a:lnTo>
                  <a:pt x="2019" y="17448"/>
                </a:lnTo>
                <a:cubicBezTo>
                  <a:pt x="1935" y="17448"/>
                  <a:pt x="1852" y="17460"/>
                  <a:pt x="1762" y="17477"/>
                </a:cubicBezTo>
                <a:cubicBezTo>
                  <a:pt x="1676" y="17495"/>
                  <a:pt x="1597" y="17551"/>
                  <a:pt x="1529" y="17644"/>
                </a:cubicBezTo>
                <a:cubicBezTo>
                  <a:pt x="1430" y="17832"/>
                  <a:pt x="1430" y="18096"/>
                  <a:pt x="1529" y="18430"/>
                </a:cubicBezTo>
                <a:cubicBezTo>
                  <a:pt x="1665" y="18834"/>
                  <a:pt x="1914" y="19186"/>
                  <a:pt x="2284" y="19488"/>
                </a:cubicBezTo>
                <a:cubicBezTo>
                  <a:pt x="2651" y="19796"/>
                  <a:pt x="3015" y="19945"/>
                  <a:pt x="3374" y="19945"/>
                </a:cubicBezTo>
                <a:lnTo>
                  <a:pt x="15242" y="19945"/>
                </a:lnTo>
                <a:cubicBezTo>
                  <a:pt x="15485" y="19945"/>
                  <a:pt x="15724" y="19846"/>
                  <a:pt x="15962" y="19643"/>
                </a:cubicBezTo>
                <a:cubicBezTo>
                  <a:pt x="16201" y="19444"/>
                  <a:pt x="16358" y="19221"/>
                  <a:pt x="16434" y="18975"/>
                </a:cubicBezTo>
                <a:lnTo>
                  <a:pt x="20310" y="5128"/>
                </a:lnTo>
                <a:cubicBezTo>
                  <a:pt x="20344" y="4979"/>
                  <a:pt x="20365" y="4841"/>
                  <a:pt x="20373" y="4715"/>
                </a:cubicBezTo>
                <a:cubicBezTo>
                  <a:pt x="20378" y="4592"/>
                  <a:pt x="20373" y="4460"/>
                  <a:pt x="20359" y="4319"/>
                </a:cubicBezTo>
                <a:moveTo>
                  <a:pt x="6285" y="8083"/>
                </a:moveTo>
                <a:cubicBezTo>
                  <a:pt x="6201" y="8446"/>
                  <a:pt x="6311" y="8628"/>
                  <a:pt x="6610" y="8628"/>
                </a:cubicBezTo>
                <a:lnTo>
                  <a:pt x="14325" y="8628"/>
                </a:lnTo>
                <a:cubicBezTo>
                  <a:pt x="14461" y="8628"/>
                  <a:pt x="14587" y="8578"/>
                  <a:pt x="14707" y="8473"/>
                </a:cubicBezTo>
                <a:cubicBezTo>
                  <a:pt x="14830" y="8370"/>
                  <a:pt x="14906" y="8238"/>
                  <a:pt x="14940" y="8083"/>
                </a:cubicBezTo>
                <a:lnTo>
                  <a:pt x="15242" y="7028"/>
                </a:lnTo>
                <a:cubicBezTo>
                  <a:pt x="15276" y="6881"/>
                  <a:pt x="15263" y="6752"/>
                  <a:pt x="15205" y="6641"/>
                </a:cubicBezTo>
                <a:cubicBezTo>
                  <a:pt x="15145" y="6535"/>
                  <a:pt x="15051" y="6483"/>
                  <a:pt x="14914" y="6483"/>
                </a:cubicBezTo>
                <a:lnTo>
                  <a:pt x="7202" y="6483"/>
                </a:lnTo>
                <a:cubicBezTo>
                  <a:pt x="7066" y="6483"/>
                  <a:pt x="6935" y="6532"/>
                  <a:pt x="6807" y="6638"/>
                </a:cubicBezTo>
                <a:cubicBezTo>
                  <a:pt x="6676" y="6740"/>
                  <a:pt x="6594" y="6869"/>
                  <a:pt x="6560" y="7028"/>
                </a:cubicBezTo>
                <a:lnTo>
                  <a:pt x="6285" y="8083"/>
                </a:lnTo>
                <a:close/>
                <a:moveTo>
                  <a:pt x="7150" y="4867"/>
                </a:moveTo>
                <a:cubicBezTo>
                  <a:pt x="7116" y="5017"/>
                  <a:pt x="7132" y="5140"/>
                  <a:pt x="7195" y="5240"/>
                </a:cubicBezTo>
                <a:cubicBezTo>
                  <a:pt x="7257" y="5336"/>
                  <a:pt x="7354" y="5386"/>
                  <a:pt x="7488" y="5386"/>
                </a:cubicBezTo>
                <a:lnTo>
                  <a:pt x="15192" y="5386"/>
                </a:lnTo>
                <a:cubicBezTo>
                  <a:pt x="15326" y="5386"/>
                  <a:pt x="15451" y="5336"/>
                  <a:pt x="15575" y="5240"/>
                </a:cubicBezTo>
                <a:cubicBezTo>
                  <a:pt x="15695" y="5140"/>
                  <a:pt x="15784" y="5017"/>
                  <a:pt x="15845" y="4867"/>
                </a:cubicBezTo>
                <a:lnTo>
                  <a:pt x="16120" y="3771"/>
                </a:lnTo>
                <a:cubicBezTo>
                  <a:pt x="16154" y="3622"/>
                  <a:pt x="16141" y="3493"/>
                  <a:pt x="16083" y="3387"/>
                </a:cubicBezTo>
                <a:cubicBezTo>
                  <a:pt x="16023" y="3279"/>
                  <a:pt x="15923" y="3223"/>
                  <a:pt x="15782" y="3223"/>
                </a:cubicBezTo>
                <a:lnTo>
                  <a:pt x="8078" y="3223"/>
                </a:lnTo>
                <a:cubicBezTo>
                  <a:pt x="7944" y="3223"/>
                  <a:pt x="7818" y="3279"/>
                  <a:pt x="7695" y="3387"/>
                </a:cubicBezTo>
                <a:cubicBezTo>
                  <a:pt x="7575" y="3493"/>
                  <a:pt x="7488" y="3622"/>
                  <a:pt x="7438" y="3771"/>
                </a:cubicBezTo>
                <a:lnTo>
                  <a:pt x="7150" y="4867"/>
                </a:lnTo>
                <a:close/>
              </a:path>
            </a:pathLst>
          </a:custGeom>
          <a:solidFill>
            <a:srgbClr val="BD392F"/>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21" name="AutoShape 61"/>
          <p:cNvSpPr/>
          <p:nvPr/>
        </p:nvSpPr>
        <p:spPr bwMode="auto">
          <a:xfrm>
            <a:off x="1895582" y="1881657"/>
            <a:ext cx="283296" cy="28413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5"/>
                  <a:pt x="21335" y="314"/>
                </a:cubicBezTo>
                <a:cubicBezTo>
                  <a:pt x="21511" y="528"/>
                  <a:pt x="21599" y="781"/>
                  <a:pt x="21599" y="1069"/>
                </a:cubicBezTo>
                <a:lnTo>
                  <a:pt x="21599" y="4117"/>
                </a:lnTo>
                <a:cubicBezTo>
                  <a:pt x="21599" y="4411"/>
                  <a:pt x="21511" y="4661"/>
                  <a:pt x="21335" y="4872"/>
                </a:cubicBezTo>
                <a:cubicBezTo>
                  <a:pt x="21161" y="5084"/>
                  <a:pt x="20943" y="5189"/>
                  <a:pt x="20684" y="5189"/>
                </a:cubicBezTo>
                <a:lnTo>
                  <a:pt x="891" y="5189"/>
                </a:lnTo>
                <a:cubicBezTo>
                  <a:pt x="646" y="5189"/>
                  <a:pt x="438" y="5084"/>
                  <a:pt x="261" y="4872"/>
                </a:cubicBezTo>
                <a:cubicBezTo>
                  <a:pt x="88" y="4661"/>
                  <a:pt x="0" y="4411"/>
                  <a:pt x="0" y="4117"/>
                </a:cubicBezTo>
                <a:lnTo>
                  <a:pt x="0" y="1069"/>
                </a:lnTo>
                <a:cubicBezTo>
                  <a:pt x="0" y="781"/>
                  <a:pt x="88" y="528"/>
                  <a:pt x="261" y="314"/>
                </a:cubicBezTo>
                <a:cubicBezTo>
                  <a:pt x="438" y="105"/>
                  <a:pt x="646" y="0"/>
                  <a:pt x="891" y="0"/>
                </a:cubicBezTo>
                <a:lnTo>
                  <a:pt x="20684" y="0"/>
                </a:lnTo>
                <a:close/>
                <a:moveTo>
                  <a:pt x="20684" y="8212"/>
                </a:moveTo>
                <a:cubicBezTo>
                  <a:pt x="20941" y="8212"/>
                  <a:pt x="21159" y="8318"/>
                  <a:pt x="21335" y="8526"/>
                </a:cubicBezTo>
                <a:cubicBezTo>
                  <a:pt x="21511" y="8741"/>
                  <a:pt x="21599" y="8987"/>
                  <a:pt x="21599" y="9266"/>
                </a:cubicBezTo>
                <a:lnTo>
                  <a:pt x="21599" y="12292"/>
                </a:lnTo>
                <a:cubicBezTo>
                  <a:pt x="21599" y="12597"/>
                  <a:pt x="21511" y="12858"/>
                  <a:pt x="21335" y="13070"/>
                </a:cubicBezTo>
                <a:cubicBezTo>
                  <a:pt x="21161" y="13281"/>
                  <a:pt x="20943" y="13387"/>
                  <a:pt x="20684" y="13387"/>
                </a:cubicBezTo>
                <a:lnTo>
                  <a:pt x="891" y="13387"/>
                </a:lnTo>
                <a:cubicBezTo>
                  <a:pt x="646" y="13387"/>
                  <a:pt x="438" y="13281"/>
                  <a:pt x="261" y="13070"/>
                </a:cubicBezTo>
                <a:cubicBezTo>
                  <a:pt x="88" y="12859"/>
                  <a:pt x="0" y="12597"/>
                  <a:pt x="0" y="12292"/>
                </a:cubicBezTo>
                <a:lnTo>
                  <a:pt x="0" y="9266"/>
                </a:lnTo>
                <a:cubicBezTo>
                  <a:pt x="0" y="8976"/>
                  <a:pt x="88" y="8729"/>
                  <a:pt x="261" y="8520"/>
                </a:cubicBezTo>
                <a:cubicBezTo>
                  <a:pt x="438" y="8315"/>
                  <a:pt x="646" y="8212"/>
                  <a:pt x="891" y="8212"/>
                </a:cubicBezTo>
                <a:lnTo>
                  <a:pt x="20684" y="8212"/>
                </a:lnTo>
                <a:close/>
                <a:moveTo>
                  <a:pt x="20684" y="16410"/>
                </a:moveTo>
                <a:cubicBezTo>
                  <a:pt x="20941" y="16410"/>
                  <a:pt x="21159" y="16515"/>
                  <a:pt x="21335" y="16724"/>
                </a:cubicBezTo>
                <a:cubicBezTo>
                  <a:pt x="21511" y="16938"/>
                  <a:pt x="21599" y="17188"/>
                  <a:pt x="21599" y="17479"/>
                </a:cubicBezTo>
                <a:lnTo>
                  <a:pt x="21599" y="20527"/>
                </a:lnTo>
                <a:cubicBezTo>
                  <a:pt x="21599" y="20821"/>
                  <a:pt x="21511" y="21071"/>
                  <a:pt x="21335" y="21282"/>
                </a:cubicBezTo>
                <a:cubicBezTo>
                  <a:pt x="21161" y="21491"/>
                  <a:pt x="20943" y="21599"/>
                  <a:pt x="20684" y="21599"/>
                </a:cubicBezTo>
                <a:lnTo>
                  <a:pt x="891" y="21599"/>
                </a:lnTo>
                <a:cubicBezTo>
                  <a:pt x="646" y="21599"/>
                  <a:pt x="438" y="21491"/>
                  <a:pt x="261" y="21282"/>
                </a:cubicBezTo>
                <a:cubicBezTo>
                  <a:pt x="88" y="21071"/>
                  <a:pt x="0" y="20821"/>
                  <a:pt x="0" y="20527"/>
                </a:cubicBezTo>
                <a:lnTo>
                  <a:pt x="0" y="17479"/>
                </a:lnTo>
                <a:cubicBezTo>
                  <a:pt x="0" y="17188"/>
                  <a:pt x="88" y="16938"/>
                  <a:pt x="261" y="16724"/>
                </a:cubicBezTo>
                <a:cubicBezTo>
                  <a:pt x="438" y="16515"/>
                  <a:pt x="646" y="16410"/>
                  <a:pt x="891" y="16410"/>
                </a:cubicBezTo>
                <a:lnTo>
                  <a:pt x="20684" y="16410"/>
                </a:lnTo>
                <a:close/>
                <a:moveTo>
                  <a:pt x="20520" y="9704"/>
                </a:moveTo>
                <a:lnTo>
                  <a:pt x="8810" y="9704"/>
                </a:lnTo>
                <a:lnTo>
                  <a:pt x="8810" y="11869"/>
                </a:lnTo>
                <a:lnTo>
                  <a:pt x="20520" y="11869"/>
                </a:lnTo>
                <a:lnTo>
                  <a:pt x="20520" y="9704"/>
                </a:lnTo>
                <a:close/>
                <a:moveTo>
                  <a:pt x="20520" y="17916"/>
                </a:moveTo>
                <a:lnTo>
                  <a:pt x="12409" y="17916"/>
                </a:lnTo>
                <a:lnTo>
                  <a:pt x="12409" y="20066"/>
                </a:lnTo>
                <a:lnTo>
                  <a:pt x="20520" y="20066"/>
                </a:lnTo>
                <a:lnTo>
                  <a:pt x="20520" y="17916"/>
                </a:lnTo>
                <a:close/>
                <a:moveTo>
                  <a:pt x="20520" y="1533"/>
                </a:moveTo>
                <a:lnTo>
                  <a:pt x="16003" y="1533"/>
                </a:lnTo>
                <a:lnTo>
                  <a:pt x="16003" y="3683"/>
                </a:lnTo>
                <a:lnTo>
                  <a:pt x="20520" y="3683"/>
                </a:lnTo>
                <a:lnTo>
                  <a:pt x="20520" y="1533"/>
                </a:lnTo>
                <a:close/>
              </a:path>
            </a:pathLst>
          </a:custGeom>
          <a:solidFill>
            <a:srgbClr val="BD392F"/>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22" name="AutoShape 79"/>
          <p:cNvSpPr/>
          <p:nvPr/>
        </p:nvSpPr>
        <p:spPr bwMode="auto">
          <a:xfrm>
            <a:off x="4549083" y="1873647"/>
            <a:ext cx="285124" cy="28413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27" y="11039"/>
                </a:moveTo>
                <a:lnTo>
                  <a:pt x="19787" y="8346"/>
                </a:lnTo>
                <a:lnTo>
                  <a:pt x="19787" y="17288"/>
                </a:lnTo>
                <a:cubicBezTo>
                  <a:pt x="19787" y="17878"/>
                  <a:pt x="19689" y="18435"/>
                  <a:pt x="19494" y="18954"/>
                </a:cubicBezTo>
                <a:cubicBezTo>
                  <a:pt x="19298" y="19470"/>
                  <a:pt x="19039" y="19928"/>
                  <a:pt x="18711" y="20324"/>
                </a:cubicBezTo>
                <a:cubicBezTo>
                  <a:pt x="18383" y="20714"/>
                  <a:pt x="18004" y="21028"/>
                  <a:pt x="17574" y="21256"/>
                </a:cubicBezTo>
                <a:cubicBezTo>
                  <a:pt x="17145" y="21485"/>
                  <a:pt x="16681" y="21599"/>
                  <a:pt x="16179" y="21599"/>
                </a:cubicBezTo>
                <a:lnTo>
                  <a:pt x="3593" y="21599"/>
                </a:lnTo>
                <a:cubicBezTo>
                  <a:pt x="3101" y="21599"/>
                  <a:pt x="2634" y="21485"/>
                  <a:pt x="2193" y="21256"/>
                </a:cubicBezTo>
                <a:cubicBezTo>
                  <a:pt x="1753" y="21028"/>
                  <a:pt x="1372" y="20711"/>
                  <a:pt x="1051" y="20324"/>
                </a:cubicBezTo>
                <a:cubicBezTo>
                  <a:pt x="733" y="19928"/>
                  <a:pt x="476" y="19470"/>
                  <a:pt x="286" y="18954"/>
                </a:cubicBezTo>
                <a:cubicBezTo>
                  <a:pt x="95" y="18432"/>
                  <a:pt x="0" y="17878"/>
                  <a:pt x="0" y="17288"/>
                </a:cubicBezTo>
                <a:lnTo>
                  <a:pt x="0" y="4340"/>
                </a:lnTo>
                <a:cubicBezTo>
                  <a:pt x="0" y="3751"/>
                  <a:pt x="95" y="3193"/>
                  <a:pt x="286" y="2662"/>
                </a:cubicBezTo>
                <a:cubicBezTo>
                  <a:pt x="476" y="2134"/>
                  <a:pt x="733" y="1677"/>
                  <a:pt x="1051" y="1293"/>
                </a:cubicBezTo>
                <a:cubicBezTo>
                  <a:pt x="1372" y="914"/>
                  <a:pt x="1753" y="607"/>
                  <a:pt x="2193" y="378"/>
                </a:cubicBezTo>
                <a:cubicBezTo>
                  <a:pt x="2634" y="149"/>
                  <a:pt x="3101" y="35"/>
                  <a:pt x="3593" y="35"/>
                </a:cubicBezTo>
                <a:lnTo>
                  <a:pt x="16179" y="35"/>
                </a:lnTo>
                <a:cubicBezTo>
                  <a:pt x="16211" y="35"/>
                  <a:pt x="16253" y="40"/>
                  <a:pt x="16304" y="46"/>
                </a:cubicBezTo>
                <a:cubicBezTo>
                  <a:pt x="16355" y="58"/>
                  <a:pt x="16395" y="64"/>
                  <a:pt x="16426" y="64"/>
                </a:cubicBezTo>
                <a:lnTo>
                  <a:pt x="14191" y="2745"/>
                </a:lnTo>
                <a:lnTo>
                  <a:pt x="3593" y="2745"/>
                </a:lnTo>
                <a:cubicBezTo>
                  <a:pt x="3226" y="2745"/>
                  <a:pt x="2913" y="2900"/>
                  <a:pt x="2651" y="3214"/>
                </a:cubicBezTo>
                <a:cubicBezTo>
                  <a:pt x="2389" y="3528"/>
                  <a:pt x="2260" y="3906"/>
                  <a:pt x="2260" y="4343"/>
                </a:cubicBezTo>
                <a:lnTo>
                  <a:pt x="2260" y="17288"/>
                </a:lnTo>
                <a:cubicBezTo>
                  <a:pt x="2260" y="17728"/>
                  <a:pt x="2389" y="18107"/>
                  <a:pt x="2651" y="18423"/>
                </a:cubicBezTo>
                <a:cubicBezTo>
                  <a:pt x="2913" y="18731"/>
                  <a:pt x="3226" y="18893"/>
                  <a:pt x="3593" y="18893"/>
                </a:cubicBezTo>
                <a:lnTo>
                  <a:pt x="16179" y="18893"/>
                </a:lnTo>
                <a:cubicBezTo>
                  <a:pt x="16546" y="18893"/>
                  <a:pt x="16864" y="18731"/>
                  <a:pt x="17128" y="18423"/>
                </a:cubicBezTo>
                <a:cubicBezTo>
                  <a:pt x="17395" y="18110"/>
                  <a:pt x="17527" y="17731"/>
                  <a:pt x="17527" y="17288"/>
                </a:cubicBezTo>
                <a:lnTo>
                  <a:pt x="17527" y="11039"/>
                </a:lnTo>
                <a:close/>
                <a:moveTo>
                  <a:pt x="18875" y="6393"/>
                </a:moveTo>
                <a:lnTo>
                  <a:pt x="11251" y="15534"/>
                </a:lnTo>
                <a:lnTo>
                  <a:pt x="7386" y="17054"/>
                </a:lnTo>
                <a:lnTo>
                  <a:pt x="8651" y="12432"/>
                </a:lnTo>
                <a:lnTo>
                  <a:pt x="16287" y="3278"/>
                </a:lnTo>
                <a:lnTo>
                  <a:pt x="18875" y="6393"/>
                </a:lnTo>
                <a:close/>
                <a:moveTo>
                  <a:pt x="16524" y="5607"/>
                </a:moveTo>
                <a:cubicBezTo>
                  <a:pt x="16664" y="5440"/>
                  <a:pt x="16664" y="5281"/>
                  <a:pt x="16524" y="5114"/>
                </a:cubicBezTo>
                <a:cubicBezTo>
                  <a:pt x="16382" y="4964"/>
                  <a:pt x="16245" y="4964"/>
                  <a:pt x="16113" y="5114"/>
                </a:cubicBezTo>
                <a:lnTo>
                  <a:pt x="10140" y="12273"/>
                </a:lnTo>
                <a:cubicBezTo>
                  <a:pt x="10001" y="12446"/>
                  <a:pt x="10001" y="12610"/>
                  <a:pt x="10140" y="12766"/>
                </a:cubicBezTo>
                <a:cubicBezTo>
                  <a:pt x="10189" y="12839"/>
                  <a:pt x="10255" y="12880"/>
                  <a:pt x="10341" y="12880"/>
                </a:cubicBezTo>
                <a:cubicBezTo>
                  <a:pt x="10419" y="12880"/>
                  <a:pt x="10480" y="12839"/>
                  <a:pt x="10527" y="12766"/>
                </a:cubicBezTo>
                <a:lnTo>
                  <a:pt x="16524" y="5607"/>
                </a:lnTo>
                <a:close/>
                <a:moveTo>
                  <a:pt x="21274" y="1677"/>
                </a:moveTo>
                <a:cubicBezTo>
                  <a:pt x="21485" y="1947"/>
                  <a:pt x="21592" y="2255"/>
                  <a:pt x="21597" y="2610"/>
                </a:cubicBezTo>
                <a:cubicBezTo>
                  <a:pt x="21600" y="2959"/>
                  <a:pt x="21492" y="3269"/>
                  <a:pt x="21274" y="3542"/>
                </a:cubicBezTo>
                <a:lnTo>
                  <a:pt x="20161" y="4830"/>
                </a:lnTo>
                <a:lnTo>
                  <a:pt x="17574" y="1724"/>
                </a:lnTo>
                <a:lnTo>
                  <a:pt x="18652" y="407"/>
                </a:lnTo>
                <a:cubicBezTo>
                  <a:pt x="18880" y="137"/>
                  <a:pt x="19144" y="0"/>
                  <a:pt x="19447" y="0"/>
                </a:cubicBezTo>
                <a:cubicBezTo>
                  <a:pt x="19753" y="0"/>
                  <a:pt x="20005" y="137"/>
                  <a:pt x="20208" y="407"/>
                </a:cubicBezTo>
                <a:lnTo>
                  <a:pt x="20748" y="1038"/>
                </a:lnTo>
                <a:lnTo>
                  <a:pt x="21274" y="1677"/>
                </a:lnTo>
                <a:close/>
              </a:path>
            </a:pathLst>
          </a:custGeom>
          <a:solidFill>
            <a:srgbClr val="BD392F"/>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29" name="AutoShape 15"/>
          <p:cNvSpPr/>
          <p:nvPr/>
        </p:nvSpPr>
        <p:spPr bwMode="auto">
          <a:xfrm>
            <a:off x="5910237" y="1874694"/>
            <a:ext cx="284209" cy="284135"/>
          </a:xfrm>
          <a:custGeom>
            <a:avLst/>
            <a:gdLst>
              <a:gd name="T0" fmla="+- 0 10782 53"/>
              <a:gd name="T1" fmla="*/ T0 w 21459"/>
              <a:gd name="T2" fmla="+- 0 10819 39"/>
              <a:gd name="T3" fmla="*/ 10819 h 21561"/>
              <a:gd name="T4" fmla="+- 0 10782 53"/>
              <a:gd name="T5" fmla="*/ T4 w 21459"/>
              <a:gd name="T6" fmla="+- 0 10819 39"/>
              <a:gd name="T7" fmla="*/ 10819 h 21561"/>
              <a:gd name="T8" fmla="+- 0 10782 53"/>
              <a:gd name="T9" fmla="*/ T8 w 21459"/>
              <a:gd name="T10" fmla="+- 0 10819 39"/>
              <a:gd name="T11" fmla="*/ 10819 h 21561"/>
              <a:gd name="T12" fmla="+- 0 10782 53"/>
              <a:gd name="T13" fmla="*/ T12 w 21459"/>
              <a:gd name="T14" fmla="+- 0 10819 39"/>
              <a:gd name="T15" fmla="*/ 10819 h 21561"/>
            </a:gdLst>
            <a:ahLst/>
            <a:cxnLst>
              <a:cxn ang="0">
                <a:pos x="T1" y="T3"/>
              </a:cxn>
              <a:cxn ang="0">
                <a:pos x="T5" y="T7"/>
              </a:cxn>
              <a:cxn ang="0">
                <a:pos x="T9" y="T11"/>
              </a:cxn>
              <a:cxn ang="0">
                <a:pos x="T13" y="T15"/>
              </a:cxn>
            </a:cxnLst>
            <a:rect l="0" t="0" r="r" b="b"/>
            <a:pathLst>
              <a:path w="21459" h="21561">
                <a:moveTo>
                  <a:pt x="20359" y="4319"/>
                </a:moveTo>
                <a:cubicBezTo>
                  <a:pt x="20703" y="4451"/>
                  <a:pt x="20960" y="4653"/>
                  <a:pt x="21125" y="4923"/>
                </a:cubicBezTo>
                <a:cubicBezTo>
                  <a:pt x="21468" y="5418"/>
                  <a:pt x="21546" y="6025"/>
                  <a:pt x="21363" y="6735"/>
                </a:cubicBezTo>
                <a:lnTo>
                  <a:pt x="17812" y="19432"/>
                </a:lnTo>
                <a:cubicBezTo>
                  <a:pt x="17663" y="20051"/>
                  <a:pt x="17338" y="20561"/>
                  <a:pt x="16840" y="20960"/>
                </a:cubicBezTo>
                <a:cubicBezTo>
                  <a:pt x="16342" y="21361"/>
                  <a:pt x="15810" y="21560"/>
                  <a:pt x="15242" y="21560"/>
                </a:cubicBezTo>
                <a:lnTo>
                  <a:pt x="3374" y="21560"/>
                </a:lnTo>
                <a:cubicBezTo>
                  <a:pt x="3031" y="21560"/>
                  <a:pt x="2698" y="21496"/>
                  <a:pt x="2378" y="21358"/>
                </a:cubicBezTo>
                <a:cubicBezTo>
                  <a:pt x="2056" y="21223"/>
                  <a:pt x="1747" y="21042"/>
                  <a:pt x="1456" y="20810"/>
                </a:cubicBezTo>
                <a:cubicBezTo>
                  <a:pt x="1162" y="20581"/>
                  <a:pt x="906" y="20312"/>
                  <a:pt x="683" y="19998"/>
                </a:cubicBezTo>
                <a:cubicBezTo>
                  <a:pt x="463" y="19685"/>
                  <a:pt x="287" y="19345"/>
                  <a:pt x="161" y="18978"/>
                </a:cubicBezTo>
                <a:cubicBezTo>
                  <a:pt x="-46" y="18345"/>
                  <a:pt x="-53" y="17750"/>
                  <a:pt x="138" y="17199"/>
                </a:cubicBezTo>
                <a:cubicBezTo>
                  <a:pt x="156" y="17049"/>
                  <a:pt x="172" y="16900"/>
                  <a:pt x="188" y="16759"/>
                </a:cubicBezTo>
                <a:cubicBezTo>
                  <a:pt x="206" y="16613"/>
                  <a:pt x="222" y="16449"/>
                  <a:pt x="237" y="16273"/>
                </a:cubicBezTo>
                <a:cubicBezTo>
                  <a:pt x="237" y="16179"/>
                  <a:pt x="222" y="16082"/>
                  <a:pt x="188" y="15985"/>
                </a:cubicBezTo>
                <a:cubicBezTo>
                  <a:pt x="156" y="15889"/>
                  <a:pt x="146" y="15792"/>
                  <a:pt x="161" y="15695"/>
                </a:cubicBezTo>
                <a:cubicBezTo>
                  <a:pt x="180" y="15549"/>
                  <a:pt x="245" y="15402"/>
                  <a:pt x="358" y="15256"/>
                </a:cubicBezTo>
                <a:cubicBezTo>
                  <a:pt x="471" y="15109"/>
                  <a:pt x="578" y="14942"/>
                  <a:pt x="678" y="14757"/>
                </a:cubicBezTo>
                <a:cubicBezTo>
                  <a:pt x="872" y="14411"/>
                  <a:pt x="1060" y="13986"/>
                  <a:pt x="1249" y="13485"/>
                </a:cubicBezTo>
                <a:cubicBezTo>
                  <a:pt x="1438" y="12987"/>
                  <a:pt x="1574" y="12553"/>
                  <a:pt x="1655" y="12190"/>
                </a:cubicBezTo>
                <a:cubicBezTo>
                  <a:pt x="1689" y="12040"/>
                  <a:pt x="1686" y="11896"/>
                  <a:pt x="1642" y="11762"/>
                </a:cubicBezTo>
                <a:cubicBezTo>
                  <a:pt x="1603" y="11627"/>
                  <a:pt x="1597" y="11504"/>
                  <a:pt x="1631" y="11389"/>
                </a:cubicBezTo>
                <a:cubicBezTo>
                  <a:pt x="1665" y="11240"/>
                  <a:pt x="1734" y="11111"/>
                  <a:pt x="1838" y="11005"/>
                </a:cubicBezTo>
                <a:cubicBezTo>
                  <a:pt x="1943" y="10897"/>
                  <a:pt x="2027" y="10788"/>
                  <a:pt x="2095" y="10671"/>
                </a:cubicBezTo>
                <a:cubicBezTo>
                  <a:pt x="2179" y="10507"/>
                  <a:pt x="2268" y="10308"/>
                  <a:pt x="2365" y="10082"/>
                </a:cubicBezTo>
                <a:cubicBezTo>
                  <a:pt x="2459" y="9859"/>
                  <a:pt x="2551" y="9628"/>
                  <a:pt x="2635" y="9390"/>
                </a:cubicBezTo>
                <a:cubicBezTo>
                  <a:pt x="2719" y="9150"/>
                  <a:pt x="2784" y="8918"/>
                  <a:pt x="2837" y="8690"/>
                </a:cubicBezTo>
                <a:cubicBezTo>
                  <a:pt x="2887" y="8461"/>
                  <a:pt x="2918" y="8271"/>
                  <a:pt x="2936" y="8118"/>
                </a:cubicBezTo>
                <a:cubicBezTo>
                  <a:pt x="2952" y="7972"/>
                  <a:pt x="2944" y="7816"/>
                  <a:pt x="2910" y="7655"/>
                </a:cubicBezTo>
                <a:cubicBezTo>
                  <a:pt x="2876" y="7497"/>
                  <a:pt x="2876" y="7365"/>
                  <a:pt x="2910" y="7248"/>
                </a:cubicBezTo>
                <a:cubicBezTo>
                  <a:pt x="2960" y="7101"/>
                  <a:pt x="3046" y="6978"/>
                  <a:pt x="3167" y="6878"/>
                </a:cubicBezTo>
                <a:cubicBezTo>
                  <a:pt x="3288" y="6778"/>
                  <a:pt x="3390" y="6664"/>
                  <a:pt x="3476" y="6532"/>
                </a:cubicBezTo>
                <a:cubicBezTo>
                  <a:pt x="3557" y="6421"/>
                  <a:pt x="3649" y="6263"/>
                  <a:pt x="3746" y="6049"/>
                </a:cubicBezTo>
                <a:cubicBezTo>
                  <a:pt x="3840" y="5841"/>
                  <a:pt x="3937" y="5609"/>
                  <a:pt x="4034" y="5354"/>
                </a:cubicBezTo>
                <a:cubicBezTo>
                  <a:pt x="4129" y="5102"/>
                  <a:pt x="4210" y="4856"/>
                  <a:pt x="4278" y="4618"/>
                </a:cubicBezTo>
                <a:cubicBezTo>
                  <a:pt x="4344" y="4381"/>
                  <a:pt x="4385" y="4170"/>
                  <a:pt x="4404" y="3979"/>
                </a:cubicBezTo>
                <a:cubicBezTo>
                  <a:pt x="4420" y="3868"/>
                  <a:pt x="4404" y="3754"/>
                  <a:pt x="4354" y="3636"/>
                </a:cubicBezTo>
                <a:cubicBezTo>
                  <a:pt x="4304" y="3519"/>
                  <a:pt x="4294" y="3390"/>
                  <a:pt x="4328" y="3249"/>
                </a:cubicBezTo>
                <a:cubicBezTo>
                  <a:pt x="4362" y="3120"/>
                  <a:pt x="4438" y="2980"/>
                  <a:pt x="4561" y="2836"/>
                </a:cubicBezTo>
                <a:cubicBezTo>
                  <a:pt x="4682" y="2692"/>
                  <a:pt x="4792" y="2543"/>
                  <a:pt x="4894" y="2393"/>
                </a:cubicBezTo>
                <a:cubicBezTo>
                  <a:pt x="5025" y="2159"/>
                  <a:pt x="5145" y="1886"/>
                  <a:pt x="5250" y="1573"/>
                </a:cubicBezTo>
                <a:cubicBezTo>
                  <a:pt x="5355" y="1262"/>
                  <a:pt x="5481" y="975"/>
                  <a:pt x="5625" y="717"/>
                </a:cubicBezTo>
                <a:cubicBezTo>
                  <a:pt x="5772" y="462"/>
                  <a:pt x="5966" y="259"/>
                  <a:pt x="6204" y="116"/>
                </a:cubicBezTo>
                <a:cubicBezTo>
                  <a:pt x="6440" y="-31"/>
                  <a:pt x="6767" y="-39"/>
                  <a:pt x="7176" y="92"/>
                </a:cubicBezTo>
                <a:lnTo>
                  <a:pt x="7150" y="151"/>
                </a:lnTo>
                <a:cubicBezTo>
                  <a:pt x="7409" y="54"/>
                  <a:pt x="7635" y="10"/>
                  <a:pt x="7829" y="10"/>
                </a:cubicBezTo>
                <a:lnTo>
                  <a:pt x="17613" y="10"/>
                </a:lnTo>
                <a:cubicBezTo>
                  <a:pt x="18266" y="10"/>
                  <a:pt x="18764" y="277"/>
                  <a:pt x="19107" y="805"/>
                </a:cubicBezTo>
                <a:cubicBezTo>
                  <a:pt x="19448" y="1303"/>
                  <a:pt x="19524" y="1904"/>
                  <a:pt x="19330" y="2616"/>
                </a:cubicBezTo>
                <a:lnTo>
                  <a:pt x="15782" y="15329"/>
                </a:lnTo>
                <a:cubicBezTo>
                  <a:pt x="15630" y="15918"/>
                  <a:pt x="15307" y="16419"/>
                  <a:pt x="14809" y="16829"/>
                </a:cubicBezTo>
                <a:cubicBezTo>
                  <a:pt x="14312" y="17243"/>
                  <a:pt x="13782" y="17448"/>
                  <a:pt x="13221" y="17448"/>
                </a:cubicBezTo>
                <a:lnTo>
                  <a:pt x="2019" y="17448"/>
                </a:lnTo>
                <a:cubicBezTo>
                  <a:pt x="1935" y="17448"/>
                  <a:pt x="1852" y="17460"/>
                  <a:pt x="1762" y="17477"/>
                </a:cubicBezTo>
                <a:cubicBezTo>
                  <a:pt x="1676" y="17495"/>
                  <a:pt x="1597" y="17551"/>
                  <a:pt x="1529" y="17644"/>
                </a:cubicBezTo>
                <a:cubicBezTo>
                  <a:pt x="1430" y="17832"/>
                  <a:pt x="1430" y="18096"/>
                  <a:pt x="1529" y="18430"/>
                </a:cubicBezTo>
                <a:cubicBezTo>
                  <a:pt x="1665" y="18834"/>
                  <a:pt x="1914" y="19186"/>
                  <a:pt x="2284" y="19488"/>
                </a:cubicBezTo>
                <a:cubicBezTo>
                  <a:pt x="2651" y="19796"/>
                  <a:pt x="3015" y="19945"/>
                  <a:pt x="3374" y="19945"/>
                </a:cubicBezTo>
                <a:lnTo>
                  <a:pt x="15242" y="19945"/>
                </a:lnTo>
                <a:cubicBezTo>
                  <a:pt x="15485" y="19945"/>
                  <a:pt x="15724" y="19846"/>
                  <a:pt x="15962" y="19643"/>
                </a:cubicBezTo>
                <a:cubicBezTo>
                  <a:pt x="16201" y="19444"/>
                  <a:pt x="16358" y="19221"/>
                  <a:pt x="16434" y="18975"/>
                </a:cubicBezTo>
                <a:lnTo>
                  <a:pt x="20310" y="5128"/>
                </a:lnTo>
                <a:cubicBezTo>
                  <a:pt x="20344" y="4979"/>
                  <a:pt x="20365" y="4841"/>
                  <a:pt x="20373" y="4715"/>
                </a:cubicBezTo>
                <a:cubicBezTo>
                  <a:pt x="20378" y="4592"/>
                  <a:pt x="20373" y="4460"/>
                  <a:pt x="20359" y="4319"/>
                </a:cubicBezTo>
                <a:moveTo>
                  <a:pt x="6285" y="8083"/>
                </a:moveTo>
                <a:cubicBezTo>
                  <a:pt x="6201" y="8446"/>
                  <a:pt x="6311" y="8628"/>
                  <a:pt x="6610" y="8628"/>
                </a:cubicBezTo>
                <a:lnTo>
                  <a:pt x="14325" y="8628"/>
                </a:lnTo>
                <a:cubicBezTo>
                  <a:pt x="14461" y="8628"/>
                  <a:pt x="14587" y="8578"/>
                  <a:pt x="14707" y="8473"/>
                </a:cubicBezTo>
                <a:cubicBezTo>
                  <a:pt x="14830" y="8370"/>
                  <a:pt x="14906" y="8238"/>
                  <a:pt x="14940" y="8083"/>
                </a:cubicBezTo>
                <a:lnTo>
                  <a:pt x="15242" y="7028"/>
                </a:lnTo>
                <a:cubicBezTo>
                  <a:pt x="15276" y="6881"/>
                  <a:pt x="15263" y="6752"/>
                  <a:pt x="15205" y="6641"/>
                </a:cubicBezTo>
                <a:cubicBezTo>
                  <a:pt x="15145" y="6535"/>
                  <a:pt x="15051" y="6483"/>
                  <a:pt x="14914" y="6483"/>
                </a:cubicBezTo>
                <a:lnTo>
                  <a:pt x="7202" y="6483"/>
                </a:lnTo>
                <a:cubicBezTo>
                  <a:pt x="7066" y="6483"/>
                  <a:pt x="6935" y="6532"/>
                  <a:pt x="6807" y="6638"/>
                </a:cubicBezTo>
                <a:cubicBezTo>
                  <a:pt x="6676" y="6740"/>
                  <a:pt x="6594" y="6869"/>
                  <a:pt x="6560" y="7028"/>
                </a:cubicBezTo>
                <a:lnTo>
                  <a:pt x="6285" y="8083"/>
                </a:lnTo>
                <a:close/>
                <a:moveTo>
                  <a:pt x="7150" y="4867"/>
                </a:moveTo>
                <a:cubicBezTo>
                  <a:pt x="7116" y="5017"/>
                  <a:pt x="7132" y="5140"/>
                  <a:pt x="7195" y="5240"/>
                </a:cubicBezTo>
                <a:cubicBezTo>
                  <a:pt x="7257" y="5336"/>
                  <a:pt x="7354" y="5386"/>
                  <a:pt x="7488" y="5386"/>
                </a:cubicBezTo>
                <a:lnTo>
                  <a:pt x="15192" y="5386"/>
                </a:lnTo>
                <a:cubicBezTo>
                  <a:pt x="15326" y="5386"/>
                  <a:pt x="15451" y="5336"/>
                  <a:pt x="15575" y="5240"/>
                </a:cubicBezTo>
                <a:cubicBezTo>
                  <a:pt x="15695" y="5140"/>
                  <a:pt x="15784" y="5017"/>
                  <a:pt x="15845" y="4867"/>
                </a:cubicBezTo>
                <a:lnTo>
                  <a:pt x="16120" y="3771"/>
                </a:lnTo>
                <a:cubicBezTo>
                  <a:pt x="16154" y="3622"/>
                  <a:pt x="16141" y="3493"/>
                  <a:pt x="16083" y="3387"/>
                </a:cubicBezTo>
                <a:cubicBezTo>
                  <a:pt x="16023" y="3279"/>
                  <a:pt x="15923" y="3223"/>
                  <a:pt x="15782" y="3223"/>
                </a:cubicBezTo>
                <a:lnTo>
                  <a:pt x="8078" y="3223"/>
                </a:lnTo>
                <a:cubicBezTo>
                  <a:pt x="7944" y="3223"/>
                  <a:pt x="7818" y="3279"/>
                  <a:pt x="7695" y="3387"/>
                </a:cubicBezTo>
                <a:cubicBezTo>
                  <a:pt x="7575" y="3493"/>
                  <a:pt x="7488" y="3622"/>
                  <a:pt x="7438" y="3771"/>
                </a:cubicBezTo>
                <a:lnTo>
                  <a:pt x="7150" y="4867"/>
                </a:lnTo>
                <a:close/>
              </a:path>
            </a:pathLst>
          </a:custGeom>
          <a:solidFill>
            <a:srgbClr val="BD392F"/>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30" name="AutoShape 97"/>
          <p:cNvSpPr/>
          <p:nvPr/>
        </p:nvSpPr>
        <p:spPr bwMode="auto">
          <a:xfrm>
            <a:off x="7178116" y="1874695"/>
            <a:ext cx="285124" cy="2841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5" y="6463"/>
                </a:moveTo>
                <a:cubicBezTo>
                  <a:pt x="385" y="6463"/>
                  <a:pt x="262" y="6412"/>
                  <a:pt x="155" y="6305"/>
                </a:cubicBezTo>
                <a:cubicBezTo>
                  <a:pt x="48" y="6201"/>
                  <a:pt x="0" y="6075"/>
                  <a:pt x="0" y="5925"/>
                </a:cubicBezTo>
                <a:lnTo>
                  <a:pt x="0" y="538"/>
                </a:lnTo>
                <a:cubicBezTo>
                  <a:pt x="0" y="388"/>
                  <a:pt x="48" y="265"/>
                  <a:pt x="155" y="158"/>
                </a:cubicBezTo>
                <a:cubicBezTo>
                  <a:pt x="262" y="51"/>
                  <a:pt x="385" y="0"/>
                  <a:pt x="535" y="0"/>
                </a:cubicBezTo>
                <a:lnTo>
                  <a:pt x="5925" y="0"/>
                </a:lnTo>
                <a:cubicBezTo>
                  <a:pt x="6072" y="0"/>
                  <a:pt x="6201" y="51"/>
                  <a:pt x="6319" y="158"/>
                </a:cubicBezTo>
                <a:cubicBezTo>
                  <a:pt x="6432" y="264"/>
                  <a:pt x="6486" y="388"/>
                  <a:pt x="6486" y="538"/>
                </a:cubicBezTo>
                <a:lnTo>
                  <a:pt x="6486" y="5925"/>
                </a:lnTo>
                <a:cubicBezTo>
                  <a:pt x="6486" y="6075"/>
                  <a:pt x="6432" y="6201"/>
                  <a:pt x="6319" y="6305"/>
                </a:cubicBezTo>
                <a:cubicBezTo>
                  <a:pt x="6201" y="6412"/>
                  <a:pt x="6072" y="6463"/>
                  <a:pt x="5925" y="6463"/>
                </a:cubicBezTo>
                <a:lnTo>
                  <a:pt x="535" y="6463"/>
                </a:lnTo>
                <a:close/>
                <a:moveTo>
                  <a:pt x="21058" y="8105"/>
                </a:moveTo>
                <a:cubicBezTo>
                  <a:pt x="21205" y="8105"/>
                  <a:pt x="21335" y="8156"/>
                  <a:pt x="21438" y="8257"/>
                </a:cubicBezTo>
                <a:cubicBezTo>
                  <a:pt x="21542" y="8358"/>
                  <a:pt x="21599" y="8487"/>
                  <a:pt x="21599" y="8643"/>
                </a:cubicBezTo>
                <a:lnTo>
                  <a:pt x="21599" y="12613"/>
                </a:lnTo>
                <a:cubicBezTo>
                  <a:pt x="21599" y="13854"/>
                  <a:pt x="21314" y="15020"/>
                  <a:pt x="20750" y="16114"/>
                </a:cubicBezTo>
                <a:cubicBezTo>
                  <a:pt x="20183" y="17209"/>
                  <a:pt x="19411" y="18159"/>
                  <a:pt x="18432" y="18968"/>
                </a:cubicBezTo>
                <a:cubicBezTo>
                  <a:pt x="17453" y="19774"/>
                  <a:pt x="16313" y="20416"/>
                  <a:pt x="15000" y="20891"/>
                </a:cubicBezTo>
                <a:cubicBezTo>
                  <a:pt x="13690" y="21363"/>
                  <a:pt x="12291" y="21599"/>
                  <a:pt x="10802" y="21599"/>
                </a:cubicBezTo>
                <a:cubicBezTo>
                  <a:pt x="9297" y="21599"/>
                  <a:pt x="7891" y="21363"/>
                  <a:pt x="6587" y="20891"/>
                </a:cubicBezTo>
                <a:cubicBezTo>
                  <a:pt x="5283" y="20416"/>
                  <a:pt x="4140" y="19774"/>
                  <a:pt x="3161" y="18968"/>
                </a:cubicBezTo>
                <a:cubicBezTo>
                  <a:pt x="2182" y="18159"/>
                  <a:pt x="1410" y="17212"/>
                  <a:pt x="843" y="16120"/>
                </a:cubicBezTo>
                <a:cubicBezTo>
                  <a:pt x="279" y="15032"/>
                  <a:pt x="0" y="13866"/>
                  <a:pt x="0" y="12613"/>
                </a:cubicBezTo>
                <a:lnTo>
                  <a:pt x="0" y="8643"/>
                </a:lnTo>
                <a:cubicBezTo>
                  <a:pt x="0" y="8496"/>
                  <a:pt x="48" y="8369"/>
                  <a:pt x="155" y="8263"/>
                </a:cubicBezTo>
                <a:cubicBezTo>
                  <a:pt x="262" y="8159"/>
                  <a:pt x="385" y="8104"/>
                  <a:pt x="535" y="8104"/>
                </a:cubicBezTo>
                <a:lnTo>
                  <a:pt x="5925" y="8104"/>
                </a:lnTo>
                <a:cubicBezTo>
                  <a:pt x="6072" y="8104"/>
                  <a:pt x="6201" y="8156"/>
                  <a:pt x="6319" y="8257"/>
                </a:cubicBezTo>
                <a:cubicBezTo>
                  <a:pt x="6432" y="8358"/>
                  <a:pt x="6486" y="8487"/>
                  <a:pt x="6486" y="8643"/>
                </a:cubicBezTo>
                <a:lnTo>
                  <a:pt x="6486" y="12613"/>
                </a:lnTo>
                <a:cubicBezTo>
                  <a:pt x="6486" y="12881"/>
                  <a:pt x="6596" y="13154"/>
                  <a:pt x="6800" y="13439"/>
                </a:cubicBezTo>
                <a:cubicBezTo>
                  <a:pt x="7005" y="13725"/>
                  <a:pt x="7298" y="13992"/>
                  <a:pt x="7676" y="14246"/>
                </a:cubicBezTo>
                <a:cubicBezTo>
                  <a:pt x="8050" y="14499"/>
                  <a:pt x="8505" y="14704"/>
                  <a:pt x="9032" y="14865"/>
                </a:cubicBezTo>
                <a:cubicBezTo>
                  <a:pt x="9561" y="15029"/>
                  <a:pt x="10152" y="15107"/>
                  <a:pt x="10802" y="15107"/>
                </a:cubicBezTo>
                <a:cubicBezTo>
                  <a:pt x="11447" y="15107"/>
                  <a:pt x="12038" y="15029"/>
                  <a:pt x="12576" y="14865"/>
                </a:cubicBezTo>
                <a:cubicBezTo>
                  <a:pt x="13112" y="14704"/>
                  <a:pt x="13566" y="14499"/>
                  <a:pt x="13944" y="14246"/>
                </a:cubicBezTo>
                <a:cubicBezTo>
                  <a:pt x="14321" y="13992"/>
                  <a:pt x="14615" y="13722"/>
                  <a:pt x="14822" y="13439"/>
                </a:cubicBezTo>
                <a:cubicBezTo>
                  <a:pt x="15029" y="13154"/>
                  <a:pt x="15130" y="12881"/>
                  <a:pt x="15130" y="12613"/>
                </a:cubicBezTo>
                <a:lnTo>
                  <a:pt x="15130" y="8643"/>
                </a:lnTo>
                <a:cubicBezTo>
                  <a:pt x="15130" y="8286"/>
                  <a:pt x="15311" y="8104"/>
                  <a:pt x="15671" y="8104"/>
                </a:cubicBezTo>
                <a:lnTo>
                  <a:pt x="21058" y="8104"/>
                </a:lnTo>
                <a:close/>
                <a:moveTo>
                  <a:pt x="21058" y="2"/>
                </a:moveTo>
                <a:cubicBezTo>
                  <a:pt x="21205" y="2"/>
                  <a:pt x="21335" y="54"/>
                  <a:pt x="21438" y="161"/>
                </a:cubicBezTo>
                <a:cubicBezTo>
                  <a:pt x="21542" y="267"/>
                  <a:pt x="21599" y="391"/>
                  <a:pt x="21599" y="541"/>
                </a:cubicBezTo>
                <a:lnTo>
                  <a:pt x="21599" y="5928"/>
                </a:lnTo>
                <a:cubicBezTo>
                  <a:pt x="21599" y="6077"/>
                  <a:pt x="21542" y="6204"/>
                  <a:pt x="21438" y="6308"/>
                </a:cubicBezTo>
                <a:cubicBezTo>
                  <a:pt x="21335" y="6414"/>
                  <a:pt x="21205" y="6466"/>
                  <a:pt x="21058" y="6466"/>
                </a:cubicBezTo>
                <a:lnTo>
                  <a:pt x="15671" y="6466"/>
                </a:lnTo>
                <a:cubicBezTo>
                  <a:pt x="15311" y="6466"/>
                  <a:pt x="15130" y="6288"/>
                  <a:pt x="15130" y="5928"/>
                </a:cubicBezTo>
                <a:lnTo>
                  <a:pt x="15130" y="541"/>
                </a:lnTo>
                <a:cubicBezTo>
                  <a:pt x="15130" y="391"/>
                  <a:pt x="15182" y="267"/>
                  <a:pt x="15282" y="161"/>
                </a:cubicBezTo>
                <a:cubicBezTo>
                  <a:pt x="15383" y="54"/>
                  <a:pt x="15513" y="2"/>
                  <a:pt x="15671" y="2"/>
                </a:cubicBezTo>
                <a:lnTo>
                  <a:pt x="21058" y="2"/>
                </a:lnTo>
                <a:close/>
              </a:path>
            </a:pathLst>
          </a:custGeom>
          <a:solidFill>
            <a:srgbClr val="BD392F"/>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31" name="Content Placeholder 2"/>
          <p:cNvSpPr txBox="1"/>
          <p:nvPr/>
        </p:nvSpPr>
        <p:spPr bwMode="auto">
          <a:xfrm>
            <a:off x="1507269" y="2427734"/>
            <a:ext cx="1059921" cy="1117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a:t>
            </a:r>
            <a:endParaRPr lang="en-US" altLang="zh-CN"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37" name="Content Placeholder 2"/>
          <p:cNvSpPr txBox="1"/>
          <p:nvPr/>
        </p:nvSpPr>
        <p:spPr bwMode="auto">
          <a:xfrm>
            <a:off x="2799356" y="2427734"/>
            <a:ext cx="1059921" cy="1117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a:t>
            </a:r>
            <a:endParaRPr lang="en-US" altLang="zh-CN"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38" name="Content Placeholder 2"/>
          <p:cNvSpPr txBox="1"/>
          <p:nvPr/>
        </p:nvSpPr>
        <p:spPr bwMode="auto">
          <a:xfrm>
            <a:off x="4124573" y="2427734"/>
            <a:ext cx="1059921" cy="1117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a:t>
            </a:r>
            <a:endParaRPr lang="en-US" altLang="zh-CN"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39" name="Content Placeholder 2"/>
          <p:cNvSpPr txBox="1"/>
          <p:nvPr/>
        </p:nvSpPr>
        <p:spPr bwMode="auto">
          <a:xfrm>
            <a:off x="5423286" y="2427734"/>
            <a:ext cx="1059921" cy="1117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a:t>
            </a:r>
            <a:endParaRPr lang="en-US" altLang="zh-CN"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40" name="Content Placeholder 2"/>
          <p:cNvSpPr txBox="1"/>
          <p:nvPr/>
        </p:nvSpPr>
        <p:spPr bwMode="auto">
          <a:xfrm>
            <a:off x="6761756" y="2427734"/>
            <a:ext cx="1059921" cy="1117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a:t>
            </a:r>
            <a:endParaRPr lang="en-US" altLang="zh-CN" sz="11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25" name="矩形 24"/>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26" name="直接连接符 25"/>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500" fill="hold"/>
                                        <p:tgtEl>
                                          <p:spTgt spid="21"/>
                                        </p:tgtEl>
                                        <p:attrNameLst>
                                          <p:attrName>ppt_w</p:attrName>
                                        </p:attrNameLst>
                                      </p:cBhvr>
                                      <p:tavLst>
                                        <p:tav tm="0">
                                          <p:val>
                                            <p:fltVal val="0"/>
                                          </p:val>
                                        </p:tav>
                                        <p:tav tm="100000">
                                          <p:val>
                                            <p:strVal val="#ppt_w"/>
                                          </p:val>
                                        </p:tav>
                                      </p:tavLst>
                                    </p:anim>
                                    <p:anim calcmode="lin" valueType="num">
                                      <p:cBhvr>
                                        <p:cTn id="16" dur="500" fill="hold"/>
                                        <p:tgtEl>
                                          <p:spTgt spid="21"/>
                                        </p:tgtEl>
                                        <p:attrNameLst>
                                          <p:attrName>ppt_h</p:attrName>
                                        </p:attrNameLst>
                                      </p:cBhvr>
                                      <p:tavLst>
                                        <p:tav tm="0">
                                          <p:val>
                                            <p:fltVal val="0"/>
                                          </p:val>
                                        </p:tav>
                                        <p:tav tm="100000">
                                          <p:val>
                                            <p:strVal val="#ppt_h"/>
                                          </p:val>
                                        </p:tav>
                                      </p:tavLst>
                                    </p:anim>
                                    <p:animEffect transition="in" filter="fade">
                                      <p:cBhvr>
                                        <p:cTn id="17" dur="500"/>
                                        <p:tgtEl>
                                          <p:spTgt spid="21"/>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1"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1+#ppt_h/2"/>
                                          </p:val>
                                        </p:tav>
                                        <p:tav tm="100000">
                                          <p:val>
                                            <p:strVal val="#ppt_y"/>
                                          </p:val>
                                        </p:tav>
                                      </p:tavLst>
                                    </p:anim>
                                  </p:childTnLst>
                                </p:cTn>
                              </p:par>
                            </p:childTnLst>
                          </p:cTn>
                        </p:par>
                        <p:par>
                          <p:cTn id="45" fill="hold">
                            <p:stCondLst>
                              <p:cond delay="3500"/>
                            </p:stCondLst>
                            <p:childTnLst>
                              <p:par>
                                <p:cTn id="46" presetID="1" presetClass="entr" presetSubtype="0"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500"/>
                                        <p:tgtEl>
                                          <p:spTgt spid="38"/>
                                        </p:tgtEl>
                                      </p:cBhvr>
                                    </p:animEffect>
                                  </p:childTnLst>
                                </p:cTn>
                              </p:par>
                            </p:childTnLst>
                          </p:cTn>
                        </p:par>
                        <p:par>
                          <p:cTn id="58" fill="hold">
                            <p:stCondLst>
                              <p:cond delay="4500"/>
                            </p:stCondLst>
                            <p:childTnLst>
                              <p:par>
                                <p:cTn id="59" presetID="2" presetClass="entr" presetSubtype="4"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fill="hold"/>
                                        <p:tgtEl>
                                          <p:spTgt spid="4"/>
                                        </p:tgtEl>
                                        <p:attrNameLst>
                                          <p:attrName>ppt_x</p:attrName>
                                        </p:attrNameLst>
                                      </p:cBhvr>
                                      <p:tavLst>
                                        <p:tav tm="0">
                                          <p:val>
                                            <p:strVal val="#ppt_x"/>
                                          </p:val>
                                        </p:tav>
                                        <p:tav tm="100000">
                                          <p:val>
                                            <p:strVal val="#ppt_x"/>
                                          </p:val>
                                        </p:tav>
                                      </p:tavLst>
                                    </p:anim>
                                    <p:anim calcmode="lin" valueType="num">
                                      <p:cBhvr additive="base">
                                        <p:cTn id="62" dur="500" fill="hold"/>
                                        <p:tgtEl>
                                          <p:spTgt spid="4"/>
                                        </p:tgtEl>
                                        <p:attrNameLst>
                                          <p:attrName>ppt_y</p:attrName>
                                        </p:attrNameLst>
                                      </p:cBhvr>
                                      <p:tavLst>
                                        <p:tav tm="0">
                                          <p:val>
                                            <p:strVal val="1+#ppt_h/2"/>
                                          </p:val>
                                        </p:tav>
                                        <p:tav tm="100000">
                                          <p:val>
                                            <p:strVal val="#ppt_y"/>
                                          </p:val>
                                        </p:tav>
                                      </p:tavLst>
                                    </p:anim>
                                  </p:childTnLst>
                                </p:cTn>
                              </p:par>
                            </p:childTnLst>
                          </p:cTn>
                        </p:par>
                        <p:par>
                          <p:cTn id="63" fill="hold">
                            <p:stCondLst>
                              <p:cond delay="5000"/>
                            </p:stCondLst>
                            <p:childTnLst>
                              <p:par>
                                <p:cTn id="64" presetID="1" presetClass="entr" presetSubtype="0"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childTnLst>
                                </p:cTn>
                              </p:par>
                            </p:childTnLst>
                          </p:cTn>
                        </p:par>
                        <p:par>
                          <p:cTn id="66" fill="hold">
                            <p:stCondLst>
                              <p:cond delay="5000"/>
                            </p:stCondLst>
                            <p:childTnLst>
                              <p:par>
                                <p:cTn id="67" presetID="53" presetClass="entr" presetSubtype="16"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childTnLst>
                          </p:cTn>
                        </p:par>
                        <p:par>
                          <p:cTn id="72" fill="hold">
                            <p:stCondLst>
                              <p:cond delay="5500"/>
                            </p:stCondLst>
                            <p:childTnLst>
                              <p:par>
                                <p:cTn id="73" presetID="10" presetClass="entr" presetSubtype="0"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childTnLst>
                          </p:cTn>
                        </p:par>
                        <p:par>
                          <p:cTn id="76" fill="hold">
                            <p:stCondLst>
                              <p:cond delay="6000"/>
                            </p:stCondLst>
                            <p:childTnLst>
                              <p:par>
                                <p:cTn id="77" presetID="2" presetClass="entr" presetSubtype="4" fill="hold" grpId="0" nodeType="afterEffect">
                                  <p:stCondLst>
                                    <p:cond delay="0"/>
                                  </p:stCondLst>
                                  <p:childTnLst>
                                    <p:set>
                                      <p:cBhvr>
                                        <p:cTn id="78" dur="1" fill="hold">
                                          <p:stCondLst>
                                            <p:cond delay="0"/>
                                          </p:stCondLst>
                                        </p:cTn>
                                        <p:tgtEl>
                                          <p:spTgt spid="5"/>
                                        </p:tgtEl>
                                        <p:attrNameLst>
                                          <p:attrName>style.visibility</p:attrName>
                                        </p:attrNameLst>
                                      </p:cBhvr>
                                      <p:to>
                                        <p:strVal val="visible"/>
                                      </p:to>
                                    </p:set>
                                    <p:anim calcmode="lin" valueType="num">
                                      <p:cBhvr additive="base">
                                        <p:cTn id="79" dur="500" fill="hold"/>
                                        <p:tgtEl>
                                          <p:spTgt spid="5"/>
                                        </p:tgtEl>
                                        <p:attrNameLst>
                                          <p:attrName>ppt_x</p:attrName>
                                        </p:attrNameLst>
                                      </p:cBhvr>
                                      <p:tavLst>
                                        <p:tav tm="0">
                                          <p:val>
                                            <p:strVal val="#ppt_x"/>
                                          </p:val>
                                        </p:tav>
                                        <p:tav tm="100000">
                                          <p:val>
                                            <p:strVal val="#ppt_x"/>
                                          </p:val>
                                        </p:tav>
                                      </p:tavLst>
                                    </p:anim>
                                    <p:anim calcmode="lin" valueType="num">
                                      <p:cBhvr additive="base">
                                        <p:cTn id="80" dur="500" fill="hold"/>
                                        <p:tgtEl>
                                          <p:spTgt spid="5"/>
                                        </p:tgtEl>
                                        <p:attrNameLst>
                                          <p:attrName>ppt_y</p:attrName>
                                        </p:attrNameLst>
                                      </p:cBhvr>
                                      <p:tavLst>
                                        <p:tav tm="0">
                                          <p:val>
                                            <p:strVal val="1+#ppt_h/2"/>
                                          </p:val>
                                        </p:tav>
                                        <p:tav tm="100000">
                                          <p:val>
                                            <p:strVal val="#ppt_y"/>
                                          </p:val>
                                        </p:tav>
                                      </p:tavLst>
                                    </p:anim>
                                  </p:childTnLst>
                                </p:cTn>
                              </p:par>
                            </p:childTnLst>
                          </p:cTn>
                        </p:par>
                        <p:par>
                          <p:cTn id="81" fill="hold">
                            <p:stCondLst>
                              <p:cond delay="6500"/>
                            </p:stCondLst>
                            <p:childTnLst>
                              <p:par>
                                <p:cTn id="82" presetID="1" presetClass="entr" presetSubtype="0" fill="hold" grpId="0" nodeType="afterEffect">
                                  <p:stCondLst>
                                    <p:cond delay="0"/>
                                  </p:stCondLst>
                                  <p:childTnLst>
                                    <p:set>
                                      <p:cBhvr>
                                        <p:cTn id="83" dur="1" fill="hold">
                                          <p:stCondLst>
                                            <p:cond delay="0"/>
                                          </p:stCondLst>
                                        </p:cTn>
                                        <p:tgtEl>
                                          <p:spTgt spid="36"/>
                                        </p:tgtEl>
                                        <p:attrNameLst>
                                          <p:attrName>style.visibility</p:attrName>
                                        </p:attrNameLst>
                                      </p:cBhvr>
                                      <p:to>
                                        <p:strVal val="visible"/>
                                      </p:to>
                                    </p:set>
                                  </p:childTnLst>
                                </p:cTn>
                              </p:par>
                            </p:childTnLst>
                          </p:cTn>
                        </p:par>
                        <p:par>
                          <p:cTn id="84" fill="hold">
                            <p:stCondLst>
                              <p:cond delay="6500"/>
                            </p:stCondLst>
                            <p:childTnLst>
                              <p:par>
                                <p:cTn id="85" presetID="53" presetClass="entr" presetSubtype="16"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 calcmode="lin" valueType="num">
                                      <p:cBhvr>
                                        <p:cTn id="87" dur="500" fill="hold"/>
                                        <p:tgtEl>
                                          <p:spTgt spid="30"/>
                                        </p:tgtEl>
                                        <p:attrNameLst>
                                          <p:attrName>ppt_w</p:attrName>
                                        </p:attrNameLst>
                                      </p:cBhvr>
                                      <p:tavLst>
                                        <p:tav tm="0">
                                          <p:val>
                                            <p:fltVal val="0"/>
                                          </p:val>
                                        </p:tav>
                                        <p:tav tm="100000">
                                          <p:val>
                                            <p:strVal val="#ppt_w"/>
                                          </p:val>
                                        </p:tav>
                                      </p:tavLst>
                                    </p:anim>
                                    <p:anim calcmode="lin" valueType="num">
                                      <p:cBhvr>
                                        <p:cTn id="88" dur="500" fill="hold"/>
                                        <p:tgtEl>
                                          <p:spTgt spid="30"/>
                                        </p:tgtEl>
                                        <p:attrNameLst>
                                          <p:attrName>ppt_h</p:attrName>
                                        </p:attrNameLst>
                                      </p:cBhvr>
                                      <p:tavLst>
                                        <p:tav tm="0">
                                          <p:val>
                                            <p:fltVal val="0"/>
                                          </p:val>
                                        </p:tav>
                                        <p:tav tm="100000">
                                          <p:val>
                                            <p:strVal val="#ppt_h"/>
                                          </p:val>
                                        </p:tav>
                                      </p:tavLst>
                                    </p:anim>
                                    <p:animEffect transition="in" filter="fade">
                                      <p:cBhvr>
                                        <p:cTn id="89" dur="500"/>
                                        <p:tgtEl>
                                          <p:spTgt spid="30"/>
                                        </p:tgtEl>
                                      </p:cBhvr>
                                    </p:animEffect>
                                  </p:childTnLst>
                                </p:cTn>
                              </p:par>
                            </p:childTnLst>
                          </p:cTn>
                        </p:par>
                        <p:par>
                          <p:cTn id="90" fill="hold">
                            <p:stCondLst>
                              <p:cond delay="7000"/>
                            </p:stCondLst>
                            <p:childTnLst>
                              <p:par>
                                <p:cTn id="91" presetID="10" presetClass="entr" presetSubtype="0" fill="hold" grpId="0" nodeType="afterEffect">
                                  <p:stCondLst>
                                    <p:cond delay="0"/>
                                  </p:stCondLst>
                                  <p:childTnLst>
                                    <p:set>
                                      <p:cBhvr>
                                        <p:cTn id="92" dur="1" fill="hold">
                                          <p:stCondLst>
                                            <p:cond delay="0"/>
                                          </p:stCondLst>
                                        </p:cTn>
                                        <p:tgtEl>
                                          <p:spTgt spid="40"/>
                                        </p:tgtEl>
                                        <p:attrNameLst>
                                          <p:attrName>style.visibility</p:attrName>
                                        </p:attrNameLst>
                                      </p:cBhvr>
                                      <p:to>
                                        <p:strVal val="visible"/>
                                      </p:to>
                                    </p:set>
                                    <p:animEffect transition="in" filter="fade">
                                      <p:cBhvr>
                                        <p:cTn id="93" dur="500"/>
                                        <p:tgtEl>
                                          <p:spTgt spid="40"/>
                                        </p:tgtEl>
                                      </p:cBhvr>
                                    </p:animEffect>
                                  </p:childTnLst>
                                </p:cTn>
                              </p:par>
                            </p:childTnLst>
                          </p:cTn>
                        </p:par>
                        <p:par>
                          <p:cTn id="94" fill="hold">
                            <p:stCondLst>
                              <p:cond delay="7500"/>
                            </p:stCondLst>
                            <p:childTnLst>
                              <p:par>
                                <p:cTn id="95" presetID="16" presetClass="entr" presetSubtype="21" fill="hold" nodeType="after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barn(inVertical)">
                                      <p:cBhvr>
                                        <p:cTn id="97" dur="12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3" grpId="0" animBg="1"/>
      <p:bldP spid="6" grpId="0" animBg="1"/>
      <p:bldP spid="7" grpId="0" animBg="1"/>
      <p:bldP spid="32" grpId="0" animBg="1"/>
      <p:bldP spid="33" grpId="0" animBg="1"/>
      <p:bldP spid="34" grpId="0" animBg="1"/>
      <p:bldP spid="35" grpId="0" animBg="1"/>
      <p:bldP spid="36" grpId="0" animBg="1"/>
      <p:bldP spid="20" grpId="0" animBg="1"/>
      <p:bldP spid="21" grpId="0" animBg="1"/>
      <p:bldP spid="22" grpId="0" animBg="1"/>
      <p:bldP spid="29" grpId="0" animBg="1"/>
      <p:bldP spid="30" grpId="0" animBg="1"/>
      <p:bldP spid="31" grpId="0"/>
      <p:bldP spid="37" grpId="0"/>
      <p:bldP spid="38" grpId="0"/>
      <p:bldP spid="39"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35804" y="1483548"/>
            <a:ext cx="1417983" cy="1417983"/>
            <a:chOff x="835804" y="1267524"/>
            <a:chExt cx="1417983" cy="1417983"/>
          </a:xfrm>
        </p:grpSpPr>
        <p:sp>
          <p:nvSpPr>
            <p:cNvPr id="53" name="矩形 52"/>
            <p:cNvSpPr/>
            <p:nvPr/>
          </p:nvSpPr>
          <p:spPr>
            <a:xfrm rot="18903551">
              <a:off x="835804" y="1267524"/>
              <a:ext cx="1417983" cy="1417983"/>
            </a:xfrm>
            <a:prstGeom prst="rect">
              <a:avLst/>
            </a:pr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rot="18903551">
              <a:off x="959002" y="1398131"/>
              <a:ext cx="1171585" cy="1171585"/>
            </a:xfrm>
            <a:prstGeom prst="rect">
              <a:avLst/>
            </a:prstGeom>
            <a:gradFill>
              <a:gsLst>
                <a:gs pos="0">
                  <a:schemeClr val="bg1">
                    <a:lumMod val="85000"/>
                  </a:schemeClr>
                </a:gs>
                <a:gs pos="0">
                  <a:schemeClr val="bg1"/>
                </a:gs>
                <a:gs pos="100000">
                  <a:schemeClr val="bg1">
                    <a:lumMod val="7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2863386" y="1457044"/>
            <a:ext cx="1417983" cy="1417983"/>
            <a:chOff x="2863386" y="1241020"/>
            <a:chExt cx="1417983" cy="1417983"/>
          </a:xfrm>
        </p:grpSpPr>
        <p:sp>
          <p:nvSpPr>
            <p:cNvPr id="56" name="矩形 55"/>
            <p:cNvSpPr/>
            <p:nvPr/>
          </p:nvSpPr>
          <p:spPr>
            <a:xfrm rot="18903551">
              <a:off x="2863386" y="1241020"/>
              <a:ext cx="1417983" cy="1417983"/>
            </a:xfrm>
            <a:prstGeom prst="rect">
              <a:avLst/>
            </a:pr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rot="18903551">
              <a:off x="2986584" y="1371627"/>
              <a:ext cx="1171585" cy="1171585"/>
            </a:xfrm>
            <a:prstGeom prst="rect">
              <a:avLst/>
            </a:prstGeom>
            <a:gradFill>
              <a:gsLst>
                <a:gs pos="0">
                  <a:schemeClr val="bg1">
                    <a:lumMod val="85000"/>
                  </a:schemeClr>
                </a:gs>
                <a:gs pos="0">
                  <a:schemeClr val="bg1"/>
                </a:gs>
                <a:gs pos="100000">
                  <a:schemeClr val="bg1">
                    <a:lumMod val="7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4877716" y="1516679"/>
            <a:ext cx="1417983" cy="1417983"/>
            <a:chOff x="4877716" y="1300655"/>
            <a:chExt cx="1417983" cy="1417983"/>
          </a:xfrm>
        </p:grpSpPr>
        <p:sp>
          <p:nvSpPr>
            <p:cNvPr id="59" name="矩形 58"/>
            <p:cNvSpPr/>
            <p:nvPr/>
          </p:nvSpPr>
          <p:spPr>
            <a:xfrm rot="18903551">
              <a:off x="4877716" y="1300655"/>
              <a:ext cx="1417983" cy="1417983"/>
            </a:xfrm>
            <a:prstGeom prst="rect">
              <a:avLst/>
            </a:pr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rot="18903551">
              <a:off x="5000914" y="1431262"/>
              <a:ext cx="1171585" cy="1171585"/>
            </a:xfrm>
            <a:prstGeom prst="rect">
              <a:avLst/>
            </a:prstGeom>
            <a:gradFill>
              <a:gsLst>
                <a:gs pos="0">
                  <a:schemeClr val="bg1">
                    <a:lumMod val="85000"/>
                  </a:schemeClr>
                </a:gs>
                <a:gs pos="0">
                  <a:schemeClr val="bg1"/>
                </a:gs>
                <a:gs pos="100000">
                  <a:schemeClr val="bg1">
                    <a:lumMod val="7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6911925" y="1463670"/>
            <a:ext cx="1417983" cy="1417983"/>
            <a:chOff x="6911925" y="1247646"/>
            <a:chExt cx="1417983" cy="1417983"/>
          </a:xfrm>
        </p:grpSpPr>
        <p:sp>
          <p:nvSpPr>
            <p:cNvPr id="62" name="矩形 61"/>
            <p:cNvSpPr/>
            <p:nvPr/>
          </p:nvSpPr>
          <p:spPr>
            <a:xfrm rot="18903551">
              <a:off x="6911925" y="1247646"/>
              <a:ext cx="1417983" cy="1417983"/>
            </a:xfrm>
            <a:prstGeom prst="rect">
              <a:avLst/>
            </a:pr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rot="18903551">
              <a:off x="7035123" y="1378253"/>
              <a:ext cx="1171585" cy="1171585"/>
            </a:xfrm>
            <a:prstGeom prst="rect">
              <a:avLst/>
            </a:prstGeom>
            <a:gradFill>
              <a:gsLst>
                <a:gs pos="0">
                  <a:schemeClr val="bg1">
                    <a:lumMod val="85000"/>
                  </a:schemeClr>
                </a:gs>
                <a:gs pos="0">
                  <a:schemeClr val="bg1"/>
                </a:gs>
                <a:gs pos="100000">
                  <a:schemeClr val="bg1">
                    <a:lumMod val="7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灯片编号占位符 1"/>
          <p:cNvSpPr>
            <a:spLocks noGrp="1"/>
          </p:cNvSpPr>
          <p:nvPr>
            <p:ph type="sldNum" sz="quarter" idx="12"/>
          </p:nvPr>
        </p:nvSpPr>
        <p:spPr/>
        <p:txBody>
          <a:bodyPr/>
          <a:lstStyle/>
          <a:p>
            <a:fld id="{877C4908-FE0A-43F2-B8DA-9F7993525651}" type="slidenum">
              <a:rPr lang="zh-CN" altLang="en-US" smtClean="0"/>
              <a:t>18</a:t>
            </a:fld>
            <a:endParaRPr lang="zh-CN" altLang="en-US"/>
          </a:p>
        </p:txBody>
      </p:sp>
      <p:grpSp>
        <p:nvGrpSpPr>
          <p:cNvPr id="4" name="组合 3"/>
          <p:cNvGrpSpPr/>
          <p:nvPr/>
        </p:nvGrpSpPr>
        <p:grpSpPr>
          <a:xfrm rot="2700000">
            <a:off x="1045029" y="1704005"/>
            <a:ext cx="1025434" cy="1025434"/>
            <a:chOff x="1915886" y="2098767"/>
            <a:chExt cx="1367245" cy="1367245"/>
          </a:xfrm>
          <a:solidFill>
            <a:schemeClr val="tx1">
              <a:lumMod val="65000"/>
              <a:lumOff val="35000"/>
            </a:schemeClr>
          </a:solidFill>
        </p:grpSpPr>
        <p:cxnSp>
          <p:nvCxnSpPr>
            <p:cNvPr id="9" name="直接连接符 8"/>
            <p:cNvCxnSpPr/>
            <p:nvPr/>
          </p:nvCxnSpPr>
          <p:spPr>
            <a:xfrm>
              <a:off x="1915886" y="2220686"/>
              <a:ext cx="1367245" cy="0"/>
            </a:xfrm>
            <a:prstGeom prst="line">
              <a:avLst/>
            </a:prstGeom>
            <a:grpFill/>
            <a:ln w="19050">
              <a:solidFill>
                <a:srgbClr val="BD392F"/>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p:cNvCxnSpPr/>
            <p:nvPr/>
          </p:nvCxnSpPr>
          <p:spPr>
            <a:xfrm rot="5400000">
              <a:off x="2468880" y="2782390"/>
              <a:ext cx="1367245" cy="0"/>
            </a:xfrm>
            <a:prstGeom prst="line">
              <a:avLst/>
            </a:prstGeom>
            <a:grpFill/>
            <a:ln w="19050">
              <a:solidFill>
                <a:srgbClr val="BD392F"/>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p:nvPr/>
          </p:nvCxnSpPr>
          <p:spPr>
            <a:xfrm rot="5400000">
              <a:off x="1358537" y="2782390"/>
              <a:ext cx="1367245" cy="0"/>
            </a:xfrm>
            <a:prstGeom prst="line">
              <a:avLst/>
            </a:prstGeom>
            <a:grpFill/>
            <a:ln w="19050">
              <a:solidFill>
                <a:srgbClr val="BD392F"/>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直接连接符 11"/>
            <p:cNvCxnSpPr/>
            <p:nvPr/>
          </p:nvCxnSpPr>
          <p:spPr>
            <a:xfrm>
              <a:off x="1915886" y="3331029"/>
              <a:ext cx="1367245" cy="0"/>
            </a:xfrm>
            <a:prstGeom prst="line">
              <a:avLst/>
            </a:prstGeom>
            <a:grpFill/>
            <a:ln w="19050">
              <a:solidFill>
                <a:srgbClr val="BD392F"/>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5" name="组合 4"/>
          <p:cNvGrpSpPr/>
          <p:nvPr/>
        </p:nvGrpSpPr>
        <p:grpSpPr>
          <a:xfrm>
            <a:off x="1368609" y="2135317"/>
            <a:ext cx="341333" cy="328259"/>
            <a:chOff x="9791183" y="5224427"/>
            <a:chExt cx="645684" cy="620952"/>
          </a:xfrm>
          <a:solidFill>
            <a:schemeClr val="tx1">
              <a:lumMod val="85000"/>
              <a:lumOff val="15000"/>
            </a:schemeClr>
          </a:solidFill>
        </p:grpSpPr>
        <p:sp>
          <p:nvSpPr>
            <p:cNvPr id="7" name="Oval 131"/>
            <p:cNvSpPr>
              <a:spLocks noChangeArrowheads="1"/>
            </p:cNvSpPr>
            <p:nvPr/>
          </p:nvSpPr>
          <p:spPr bwMode="auto">
            <a:xfrm>
              <a:off x="9968745" y="5224427"/>
              <a:ext cx="290558" cy="29427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sp>
          <p:nvSpPr>
            <p:cNvPr id="8" name="Freeform 134"/>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grpSp>
      <p:sp>
        <p:nvSpPr>
          <p:cNvPr id="6" name="矩形 5"/>
          <p:cNvSpPr/>
          <p:nvPr/>
        </p:nvSpPr>
        <p:spPr>
          <a:xfrm>
            <a:off x="1375269" y="1779692"/>
            <a:ext cx="326051" cy="392415"/>
          </a:xfrm>
          <a:prstGeom prst="rect">
            <a:avLst/>
          </a:prstGeom>
          <a:noFill/>
        </p:spPr>
        <p:txBody>
          <a:bodyPr wrap="none" lIns="68580" tIns="34290" rIns="68580" bIns="34290">
            <a:spAutoFit/>
          </a:bodyPr>
          <a:lstStyle/>
          <a:p>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01</a:t>
            </a:r>
            <a:endParaRPr lang="zh-CN" altLang="en-US" sz="2100" b="1" dirty="0">
              <a:solidFill>
                <a:schemeClr val="tx1">
                  <a:lumMod val="85000"/>
                  <a:lumOff val="15000"/>
                </a:schemeClr>
              </a:solidFill>
            </a:endParaRPr>
          </a:p>
        </p:txBody>
      </p:sp>
      <p:grpSp>
        <p:nvGrpSpPr>
          <p:cNvPr id="14" name="组合 13"/>
          <p:cNvGrpSpPr/>
          <p:nvPr/>
        </p:nvGrpSpPr>
        <p:grpSpPr>
          <a:xfrm rot="2700000">
            <a:off x="3065142" y="1704005"/>
            <a:ext cx="1025434" cy="1025434"/>
            <a:chOff x="1915886" y="2098767"/>
            <a:chExt cx="1367245" cy="1367245"/>
          </a:xfrm>
          <a:solidFill>
            <a:schemeClr val="tx1">
              <a:lumMod val="65000"/>
              <a:lumOff val="35000"/>
            </a:schemeClr>
          </a:solidFill>
        </p:grpSpPr>
        <p:cxnSp>
          <p:nvCxnSpPr>
            <p:cNvPr id="20" name="直接连接符 19"/>
            <p:cNvCxnSpPr/>
            <p:nvPr/>
          </p:nvCxnSpPr>
          <p:spPr>
            <a:xfrm>
              <a:off x="1915886" y="2220686"/>
              <a:ext cx="1367245" cy="0"/>
            </a:xfrm>
            <a:prstGeom prst="line">
              <a:avLst/>
            </a:prstGeom>
            <a:grpFill/>
            <a:ln w="19050">
              <a:solidFill>
                <a:srgbClr val="BD392F"/>
              </a:solidFill>
            </a:ln>
          </p:spPr>
          <p:style>
            <a:lnRef idx="2">
              <a:schemeClr val="accent1">
                <a:shade val="50000"/>
              </a:schemeClr>
            </a:lnRef>
            <a:fillRef idx="1">
              <a:schemeClr val="accent1"/>
            </a:fillRef>
            <a:effectRef idx="0">
              <a:schemeClr val="accent1"/>
            </a:effectRef>
            <a:fontRef idx="minor">
              <a:schemeClr val="lt1"/>
            </a:fontRef>
          </p:style>
        </p:cxnSp>
        <p:cxnSp>
          <p:nvCxnSpPr>
            <p:cNvPr id="21" name="直接连接符 20"/>
            <p:cNvCxnSpPr/>
            <p:nvPr/>
          </p:nvCxnSpPr>
          <p:spPr>
            <a:xfrm rot="5400000">
              <a:off x="2468880" y="2782390"/>
              <a:ext cx="1367245" cy="0"/>
            </a:xfrm>
            <a:prstGeom prst="line">
              <a:avLst/>
            </a:prstGeom>
            <a:grpFill/>
            <a:ln w="19050">
              <a:solidFill>
                <a:srgbClr val="BD392F"/>
              </a:solidFill>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p:nvPr/>
          </p:nvCxnSpPr>
          <p:spPr>
            <a:xfrm rot="5400000">
              <a:off x="1358537" y="2782390"/>
              <a:ext cx="1367245" cy="0"/>
            </a:xfrm>
            <a:prstGeom prst="line">
              <a:avLst/>
            </a:prstGeom>
            <a:grpFill/>
            <a:ln w="19050">
              <a:solidFill>
                <a:srgbClr val="BD392F"/>
              </a:solidFill>
            </a:ln>
          </p:spPr>
          <p:style>
            <a:lnRef idx="2">
              <a:schemeClr val="accent1">
                <a:shade val="50000"/>
              </a:schemeClr>
            </a:lnRef>
            <a:fillRef idx="1">
              <a:schemeClr val="accent1"/>
            </a:fillRef>
            <a:effectRef idx="0">
              <a:schemeClr val="accent1"/>
            </a:effectRef>
            <a:fontRef idx="minor">
              <a:schemeClr val="lt1"/>
            </a:fontRef>
          </p:style>
        </p:cxnSp>
        <p:cxnSp>
          <p:nvCxnSpPr>
            <p:cNvPr id="23" name="直接连接符 22"/>
            <p:cNvCxnSpPr/>
            <p:nvPr/>
          </p:nvCxnSpPr>
          <p:spPr>
            <a:xfrm>
              <a:off x="1915886" y="3331029"/>
              <a:ext cx="1367245" cy="0"/>
            </a:xfrm>
            <a:prstGeom prst="line">
              <a:avLst/>
            </a:prstGeom>
            <a:grpFill/>
            <a:ln w="19050">
              <a:solidFill>
                <a:srgbClr val="BD392F"/>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5" name="组合 14"/>
          <p:cNvGrpSpPr/>
          <p:nvPr/>
        </p:nvGrpSpPr>
        <p:grpSpPr>
          <a:xfrm>
            <a:off x="3444590" y="2186272"/>
            <a:ext cx="274078" cy="406122"/>
            <a:chOff x="1788812" y="2276750"/>
            <a:chExt cx="392114" cy="581025"/>
          </a:xfrm>
          <a:solidFill>
            <a:schemeClr val="tx1">
              <a:lumMod val="85000"/>
              <a:lumOff val="15000"/>
            </a:schemeClr>
          </a:solidFill>
        </p:grpSpPr>
        <p:sp>
          <p:nvSpPr>
            <p:cNvPr id="17" name="Freeform 9"/>
            <p:cNvSpPr>
              <a:spLocks noEditPoints="1"/>
            </p:cNvSpPr>
            <p:nvPr/>
          </p:nvSpPr>
          <p:spPr bwMode="auto">
            <a:xfrm>
              <a:off x="1788812" y="2276750"/>
              <a:ext cx="392114" cy="430215"/>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8" name="Freeform 10"/>
            <p:cNvSpPr/>
            <p:nvPr/>
          </p:nvSpPr>
          <p:spPr bwMode="auto">
            <a:xfrm>
              <a:off x="1884062" y="2729186"/>
              <a:ext cx="195263" cy="128589"/>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9" name="Freeform 11"/>
            <p:cNvSpPr/>
            <p:nvPr/>
          </p:nvSpPr>
          <p:spPr bwMode="auto">
            <a:xfrm>
              <a:off x="1872946"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sp>
        <p:nvSpPr>
          <p:cNvPr id="16" name="矩形 15"/>
          <p:cNvSpPr/>
          <p:nvPr/>
        </p:nvSpPr>
        <p:spPr>
          <a:xfrm>
            <a:off x="3409329" y="1790710"/>
            <a:ext cx="382156" cy="392415"/>
          </a:xfrm>
          <a:prstGeom prst="rect">
            <a:avLst/>
          </a:prstGeom>
          <a:noFill/>
        </p:spPr>
        <p:txBody>
          <a:bodyPr wrap="none" lIns="68580" tIns="34290" rIns="68580" bIns="34290">
            <a:spAutoFit/>
          </a:bodyPr>
          <a:lstStyle/>
          <a:p>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02</a:t>
            </a:r>
            <a:endParaRPr lang="zh-CN" altLang="en-US" sz="2100" b="1" dirty="0">
              <a:solidFill>
                <a:schemeClr val="tx1">
                  <a:lumMod val="85000"/>
                  <a:lumOff val="15000"/>
                </a:schemeClr>
              </a:solidFill>
            </a:endParaRPr>
          </a:p>
        </p:txBody>
      </p:sp>
      <p:grpSp>
        <p:nvGrpSpPr>
          <p:cNvPr id="25" name="组合 24"/>
          <p:cNvGrpSpPr/>
          <p:nvPr/>
        </p:nvGrpSpPr>
        <p:grpSpPr>
          <a:xfrm rot="2700000">
            <a:off x="5085255" y="1704005"/>
            <a:ext cx="1025434" cy="1025434"/>
            <a:chOff x="1915886" y="2098767"/>
            <a:chExt cx="1367245" cy="1367245"/>
          </a:xfrm>
          <a:solidFill>
            <a:schemeClr val="tx1">
              <a:lumMod val="65000"/>
              <a:lumOff val="35000"/>
            </a:schemeClr>
          </a:solidFill>
        </p:grpSpPr>
        <p:cxnSp>
          <p:nvCxnSpPr>
            <p:cNvPr id="28" name="直接连接符 27"/>
            <p:cNvCxnSpPr/>
            <p:nvPr/>
          </p:nvCxnSpPr>
          <p:spPr>
            <a:xfrm>
              <a:off x="1915886" y="2220686"/>
              <a:ext cx="1367245" cy="0"/>
            </a:xfrm>
            <a:prstGeom prst="line">
              <a:avLst/>
            </a:prstGeom>
            <a:grpFill/>
            <a:ln w="19050">
              <a:solidFill>
                <a:srgbClr val="BD392F"/>
              </a:solidFill>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p:nvPr/>
          </p:nvCxnSpPr>
          <p:spPr>
            <a:xfrm rot="5400000">
              <a:off x="2468880" y="2782390"/>
              <a:ext cx="1367245" cy="0"/>
            </a:xfrm>
            <a:prstGeom prst="line">
              <a:avLst/>
            </a:prstGeom>
            <a:grpFill/>
            <a:ln w="19050">
              <a:solidFill>
                <a:srgbClr val="BD392F"/>
              </a:solidFill>
            </a:ln>
          </p:spPr>
          <p:style>
            <a:lnRef idx="2">
              <a:schemeClr val="accent1">
                <a:shade val="50000"/>
              </a:schemeClr>
            </a:lnRef>
            <a:fillRef idx="1">
              <a:schemeClr val="accent1"/>
            </a:fillRef>
            <a:effectRef idx="0">
              <a:schemeClr val="accent1"/>
            </a:effectRef>
            <a:fontRef idx="minor">
              <a:schemeClr val="lt1"/>
            </a:fontRef>
          </p:style>
        </p:cxnSp>
        <p:cxnSp>
          <p:nvCxnSpPr>
            <p:cNvPr id="30" name="直接连接符 29"/>
            <p:cNvCxnSpPr/>
            <p:nvPr/>
          </p:nvCxnSpPr>
          <p:spPr>
            <a:xfrm rot="5400000">
              <a:off x="1358537" y="2782390"/>
              <a:ext cx="1367245" cy="0"/>
            </a:xfrm>
            <a:prstGeom prst="line">
              <a:avLst/>
            </a:prstGeom>
            <a:grpFill/>
            <a:ln w="19050">
              <a:solidFill>
                <a:srgbClr val="BD392F"/>
              </a:solidFill>
            </a:ln>
          </p:spPr>
          <p:style>
            <a:lnRef idx="2">
              <a:schemeClr val="accent1">
                <a:shade val="50000"/>
              </a:schemeClr>
            </a:lnRef>
            <a:fillRef idx="1">
              <a:schemeClr val="accent1"/>
            </a:fillRef>
            <a:effectRef idx="0">
              <a:schemeClr val="accent1"/>
            </a:effectRef>
            <a:fontRef idx="minor">
              <a:schemeClr val="lt1"/>
            </a:fontRef>
          </p:style>
        </p:cxnSp>
        <p:cxnSp>
          <p:nvCxnSpPr>
            <p:cNvPr id="31" name="直接连接符 30"/>
            <p:cNvCxnSpPr/>
            <p:nvPr/>
          </p:nvCxnSpPr>
          <p:spPr>
            <a:xfrm>
              <a:off x="1915886" y="3331029"/>
              <a:ext cx="1367245" cy="0"/>
            </a:xfrm>
            <a:prstGeom prst="line">
              <a:avLst/>
            </a:prstGeom>
            <a:grpFill/>
            <a:ln w="19050">
              <a:solidFill>
                <a:srgbClr val="BD392F"/>
              </a:solidFill>
            </a:ln>
          </p:spPr>
          <p:style>
            <a:lnRef idx="2">
              <a:schemeClr val="accent1">
                <a:shade val="50000"/>
              </a:schemeClr>
            </a:lnRef>
            <a:fillRef idx="1">
              <a:schemeClr val="accent1"/>
            </a:fillRef>
            <a:effectRef idx="0">
              <a:schemeClr val="accent1"/>
            </a:effectRef>
            <a:fontRef idx="minor">
              <a:schemeClr val="lt1"/>
            </a:fontRef>
          </p:style>
        </p:cxnSp>
      </p:grpSp>
      <p:sp>
        <p:nvSpPr>
          <p:cNvPr id="26" name="Freeform 223"/>
          <p:cNvSpPr/>
          <p:nvPr/>
        </p:nvSpPr>
        <p:spPr bwMode="auto">
          <a:xfrm>
            <a:off x="5461928" y="2315720"/>
            <a:ext cx="333163" cy="270203"/>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chemeClr val="tx1">
              <a:lumMod val="85000"/>
              <a:lumOff val="15000"/>
            </a:schemeClr>
          </a:solidFill>
          <a:ln>
            <a:no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sp>
        <p:nvSpPr>
          <p:cNvPr id="27" name="矩形 26"/>
          <p:cNvSpPr/>
          <p:nvPr/>
        </p:nvSpPr>
        <p:spPr>
          <a:xfrm>
            <a:off x="5443843" y="1778325"/>
            <a:ext cx="386965" cy="392415"/>
          </a:xfrm>
          <a:prstGeom prst="rect">
            <a:avLst/>
          </a:prstGeom>
          <a:noFill/>
        </p:spPr>
        <p:txBody>
          <a:bodyPr wrap="none" lIns="68580" tIns="34290" rIns="68580" bIns="34290">
            <a:spAutoFit/>
          </a:bodyPr>
          <a:lstStyle/>
          <a:p>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03</a:t>
            </a:r>
            <a:endParaRPr lang="zh-CN" altLang="en-US" sz="2100" b="1" dirty="0">
              <a:solidFill>
                <a:schemeClr val="tx1">
                  <a:lumMod val="85000"/>
                  <a:lumOff val="15000"/>
                </a:schemeClr>
              </a:solidFill>
            </a:endParaRPr>
          </a:p>
        </p:txBody>
      </p:sp>
      <p:grpSp>
        <p:nvGrpSpPr>
          <p:cNvPr id="33" name="组合 32"/>
          <p:cNvGrpSpPr/>
          <p:nvPr/>
        </p:nvGrpSpPr>
        <p:grpSpPr>
          <a:xfrm rot="2700000">
            <a:off x="7105369" y="1704005"/>
            <a:ext cx="1025434" cy="1025434"/>
            <a:chOff x="1915886" y="2098767"/>
            <a:chExt cx="1367245" cy="1367245"/>
          </a:xfrm>
          <a:solidFill>
            <a:schemeClr val="tx1">
              <a:lumMod val="65000"/>
              <a:lumOff val="35000"/>
            </a:schemeClr>
          </a:solidFill>
        </p:grpSpPr>
        <p:cxnSp>
          <p:nvCxnSpPr>
            <p:cNvPr id="44" name="直接连接符 43"/>
            <p:cNvCxnSpPr/>
            <p:nvPr/>
          </p:nvCxnSpPr>
          <p:spPr>
            <a:xfrm>
              <a:off x="1915886" y="2220686"/>
              <a:ext cx="1367245" cy="0"/>
            </a:xfrm>
            <a:prstGeom prst="line">
              <a:avLst/>
            </a:prstGeom>
            <a:grpFill/>
            <a:ln w="19050">
              <a:solidFill>
                <a:srgbClr val="BD392F"/>
              </a:solidFil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rot="5400000">
              <a:off x="2468880" y="2782390"/>
              <a:ext cx="1367245" cy="0"/>
            </a:xfrm>
            <a:prstGeom prst="line">
              <a:avLst/>
            </a:prstGeom>
            <a:grpFill/>
            <a:ln w="19050">
              <a:solidFill>
                <a:srgbClr val="BD392F"/>
              </a:solidFil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rot="5400000">
              <a:off x="1358537" y="2782390"/>
              <a:ext cx="1367245" cy="0"/>
            </a:xfrm>
            <a:prstGeom prst="line">
              <a:avLst/>
            </a:prstGeom>
            <a:grpFill/>
            <a:ln w="19050">
              <a:solidFill>
                <a:srgbClr val="BD392F"/>
              </a:solidFil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1915886" y="3331029"/>
              <a:ext cx="1367245" cy="0"/>
            </a:xfrm>
            <a:prstGeom prst="line">
              <a:avLst/>
            </a:prstGeom>
            <a:grpFill/>
            <a:ln w="19050">
              <a:solidFill>
                <a:srgbClr val="BD392F"/>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34" name="组合 33"/>
          <p:cNvGrpSpPr/>
          <p:nvPr/>
        </p:nvGrpSpPr>
        <p:grpSpPr>
          <a:xfrm>
            <a:off x="7471888" y="2135317"/>
            <a:ext cx="425599" cy="446164"/>
            <a:chOff x="7002627" y="828237"/>
            <a:chExt cx="444697" cy="466185"/>
          </a:xfrm>
          <a:solidFill>
            <a:schemeClr val="tx1">
              <a:lumMod val="85000"/>
              <a:lumOff val="15000"/>
            </a:schemeClr>
          </a:solidFill>
        </p:grpSpPr>
        <p:sp>
          <p:nvSpPr>
            <p:cNvPr id="36"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sp>
          <p:nvSpPr>
            <p:cNvPr id="37"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sp>
          <p:nvSpPr>
            <p:cNvPr id="38"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sp>
          <p:nvSpPr>
            <p:cNvPr id="39"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sp>
          <p:nvSpPr>
            <p:cNvPr id="40"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sp>
          <p:nvSpPr>
            <p:cNvPr id="41"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sp>
          <p:nvSpPr>
            <p:cNvPr id="42"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sp>
          <p:nvSpPr>
            <p:cNvPr id="43"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50000"/>
                    <a:lumOff val="50000"/>
                  </a:schemeClr>
                </a:solidFill>
              </a:endParaRPr>
            </a:p>
          </p:txBody>
        </p:sp>
      </p:grpSp>
      <p:sp>
        <p:nvSpPr>
          <p:cNvPr id="35" name="矩形 34"/>
          <p:cNvSpPr/>
          <p:nvPr/>
        </p:nvSpPr>
        <p:spPr>
          <a:xfrm>
            <a:off x="7435658" y="1771513"/>
            <a:ext cx="385362" cy="392415"/>
          </a:xfrm>
          <a:prstGeom prst="rect">
            <a:avLst/>
          </a:prstGeom>
          <a:noFill/>
        </p:spPr>
        <p:txBody>
          <a:bodyPr wrap="none" lIns="68580" tIns="34290" rIns="68580" bIns="34290">
            <a:spAutoFit/>
          </a:bodyPr>
          <a:lstStyle/>
          <a:p>
            <a:r>
              <a:rPr lang="en-US" altLang="zh-CN" sz="2100" b="1" dirty="0" smtClean="0">
                <a:solidFill>
                  <a:schemeClr val="tx1">
                    <a:lumMod val="85000"/>
                    <a:lumOff val="15000"/>
                  </a:schemeClr>
                </a:solidFill>
                <a:latin typeface="Agency FB" panose="020B0503020202020204" pitchFamily="34" charset="0"/>
                <a:ea typeface="微软雅黑" panose="020B0503020204020204" pitchFamily="34" charset="-122"/>
              </a:rPr>
              <a:t>04</a:t>
            </a:r>
            <a:endParaRPr lang="zh-CN" altLang="en-US" sz="2100" b="1" dirty="0">
              <a:solidFill>
                <a:schemeClr val="tx1">
                  <a:lumMod val="85000"/>
                  <a:lumOff val="15000"/>
                </a:schemeClr>
              </a:solidFill>
            </a:endParaRPr>
          </a:p>
        </p:txBody>
      </p:sp>
      <p:sp>
        <p:nvSpPr>
          <p:cNvPr id="48" name="Content Placeholder 2"/>
          <p:cNvSpPr txBox="1"/>
          <p:nvPr/>
        </p:nvSpPr>
        <p:spPr bwMode="auto">
          <a:xfrm>
            <a:off x="445565" y="3256263"/>
            <a:ext cx="211021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4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49" name="Content Placeholder 2"/>
          <p:cNvSpPr txBox="1"/>
          <p:nvPr/>
        </p:nvSpPr>
        <p:spPr bwMode="auto">
          <a:xfrm>
            <a:off x="2537601" y="3256263"/>
            <a:ext cx="211021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4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50" name="Content Placeholder 2"/>
          <p:cNvSpPr txBox="1"/>
          <p:nvPr/>
        </p:nvSpPr>
        <p:spPr bwMode="auto">
          <a:xfrm>
            <a:off x="4629637" y="3256263"/>
            <a:ext cx="211021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4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51" name="Content Placeholder 2"/>
          <p:cNvSpPr txBox="1"/>
          <p:nvPr/>
        </p:nvSpPr>
        <p:spPr bwMode="auto">
          <a:xfrm>
            <a:off x="6728600" y="3256263"/>
            <a:ext cx="2110211"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4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61" name="矩形 60"/>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64" name="直接连接符 63"/>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par>
                          <p:cTn id="17" fill="hold">
                            <p:stCondLst>
                              <p:cond delay="1000"/>
                            </p:stCondLst>
                            <p:childTnLst>
                              <p:par>
                                <p:cTn id="18" presetID="1"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500"/>
                                        <p:tgtEl>
                                          <p:spTgt spid="48"/>
                                        </p:tgtEl>
                                      </p:cBhvr>
                                    </p:animEffect>
                                  </p:childTnLst>
                                </p:cTn>
                              </p:par>
                            </p:childTnLst>
                          </p:cTn>
                        </p:par>
                        <p:par>
                          <p:cTn id="24" fill="hold">
                            <p:stCondLst>
                              <p:cond delay="1500"/>
                            </p:stCondLst>
                            <p:childTnLst>
                              <p:par>
                                <p:cTn id="25" presetID="31"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1000" fill="hold"/>
                                        <p:tgtEl>
                                          <p:spTgt spid="13"/>
                                        </p:tgtEl>
                                        <p:attrNameLst>
                                          <p:attrName>ppt_w</p:attrName>
                                        </p:attrNameLst>
                                      </p:cBhvr>
                                      <p:tavLst>
                                        <p:tav tm="0">
                                          <p:val>
                                            <p:fltVal val="0"/>
                                          </p:val>
                                        </p:tav>
                                        <p:tav tm="100000">
                                          <p:val>
                                            <p:strVal val="#ppt_w"/>
                                          </p:val>
                                        </p:tav>
                                      </p:tavLst>
                                    </p:anim>
                                    <p:anim calcmode="lin" valueType="num">
                                      <p:cBhvr>
                                        <p:cTn id="28" dur="1000" fill="hold"/>
                                        <p:tgtEl>
                                          <p:spTgt spid="13"/>
                                        </p:tgtEl>
                                        <p:attrNameLst>
                                          <p:attrName>ppt_h</p:attrName>
                                        </p:attrNameLst>
                                      </p:cBhvr>
                                      <p:tavLst>
                                        <p:tav tm="0">
                                          <p:val>
                                            <p:fltVal val="0"/>
                                          </p:val>
                                        </p:tav>
                                        <p:tav tm="100000">
                                          <p:val>
                                            <p:strVal val="#ppt_h"/>
                                          </p:val>
                                        </p:tav>
                                      </p:tavLst>
                                    </p:anim>
                                    <p:anim calcmode="lin" valueType="num">
                                      <p:cBhvr>
                                        <p:cTn id="29" dur="1000" fill="hold"/>
                                        <p:tgtEl>
                                          <p:spTgt spid="13"/>
                                        </p:tgtEl>
                                        <p:attrNameLst>
                                          <p:attrName>style.rotation</p:attrName>
                                        </p:attrNameLst>
                                      </p:cBhvr>
                                      <p:tavLst>
                                        <p:tav tm="0">
                                          <p:val>
                                            <p:fltVal val="90"/>
                                          </p:val>
                                        </p:tav>
                                        <p:tav tm="100000">
                                          <p:val>
                                            <p:fltVal val="0"/>
                                          </p:val>
                                        </p:tav>
                                      </p:tavLst>
                                    </p:anim>
                                    <p:animEffect transition="in" filter="fade">
                                      <p:cBhvr>
                                        <p:cTn id="30" dur="1000"/>
                                        <p:tgtEl>
                                          <p:spTgt spid="13"/>
                                        </p:tgtEl>
                                      </p:cBhvr>
                                    </p:animEffect>
                                  </p:childTnLst>
                                </p:cTn>
                              </p:par>
                            </p:childTnLst>
                          </p:cTn>
                        </p:par>
                        <p:par>
                          <p:cTn id="31" fill="hold">
                            <p:stCondLst>
                              <p:cond delay="2500"/>
                            </p:stCondLst>
                            <p:childTnLst>
                              <p:par>
                                <p:cTn id="32" presetID="1" presetClass="entr" presetSubtype="0"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childTnLst>
                                </p:cTn>
                              </p:par>
                            </p:childTnLst>
                          </p:cTn>
                        </p:par>
                        <p:par>
                          <p:cTn id="34" fill="hold">
                            <p:stCondLst>
                              <p:cond delay="2500"/>
                            </p:stCondLst>
                            <p:childTnLst>
                              <p:par>
                                <p:cTn id="35" presetID="1"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par>
                          <p:cTn id="37" fill="hold">
                            <p:stCondLst>
                              <p:cond delay="2500"/>
                            </p:stCondLst>
                            <p:childTnLst>
                              <p:par>
                                <p:cTn id="38" presetID="1" presetClass="entr" presetSubtype="0"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par>
                          <p:cTn id="44" fill="hold">
                            <p:stCondLst>
                              <p:cond delay="3000"/>
                            </p:stCondLst>
                            <p:childTnLst>
                              <p:par>
                                <p:cTn id="45" presetID="31"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1000" fill="hold"/>
                                        <p:tgtEl>
                                          <p:spTgt spid="24"/>
                                        </p:tgtEl>
                                        <p:attrNameLst>
                                          <p:attrName>ppt_w</p:attrName>
                                        </p:attrNameLst>
                                      </p:cBhvr>
                                      <p:tavLst>
                                        <p:tav tm="0">
                                          <p:val>
                                            <p:fltVal val="0"/>
                                          </p:val>
                                        </p:tav>
                                        <p:tav tm="100000">
                                          <p:val>
                                            <p:strVal val="#ppt_w"/>
                                          </p:val>
                                        </p:tav>
                                      </p:tavLst>
                                    </p:anim>
                                    <p:anim calcmode="lin" valueType="num">
                                      <p:cBhvr>
                                        <p:cTn id="48" dur="1000" fill="hold"/>
                                        <p:tgtEl>
                                          <p:spTgt spid="24"/>
                                        </p:tgtEl>
                                        <p:attrNameLst>
                                          <p:attrName>ppt_h</p:attrName>
                                        </p:attrNameLst>
                                      </p:cBhvr>
                                      <p:tavLst>
                                        <p:tav tm="0">
                                          <p:val>
                                            <p:fltVal val="0"/>
                                          </p:val>
                                        </p:tav>
                                        <p:tav tm="100000">
                                          <p:val>
                                            <p:strVal val="#ppt_h"/>
                                          </p:val>
                                        </p:tav>
                                      </p:tavLst>
                                    </p:anim>
                                    <p:anim calcmode="lin" valueType="num">
                                      <p:cBhvr>
                                        <p:cTn id="49" dur="1000" fill="hold"/>
                                        <p:tgtEl>
                                          <p:spTgt spid="24"/>
                                        </p:tgtEl>
                                        <p:attrNameLst>
                                          <p:attrName>style.rotation</p:attrName>
                                        </p:attrNameLst>
                                      </p:cBhvr>
                                      <p:tavLst>
                                        <p:tav tm="0">
                                          <p:val>
                                            <p:fltVal val="90"/>
                                          </p:val>
                                        </p:tav>
                                        <p:tav tm="100000">
                                          <p:val>
                                            <p:fltVal val="0"/>
                                          </p:val>
                                        </p:tav>
                                      </p:tavLst>
                                    </p:anim>
                                    <p:animEffect transition="in" filter="fade">
                                      <p:cBhvr>
                                        <p:cTn id="50" dur="1000"/>
                                        <p:tgtEl>
                                          <p:spTgt spid="24"/>
                                        </p:tgtEl>
                                      </p:cBhvr>
                                    </p:animEffect>
                                  </p:childTnLst>
                                </p:cTn>
                              </p:par>
                            </p:childTnLst>
                          </p:cTn>
                        </p:par>
                        <p:par>
                          <p:cTn id="51" fill="hold">
                            <p:stCondLst>
                              <p:cond delay="4000"/>
                            </p:stCondLst>
                            <p:childTnLst>
                              <p:par>
                                <p:cTn id="52" presetID="1" presetClass="entr" presetSubtype="0" fill="hold" nodeType="afterEffect">
                                  <p:stCondLst>
                                    <p:cond delay="0"/>
                                  </p:stCondLst>
                                  <p:childTnLst>
                                    <p:set>
                                      <p:cBhvr>
                                        <p:cTn id="53" dur="1" fill="hold">
                                          <p:stCondLst>
                                            <p:cond delay="0"/>
                                          </p:stCondLst>
                                        </p:cTn>
                                        <p:tgtEl>
                                          <p:spTgt spid="25"/>
                                        </p:tgtEl>
                                        <p:attrNameLst>
                                          <p:attrName>style.visibility</p:attrName>
                                        </p:attrNameLst>
                                      </p:cBhvr>
                                      <p:to>
                                        <p:strVal val="visible"/>
                                      </p:to>
                                    </p:set>
                                  </p:childTnLst>
                                </p:cTn>
                              </p:par>
                            </p:childTnLst>
                          </p:cTn>
                        </p:par>
                        <p:par>
                          <p:cTn id="54" fill="hold">
                            <p:stCondLst>
                              <p:cond delay="4000"/>
                            </p:stCondLst>
                            <p:childTnLst>
                              <p:par>
                                <p:cTn id="55" presetID="1" presetClass="entr" presetSubtype="0"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childTnLst>
                          </p:cTn>
                        </p:par>
                        <p:par>
                          <p:cTn id="57" fill="hold">
                            <p:stCondLst>
                              <p:cond delay="4000"/>
                            </p:stCondLst>
                            <p:childTnLst>
                              <p:par>
                                <p:cTn id="58" presetID="1" presetClass="entr" presetSubtype="0"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500"/>
                                        <p:tgtEl>
                                          <p:spTgt spid="50"/>
                                        </p:tgtEl>
                                      </p:cBhvr>
                                    </p:animEffect>
                                  </p:childTnLst>
                                </p:cTn>
                              </p:par>
                            </p:childTnLst>
                          </p:cTn>
                        </p:par>
                        <p:par>
                          <p:cTn id="64" fill="hold">
                            <p:stCondLst>
                              <p:cond delay="4500"/>
                            </p:stCondLst>
                            <p:childTnLst>
                              <p:par>
                                <p:cTn id="65" presetID="31" presetClass="entr" presetSubtype="0" fill="hold" nodeType="afterEffect">
                                  <p:stCondLst>
                                    <p:cond delay="0"/>
                                  </p:stCondLst>
                                  <p:childTnLst>
                                    <p:set>
                                      <p:cBhvr>
                                        <p:cTn id="66" dur="1" fill="hold">
                                          <p:stCondLst>
                                            <p:cond delay="0"/>
                                          </p:stCondLst>
                                        </p:cTn>
                                        <p:tgtEl>
                                          <p:spTgt spid="32"/>
                                        </p:tgtEl>
                                        <p:attrNameLst>
                                          <p:attrName>style.visibility</p:attrName>
                                        </p:attrNameLst>
                                      </p:cBhvr>
                                      <p:to>
                                        <p:strVal val="visible"/>
                                      </p:to>
                                    </p:set>
                                    <p:anim calcmode="lin" valueType="num">
                                      <p:cBhvr>
                                        <p:cTn id="67" dur="1000" fill="hold"/>
                                        <p:tgtEl>
                                          <p:spTgt spid="32"/>
                                        </p:tgtEl>
                                        <p:attrNameLst>
                                          <p:attrName>ppt_w</p:attrName>
                                        </p:attrNameLst>
                                      </p:cBhvr>
                                      <p:tavLst>
                                        <p:tav tm="0">
                                          <p:val>
                                            <p:fltVal val="0"/>
                                          </p:val>
                                        </p:tav>
                                        <p:tav tm="100000">
                                          <p:val>
                                            <p:strVal val="#ppt_w"/>
                                          </p:val>
                                        </p:tav>
                                      </p:tavLst>
                                    </p:anim>
                                    <p:anim calcmode="lin" valueType="num">
                                      <p:cBhvr>
                                        <p:cTn id="68" dur="1000" fill="hold"/>
                                        <p:tgtEl>
                                          <p:spTgt spid="32"/>
                                        </p:tgtEl>
                                        <p:attrNameLst>
                                          <p:attrName>ppt_h</p:attrName>
                                        </p:attrNameLst>
                                      </p:cBhvr>
                                      <p:tavLst>
                                        <p:tav tm="0">
                                          <p:val>
                                            <p:fltVal val="0"/>
                                          </p:val>
                                        </p:tav>
                                        <p:tav tm="100000">
                                          <p:val>
                                            <p:strVal val="#ppt_h"/>
                                          </p:val>
                                        </p:tav>
                                      </p:tavLst>
                                    </p:anim>
                                    <p:anim calcmode="lin" valueType="num">
                                      <p:cBhvr>
                                        <p:cTn id="69" dur="1000" fill="hold"/>
                                        <p:tgtEl>
                                          <p:spTgt spid="32"/>
                                        </p:tgtEl>
                                        <p:attrNameLst>
                                          <p:attrName>style.rotation</p:attrName>
                                        </p:attrNameLst>
                                      </p:cBhvr>
                                      <p:tavLst>
                                        <p:tav tm="0">
                                          <p:val>
                                            <p:fltVal val="90"/>
                                          </p:val>
                                        </p:tav>
                                        <p:tav tm="100000">
                                          <p:val>
                                            <p:fltVal val="0"/>
                                          </p:val>
                                        </p:tav>
                                      </p:tavLst>
                                    </p:anim>
                                    <p:animEffect transition="in" filter="fade">
                                      <p:cBhvr>
                                        <p:cTn id="70" dur="1000"/>
                                        <p:tgtEl>
                                          <p:spTgt spid="32"/>
                                        </p:tgtEl>
                                      </p:cBhvr>
                                    </p:animEffect>
                                  </p:childTnLst>
                                </p:cTn>
                              </p:par>
                            </p:childTnLst>
                          </p:cTn>
                        </p:par>
                        <p:par>
                          <p:cTn id="71" fill="hold">
                            <p:stCondLst>
                              <p:cond delay="5500"/>
                            </p:stCondLst>
                            <p:childTnLst>
                              <p:par>
                                <p:cTn id="72" presetID="1" presetClass="entr" presetSubtype="0" fill="hold" nodeType="afterEffect">
                                  <p:stCondLst>
                                    <p:cond delay="0"/>
                                  </p:stCondLst>
                                  <p:childTnLst>
                                    <p:set>
                                      <p:cBhvr>
                                        <p:cTn id="73" dur="1" fill="hold">
                                          <p:stCondLst>
                                            <p:cond delay="0"/>
                                          </p:stCondLst>
                                        </p:cTn>
                                        <p:tgtEl>
                                          <p:spTgt spid="33"/>
                                        </p:tgtEl>
                                        <p:attrNameLst>
                                          <p:attrName>style.visibility</p:attrName>
                                        </p:attrNameLst>
                                      </p:cBhvr>
                                      <p:to>
                                        <p:strVal val="visible"/>
                                      </p:to>
                                    </p:set>
                                  </p:childTnLst>
                                </p:cTn>
                              </p:par>
                            </p:childTnLst>
                          </p:cTn>
                        </p:par>
                        <p:par>
                          <p:cTn id="74" fill="hold">
                            <p:stCondLst>
                              <p:cond delay="5500"/>
                            </p:stCondLst>
                            <p:childTnLst>
                              <p:par>
                                <p:cTn id="75" presetID="1" presetClass="entr" presetSubtype="0" fill="hold" grpId="0" nodeType="afterEffect">
                                  <p:stCondLst>
                                    <p:cond delay="0"/>
                                  </p:stCondLst>
                                  <p:childTnLst>
                                    <p:set>
                                      <p:cBhvr>
                                        <p:cTn id="76" dur="1" fill="hold">
                                          <p:stCondLst>
                                            <p:cond delay="0"/>
                                          </p:stCondLst>
                                        </p:cTn>
                                        <p:tgtEl>
                                          <p:spTgt spid="35"/>
                                        </p:tgtEl>
                                        <p:attrNameLst>
                                          <p:attrName>style.visibility</p:attrName>
                                        </p:attrNameLst>
                                      </p:cBhvr>
                                      <p:to>
                                        <p:strVal val="visible"/>
                                      </p:to>
                                    </p:set>
                                  </p:childTnLst>
                                </p:cTn>
                              </p:par>
                            </p:childTnLst>
                          </p:cTn>
                        </p:par>
                        <p:par>
                          <p:cTn id="77" fill="hold">
                            <p:stCondLst>
                              <p:cond delay="5500"/>
                            </p:stCondLst>
                            <p:childTnLst>
                              <p:par>
                                <p:cTn id="78" presetID="1" presetClass="entr" presetSubtype="0" fill="hold" nodeType="afterEffect">
                                  <p:stCondLst>
                                    <p:cond delay="0"/>
                                  </p:stCondLst>
                                  <p:childTnLst>
                                    <p:set>
                                      <p:cBhvr>
                                        <p:cTn id="79" dur="1" fill="hold">
                                          <p:stCondLst>
                                            <p:cond delay="0"/>
                                          </p:stCondLst>
                                        </p:cTn>
                                        <p:tgtEl>
                                          <p:spTgt spid="34"/>
                                        </p:tgtEl>
                                        <p:attrNameLst>
                                          <p:attrName>style.visibility</p:attrName>
                                        </p:attrNameLst>
                                      </p:cBhvr>
                                      <p:to>
                                        <p:strVal val="visible"/>
                                      </p:to>
                                    </p:se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51"/>
                                        </p:tgtEl>
                                        <p:attrNameLst>
                                          <p:attrName>style.visibility</p:attrName>
                                        </p:attrNameLst>
                                      </p:cBhvr>
                                      <p:to>
                                        <p:strVal val="visible"/>
                                      </p:to>
                                    </p:set>
                                    <p:animEffect transition="in" filter="fade">
                                      <p:cBhvr>
                                        <p:cTn id="8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26" grpId="0" animBg="1"/>
      <p:bldP spid="27" grpId="0"/>
      <p:bldP spid="35" grpId="0"/>
      <p:bldP spid="48" grpId="0"/>
      <p:bldP spid="49" grpId="0"/>
      <p:bldP spid="50" grpId="0"/>
      <p:bldP spid="5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883865" y="2410500"/>
            <a:ext cx="1929816" cy="2662939"/>
            <a:chOff x="901522" y="2196678"/>
            <a:chExt cx="1929816" cy="2662939"/>
          </a:xfrm>
        </p:grpSpPr>
        <p:sp>
          <p:nvSpPr>
            <p:cNvPr id="76" name="矩形 1"/>
            <p:cNvSpPr/>
            <p:nvPr/>
          </p:nvSpPr>
          <p:spPr>
            <a:xfrm rot="5400000">
              <a:off x="-173038" y="3479239"/>
              <a:ext cx="2454938" cy="305818"/>
            </a:xfrm>
            <a:custGeom>
              <a:avLst/>
              <a:gdLst>
                <a:gd name="connsiteX0" fmla="*/ 0 w 1346026"/>
                <a:gd name="connsiteY0" fmla="*/ 0 h 316779"/>
                <a:gd name="connsiteX1" fmla="*/ 1346026 w 1346026"/>
                <a:gd name="connsiteY1" fmla="*/ 0 h 316779"/>
                <a:gd name="connsiteX2" fmla="*/ 1346026 w 1346026"/>
                <a:gd name="connsiteY2" fmla="*/ 316779 h 316779"/>
                <a:gd name="connsiteX3" fmla="*/ 0 w 1346026"/>
                <a:gd name="connsiteY3" fmla="*/ 316779 h 316779"/>
                <a:gd name="connsiteX4" fmla="*/ 0 w 1346026"/>
                <a:gd name="connsiteY4" fmla="*/ 0 h 316779"/>
                <a:gd name="connsiteX0-1" fmla="*/ 0 w 1346026"/>
                <a:gd name="connsiteY0-2" fmla="*/ 0 h 407893"/>
                <a:gd name="connsiteX1-3" fmla="*/ 1346026 w 1346026"/>
                <a:gd name="connsiteY1-4" fmla="*/ 0 h 407893"/>
                <a:gd name="connsiteX2-5" fmla="*/ 1346026 w 1346026"/>
                <a:gd name="connsiteY2-6" fmla="*/ 316779 h 407893"/>
                <a:gd name="connsiteX3-7" fmla="*/ 0 w 1346026"/>
                <a:gd name="connsiteY3-8" fmla="*/ 316779 h 407893"/>
                <a:gd name="connsiteX4-9" fmla="*/ 0 w 1346026"/>
                <a:gd name="connsiteY4-10" fmla="*/ 0 h 407893"/>
                <a:gd name="connsiteX0-11" fmla="*/ 0 w 1346026"/>
                <a:gd name="connsiteY0-12" fmla="*/ 0 h 464754"/>
                <a:gd name="connsiteX1-13" fmla="*/ 1346026 w 1346026"/>
                <a:gd name="connsiteY1-14" fmla="*/ 0 h 464754"/>
                <a:gd name="connsiteX2-15" fmla="*/ 1346026 w 1346026"/>
                <a:gd name="connsiteY2-16" fmla="*/ 316779 h 464754"/>
                <a:gd name="connsiteX3-17" fmla="*/ 0 w 1346026"/>
                <a:gd name="connsiteY3-18" fmla="*/ 316779 h 464754"/>
                <a:gd name="connsiteX4-19" fmla="*/ 0 w 1346026"/>
                <a:gd name="connsiteY4-20" fmla="*/ 0 h 464754"/>
                <a:gd name="connsiteX0-21" fmla="*/ 0 w 1346026"/>
                <a:gd name="connsiteY0-22" fmla="*/ 0 h 464754"/>
                <a:gd name="connsiteX1-23" fmla="*/ 910359 w 1346026"/>
                <a:gd name="connsiteY1-24" fmla="*/ 127568 h 464754"/>
                <a:gd name="connsiteX2-25" fmla="*/ 1346026 w 1346026"/>
                <a:gd name="connsiteY2-26" fmla="*/ 0 h 464754"/>
                <a:gd name="connsiteX3-27" fmla="*/ 1346026 w 1346026"/>
                <a:gd name="connsiteY3-28" fmla="*/ 316779 h 464754"/>
                <a:gd name="connsiteX4-29" fmla="*/ 0 w 1346026"/>
                <a:gd name="connsiteY4-30" fmla="*/ 316779 h 464754"/>
                <a:gd name="connsiteX5" fmla="*/ 0 w 1346026"/>
                <a:gd name="connsiteY5" fmla="*/ 0 h 464754"/>
                <a:gd name="connsiteX0-31" fmla="*/ 0 w 1346026"/>
                <a:gd name="connsiteY0-32" fmla="*/ 0 h 464754"/>
                <a:gd name="connsiteX1-33" fmla="*/ 910359 w 1346026"/>
                <a:gd name="connsiteY1-34" fmla="*/ 127568 h 464754"/>
                <a:gd name="connsiteX2-35" fmla="*/ 827317 w 1346026"/>
                <a:gd name="connsiteY2-36" fmla="*/ 214793 h 464754"/>
                <a:gd name="connsiteX3-37" fmla="*/ 1346026 w 1346026"/>
                <a:gd name="connsiteY3-38" fmla="*/ 316779 h 464754"/>
                <a:gd name="connsiteX4-39" fmla="*/ 0 w 1346026"/>
                <a:gd name="connsiteY4-40" fmla="*/ 316779 h 464754"/>
                <a:gd name="connsiteX5-41" fmla="*/ 0 w 1346026"/>
                <a:gd name="connsiteY5-42" fmla="*/ 0 h 464754"/>
                <a:gd name="connsiteX0-43" fmla="*/ 0 w 1346026"/>
                <a:gd name="connsiteY0-44" fmla="*/ 1133 h 465887"/>
                <a:gd name="connsiteX1-45" fmla="*/ 827317 w 1346026"/>
                <a:gd name="connsiteY1-46" fmla="*/ 215926 h 465887"/>
                <a:gd name="connsiteX2-47" fmla="*/ 1346026 w 1346026"/>
                <a:gd name="connsiteY2-48" fmla="*/ 317912 h 465887"/>
                <a:gd name="connsiteX3-49" fmla="*/ 0 w 1346026"/>
                <a:gd name="connsiteY3-50" fmla="*/ 317912 h 465887"/>
                <a:gd name="connsiteX4-51" fmla="*/ 0 w 1346026"/>
                <a:gd name="connsiteY4-52" fmla="*/ 1133 h 465887"/>
                <a:gd name="connsiteX0-53" fmla="*/ 326090 w 1346026"/>
                <a:gd name="connsiteY0-54" fmla="*/ 8563 h 299952"/>
                <a:gd name="connsiteX1-55" fmla="*/ 827317 w 1346026"/>
                <a:gd name="connsiteY1-56" fmla="*/ 49991 h 299952"/>
                <a:gd name="connsiteX2-57" fmla="*/ 1346026 w 1346026"/>
                <a:gd name="connsiteY2-58" fmla="*/ 151977 h 299952"/>
                <a:gd name="connsiteX3-59" fmla="*/ 0 w 1346026"/>
                <a:gd name="connsiteY3-60" fmla="*/ 151977 h 299952"/>
                <a:gd name="connsiteX4-61" fmla="*/ 326090 w 1346026"/>
                <a:gd name="connsiteY4-62" fmla="*/ 8563 h 299952"/>
                <a:gd name="connsiteX0-63" fmla="*/ 326090 w 1427898"/>
                <a:gd name="connsiteY0-64" fmla="*/ 8563 h 295838"/>
                <a:gd name="connsiteX1-65" fmla="*/ 827317 w 1427898"/>
                <a:gd name="connsiteY1-66" fmla="*/ 49991 h 295838"/>
                <a:gd name="connsiteX2-67" fmla="*/ 1427898 w 1427898"/>
                <a:gd name="connsiteY2-68" fmla="*/ 143353 h 295838"/>
                <a:gd name="connsiteX3-69" fmla="*/ 0 w 1427898"/>
                <a:gd name="connsiteY3-70" fmla="*/ 151977 h 295838"/>
                <a:gd name="connsiteX4-71" fmla="*/ 326090 w 1427898"/>
                <a:gd name="connsiteY4-72" fmla="*/ 8563 h 295838"/>
                <a:gd name="connsiteX0-73" fmla="*/ 326090 w 1427898"/>
                <a:gd name="connsiteY0-74" fmla="*/ 8563 h 271998"/>
                <a:gd name="connsiteX1-75" fmla="*/ 827317 w 1427898"/>
                <a:gd name="connsiteY1-76" fmla="*/ 49991 h 271998"/>
                <a:gd name="connsiteX2-77" fmla="*/ 1427898 w 1427898"/>
                <a:gd name="connsiteY2-78" fmla="*/ 143353 h 271998"/>
                <a:gd name="connsiteX3-79" fmla="*/ 0 w 1427898"/>
                <a:gd name="connsiteY3-80" fmla="*/ 151977 h 271998"/>
                <a:gd name="connsiteX4-81" fmla="*/ 326090 w 1427898"/>
                <a:gd name="connsiteY4-82" fmla="*/ 8563 h 271998"/>
                <a:gd name="connsiteX0-83" fmla="*/ 326090 w 1427898"/>
                <a:gd name="connsiteY0-84" fmla="*/ 8563 h 275439"/>
                <a:gd name="connsiteX1-85" fmla="*/ 827317 w 1427898"/>
                <a:gd name="connsiteY1-86" fmla="*/ 49991 h 275439"/>
                <a:gd name="connsiteX2-87" fmla="*/ 1427898 w 1427898"/>
                <a:gd name="connsiteY2-88" fmla="*/ 143353 h 275439"/>
                <a:gd name="connsiteX3-89" fmla="*/ 0 w 1427898"/>
                <a:gd name="connsiteY3-90" fmla="*/ 151977 h 275439"/>
                <a:gd name="connsiteX4-91" fmla="*/ 326090 w 1427898"/>
                <a:gd name="connsiteY4-92" fmla="*/ 8563 h 27543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27898" h="275439">
                  <a:moveTo>
                    <a:pt x="326090" y="8563"/>
                  </a:moveTo>
                  <a:cubicBezTo>
                    <a:pt x="463976" y="-8435"/>
                    <a:pt x="602979" y="-2805"/>
                    <a:pt x="827317" y="49991"/>
                  </a:cubicBezTo>
                  <a:lnTo>
                    <a:pt x="1427898" y="143353"/>
                  </a:lnTo>
                  <a:cubicBezTo>
                    <a:pt x="1086933" y="272847"/>
                    <a:pt x="578841" y="356985"/>
                    <a:pt x="0" y="151977"/>
                  </a:cubicBezTo>
                  <a:lnTo>
                    <a:pt x="326090" y="8563"/>
                  </a:lnTo>
                  <a:close/>
                </a:path>
              </a:pathLst>
            </a:custGeom>
            <a:solidFill>
              <a:schemeClr val="tx1">
                <a:alpha val="27000"/>
              </a:schemeClr>
            </a:soli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7" name="矩形 1"/>
            <p:cNvSpPr/>
            <p:nvPr/>
          </p:nvSpPr>
          <p:spPr>
            <a:xfrm rot="16200000">
              <a:off x="1450960" y="3271238"/>
              <a:ext cx="2454938" cy="305818"/>
            </a:xfrm>
            <a:custGeom>
              <a:avLst/>
              <a:gdLst>
                <a:gd name="connsiteX0" fmla="*/ 0 w 1346026"/>
                <a:gd name="connsiteY0" fmla="*/ 0 h 316779"/>
                <a:gd name="connsiteX1" fmla="*/ 1346026 w 1346026"/>
                <a:gd name="connsiteY1" fmla="*/ 0 h 316779"/>
                <a:gd name="connsiteX2" fmla="*/ 1346026 w 1346026"/>
                <a:gd name="connsiteY2" fmla="*/ 316779 h 316779"/>
                <a:gd name="connsiteX3" fmla="*/ 0 w 1346026"/>
                <a:gd name="connsiteY3" fmla="*/ 316779 h 316779"/>
                <a:gd name="connsiteX4" fmla="*/ 0 w 1346026"/>
                <a:gd name="connsiteY4" fmla="*/ 0 h 316779"/>
                <a:gd name="connsiteX0-1" fmla="*/ 0 w 1346026"/>
                <a:gd name="connsiteY0-2" fmla="*/ 0 h 407893"/>
                <a:gd name="connsiteX1-3" fmla="*/ 1346026 w 1346026"/>
                <a:gd name="connsiteY1-4" fmla="*/ 0 h 407893"/>
                <a:gd name="connsiteX2-5" fmla="*/ 1346026 w 1346026"/>
                <a:gd name="connsiteY2-6" fmla="*/ 316779 h 407893"/>
                <a:gd name="connsiteX3-7" fmla="*/ 0 w 1346026"/>
                <a:gd name="connsiteY3-8" fmla="*/ 316779 h 407893"/>
                <a:gd name="connsiteX4-9" fmla="*/ 0 w 1346026"/>
                <a:gd name="connsiteY4-10" fmla="*/ 0 h 407893"/>
                <a:gd name="connsiteX0-11" fmla="*/ 0 w 1346026"/>
                <a:gd name="connsiteY0-12" fmla="*/ 0 h 464754"/>
                <a:gd name="connsiteX1-13" fmla="*/ 1346026 w 1346026"/>
                <a:gd name="connsiteY1-14" fmla="*/ 0 h 464754"/>
                <a:gd name="connsiteX2-15" fmla="*/ 1346026 w 1346026"/>
                <a:gd name="connsiteY2-16" fmla="*/ 316779 h 464754"/>
                <a:gd name="connsiteX3-17" fmla="*/ 0 w 1346026"/>
                <a:gd name="connsiteY3-18" fmla="*/ 316779 h 464754"/>
                <a:gd name="connsiteX4-19" fmla="*/ 0 w 1346026"/>
                <a:gd name="connsiteY4-20" fmla="*/ 0 h 464754"/>
                <a:gd name="connsiteX0-21" fmla="*/ 0 w 1346026"/>
                <a:gd name="connsiteY0-22" fmla="*/ 0 h 464754"/>
                <a:gd name="connsiteX1-23" fmla="*/ 910359 w 1346026"/>
                <a:gd name="connsiteY1-24" fmla="*/ 127568 h 464754"/>
                <a:gd name="connsiteX2-25" fmla="*/ 1346026 w 1346026"/>
                <a:gd name="connsiteY2-26" fmla="*/ 0 h 464754"/>
                <a:gd name="connsiteX3-27" fmla="*/ 1346026 w 1346026"/>
                <a:gd name="connsiteY3-28" fmla="*/ 316779 h 464754"/>
                <a:gd name="connsiteX4-29" fmla="*/ 0 w 1346026"/>
                <a:gd name="connsiteY4-30" fmla="*/ 316779 h 464754"/>
                <a:gd name="connsiteX5" fmla="*/ 0 w 1346026"/>
                <a:gd name="connsiteY5" fmla="*/ 0 h 464754"/>
                <a:gd name="connsiteX0-31" fmla="*/ 0 w 1346026"/>
                <a:gd name="connsiteY0-32" fmla="*/ 0 h 464754"/>
                <a:gd name="connsiteX1-33" fmla="*/ 910359 w 1346026"/>
                <a:gd name="connsiteY1-34" fmla="*/ 127568 h 464754"/>
                <a:gd name="connsiteX2-35" fmla="*/ 827317 w 1346026"/>
                <a:gd name="connsiteY2-36" fmla="*/ 214793 h 464754"/>
                <a:gd name="connsiteX3-37" fmla="*/ 1346026 w 1346026"/>
                <a:gd name="connsiteY3-38" fmla="*/ 316779 h 464754"/>
                <a:gd name="connsiteX4-39" fmla="*/ 0 w 1346026"/>
                <a:gd name="connsiteY4-40" fmla="*/ 316779 h 464754"/>
                <a:gd name="connsiteX5-41" fmla="*/ 0 w 1346026"/>
                <a:gd name="connsiteY5-42" fmla="*/ 0 h 464754"/>
                <a:gd name="connsiteX0-43" fmla="*/ 0 w 1346026"/>
                <a:gd name="connsiteY0-44" fmla="*/ 1133 h 465887"/>
                <a:gd name="connsiteX1-45" fmla="*/ 827317 w 1346026"/>
                <a:gd name="connsiteY1-46" fmla="*/ 215926 h 465887"/>
                <a:gd name="connsiteX2-47" fmla="*/ 1346026 w 1346026"/>
                <a:gd name="connsiteY2-48" fmla="*/ 317912 h 465887"/>
                <a:gd name="connsiteX3-49" fmla="*/ 0 w 1346026"/>
                <a:gd name="connsiteY3-50" fmla="*/ 317912 h 465887"/>
                <a:gd name="connsiteX4-51" fmla="*/ 0 w 1346026"/>
                <a:gd name="connsiteY4-52" fmla="*/ 1133 h 465887"/>
                <a:gd name="connsiteX0-53" fmla="*/ 326090 w 1346026"/>
                <a:gd name="connsiteY0-54" fmla="*/ 8563 h 299952"/>
                <a:gd name="connsiteX1-55" fmla="*/ 827317 w 1346026"/>
                <a:gd name="connsiteY1-56" fmla="*/ 49991 h 299952"/>
                <a:gd name="connsiteX2-57" fmla="*/ 1346026 w 1346026"/>
                <a:gd name="connsiteY2-58" fmla="*/ 151977 h 299952"/>
                <a:gd name="connsiteX3-59" fmla="*/ 0 w 1346026"/>
                <a:gd name="connsiteY3-60" fmla="*/ 151977 h 299952"/>
                <a:gd name="connsiteX4-61" fmla="*/ 326090 w 1346026"/>
                <a:gd name="connsiteY4-62" fmla="*/ 8563 h 299952"/>
                <a:gd name="connsiteX0-63" fmla="*/ 326090 w 1427898"/>
                <a:gd name="connsiteY0-64" fmla="*/ 8563 h 295838"/>
                <a:gd name="connsiteX1-65" fmla="*/ 827317 w 1427898"/>
                <a:gd name="connsiteY1-66" fmla="*/ 49991 h 295838"/>
                <a:gd name="connsiteX2-67" fmla="*/ 1427898 w 1427898"/>
                <a:gd name="connsiteY2-68" fmla="*/ 143353 h 295838"/>
                <a:gd name="connsiteX3-69" fmla="*/ 0 w 1427898"/>
                <a:gd name="connsiteY3-70" fmla="*/ 151977 h 295838"/>
                <a:gd name="connsiteX4-71" fmla="*/ 326090 w 1427898"/>
                <a:gd name="connsiteY4-72" fmla="*/ 8563 h 295838"/>
                <a:gd name="connsiteX0-73" fmla="*/ 326090 w 1427898"/>
                <a:gd name="connsiteY0-74" fmla="*/ 8563 h 271998"/>
                <a:gd name="connsiteX1-75" fmla="*/ 827317 w 1427898"/>
                <a:gd name="connsiteY1-76" fmla="*/ 49991 h 271998"/>
                <a:gd name="connsiteX2-77" fmla="*/ 1427898 w 1427898"/>
                <a:gd name="connsiteY2-78" fmla="*/ 143353 h 271998"/>
                <a:gd name="connsiteX3-79" fmla="*/ 0 w 1427898"/>
                <a:gd name="connsiteY3-80" fmla="*/ 151977 h 271998"/>
                <a:gd name="connsiteX4-81" fmla="*/ 326090 w 1427898"/>
                <a:gd name="connsiteY4-82" fmla="*/ 8563 h 271998"/>
                <a:gd name="connsiteX0-83" fmla="*/ 326090 w 1427898"/>
                <a:gd name="connsiteY0-84" fmla="*/ 8563 h 275439"/>
                <a:gd name="connsiteX1-85" fmla="*/ 827317 w 1427898"/>
                <a:gd name="connsiteY1-86" fmla="*/ 49991 h 275439"/>
                <a:gd name="connsiteX2-87" fmla="*/ 1427898 w 1427898"/>
                <a:gd name="connsiteY2-88" fmla="*/ 143353 h 275439"/>
                <a:gd name="connsiteX3-89" fmla="*/ 0 w 1427898"/>
                <a:gd name="connsiteY3-90" fmla="*/ 151977 h 275439"/>
                <a:gd name="connsiteX4-91" fmla="*/ 326090 w 1427898"/>
                <a:gd name="connsiteY4-92" fmla="*/ 8563 h 27543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27898" h="275439">
                  <a:moveTo>
                    <a:pt x="326090" y="8563"/>
                  </a:moveTo>
                  <a:cubicBezTo>
                    <a:pt x="463976" y="-8435"/>
                    <a:pt x="602979" y="-2805"/>
                    <a:pt x="827317" y="49991"/>
                  </a:cubicBezTo>
                  <a:lnTo>
                    <a:pt x="1427898" y="143353"/>
                  </a:lnTo>
                  <a:cubicBezTo>
                    <a:pt x="1086933" y="272847"/>
                    <a:pt x="578841" y="356985"/>
                    <a:pt x="0" y="151977"/>
                  </a:cubicBezTo>
                  <a:lnTo>
                    <a:pt x="326090" y="8563"/>
                  </a:lnTo>
                  <a:close/>
                </a:path>
              </a:pathLst>
            </a:custGeom>
            <a:solidFill>
              <a:schemeClr val="tx1">
                <a:alpha val="27000"/>
              </a:schemeClr>
            </a:soli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8" name="矩形 77"/>
            <p:cNvSpPr/>
            <p:nvPr/>
          </p:nvSpPr>
          <p:spPr>
            <a:xfrm>
              <a:off x="1028700" y="2699377"/>
              <a:ext cx="1675001" cy="16921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pic>
          <p:nvPicPr>
            <p:cNvPr id="79"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82712" y="3779557"/>
              <a:ext cx="432381"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 name="TextBox 79"/>
            <p:cNvSpPr txBox="1"/>
            <p:nvPr/>
          </p:nvSpPr>
          <p:spPr>
            <a:xfrm>
              <a:off x="1307521" y="3108455"/>
              <a:ext cx="1329264" cy="523220"/>
            </a:xfrm>
            <a:prstGeom prst="rect">
              <a:avLst/>
            </a:prstGeom>
            <a:noFill/>
          </p:spPr>
          <p:txBody>
            <a:bodyPr wrap="square" rtlCol="0">
              <a:spAutoFit/>
            </a:bodyPr>
            <a:lstStyle/>
            <a:p>
              <a:r>
                <a:rPr lang="en-US" altLang="zh-CN" sz="700" dirty="0">
                  <a:solidFill>
                    <a:schemeClr val="tx1">
                      <a:lumMod val="75000"/>
                      <a:lumOff val="25000"/>
                    </a:schemeClr>
                  </a:solidFill>
                  <a:latin typeface="+mn-ea"/>
                </a:rPr>
                <a:t>If you just realize what I just </a:t>
              </a:r>
              <a:r>
                <a:rPr lang="en-US" altLang="zh-CN" sz="700" dirty="0" smtClean="0">
                  <a:solidFill>
                    <a:schemeClr val="tx1">
                      <a:lumMod val="75000"/>
                      <a:lumOff val="25000"/>
                    </a:schemeClr>
                  </a:solidFill>
                  <a:latin typeface="+mn-ea"/>
                </a:rPr>
                <a:t>realized</a:t>
              </a:r>
            </a:p>
            <a:p>
              <a:r>
                <a:rPr lang="en-US" altLang="zh-CN" sz="700" dirty="0">
                  <a:solidFill>
                    <a:schemeClr val="tx1">
                      <a:lumMod val="75000"/>
                      <a:lumOff val="25000"/>
                    </a:schemeClr>
                  </a:solidFill>
                  <a:latin typeface="+mn-ea"/>
                </a:rPr>
                <a:t>Then we'd be perfect for each </a:t>
              </a:r>
              <a:r>
                <a:rPr lang="en-US" altLang="zh-CN" sz="700" dirty="0" smtClean="0">
                  <a:solidFill>
                    <a:schemeClr val="tx1">
                      <a:lumMod val="75000"/>
                      <a:lumOff val="25000"/>
                    </a:schemeClr>
                  </a:solidFill>
                  <a:latin typeface="+mn-ea"/>
                </a:rPr>
                <a:t>other</a:t>
              </a:r>
              <a:endParaRPr lang="zh-CN" altLang="en-US" sz="700" dirty="0">
                <a:solidFill>
                  <a:schemeClr val="tx1">
                    <a:lumMod val="75000"/>
                    <a:lumOff val="25000"/>
                  </a:schemeClr>
                </a:solidFill>
                <a:latin typeface="+mn-ea"/>
              </a:endParaRPr>
            </a:p>
          </p:txBody>
        </p:sp>
        <p:sp>
          <p:nvSpPr>
            <p:cNvPr id="81" name="TextBox 80"/>
            <p:cNvSpPr txBox="1"/>
            <p:nvPr/>
          </p:nvSpPr>
          <p:spPr>
            <a:xfrm>
              <a:off x="1172858" y="2789387"/>
              <a:ext cx="1530632" cy="307777"/>
            </a:xfrm>
            <a:prstGeom prst="rect">
              <a:avLst/>
            </a:prstGeom>
            <a:noFill/>
          </p:spPr>
          <p:txBody>
            <a:bodyPr wrap="square" rtlCol="0">
              <a:spAutoFit/>
            </a:bodyPr>
            <a:lstStyle>
              <a:defPPr>
                <a:defRPr lang="zh-CN"/>
              </a:defPPr>
              <a:lvl1pPr algn="r">
                <a:defRPr>
                  <a:solidFill>
                    <a:schemeClr val="bg1"/>
                  </a:solidFill>
                  <a:latin typeface="Calibri" panose="020F0502020204030204" charset="0"/>
                </a:defRPr>
              </a:lvl1pPr>
            </a:lstStyle>
            <a:p>
              <a:pPr algn="ctr"/>
              <a:r>
                <a:rPr lang="en-US" altLang="zh-CN" sz="1400" b="1" dirty="0">
                  <a:solidFill>
                    <a:schemeClr val="tx1">
                      <a:lumMod val="75000"/>
                      <a:lumOff val="25000"/>
                    </a:schemeClr>
                  </a:solidFill>
                </a:rPr>
                <a:t>SAMPLE TEXT</a:t>
              </a:r>
              <a:endParaRPr lang="zh-CN" altLang="en-US" sz="1400" b="1" dirty="0">
                <a:solidFill>
                  <a:schemeClr val="tx1">
                    <a:lumMod val="75000"/>
                    <a:lumOff val="25000"/>
                  </a:schemeClr>
                </a:solidFill>
              </a:endParaRPr>
            </a:p>
          </p:txBody>
        </p:sp>
      </p:grpSp>
      <p:sp>
        <p:nvSpPr>
          <p:cNvPr id="2" name="灯片编号占位符 1"/>
          <p:cNvSpPr>
            <a:spLocks noGrp="1"/>
          </p:cNvSpPr>
          <p:nvPr>
            <p:ph type="sldNum" sz="quarter" idx="12"/>
          </p:nvPr>
        </p:nvSpPr>
        <p:spPr/>
        <p:txBody>
          <a:bodyPr/>
          <a:lstStyle/>
          <a:p>
            <a:fld id="{877C4908-FE0A-43F2-B8DA-9F7993525651}" type="slidenum">
              <a:rPr lang="zh-CN" altLang="en-US" smtClean="0">
                <a:solidFill>
                  <a:schemeClr val="tx1">
                    <a:lumMod val="75000"/>
                    <a:lumOff val="25000"/>
                  </a:schemeClr>
                </a:solidFill>
              </a:rPr>
              <a:t>19</a:t>
            </a:fld>
            <a:endParaRPr lang="zh-CN" altLang="en-US">
              <a:solidFill>
                <a:schemeClr val="tx1">
                  <a:lumMod val="75000"/>
                  <a:lumOff val="25000"/>
                </a:schemeClr>
              </a:solidFill>
            </a:endParaRPr>
          </a:p>
        </p:txBody>
      </p:sp>
      <p:grpSp>
        <p:nvGrpSpPr>
          <p:cNvPr id="100" name="组合 99"/>
          <p:cNvGrpSpPr/>
          <p:nvPr/>
        </p:nvGrpSpPr>
        <p:grpSpPr>
          <a:xfrm>
            <a:off x="881590" y="719157"/>
            <a:ext cx="7830870" cy="2475275"/>
            <a:chOff x="881590" y="719157"/>
            <a:chExt cx="7830870" cy="2475275"/>
          </a:xfrm>
        </p:grpSpPr>
        <p:grpSp>
          <p:nvGrpSpPr>
            <p:cNvPr id="101" name="组合 100"/>
            <p:cNvGrpSpPr/>
            <p:nvPr/>
          </p:nvGrpSpPr>
          <p:grpSpPr>
            <a:xfrm>
              <a:off x="881590" y="719157"/>
              <a:ext cx="2447841" cy="2475275"/>
              <a:chOff x="881590" y="816555"/>
              <a:chExt cx="2447841" cy="2475275"/>
            </a:xfrm>
          </p:grpSpPr>
          <p:grpSp>
            <p:nvGrpSpPr>
              <p:cNvPr id="117" name="组合 116"/>
              <p:cNvGrpSpPr/>
              <p:nvPr/>
            </p:nvGrpSpPr>
            <p:grpSpPr>
              <a:xfrm>
                <a:off x="881590" y="933999"/>
                <a:ext cx="2447841" cy="2357831"/>
                <a:chOff x="881590" y="933999"/>
                <a:chExt cx="2447841" cy="2357831"/>
              </a:xfrm>
            </p:grpSpPr>
            <p:sp>
              <p:nvSpPr>
                <p:cNvPr id="120" name="椭圆 119"/>
                <p:cNvSpPr/>
                <p:nvPr/>
              </p:nvSpPr>
              <p:spPr>
                <a:xfrm>
                  <a:off x="881590" y="1043225"/>
                  <a:ext cx="2113590" cy="2113590"/>
                </a:xfrm>
                <a:prstGeom prst="ellipse">
                  <a:avLst/>
                </a:prstGeom>
                <a:solidFill>
                  <a:schemeClr val="tx1">
                    <a:alpha val="83000"/>
                  </a:schemeClr>
                </a:solidFill>
                <a:ln>
                  <a:noFill/>
                </a:ln>
                <a:effectLst>
                  <a:softEdge rad="457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9" name="椭圆 118"/>
                <p:cNvSpPr/>
                <p:nvPr/>
              </p:nvSpPr>
              <p:spPr>
                <a:xfrm>
                  <a:off x="971600" y="933999"/>
                  <a:ext cx="2357831" cy="2357831"/>
                </a:xfrm>
                <a:prstGeom prst="ellipse">
                  <a:avLst/>
                </a:prstGeom>
                <a:solidFill>
                  <a:schemeClr val="tx1"/>
                </a:solidFill>
                <a:ln>
                  <a:noFill/>
                </a:ln>
                <a:effectLst>
                  <a:softEdge rad="800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8" name="椭圆 117"/>
              <p:cNvSpPr/>
              <p:nvPr/>
            </p:nvSpPr>
            <p:spPr>
              <a:xfrm>
                <a:off x="1153265" y="816555"/>
                <a:ext cx="2113590" cy="2113590"/>
              </a:xfrm>
              <a:prstGeom prst="ellipse">
                <a:avLst/>
              </a:prstGeom>
              <a:solidFill>
                <a:schemeClr val="tx1">
                  <a:alpha val="83000"/>
                </a:schemeClr>
              </a:solidFill>
              <a:ln>
                <a:noFill/>
              </a:ln>
              <a:effectLst>
                <a:softEdge rad="508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02" name="组合 101"/>
            <p:cNvGrpSpPr/>
            <p:nvPr/>
          </p:nvGrpSpPr>
          <p:grpSpPr>
            <a:xfrm>
              <a:off x="2664219" y="719157"/>
              <a:ext cx="2447841" cy="2475275"/>
              <a:chOff x="881590" y="816555"/>
              <a:chExt cx="2447841" cy="2475275"/>
            </a:xfrm>
          </p:grpSpPr>
          <p:grpSp>
            <p:nvGrpSpPr>
              <p:cNvPr id="113" name="组合 112"/>
              <p:cNvGrpSpPr/>
              <p:nvPr/>
            </p:nvGrpSpPr>
            <p:grpSpPr>
              <a:xfrm>
                <a:off x="881590" y="933999"/>
                <a:ext cx="2447841" cy="2357831"/>
                <a:chOff x="881590" y="933999"/>
                <a:chExt cx="2447841" cy="2357831"/>
              </a:xfrm>
            </p:grpSpPr>
            <p:sp>
              <p:nvSpPr>
                <p:cNvPr id="115" name="椭圆 114"/>
                <p:cNvSpPr/>
                <p:nvPr/>
              </p:nvSpPr>
              <p:spPr>
                <a:xfrm>
                  <a:off x="971600" y="933999"/>
                  <a:ext cx="2357831" cy="2357831"/>
                </a:xfrm>
                <a:prstGeom prst="ellipse">
                  <a:avLst/>
                </a:prstGeom>
                <a:solidFill>
                  <a:schemeClr val="tx1"/>
                </a:solidFill>
                <a:ln>
                  <a:noFill/>
                </a:ln>
                <a:effectLst>
                  <a:softEdge rad="800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6" name="椭圆 115"/>
                <p:cNvSpPr/>
                <p:nvPr/>
              </p:nvSpPr>
              <p:spPr>
                <a:xfrm>
                  <a:off x="881590" y="1043225"/>
                  <a:ext cx="2113590" cy="2113590"/>
                </a:xfrm>
                <a:prstGeom prst="ellipse">
                  <a:avLst/>
                </a:prstGeom>
                <a:solidFill>
                  <a:schemeClr val="tx1">
                    <a:alpha val="83000"/>
                  </a:schemeClr>
                </a:solidFill>
                <a:ln>
                  <a:noFill/>
                </a:ln>
                <a:effectLst>
                  <a:softEdge rad="457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4" name="椭圆 113"/>
              <p:cNvSpPr/>
              <p:nvPr/>
            </p:nvSpPr>
            <p:spPr>
              <a:xfrm>
                <a:off x="1153265" y="816555"/>
                <a:ext cx="2113590" cy="2113590"/>
              </a:xfrm>
              <a:prstGeom prst="ellipse">
                <a:avLst/>
              </a:prstGeom>
              <a:solidFill>
                <a:schemeClr val="tx1">
                  <a:alpha val="83000"/>
                </a:schemeClr>
              </a:solidFill>
              <a:ln>
                <a:noFill/>
              </a:ln>
              <a:effectLst>
                <a:softEdge rad="508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03" name="组合 102"/>
            <p:cNvGrpSpPr/>
            <p:nvPr/>
          </p:nvGrpSpPr>
          <p:grpSpPr>
            <a:xfrm>
              <a:off x="4419414" y="719157"/>
              <a:ext cx="2447841" cy="2475275"/>
              <a:chOff x="881590" y="816555"/>
              <a:chExt cx="2447841" cy="2475275"/>
            </a:xfrm>
          </p:grpSpPr>
          <p:grpSp>
            <p:nvGrpSpPr>
              <p:cNvPr id="109" name="组合 108"/>
              <p:cNvGrpSpPr/>
              <p:nvPr/>
            </p:nvGrpSpPr>
            <p:grpSpPr>
              <a:xfrm>
                <a:off x="881590" y="933999"/>
                <a:ext cx="2447841" cy="2357831"/>
                <a:chOff x="881590" y="933999"/>
                <a:chExt cx="2447841" cy="2357831"/>
              </a:xfrm>
            </p:grpSpPr>
            <p:sp>
              <p:nvSpPr>
                <p:cNvPr id="111" name="椭圆 110"/>
                <p:cNvSpPr/>
                <p:nvPr/>
              </p:nvSpPr>
              <p:spPr>
                <a:xfrm>
                  <a:off x="971600" y="933999"/>
                  <a:ext cx="2357831" cy="2357831"/>
                </a:xfrm>
                <a:prstGeom prst="ellipse">
                  <a:avLst/>
                </a:prstGeom>
                <a:solidFill>
                  <a:schemeClr val="tx1"/>
                </a:solidFill>
                <a:ln>
                  <a:noFill/>
                </a:ln>
                <a:effectLst>
                  <a:softEdge rad="800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2" name="椭圆 111"/>
                <p:cNvSpPr/>
                <p:nvPr/>
              </p:nvSpPr>
              <p:spPr>
                <a:xfrm>
                  <a:off x="881590" y="1043225"/>
                  <a:ext cx="2113590" cy="2113590"/>
                </a:xfrm>
                <a:prstGeom prst="ellipse">
                  <a:avLst/>
                </a:prstGeom>
                <a:solidFill>
                  <a:schemeClr val="tx1">
                    <a:alpha val="83000"/>
                  </a:schemeClr>
                </a:solidFill>
                <a:ln>
                  <a:noFill/>
                </a:ln>
                <a:effectLst>
                  <a:softEdge rad="457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10" name="椭圆 109"/>
              <p:cNvSpPr/>
              <p:nvPr/>
            </p:nvSpPr>
            <p:spPr>
              <a:xfrm>
                <a:off x="1153265" y="816555"/>
                <a:ext cx="2113590" cy="2113590"/>
              </a:xfrm>
              <a:prstGeom prst="ellipse">
                <a:avLst/>
              </a:prstGeom>
              <a:solidFill>
                <a:schemeClr val="tx1">
                  <a:alpha val="83000"/>
                </a:schemeClr>
              </a:solidFill>
              <a:ln>
                <a:noFill/>
              </a:ln>
              <a:effectLst>
                <a:softEdge rad="508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04" name="组合 103"/>
            <p:cNvGrpSpPr/>
            <p:nvPr/>
          </p:nvGrpSpPr>
          <p:grpSpPr>
            <a:xfrm>
              <a:off x="6264619" y="719157"/>
              <a:ext cx="2447841" cy="2475275"/>
              <a:chOff x="881590" y="816555"/>
              <a:chExt cx="2447841" cy="2475275"/>
            </a:xfrm>
          </p:grpSpPr>
          <p:grpSp>
            <p:nvGrpSpPr>
              <p:cNvPr id="105" name="组合 104"/>
              <p:cNvGrpSpPr/>
              <p:nvPr/>
            </p:nvGrpSpPr>
            <p:grpSpPr>
              <a:xfrm>
                <a:off x="881590" y="933999"/>
                <a:ext cx="2447841" cy="2357831"/>
                <a:chOff x="881590" y="933999"/>
                <a:chExt cx="2447841" cy="2357831"/>
              </a:xfrm>
            </p:grpSpPr>
            <p:sp>
              <p:nvSpPr>
                <p:cNvPr id="107" name="椭圆 106"/>
                <p:cNvSpPr/>
                <p:nvPr/>
              </p:nvSpPr>
              <p:spPr>
                <a:xfrm>
                  <a:off x="971600" y="933999"/>
                  <a:ext cx="2357831" cy="2357831"/>
                </a:xfrm>
                <a:prstGeom prst="ellipse">
                  <a:avLst/>
                </a:prstGeom>
                <a:solidFill>
                  <a:schemeClr val="tx1"/>
                </a:solidFill>
                <a:ln>
                  <a:noFill/>
                </a:ln>
                <a:effectLst>
                  <a:softEdge rad="800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8" name="椭圆 107"/>
                <p:cNvSpPr/>
                <p:nvPr/>
              </p:nvSpPr>
              <p:spPr>
                <a:xfrm>
                  <a:off x="881590" y="1043225"/>
                  <a:ext cx="2113590" cy="2113590"/>
                </a:xfrm>
                <a:prstGeom prst="ellipse">
                  <a:avLst/>
                </a:prstGeom>
                <a:solidFill>
                  <a:schemeClr val="tx1">
                    <a:alpha val="83000"/>
                  </a:schemeClr>
                </a:solidFill>
                <a:ln>
                  <a:noFill/>
                </a:ln>
                <a:effectLst>
                  <a:softEdge rad="457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06" name="椭圆 105"/>
              <p:cNvSpPr/>
              <p:nvPr/>
            </p:nvSpPr>
            <p:spPr>
              <a:xfrm>
                <a:off x="1153265" y="816555"/>
                <a:ext cx="2113590" cy="2113590"/>
              </a:xfrm>
              <a:prstGeom prst="ellipse">
                <a:avLst/>
              </a:prstGeom>
              <a:solidFill>
                <a:schemeClr val="tx1">
                  <a:alpha val="83000"/>
                </a:schemeClr>
              </a:solidFill>
              <a:ln>
                <a:noFill/>
              </a:ln>
              <a:effectLst>
                <a:softEdge rad="508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sp>
        <p:nvSpPr>
          <p:cNvPr id="121" name="椭圆 120"/>
          <p:cNvSpPr/>
          <p:nvPr/>
        </p:nvSpPr>
        <p:spPr>
          <a:xfrm>
            <a:off x="6370555" y="900822"/>
            <a:ext cx="1798555" cy="1798555"/>
          </a:xfrm>
          <a:prstGeom prst="ellipse">
            <a:avLst/>
          </a:prstGeom>
          <a:gradFill flip="none" rotWithShape="1">
            <a:gsLst>
              <a:gs pos="21000">
                <a:schemeClr val="bg1"/>
              </a:gs>
              <a:gs pos="58000">
                <a:srgbClr val="E9EBEC"/>
              </a:gs>
              <a:gs pos="98000">
                <a:srgbClr val="DCE0E2"/>
              </a:gs>
            </a:gsLst>
            <a:path path="circle">
              <a:fillToRect r="100000" b="100000"/>
            </a:path>
            <a:tileRect l="-100000" t="-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2" name="椭圆 121"/>
          <p:cNvSpPr/>
          <p:nvPr/>
        </p:nvSpPr>
        <p:spPr>
          <a:xfrm>
            <a:off x="2773445" y="900822"/>
            <a:ext cx="1798555" cy="1798555"/>
          </a:xfrm>
          <a:prstGeom prst="ellipse">
            <a:avLst/>
          </a:prstGeom>
          <a:gradFill flip="none" rotWithShape="1">
            <a:gsLst>
              <a:gs pos="21000">
                <a:schemeClr val="bg1"/>
              </a:gs>
              <a:gs pos="58000">
                <a:srgbClr val="E9EBEC"/>
              </a:gs>
              <a:gs pos="98000">
                <a:srgbClr val="DCE0E2"/>
              </a:gs>
            </a:gsLst>
            <a:path path="circle">
              <a:fillToRect r="100000" b="100000"/>
            </a:path>
            <a:tileRect l="-100000" t="-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3" name="椭圆 122"/>
          <p:cNvSpPr/>
          <p:nvPr/>
        </p:nvSpPr>
        <p:spPr>
          <a:xfrm>
            <a:off x="4572000" y="900822"/>
            <a:ext cx="1798555" cy="1798555"/>
          </a:xfrm>
          <a:prstGeom prst="ellipse">
            <a:avLst/>
          </a:prstGeom>
          <a:gradFill flip="none" rotWithShape="1">
            <a:gsLst>
              <a:gs pos="21000">
                <a:schemeClr val="bg1"/>
              </a:gs>
              <a:gs pos="58000">
                <a:srgbClr val="E9EBEC"/>
              </a:gs>
              <a:gs pos="98000">
                <a:srgbClr val="DCE0E2"/>
              </a:gs>
            </a:gsLst>
            <a:path path="circle">
              <a:fillToRect r="100000" b="100000"/>
            </a:path>
            <a:tileRect l="-100000" t="-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4" name="椭圆 123"/>
          <p:cNvSpPr/>
          <p:nvPr/>
        </p:nvSpPr>
        <p:spPr>
          <a:xfrm>
            <a:off x="972882" y="900822"/>
            <a:ext cx="1798555" cy="1798555"/>
          </a:xfrm>
          <a:prstGeom prst="ellipse">
            <a:avLst/>
          </a:prstGeom>
          <a:gradFill flip="none" rotWithShape="1">
            <a:gsLst>
              <a:gs pos="21000">
                <a:schemeClr val="bg1"/>
              </a:gs>
              <a:gs pos="58000">
                <a:srgbClr val="E9EBEC"/>
              </a:gs>
              <a:gs pos="98000">
                <a:srgbClr val="DCE0E2"/>
              </a:gs>
            </a:gsLst>
            <a:path path="circle">
              <a:fillToRect r="100000" b="100000"/>
            </a:path>
            <a:tileRect l="-100000" t="-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5" name="椭圆 124"/>
          <p:cNvSpPr/>
          <p:nvPr/>
        </p:nvSpPr>
        <p:spPr>
          <a:xfrm>
            <a:off x="3337324" y="1464702"/>
            <a:ext cx="670796" cy="670796"/>
          </a:xfrm>
          <a:prstGeom prst="ellipse">
            <a:avLst/>
          </a:prstGeom>
          <a:solidFill>
            <a:schemeClr val="bg1">
              <a:lumMod val="85000"/>
            </a:schemeClr>
          </a:solidFill>
          <a:ln w="3175">
            <a:solidFill>
              <a:schemeClr val="bg1">
                <a:lumMod val="85000"/>
              </a:schemeClr>
            </a:solidFill>
          </a:ln>
          <a:effectLst>
            <a:innerShdw blurRad="63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6" name="椭圆 125"/>
          <p:cNvSpPr/>
          <p:nvPr/>
        </p:nvSpPr>
        <p:spPr>
          <a:xfrm>
            <a:off x="1537615" y="1464702"/>
            <a:ext cx="670796" cy="670796"/>
          </a:xfrm>
          <a:prstGeom prst="ellipse">
            <a:avLst/>
          </a:prstGeom>
          <a:solidFill>
            <a:schemeClr val="bg1">
              <a:lumMod val="85000"/>
            </a:schemeClr>
          </a:solidFill>
          <a:ln w="3175">
            <a:solidFill>
              <a:schemeClr val="bg1">
                <a:lumMod val="85000"/>
              </a:schemeClr>
            </a:solidFill>
          </a:ln>
          <a:effectLst>
            <a:innerShdw blurRad="63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7" name="椭圆 126"/>
          <p:cNvSpPr/>
          <p:nvPr/>
        </p:nvSpPr>
        <p:spPr>
          <a:xfrm>
            <a:off x="5135879" y="1464702"/>
            <a:ext cx="670796" cy="670796"/>
          </a:xfrm>
          <a:prstGeom prst="ellipse">
            <a:avLst/>
          </a:prstGeom>
          <a:solidFill>
            <a:schemeClr val="bg1">
              <a:lumMod val="85000"/>
            </a:schemeClr>
          </a:solidFill>
          <a:ln w="3175">
            <a:solidFill>
              <a:schemeClr val="bg1">
                <a:lumMod val="85000"/>
              </a:schemeClr>
            </a:solidFill>
          </a:ln>
          <a:effectLst>
            <a:innerShdw blurRad="63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pic>
        <p:nvPicPr>
          <p:cNvPr id="128" name="Picture 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764484" y="1620100"/>
            <a:ext cx="217058"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9" name="Picture 9"/>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571883" y="1620100"/>
            <a:ext cx="208474"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0" name="Picture 1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389034" y="1620100"/>
            <a:ext cx="209492"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1" name="组合 130"/>
          <p:cNvGrpSpPr/>
          <p:nvPr/>
        </p:nvGrpSpPr>
        <p:grpSpPr>
          <a:xfrm>
            <a:off x="1715392" y="1666658"/>
            <a:ext cx="1681196" cy="464754"/>
            <a:chOff x="1715392" y="1666658"/>
            <a:chExt cx="1681196" cy="464754"/>
          </a:xfrm>
        </p:grpSpPr>
        <p:sp>
          <p:nvSpPr>
            <p:cNvPr id="132" name="矩形 1"/>
            <p:cNvSpPr/>
            <p:nvPr/>
          </p:nvSpPr>
          <p:spPr>
            <a:xfrm rot="2623369">
              <a:off x="1715392" y="1666658"/>
              <a:ext cx="1681196" cy="464754"/>
            </a:xfrm>
            <a:custGeom>
              <a:avLst/>
              <a:gdLst>
                <a:gd name="connsiteX0" fmla="*/ 0 w 1346026"/>
                <a:gd name="connsiteY0" fmla="*/ 0 h 316779"/>
                <a:gd name="connsiteX1" fmla="*/ 1346026 w 1346026"/>
                <a:gd name="connsiteY1" fmla="*/ 0 h 316779"/>
                <a:gd name="connsiteX2" fmla="*/ 1346026 w 1346026"/>
                <a:gd name="connsiteY2" fmla="*/ 316779 h 316779"/>
                <a:gd name="connsiteX3" fmla="*/ 0 w 1346026"/>
                <a:gd name="connsiteY3" fmla="*/ 316779 h 316779"/>
                <a:gd name="connsiteX4" fmla="*/ 0 w 1346026"/>
                <a:gd name="connsiteY4" fmla="*/ 0 h 316779"/>
                <a:gd name="connsiteX0-1" fmla="*/ 0 w 1346026"/>
                <a:gd name="connsiteY0-2" fmla="*/ 0 h 407893"/>
                <a:gd name="connsiteX1-3" fmla="*/ 1346026 w 1346026"/>
                <a:gd name="connsiteY1-4" fmla="*/ 0 h 407893"/>
                <a:gd name="connsiteX2-5" fmla="*/ 1346026 w 1346026"/>
                <a:gd name="connsiteY2-6" fmla="*/ 316779 h 407893"/>
                <a:gd name="connsiteX3-7" fmla="*/ 0 w 1346026"/>
                <a:gd name="connsiteY3-8" fmla="*/ 316779 h 407893"/>
                <a:gd name="connsiteX4-9" fmla="*/ 0 w 1346026"/>
                <a:gd name="connsiteY4-10" fmla="*/ 0 h 407893"/>
                <a:gd name="connsiteX0-11" fmla="*/ 0 w 1346026"/>
                <a:gd name="connsiteY0-12" fmla="*/ 0 h 464754"/>
                <a:gd name="connsiteX1-13" fmla="*/ 1346026 w 1346026"/>
                <a:gd name="connsiteY1-14" fmla="*/ 0 h 464754"/>
                <a:gd name="connsiteX2-15" fmla="*/ 1346026 w 1346026"/>
                <a:gd name="connsiteY2-16" fmla="*/ 316779 h 464754"/>
                <a:gd name="connsiteX3-17" fmla="*/ 0 w 1346026"/>
                <a:gd name="connsiteY3-18" fmla="*/ 316779 h 464754"/>
                <a:gd name="connsiteX4-19" fmla="*/ 0 w 1346026"/>
                <a:gd name="connsiteY4-20" fmla="*/ 0 h 46475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46026" h="464754">
                  <a:moveTo>
                    <a:pt x="0" y="0"/>
                  </a:moveTo>
                  <a:lnTo>
                    <a:pt x="1346026" y="0"/>
                  </a:lnTo>
                  <a:lnTo>
                    <a:pt x="1346026" y="316779"/>
                  </a:lnTo>
                  <a:cubicBezTo>
                    <a:pt x="933549" y="506218"/>
                    <a:pt x="578841" y="521787"/>
                    <a:pt x="0" y="316779"/>
                  </a:cubicBezTo>
                  <a:lnTo>
                    <a:pt x="0" y="0"/>
                  </a:lnTo>
                  <a:close/>
                </a:path>
              </a:pathLst>
            </a:custGeom>
            <a:solidFill>
              <a:schemeClr val="tx1"/>
            </a:soli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3" name="矩形 132"/>
            <p:cNvSpPr/>
            <p:nvPr/>
          </p:nvSpPr>
          <p:spPr>
            <a:xfrm rot="2623369">
              <a:off x="2087420" y="1742794"/>
              <a:ext cx="1147257" cy="270000"/>
            </a:xfrm>
            <a:prstGeom prst="rect">
              <a:avLst/>
            </a:prstGeom>
            <a:gradFill flip="none" rotWithShape="1">
              <a:gsLst>
                <a:gs pos="19000">
                  <a:srgbClr val="EAEBEC"/>
                </a:gs>
                <a:gs pos="46000">
                  <a:schemeClr val="bg1">
                    <a:lumMod val="96000"/>
                  </a:schemeClr>
                </a:gs>
                <a:gs pos="86000">
                  <a:srgbClr val="EAECED"/>
                </a:gs>
              </a:gsLst>
              <a:path path="circle">
                <a:fillToRect r="100000" b="100000"/>
              </a:path>
              <a:tileRect l="-100000" t="-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34" name="组合 133"/>
          <p:cNvGrpSpPr/>
          <p:nvPr/>
        </p:nvGrpSpPr>
        <p:grpSpPr>
          <a:xfrm>
            <a:off x="1822073" y="1411883"/>
            <a:ext cx="1902211" cy="493533"/>
            <a:chOff x="1822073" y="1411883"/>
            <a:chExt cx="1902211" cy="493533"/>
          </a:xfrm>
        </p:grpSpPr>
        <p:sp>
          <p:nvSpPr>
            <p:cNvPr id="135" name="矩形 1"/>
            <p:cNvSpPr/>
            <p:nvPr/>
          </p:nvSpPr>
          <p:spPr>
            <a:xfrm rot="13439849">
              <a:off x="2094093" y="1411883"/>
              <a:ext cx="1630191" cy="464754"/>
            </a:xfrm>
            <a:custGeom>
              <a:avLst/>
              <a:gdLst>
                <a:gd name="connsiteX0" fmla="*/ 0 w 1346026"/>
                <a:gd name="connsiteY0" fmla="*/ 0 h 316779"/>
                <a:gd name="connsiteX1" fmla="*/ 1346026 w 1346026"/>
                <a:gd name="connsiteY1" fmla="*/ 0 h 316779"/>
                <a:gd name="connsiteX2" fmla="*/ 1346026 w 1346026"/>
                <a:gd name="connsiteY2" fmla="*/ 316779 h 316779"/>
                <a:gd name="connsiteX3" fmla="*/ 0 w 1346026"/>
                <a:gd name="connsiteY3" fmla="*/ 316779 h 316779"/>
                <a:gd name="connsiteX4" fmla="*/ 0 w 1346026"/>
                <a:gd name="connsiteY4" fmla="*/ 0 h 316779"/>
                <a:gd name="connsiteX0-1" fmla="*/ 0 w 1346026"/>
                <a:gd name="connsiteY0-2" fmla="*/ 0 h 407893"/>
                <a:gd name="connsiteX1-3" fmla="*/ 1346026 w 1346026"/>
                <a:gd name="connsiteY1-4" fmla="*/ 0 h 407893"/>
                <a:gd name="connsiteX2-5" fmla="*/ 1346026 w 1346026"/>
                <a:gd name="connsiteY2-6" fmla="*/ 316779 h 407893"/>
                <a:gd name="connsiteX3-7" fmla="*/ 0 w 1346026"/>
                <a:gd name="connsiteY3-8" fmla="*/ 316779 h 407893"/>
                <a:gd name="connsiteX4-9" fmla="*/ 0 w 1346026"/>
                <a:gd name="connsiteY4-10" fmla="*/ 0 h 407893"/>
                <a:gd name="connsiteX0-11" fmla="*/ 0 w 1346026"/>
                <a:gd name="connsiteY0-12" fmla="*/ 0 h 464754"/>
                <a:gd name="connsiteX1-13" fmla="*/ 1346026 w 1346026"/>
                <a:gd name="connsiteY1-14" fmla="*/ 0 h 464754"/>
                <a:gd name="connsiteX2-15" fmla="*/ 1346026 w 1346026"/>
                <a:gd name="connsiteY2-16" fmla="*/ 316779 h 464754"/>
                <a:gd name="connsiteX3-17" fmla="*/ 0 w 1346026"/>
                <a:gd name="connsiteY3-18" fmla="*/ 316779 h 464754"/>
                <a:gd name="connsiteX4-19" fmla="*/ 0 w 1346026"/>
                <a:gd name="connsiteY4-20" fmla="*/ 0 h 46475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46026" h="464754">
                  <a:moveTo>
                    <a:pt x="0" y="0"/>
                  </a:moveTo>
                  <a:lnTo>
                    <a:pt x="1346026" y="0"/>
                  </a:lnTo>
                  <a:lnTo>
                    <a:pt x="1346026" y="316779"/>
                  </a:lnTo>
                  <a:cubicBezTo>
                    <a:pt x="933549" y="506218"/>
                    <a:pt x="578841" y="521787"/>
                    <a:pt x="0" y="316779"/>
                  </a:cubicBezTo>
                  <a:lnTo>
                    <a:pt x="0" y="0"/>
                  </a:lnTo>
                  <a:close/>
                </a:path>
              </a:pathLst>
            </a:custGeom>
            <a:solidFill>
              <a:schemeClr val="tx1"/>
            </a:soli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6" name="矩形 1"/>
            <p:cNvSpPr/>
            <p:nvPr/>
          </p:nvSpPr>
          <p:spPr>
            <a:xfrm rot="2623369">
              <a:off x="1822073" y="1440662"/>
              <a:ext cx="1763257" cy="464754"/>
            </a:xfrm>
            <a:custGeom>
              <a:avLst/>
              <a:gdLst>
                <a:gd name="connsiteX0" fmla="*/ 0 w 1346026"/>
                <a:gd name="connsiteY0" fmla="*/ 0 h 316779"/>
                <a:gd name="connsiteX1" fmla="*/ 1346026 w 1346026"/>
                <a:gd name="connsiteY1" fmla="*/ 0 h 316779"/>
                <a:gd name="connsiteX2" fmla="*/ 1346026 w 1346026"/>
                <a:gd name="connsiteY2" fmla="*/ 316779 h 316779"/>
                <a:gd name="connsiteX3" fmla="*/ 0 w 1346026"/>
                <a:gd name="connsiteY3" fmla="*/ 316779 h 316779"/>
                <a:gd name="connsiteX4" fmla="*/ 0 w 1346026"/>
                <a:gd name="connsiteY4" fmla="*/ 0 h 316779"/>
                <a:gd name="connsiteX0-1" fmla="*/ 0 w 1346026"/>
                <a:gd name="connsiteY0-2" fmla="*/ 0 h 407893"/>
                <a:gd name="connsiteX1-3" fmla="*/ 1346026 w 1346026"/>
                <a:gd name="connsiteY1-4" fmla="*/ 0 h 407893"/>
                <a:gd name="connsiteX2-5" fmla="*/ 1346026 w 1346026"/>
                <a:gd name="connsiteY2-6" fmla="*/ 316779 h 407893"/>
                <a:gd name="connsiteX3-7" fmla="*/ 0 w 1346026"/>
                <a:gd name="connsiteY3-8" fmla="*/ 316779 h 407893"/>
                <a:gd name="connsiteX4-9" fmla="*/ 0 w 1346026"/>
                <a:gd name="connsiteY4-10" fmla="*/ 0 h 407893"/>
                <a:gd name="connsiteX0-11" fmla="*/ 0 w 1346026"/>
                <a:gd name="connsiteY0-12" fmla="*/ 0 h 464754"/>
                <a:gd name="connsiteX1-13" fmla="*/ 1346026 w 1346026"/>
                <a:gd name="connsiteY1-14" fmla="*/ 0 h 464754"/>
                <a:gd name="connsiteX2-15" fmla="*/ 1346026 w 1346026"/>
                <a:gd name="connsiteY2-16" fmla="*/ 316779 h 464754"/>
                <a:gd name="connsiteX3-17" fmla="*/ 0 w 1346026"/>
                <a:gd name="connsiteY3-18" fmla="*/ 316779 h 464754"/>
                <a:gd name="connsiteX4-19" fmla="*/ 0 w 1346026"/>
                <a:gd name="connsiteY4-20" fmla="*/ 0 h 46475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46026" h="464754">
                  <a:moveTo>
                    <a:pt x="0" y="0"/>
                  </a:moveTo>
                  <a:lnTo>
                    <a:pt x="1346026" y="0"/>
                  </a:lnTo>
                  <a:lnTo>
                    <a:pt x="1346026" y="316779"/>
                  </a:lnTo>
                  <a:cubicBezTo>
                    <a:pt x="933549" y="506218"/>
                    <a:pt x="578841" y="521787"/>
                    <a:pt x="0" y="316779"/>
                  </a:cubicBezTo>
                  <a:lnTo>
                    <a:pt x="0" y="0"/>
                  </a:lnTo>
                  <a:close/>
                </a:path>
              </a:pathLst>
            </a:custGeom>
            <a:solidFill>
              <a:schemeClr val="tx1"/>
            </a:soli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7" name="矩形 136"/>
            <p:cNvSpPr/>
            <p:nvPr/>
          </p:nvSpPr>
          <p:spPr>
            <a:xfrm rot="2623369">
              <a:off x="2274147" y="1550613"/>
              <a:ext cx="1147257" cy="270000"/>
            </a:xfrm>
            <a:prstGeom prst="rect">
              <a:avLst/>
            </a:prstGeom>
            <a:gradFill flip="none" rotWithShape="1">
              <a:gsLst>
                <a:gs pos="19000">
                  <a:srgbClr val="E9EBEC"/>
                </a:gs>
                <a:gs pos="46000">
                  <a:schemeClr val="bg1">
                    <a:lumMod val="96000"/>
                  </a:schemeClr>
                </a:gs>
                <a:gs pos="86000">
                  <a:srgbClr val="EEF0F0"/>
                </a:gs>
              </a:gsLst>
              <a:path path="circle">
                <a:fillToRect r="100000" b="100000"/>
              </a:path>
              <a:tileRect l="-100000" t="-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38" name="组合 137"/>
          <p:cNvGrpSpPr/>
          <p:nvPr/>
        </p:nvGrpSpPr>
        <p:grpSpPr>
          <a:xfrm>
            <a:off x="3524185" y="1666658"/>
            <a:ext cx="1681196" cy="464754"/>
            <a:chOff x="3524185" y="1666658"/>
            <a:chExt cx="1681196" cy="464754"/>
          </a:xfrm>
        </p:grpSpPr>
        <p:sp>
          <p:nvSpPr>
            <p:cNvPr id="139" name="矩形 1"/>
            <p:cNvSpPr/>
            <p:nvPr/>
          </p:nvSpPr>
          <p:spPr>
            <a:xfrm rot="2623369">
              <a:off x="3524185" y="1666658"/>
              <a:ext cx="1681196" cy="464754"/>
            </a:xfrm>
            <a:custGeom>
              <a:avLst/>
              <a:gdLst>
                <a:gd name="connsiteX0" fmla="*/ 0 w 1346026"/>
                <a:gd name="connsiteY0" fmla="*/ 0 h 316779"/>
                <a:gd name="connsiteX1" fmla="*/ 1346026 w 1346026"/>
                <a:gd name="connsiteY1" fmla="*/ 0 h 316779"/>
                <a:gd name="connsiteX2" fmla="*/ 1346026 w 1346026"/>
                <a:gd name="connsiteY2" fmla="*/ 316779 h 316779"/>
                <a:gd name="connsiteX3" fmla="*/ 0 w 1346026"/>
                <a:gd name="connsiteY3" fmla="*/ 316779 h 316779"/>
                <a:gd name="connsiteX4" fmla="*/ 0 w 1346026"/>
                <a:gd name="connsiteY4" fmla="*/ 0 h 316779"/>
                <a:gd name="connsiteX0-1" fmla="*/ 0 w 1346026"/>
                <a:gd name="connsiteY0-2" fmla="*/ 0 h 407893"/>
                <a:gd name="connsiteX1-3" fmla="*/ 1346026 w 1346026"/>
                <a:gd name="connsiteY1-4" fmla="*/ 0 h 407893"/>
                <a:gd name="connsiteX2-5" fmla="*/ 1346026 w 1346026"/>
                <a:gd name="connsiteY2-6" fmla="*/ 316779 h 407893"/>
                <a:gd name="connsiteX3-7" fmla="*/ 0 w 1346026"/>
                <a:gd name="connsiteY3-8" fmla="*/ 316779 h 407893"/>
                <a:gd name="connsiteX4-9" fmla="*/ 0 w 1346026"/>
                <a:gd name="connsiteY4-10" fmla="*/ 0 h 407893"/>
                <a:gd name="connsiteX0-11" fmla="*/ 0 w 1346026"/>
                <a:gd name="connsiteY0-12" fmla="*/ 0 h 464754"/>
                <a:gd name="connsiteX1-13" fmla="*/ 1346026 w 1346026"/>
                <a:gd name="connsiteY1-14" fmla="*/ 0 h 464754"/>
                <a:gd name="connsiteX2-15" fmla="*/ 1346026 w 1346026"/>
                <a:gd name="connsiteY2-16" fmla="*/ 316779 h 464754"/>
                <a:gd name="connsiteX3-17" fmla="*/ 0 w 1346026"/>
                <a:gd name="connsiteY3-18" fmla="*/ 316779 h 464754"/>
                <a:gd name="connsiteX4-19" fmla="*/ 0 w 1346026"/>
                <a:gd name="connsiteY4-20" fmla="*/ 0 h 46475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46026" h="464754">
                  <a:moveTo>
                    <a:pt x="0" y="0"/>
                  </a:moveTo>
                  <a:lnTo>
                    <a:pt x="1346026" y="0"/>
                  </a:lnTo>
                  <a:lnTo>
                    <a:pt x="1346026" y="316779"/>
                  </a:lnTo>
                  <a:cubicBezTo>
                    <a:pt x="933549" y="506218"/>
                    <a:pt x="578841" y="521787"/>
                    <a:pt x="0" y="316779"/>
                  </a:cubicBezTo>
                  <a:lnTo>
                    <a:pt x="0" y="0"/>
                  </a:lnTo>
                  <a:close/>
                </a:path>
              </a:pathLst>
            </a:custGeom>
            <a:solidFill>
              <a:schemeClr val="tx1"/>
            </a:soli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0" name="矩形 139"/>
            <p:cNvSpPr/>
            <p:nvPr/>
          </p:nvSpPr>
          <p:spPr>
            <a:xfrm rot="2623369">
              <a:off x="3896213" y="1742794"/>
              <a:ext cx="1147257" cy="270000"/>
            </a:xfrm>
            <a:prstGeom prst="rect">
              <a:avLst/>
            </a:prstGeom>
            <a:gradFill flip="none" rotWithShape="1">
              <a:gsLst>
                <a:gs pos="19000">
                  <a:srgbClr val="EAEBEC"/>
                </a:gs>
                <a:gs pos="46000">
                  <a:schemeClr val="bg1">
                    <a:lumMod val="96000"/>
                  </a:schemeClr>
                </a:gs>
                <a:gs pos="86000">
                  <a:srgbClr val="EAECED"/>
                </a:gs>
              </a:gsLst>
              <a:path path="circle">
                <a:fillToRect r="100000" b="100000"/>
              </a:path>
              <a:tileRect l="-100000" t="-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41" name="组合 140"/>
          <p:cNvGrpSpPr/>
          <p:nvPr/>
        </p:nvGrpSpPr>
        <p:grpSpPr>
          <a:xfrm>
            <a:off x="3630866" y="1411883"/>
            <a:ext cx="1902211" cy="493533"/>
            <a:chOff x="3630866" y="1411883"/>
            <a:chExt cx="1902211" cy="493533"/>
          </a:xfrm>
        </p:grpSpPr>
        <p:sp>
          <p:nvSpPr>
            <p:cNvPr id="142" name="矩形 1"/>
            <p:cNvSpPr/>
            <p:nvPr/>
          </p:nvSpPr>
          <p:spPr>
            <a:xfrm rot="13439849">
              <a:off x="3902886" y="1411883"/>
              <a:ext cx="1630191" cy="464754"/>
            </a:xfrm>
            <a:custGeom>
              <a:avLst/>
              <a:gdLst>
                <a:gd name="connsiteX0" fmla="*/ 0 w 1346026"/>
                <a:gd name="connsiteY0" fmla="*/ 0 h 316779"/>
                <a:gd name="connsiteX1" fmla="*/ 1346026 w 1346026"/>
                <a:gd name="connsiteY1" fmla="*/ 0 h 316779"/>
                <a:gd name="connsiteX2" fmla="*/ 1346026 w 1346026"/>
                <a:gd name="connsiteY2" fmla="*/ 316779 h 316779"/>
                <a:gd name="connsiteX3" fmla="*/ 0 w 1346026"/>
                <a:gd name="connsiteY3" fmla="*/ 316779 h 316779"/>
                <a:gd name="connsiteX4" fmla="*/ 0 w 1346026"/>
                <a:gd name="connsiteY4" fmla="*/ 0 h 316779"/>
                <a:gd name="connsiteX0-1" fmla="*/ 0 w 1346026"/>
                <a:gd name="connsiteY0-2" fmla="*/ 0 h 407893"/>
                <a:gd name="connsiteX1-3" fmla="*/ 1346026 w 1346026"/>
                <a:gd name="connsiteY1-4" fmla="*/ 0 h 407893"/>
                <a:gd name="connsiteX2-5" fmla="*/ 1346026 w 1346026"/>
                <a:gd name="connsiteY2-6" fmla="*/ 316779 h 407893"/>
                <a:gd name="connsiteX3-7" fmla="*/ 0 w 1346026"/>
                <a:gd name="connsiteY3-8" fmla="*/ 316779 h 407893"/>
                <a:gd name="connsiteX4-9" fmla="*/ 0 w 1346026"/>
                <a:gd name="connsiteY4-10" fmla="*/ 0 h 407893"/>
                <a:gd name="connsiteX0-11" fmla="*/ 0 w 1346026"/>
                <a:gd name="connsiteY0-12" fmla="*/ 0 h 464754"/>
                <a:gd name="connsiteX1-13" fmla="*/ 1346026 w 1346026"/>
                <a:gd name="connsiteY1-14" fmla="*/ 0 h 464754"/>
                <a:gd name="connsiteX2-15" fmla="*/ 1346026 w 1346026"/>
                <a:gd name="connsiteY2-16" fmla="*/ 316779 h 464754"/>
                <a:gd name="connsiteX3-17" fmla="*/ 0 w 1346026"/>
                <a:gd name="connsiteY3-18" fmla="*/ 316779 h 464754"/>
                <a:gd name="connsiteX4-19" fmla="*/ 0 w 1346026"/>
                <a:gd name="connsiteY4-20" fmla="*/ 0 h 46475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46026" h="464754">
                  <a:moveTo>
                    <a:pt x="0" y="0"/>
                  </a:moveTo>
                  <a:lnTo>
                    <a:pt x="1346026" y="0"/>
                  </a:lnTo>
                  <a:lnTo>
                    <a:pt x="1346026" y="316779"/>
                  </a:lnTo>
                  <a:cubicBezTo>
                    <a:pt x="933549" y="506218"/>
                    <a:pt x="578841" y="521787"/>
                    <a:pt x="0" y="316779"/>
                  </a:cubicBezTo>
                  <a:lnTo>
                    <a:pt x="0" y="0"/>
                  </a:lnTo>
                  <a:close/>
                </a:path>
              </a:pathLst>
            </a:custGeom>
            <a:solidFill>
              <a:schemeClr val="tx1"/>
            </a:soli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3" name="矩形 1"/>
            <p:cNvSpPr/>
            <p:nvPr/>
          </p:nvSpPr>
          <p:spPr>
            <a:xfrm rot="2623369">
              <a:off x="3630866" y="1440662"/>
              <a:ext cx="1763257" cy="464754"/>
            </a:xfrm>
            <a:custGeom>
              <a:avLst/>
              <a:gdLst>
                <a:gd name="connsiteX0" fmla="*/ 0 w 1346026"/>
                <a:gd name="connsiteY0" fmla="*/ 0 h 316779"/>
                <a:gd name="connsiteX1" fmla="*/ 1346026 w 1346026"/>
                <a:gd name="connsiteY1" fmla="*/ 0 h 316779"/>
                <a:gd name="connsiteX2" fmla="*/ 1346026 w 1346026"/>
                <a:gd name="connsiteY2" fmla="*/ 316779 h 316779"/>
                <a:gd name="connsiteX3" fmla="*/ 0 w 1346026"/>
                <a:gd name="connsiteY3" fmla="*/ 316779 h 316779"/>
                <a:gd name="connsiteX4" fmla="*/ 0 w 1346026"/>
                <a:gd name="connsiteY4" fmla="*/ 0 h 316779"/>
                <a:gd name="connsiteX0-1" fmla="*/ 0 w 1346026"/>
                <a:gd name="connsiteY0-2" fmla="*/ 0 h 407893"/>
                <a:gd name="connsiteX1-3" fmla="*/ 1346026 w 1346026"/>
                <a:gd name="connsiteY1-4" fmla="*/ 0 h 407893"/>
                <a:gd name="connsiteX2-5" fmla="*/ 1346026 w 1346026"/>
                <a:gd name="connsiteY2-6" fmla="*/ 316779 h 407893"/>
                <a:gd name="connsiteX3-7" fmla="*/ 0 w 1346026"/>
                <a:gd name="connsiteY3-8" fmla="*/ 316779 h 407893"/>
                <a:gd name="connsiteX4-9" fmla="*/ 0 w 1346026"/>
                <a:gd name="connsiteY4-10" fmla="*/ 0 h 407893"/>
                <a:gd name="connsiteX0-11" fmla="*/ 0 w 1346026"/>
                <a:gd name="connsiteY0-12" fmla="*/ 0 h 464754"/>
                <a:gd name="connsiteX1-13" fmla="*/ 1346026 w 1346026"/>
                <a:gd name="connsiteY1-14" fmla="*/ 0 h 464754"/>
                <a:gd name="connsiteX2-15" fmla="*/ 1346026 w 1346026"/>
                <a:gd name="connsiteY2-16" fmla="*/ 316779 h 464754"/>
                <a:gd name="connsiteX3-17" fmla="*/ 0 w 1346026"/>
                <a:gd name="connsiteY3-18" fmla="*/ 316779 h 464754"/>
                <a:gd name="connsiteX4-19" fmla="*/ 0 w 1346026"/>
                <a:gd name="connsiteY4-20" fmla="*/ 0 h 46475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46026" h="464754">
                  <a:moveTo>
                    <a:pt x="0" y="0"/>
                  </a:moveTo>
                  <a:lnTo>
                    <a:pt x="1346026" y="0"/>
                  </a:lnTo>
                  <a:lnTo>
                    <a:pt x="1346026" y="316779"/>
                  </a:lnTo>
                  <a:cubicBezTo>
                    <a:pt x="933549" y="506218"/>
                    <a:pt x="578841" y="521787"/>
                    <a:pt x="0" y="316779"/>
                  </a:cubicBezTo>
                  <a:lnTo>
                    <a:pt x="0" y="0"/>
                  </a:lnTo>
                  <a:close/>
                </a:path>
              </a:pathLst>
            </a:custGeom>
            <a:solidFill>
              <a:schemeClr val="tx1"/>
            </a:soli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4" name="矩形 143"/>
            <p:cNvSpPr/>
            <p:nvPr/>
          </p:nvSpPr>
          <p:spPr>
            <a:xfrm rot="2623369">
              <a:off x="4082940" y="1550613"/>
              <a:ext cx="1147257" cy="270000"/>
            </a:xfrm>
            <a:prstGeom prst="rect">
              <a:avLst/>
            </a:prstGeom>
            <a:gradFill flip="none" rotWithShape="1">
              <a:gsLst>
                <a:gs pos="19000">
                  <a:srgbClr val="E9EBEC"/>
                </a:gs>
                <a:gs pos="46000">
                  <a:schemeClr val="bg1">
                    <a:lumMod val="96000"/>
                  </a:schemeClr>
                </a:gs>
                <a:gs pos="86000">
                  <a:srgbClr val="EEF0F0"/>
                </a:gs>
              </a:gsLst>
              <a:path path="circle">
                <a:fillToRect r="100000" b="100000"/>
              </a:path>
              <a:tileRect l="-100000" t="-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45" name="椭圆 144"/>
          <p:cNvSpPr/>
          <p:nvPr/>
        </p:nvSpPr>
        <p:spPr>
          <a:xfrm>
            <a:off x="6934434" y="1457613"/>
            <a:ext cx="670796" cy="670796"/>
          </a:xfrm>
          <a:prstGeom prst="ellipse">
            <a:avLst/>
          </a:prstGeom>
          <a:solidFill>
            <a:schemeClr val="bg1">
              <a:lumMod val="85000"/>
            </a:schemeClr>
          </a:solidFill>
          <a:ln w="3175">
            <a:solidFill>
              <a:schemeClr val="bg1">
                <a:lumMod val="85000"/>
              </a:schemeClr>
            </a:solidFill>
          </a:ln>
          <a:effectLst>
            <a:innerShdw blurRad="63500" dist="50800" dir="13500000">
              <a:prstClr val="black">
                <a:alpha val="2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pic>
        <p:nvPicPr>
          <p:cNvPr id="146" name="Picture 12"/>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7156642" y="1619707"/>
            <a:ext cx="226380" cy="3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47" name="组合 146"/>
          <p:cNvGrpSpPr/>
          <p:nvPr/>
        </p:nvGrpSpPr>
        <p:grpSpPr>
          <a:xfrm>
            <a:off x="5316980" y="1666658"/>
            <a:ext cx="1681196" cy="464754"/>
            <a:chOff x="5316980" y="1666658"/>
            <a:chExt cx="1681196" cy="464754"/>
          </a:xfrm>
        </p:grpSpPr>
        <p:sp>
          <p:nvSpPr>
            <p:cNvPr id="148" name="矩形 1"/>
            <p:cNvSpPr/>
            <p:nvPr/>
          </p:nvSpPr>
          <p:spPr>
            <a:xfrm rot="2623369">
              <a:off x="5316980" y="1666658"/>
              <a:ext cx="1681196" cy="464754"/>
            </a:xfrm>
            <a:custGeom>
              <a:avLst/>
              <a:gdLst>
                <a:gd name="connsiteX0" fmla="*/ 0 w 1346026"/>
                <a:gd name="connsiteY0" fmla="*/ 0 h 316779"/>
                <a:gd name="connsiteX1" fmla="*/ 1346026 w 1346026"/>
                <a:gd name="connsiteY1" fmla="*/ 0 h 316779"/>
                <a:gd name="connsiteX2" fmla="*/ 1346026 w 1346026"/>
                <a:gd name="connsiteY2" fmla="*/ 316779 h 316779"/>
                <a:gd name="connsiteX3" fmla="*/ 0 w 1346026"/>
                <a:gd name="connsiteY3" fmla="*/ 316779 h 316779"/>
                <a:gd name="connsiteX4" fmla="*/ 0 w 1346026"/>
                <a:gd name="connsiteY4" fmla="*/ 0 h 316779"/>
                <a:gd name="connsiteX0-1" fmla="*/ 0 w 1346026"/>
                <a:gd name="connsiteY0-2" fmla="*/ 0 h 407893"/>
                <a:gd name="connsiteX1-3" fmla="*/ 1346026 w 1346026"/>
                <a:gd name="connsiteY1-4" fmla="*/ 0 h 407893"/>
                <a:gd name="connsiteX2-5" fmla="*/ 1346026 w 1346026"/>
                <a:gd name="connsiteY2-6" fmla="*/ 316779 h 407893"/>
                <a:gd name="connsiteX3-7" fmla="*/ 0 w 1346026"/>
                <a:gd name="connsiteY3-8" fmla="*/ 316779 h 407893"/>
                <a:gd name="connsiteX4-9" fmla="*/ 0 w 1346026"/>
                <a:gd name="connsiteY4-10" fmla="*/ 0 h 407893"/>
                <a:gd name="connsiteX0-11" fmla="*/ 0 w 1346026"/>
                <a:gd name="connsiteY0-12" fmla="*/ 0 h 464754"/>
                <a:gd name="connsiteX1-13" fmla="*/ 1346026 w 1346026"/>
                <a:gd name="connsiteY1-14" fmla="*/ 0 h 464754"/>
                <a:gd name="connsiteX2-15" fmla="*/ 1346026 w 1346026"/>
                <a:gd name="connsiteY2-16" fmla="*/ 316779 h 464754"/>
                <a:gd name="connsiteX3-17" fmla="*/ 0 w 1346026"/>
                <a:gd name="connsiteY3-18" fmla="*/ 316779 h 464754"/>
                <a:gd name="connsiteX4-19" fmla="*/ 0 w 1346026"/>
                <a:gd name="connsiteY4-20" fmla="*/ 0 h 46475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46026" h="464754">
                  <a:moveTo>
                    <a:pt x="0" y="0"/>
                  </a:moveTo>
                  <a:lnTo>
                    <a:pt x="1346026" y="0"/>
                  </a:lnTo>
                  <a:lnTo>
                    <a:pt x="1346026" y="316779"/>
                  </a:lnTo>
                  <a:cubicBezTo>
                    <a:pt x="933549" y="506218"/>
                    <a:pt x="578841" y="521787"/>
                    <a:pt x="0" y="316779"/>
                  </a:cubicBezTo>
                  <a:lnTo>
                    <a:pt x="0" y="0"/>
                  </a:lnTo>
                  <a:close/>
                </a:path>
              </a:pathLst>
            </a:custGeom>
            <a:solidFill>
              <a:schemeClr val="tx1"/>
            </a:soli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9" name="矩形 148"/>
            <p:cNvSpPr/>
            <p:nvPr/>
          </p:nvSpPr>
          <p:spPr>
            <a:xfrm rot="2623369">
              <a:off x="5689008" y="1742794"/>
              <a:ext cx="1147257" cy="270000"/>
            </a:xfrm>
            <a:prstGeom prst="rect">
              <a:avLst/>
            </a:prstGeom>
            <a:gradFill flip="none" rotWithShape="1">
              <a:gsLst>
                <a:gs pos="19000">
                  <a:srgbClr val="EAEBEC"/>
                </a:gs>
                <a:gs pos="46000">
                  <a:schemeClr val="bg1">
                    <a:lumMod val="96000"/>
                  </a:schemeClr>
                </a:gs>
                <a:gs pos="86000">
                  <a:srgbClr val="EAECED"/>
                </a:gs>
              </a:gsLst>
              <a:path path="circle">
                <a:fillToRect r="100000" b="100000"/>
              </a:path>
              <a:tileRect l="-100000" t="-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50" name="组合 149"/>
          <p:cNvGrpSpPr/>
          <p:nvPr/>
        </p:nvGrpSpPr>
        <p:grpSpPr>
          <a:xfrm>
            <a:off x="5423661" y="1411883"/>
            <a:ext cx="1902211" cy="493533"/>
            <a:chOff x="5423661" y="1411883"/>
            <a:chExt cx="1902211" cy="493533"/>
          </a:xfrm>
        </p:grpSpPr>
        <p:sp>
          <p:nvSpPr>
            <p:cNvPr id="151" name="矩形 1"/>
            <p:cNvSpPr/>
            <p:nvPr/>
          </p:nvSpPr>
          <p:spPr>
            <a:xfrm rot="13439849">
              <a:off x="5695681" y="1411883"/>
              <a:ext cx="1630191" cy="464754"/>
            </a:xfrm>
            <a:custGeom>
              <a:avLst/>
              <a:gdLst>
                <a:gd name="connsiteX0" fmla="*/ 0 w 1346026"/>
                <a:gd name="connsiteY0" fmla="*/ 0 h 316779"/>
                <a:gd name="connsiteX1" fmla="*/ 1346026 w 1346026"/>
                <a:gd name="connsiteY1" fmla="*/ 0 h 316779"/>
                <a:gd name="connsiteX2" fmla="*/ 1346026 w 1346026"/>
                <a:gd name="connsiteY2" fmla="*/ 316779 h 316779"/>
                <a:gd name="connsiteX3" fmla="*/ 0 w 1346026"/>
                <a:gd name="connsiteY3" fmla="*/ 316779 h 316779"/>
                <a:gd name="connsiteX4" fmla="*/ 0 w 1346026"/>
                <a:gd name="connsiteY4" fmla="*/ 0 h 316779"/>
                <a:gd name="connsiteX0-1" fmla="*/ 0 w 1346026"/>
                <a:gd name="connsiteY0-2" fmla="*/ 0 h 407893"/>
                <a:gd name="connsiteX1-3" fmla="*/ 1346026 w 1346026"/>
                <a:gd name="connsiteY1-4" fmla="*/ 0 h 407893"/>
                <a:gd name="connsiteX2-5" fmla="*/ 1346026 w 1346026"/>
                <a:gd name="connsiteY2-6" fmla="*/ 316779 h 407893"/>
                <a:gd name="connsiteX3-7" fmla="*/ 0 w 1346026"/>
                <a:gd name="connsiteY3-8" fmla="*/ 316779 h 407893"/>
                <a:gd name="connsiteX4-9" fmla="*/ 0 w 1346026"/>
                <a:gd name="connsiteY4-10" fmla="*/ 0 h 407893"/>
                <a:gd name="connsiteX0-11" fmla="*/ 0 w 1346026"/>
                <a:gd name="connsiteY0-12" fmla="*/ 0 h 464754"/>
                <a:gd name="connsiteX1-13" fmla="*/ 1346026 w 1346026"/>
                <a:gd name="connsiteY1-14" fmla="*/ 0 h 464754"/>
                <a:gd name="connsiteX2-15" fmla="*/ 1346026 w 1346026"/>
                <a:gd name="connsiteY2-16" fmla="*/ 316779 h 464754"/>
                <a:gd name="connsiteX3-17" fmla="*/ 0 w 1346026"/>
                <a:gd name="connsiteY3-18" fmla="*/ 316779 h 464754"/>
                <a:gd name="connsiteX4-19" fmla="*/ 0 w 1346026"/>
                <a:gd name="connsiteY4-20" fmla="*/ 0 h 46475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46026" h="464754">
                  <a:moveTo>
                    <a:pt x="0" y="0"/>
                  </a:moveTo>
                  <a:lnTo>
                    <a:pt x="1346026" y="0"/>
                  </a:lnTo>
                  <a:lnTo>
                    <a:pt x="1346026" y="316779"/>
                  </a:lnTo>
                  <a:cubicBezTo>
                    <a:pt x="933549" y="506218"/>
                    <a:pt x="578841" y="521787"/>
                    <a:pt x="0" y="316779"/>
                  </a:cubicBezTo>
                  <a:lnTo>
                    <a:pt x="0" y="0"/>
                  </a:lnTo>
                  <a:close/>
                </a:path>
              </a:pathLst>
            </a:custGeom>
            <a:solidFill>
              <a:schemeClr val="tx1"/>
            </a:soli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52" name="矩形 1"/>
            <p:cNvSpPr/>
            <p:nvPr/>
          </p:nvSpPr>
          <p:spPr>
            <a:xfrm rot="2623369">
              <a:off x="5423661" y="1440662"/>
              <a:ext cx="1763257" cy="464754"/>
            </a:xfrm>
            <a:custGeom>
              <a:avLst/>
              <a:gdLst>
                <a:gd name="connsiteX0" fmla="*/ 0 w 1346026"/>
                <a:gd name="connsiteY0" fmla="*/ 0 h 316779"/>
                <a:gd name="connsiteX1" fmla="*/ 1346026 w 1346026"/>
                <a:gd name="connsiteY1" fmla="*/ 0 h 316779"/>
                <a:gd name="connsiteX2" fmla="*/ 1346026 w 1346026"/>
                <a:gd name="connsiteY2" fmla="*/ 316779 h 316779"/>
                <a:gd name="connsiteX3" fmla="*/ 0 w 1346026"/>
                <a:gd name="connsiteY3" fmla="*/ 316779 h 316779"/>
                <a:gd name="connsiteX4" fmla="*/ 0 w 1346026"/>
                <a:gd name="connsiteY4" fmla="*/ 0 h 316779"/>
                <a:gd name="connsiteX0-1" fmla="*/ 0 w 1346026"/>
                <a:gd name="connsiteY0-2" fmla="*/ 0 h 407893"/>
                <a:gd name="connsiteX1-3" fmla="*/ 1346026 w 1346026"/>
                <a:gd name="connsiteY1-4" fmla="*/ 0 h 407893"/>
                <a:gd name="connsiteX2-5" fmla="*/ 1346026 w 1346026"/>
                <a:gd name="connsiteY2-6" fmla="*/ 316779 h 407893"/>
                <a:gd name="connsiteX3-7" fmla="*/ 0 w 1346026"/>
                <a:gd name="connsiteY3-8" fmla="*/ 316779 h 407893"/>
                <a:gd name="connsiteX4-9" fmla="*/ 0 w 1346026"/>
                <a:gd name="connsiteY4-10" fmla="*/ 0 h 407893"/>
                <a:gd name="connsiteX0-11" fmla="*/ 0 w 1346026"/>
                <a:gd name="connsiteY0-12" fmla="*/ 0 h 464754"/>
                <a:gd name="connsiteX1-13" fmla="*/ 1346026 w 1346026"/>
                <a:gd name="connsiteY1-14" fmla="*/ 0 h 464754"/>
                <a:gd name="connsiteX2-15" fmla="*/ 1346026 w 1346026"/>
                <a:gd name="connsiteY2-16" fmla="*/ 316779 h 464754"/>
                <a:gd name="connsiteX3-17" fmla="*/ 0 w 1346026"/>
                <a:gd name="connsiteY3-18" fmla="*/ 316779 h 464754"/>
                <a:gd name="connsiteX4-19" fmla="*/ 0 w 1346026"/>
                <a:gd name="connsiteY4-20" fmla="*/ 0 h 46475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46026" h="464754">
                  <a:moveTo>
                    <a:pt x="0" y="0"/>
                  </a:moveTo>
                  <a:lnTo>
                    <a:pt x="1346026" y="0"/>
                  </a:lnTo>
                  <a:lnTo>
                    <a:pt x="1346026" y="316779"/>
                  </a:lnTo>
                  <a:cubicBezTo>
                    <a:pt x="933549" y="506218"/>
                    <a:pt x="578841" y="521787"/>
                    <a:pt x="0" y="316779"/>
                  </a:cubicBezTo>
                  <a:lnTo>
                    <a:pt x="0" y="0"/>
                  </a:lnTo>
                  <a:close/>
                </a:path>
              </a:pathLst>
            </a:custGeom>
            <a:solidFill>
              <a:schemeClr val="tx1"/>
            </a:soli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53" name="矩形 152"/>
            <p:cNvSpPr/>
            <p:nvPr/>
          </p:nvSpPr>
          <p:spPr>
            <a:xfrm rot="2623369">
              <a:off x="5875735" y="1550613"/>
              <a:ext cx="1147257" cy="270000"/>
            </a:xfrm>
            <a:prstGeom prst="rect">
              <a:avLst/>
            </a:prstGeom>
            <a:gradFill flip="none" rotWithShape="1">
              <a:gsLst>
                <a:gs pos="19000">
                  <a:srgbClr val="E9EBEC"/>
                </a:gs>
                <a:gs pos="46000">
                  <a:schemeClr val="bg1">
                    <a:lumMod val="96000"/>
                  </a:schemeClr>
                </a:gs>
                <a:gs pos="86000">
                  <a:srgbClr val="EEF0F0"/>
                </a:gs>
              </a:gsLst>
              <a:path path="circle">
                <a:fillToRect r="100000" b="100000"/>
              </a:path>
              <a:tileRect l="-100000" t="-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82" name="组合 81"/>
          <p:cNvGrpSpPr/>
          <p:nvPr/>
        </p:nvGrpSpPr>
        <p:grpSpPr>
          <a:xfrm>
            <a:off x="6395717" y="2439100"/>
            <a:ext cx="1863569" cy="2454938"/>
            <a:chOff x="6413374" y="2225278"/>
            <a:chExt cx="1863569" cy="2454938"/>
          </a:xfrm>
        </p:grpSpPr>
        <p:sp>
          <p:nvSpPr>
            <p:cNvPr id="83" name="矩形 1"/>
            <p:cNvSpPr/>
            <p:nvPr/>
          </p:nvSpPr>
          <p:spPr>
            <a:xfrm rot="16200000">
              <a:off x="6896565" y="3299838"/>
              <a:ext cx="2454938" cy="305818"/>
            </a:xfrm>
            <a:custGeom>
              <a:avLst/>
              <a:gdLst>
                <a:gd name="connsiteX0" fmla="*/ 0 w 1346026"/>
                <a:gd name="connsiteY0" fmla="*/ 0 h 316779"/>
                <a:gd name="connsiteX1" fmla="*/ 1346026 w 1346026"/>
                <a:gd name="connsiteY1" fmla="*/ 0 h 316779"/>
                <a:gd name="connsiteX2" fmla="*/ 1346026 w 1346026"/>
                <a:gd name="connsiteY2" fmla="*/ 316779 h 316779"/>
                <a:gd name="connsiteX3" fmla="*/ 0 w 1346026"/>
                <a:gd name="connsiteY3" fmla="*/ 316779 h 316779"/>
                <a:gd name="connsiteX4" fmla="*/ 0 w 1346026"/>
                <a:gd name="connsiteY4" fmla="*/ 0 h 316779"/>
                <a:gd name="connsiteX0-1" fmla="*/ 0 w 1346026"/>
                <a:gd name="connsiteY0-2" fmla="*/ 0 h 407893"/>
                <a:gd name="connsiteX1-3" fmla="*/ 1346026 w 1346026"/>
                <a:gd name="connsiteY1-4" fmla="*/ 0 h 407893"/>
                <a:gd name="connsiteX2-5" fmla="*/ 1346026 w 1346026"/>
                <a:gd name="connsiteY2-6" fmla="*/ 316779 h 407893"/>
                <a:gd name="connsiteX3-7" fmla="*/ 0 w 1346026"/>
                <a:gd name="connsiteY3-8" fmla="*/ 316779 h 407893"/>
                <a:gd name="connsiteX4-9" fmla="*/ 0 w 1346026"/>
                <a:gd name="connsiteY4-10" fmla="*/ 0 h 407893"/>
                <a:gd name="connsiteX0-11" fmla="*/ 0 w 1346026"/>
                <a:gd name="connsiteY0-12" fmla="*/ 0 h 464754"/>
                <a:gd name="connsiteX1-13" fmla="*/ 1346026 w 1346026"/>
                <a:gd name="connsiteY1-14" fmla="*/ 0 h 464754"/>
                <a:gd name="connsiteX2-15" fmla="*/ 1346026 w 1346026"/>
                <a:gd name="connsiteY2-16" fmla="*/ 316779 h 464754"/>
                <a:gd name="connsiteX3-17" fmla="*/ 0 w 1346026"/>
                <a:gd name="connsiteY3-18" fmla="*/ 316779 h 464754"/>
                <a:gd name="connsiteX4-19" fmla="*/ 0 w 1346026"/>
                <a:gd name="connsiteY4-20" fmla="*/ 0 h 464754"/>
                <a:gd name="connsiteX0-21" fmla="*/ 0 w 1346026"/>
                <a:gd name="connsiteY0-22" fmla="*/ 0 h 464754"/>
                <a:gd name="connsiteX1-23" fmla="*/ 910359 w 1346026"/>
                <a:gd name="connsiteY1-24" fmla="*/ 127568 h 464754"/>
                <a:gd name="connsiteX2-25" fmla="*/ 1346026 w 1346026"/>
                <a:gd name="connsiteY2-26" fmla="*/ 0 h 464754"/>
                <a:gd name="connsiteX3-27" fmla="*/ 1346026 w 1346026"/>
                <a:gd name="connsiteY3-28" fmla="*/ 316779 h 464754"/>
                <a:gd name="connsiteX4-29" fmla="*/ 0 w 1346026"/>
                <a:gd name="connsiteY4-30" fmla="*/ 316779 h 464754"/>
                <a:gd name="connsiteX5" fmla="*/ 0 w 1346026"/>
                <a:gd name="connsiteY5" fmla="*/ 0 h 464754"/>
                <a:gd name="connsiteX0-31" fmla="*/ 0 w 1346026"/>
                <a:gd name="connsiteY0-32" fmla="*/ 0 h 464754"/>
                <a:gd name="connsiteX1-33" fmla="*/ 910359 w 1346026"/>
                <a:gd name="connsiteY1-34" fmla="*/ 127568 h 464754"/>
                <a:gd name="connsiteX2-35" fmla="*/ 827317 w 1346026"/>
                <a:gd name="connsiteY2-36" fmla="*/ 214793 h 464754"/>
                <a:gd name="connsiteX3-37" fmla="*/ 1346026 w 1346026"/>
                <a:gd name="connsiteY3-38" fmla="*/ 316779 h 464754"/>
                <a:gd name="connsiteX4-39" fmla="*/ 0 w 1346026"/>
                <a:gd name="connsiteY4-40" fmla="*/ 316779 h 464754"/>
                <a:gd name="connsiteX5-41" fmla="*/ 0 w 1346026"/>
                <a:gd name="connsiteY5-42" fmla="*/ 0 h 464754"/>
                <a:gd name="connsiteX0-43" fmla="*/ 0 w 1346026"/>
                <a:gd name="connsiteY0-44" fmla="*/ 1133 h 465887"/>
                <a:gd name="connsiteX1-45" fmla="*/ 827317 w 1346026"/>
                <a:gd name="connsiteY1-46" fmla="*/ 215926 h 465887"/>
                <a:gd name="connsiteX2-47" fmla="*/ 1346026 w 1346026"/>
                <a:gd name="connsiteY2-48" fmla="*/ 317912 h 465887"/>
                <a:gd name="connsiteX3-49" fmla="*/ 0 w 1346026"/>
                <a:gd name="connsiteY3-50" fmla="*/ 317912 h 465887"/>
                <a:gd name="connsiteX4-51" fmla="*/ 0 w 1346026"/>
                <a:gd name="connsiteY4-52" fmla="*/ 1133 h 465887"/>
                <a:gd name="connsiteX0-53" fmla="*/ 326090 w 1346026"/>
                <a:gd name="connsiteY0-54" fmla="*/ 8563 h 299952"/>
                <a:gd name="connsiteX1-55" fmla="*/ 827317 w 1346026"/>
                <a:gd name="connsiteY1-56" fmla="*/ 49991 h 299952"/>
                <a:gd name="connsiteX2-57" fmla="*/ 1346026 w 1346026"/>
                <a:gd name="connsiteY2-58" fmla="*/ 151977 h 299952"/>
                <a:gd name="connsiteX3-59" fmla="*/ 0 w 1346026"/>
                <a:gd name="connsiteY3-60" fmla="*/ 151977 h 299952"/>
                <a:gd name="connsiteX4-61" fmla="*/ 326090 w 1346026"/>
                <a:gd name="connsiteY4-62" fmla="*/ 8563 h 299952"/>
                <a:gd name="connsiteX0-63" fmla="*/ 326090 w 1427898"/>
                <a:gd name="connsiteY0-64" fmla="*/ 8563 h 295838"/>
                <a:gd name="connsiteX1-65" fmla="*/ 827317 w 1427898"/>
                <a:gd name="connsiteY1-66" fmla="*/ 49991 h 295838"/>
                <a:gd name="connsiteX2-67" fmla="*/ 1427898 w 1427898"/>
                <a:gd name="connsiteY2-68" fmla="*/ 143353 h 295838"/>
                <a:gd name="connsiteX3-69" fmla="*/ 0 w 1427898"/>
                <a:gd name="connsiteY3-70" fmla="*/ 151977 h 295838"/>
                <a:gd name="connsiteX4-71" fmla="*/ 326090 w 1427898"/>
                <a:gd name="connsiteY4-72" fmla="*/ 8563 h 295838"/>
                <a:gd name="connsiteX0-73" fmla="*/ 326090 w 1427898"/>
                <a:gd name="connsiteY0-74" fmla="*/ 8563 h 271998"/>
                <a:gd name="connsiteX1-75" fmla="*/ 827317 w 1427898"/>
                <a:gd name="connsiteY1-76" fmla="*/ 49991 h 271998"/>
                <a:gd name="connsiteX2-77" fmla="*/ 1427898 w 1427898"/>
                <a:gd name="connsiteY2-78" fmla="*/ 143353 h 271998"/>
                <a:gd name="connsiteX3-79" fmla="*/ 0 w 1427898"/>
                <a:gd name="connsiteY3-80" fmla="*/ 151977 h 271998"/>
                <a:gd name="connsiteX4-81" fmla="*/ 326090 w 1427898"/>
                <a:gd name="connsiteY4-82" fmla="*/ 8563 h 271998"/>
                <a:gd name="connsiteX0-83" fmla="*/ 326090 w 1427898"/>
                <a:gd name="connsiteY0-84" fmla="*/ 8563 h 275439"/>
                <a:gd name="connsiteX1-85" fmla="*/ 827317 w 1427898"/>
                <a:gd name="connsiteY1-86" fmla="*/ 49991 h 275439"/>
                <a:gd name="connsiteX2-87" fmla="*/ 1427898 w 1427898"/>
                <a:gd name="connsiteY2-88" fmla="*/ 143353 h 275439"/>
                <a:gd name="connsiteX3-89" fmla="*/ 0 w 1427898"/>
                <a:gd name="connsiteY3-90" fmla="*/ 151977 h 275439"/>
                <a:gd name="connsiteX4-91" fmla="*/ 326090 w 1427898"/>
                <a:gd name="connsiteY4-92" fmla="*/ 8563 h 27543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27898" h="275439">
                  <a:moveTo>
                    <a:pt x="326090" y="8563"/>
                  </a:moveTo>
                  <a:cubicBezTo>
                    <a:pt x="463976" y="-8435"/>
                    <a:pt x="602979" y="-2805"/>
                    <a:pt x="827317" y="49991"/>
                  </a:cubicBezTo>
                  <a:lnTo>
                    <a:pt x="1427898" y="143353"/>
                  </a:lnTo>
                  <a:cubicBezTo>
                    <a:pt x="1086933" y="272847"/>
                    <a:pt x="578841" y="356985"/>
                    <a:pt x="0" y="151977"/>
                  </a:cubicBezTo>
                  <a:lnTo>
                    <a:pt x="326090" y="8563"/>
                  </a:lnTo>
                  <a:close/>
                </a:path>
              </a:pathLst>
            </a:custGeom>
            <a:solidFill>
              <a:schemeClr val="tx1">
                <a:alpha val="27000"/>
              </a:schemeClr>
            </a:soli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4" name="矩形 83"/>
            <p:cNvSpPr/>
            <p:nvPr/>
          </p:nvSpPr>
          <p:spPr>
            <a:xfrm>
              <a:off x="6413374" y="2699740"/>
              <a:ext cx="1730819" cy="16921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pic>
          <p:nvPicPr>
            <p:cNvPr id="85" name="Picture 7"/>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6959468" y="3725557"/>
              <a:ext cx="723891" cy="6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6" name="TextBox 85"/>
            <p:cNvSpPr txBox="1"/>
            <p:nvPr/>
          </p:nvSpPr>
          <p:spPr>
            <a:xfrm>
              <a:off x="6614152" y="3108455"/>
              <a:ext cx="1329264" cy="523220"/>
            </a:xfrm>
            <a:prstGeom prst="rect">
              <a:avLst/>
            </a:prstGeom>
            <a:noFill/>
          </p:spPr>
          <p:txBody>
            <a:bodyPr wrap="square" rtlCol="0">
              <a:spAutoFit/>
            </a:bodyPr>
            <a:lstStyle/>
            <a:p>
              <a:r>
                <a:rPr lang="en-US" altLang="zh-CN" sz="700" dirty="0">
                  <a:solidFill>
                    <a:schemeClr val="tx1">
                      <a:lumMod val="75000"/>
                      <a:lumOff val="25000"/>
                    </a:schemeClr>
                  </a:solidFill>
                  <a:latin typeface="+mn-ea"/>
                </a:rPr>
                <a:t>If you just realize what I just </a:t>
              </a:r>
              <a:r>
                <a:rPr lang="en-US" altLang="zh-CN" sz="700" dirty="0" smtClean="0">
                  <a:solidFill>
                    <a:schemeClr val="tx1">
                      <a:lumMod val="75000"/>
                      <a:lumOff val="25000"/>
                    </a:schemeClr>
                  </a:solidFill>
                  <a:latin typeface="+mn-ea"/>
                </a:rPr>
                <a:t>realized</a:t>
              </a:r>
            </a:p>
            <a:p>
              <a:r>
                <a:rPr lang="en-US" altLang="zh-CN" sz="700" dirty="0">
                  <a:solidFill>
                    <a:schemeClr val="tx1">
                      <a:lumMod val="75000"/>
                      <a:lumOff val="25000"/>
                    </a:schemeClr>
                  </a:solidFill>
                  <a:latin typeface="+mn-ea"/>
                </a:rPr>
                <a:t>Then we'd be perfect for each </a:t>
              </a:r>
              <a:r>
                <a:rPr lang="en-US" altLang="zh-CN" sz="700" dirty="0" smtClean="0">
                  <a:solidFill>
                    <a:schemeClr val="tx1">
                      <a:lumMod val="75000"/>
                      <a:lumOff val="25000"/>
                    </a:schemeClr>
                  </a:solidFill>
                  <a:latin typeface="+mn-ea"/>
                </a:rPr>
                <a:t>other</a:t>
              </a:r>
              <a:endParaRPr lang="zh-CN" altLang="en-US" sz="700" dirty="0">
                <a:solidFill>
                  <a:schemeClr val="tx1">
                    <a:lumMod val="75000"/>
                    <a:lumOff val="25000"/>
                  </a:schemeClr>
                </a:solidFill>
                <a:latin typeface="+mn-ea"/>
              </a:endParaRPr>
            </a:p>
          </p:txBody>
        </p:sp>
        <p:sp>
          <p:nvSpPr>
            <p:cNvPr id="87" name="TextBox 86"/>
            <p:cNvSpPr txBox="1"/>
            <p:nvPr/>
          </p:nvSpPr>
          <p:spPr>
            <a:xfrm>
              <a:off x="6440218" y="2789387"/>
              <a:ext cx="1530632" cy="307777"/>
            </a:xfrm>
            <a:prstGeom prst="rect">
              <a:avLst/>
            </a:prstGeom>
            <a:noFill/>
          </p:spPr>
          <p:txBody>
            <a:bodyPr wrap="square" rtlCol="0">
              <a:spAutoFit/>
            </a:bodyPr>
            <a:lstStyle>
              <a:defPPr>
                <a:defRPr lang="zh-CN"/>
              </a:defPPr>
              <a:lvl1pPr algn="r">
                <a:defRPr>
                  <a:solidFill>
                    <a:schemeClr val="bg1"/>
                  </a:solidFill>
                  <a:latin typeface="Calibri" panose="020F0502020204030204" charset="0"/>
                </a:defRPr>
              </a:lvl1pPr>
            </a:lstStyle>
            <a:p>
              <a:pPr algn="ctr"/>
              <a:r>
                <a:rPr lang="en-US" altLang="zh-CN" sz="1400" b="1" dirty="0">
                  <a:solidFill>
                    <a:schemeClr val="tx1">
                      <a:lumMod val="75000"/>
                      <a:lumOff val="25000"/>
                    </a:schemeClr>
                  </a:solidFill>
                </a:rPr>
                <a:t>SAMPLE TEXT</a:t>
              </a:r>
              <a:endParaRPr lang="zh-CN" altLang="en-US" sz="1400" b="1" dirty="0">
                <a:solidFill>
                  <a:schemeClr val="tx1">
                    <a:lumMod val="75000"/>
                    <a:lumOff val="25000"/>
                  </a:schemeClr>
                </a:solidFill>
              </a:endParaRPr>
            </a:p>
          </p:txBody>
        </p:sp>
      </p:grpSp>
      <p:grpSp>
        <p:nvGrpSpPr>
          <p:cNvPr id="88" name="组合 87"/>
          <p:cNvGrpSpPr/>
          <p:nvPr/>
        </p:nvGrpSpPr>
        <p:grpSpPr>
          <a:xfrm>
            <a:off x="4593142" y="2410499"/>
            <a:ext cx="1854069" cy="2454938"/>
            <a:chOff x="4610799" y="2196677"/>
            <a:chExt cx="1854069" cy="2454938"/>
          </a:xfrm>
        </p:grpSpPr>
        <p:sp>
          <p:nvSpPr>
            <p:cNvPr id="89" name="矩形 1"/>
            <p:cNvSpPr/>
            <p:nvPr/>
          </p:nvSpPr>
          <p:spPr>
            <a:xfrm rot="16200000">
              <a:off x="5084490" y="3271237"/>
              <a:ext cx="2454938" cy="305818"/>
            </a:xfrm>
            <a:custGeom>
              <a:avLst/>
              <a:gdLst>
                <a:gd name="connsiteX0" fmla="*/ 0 w 1346026"/>
                <a:gd name="connsiteY0" fmla="*/ 0 h 316779"/>
                <a:gd name="connsiteX1" fmla="*/ 1346026 w 1346026"/>
                <a:gd name="connsiteY1" fmla="*/ 0 h 316779"/>
                <a:gd name="connsiteX2" fmla="*/ 1346026 w 1346026"/>
                <a:gd name="connsiteY2" fmla="*/ 316779 h 316779"/>
                <a:gd name="connsiteX3" fmla="*/ 0 w 1346026"/>
                <a:gd name="connsiteY3" fmla="*/ 316779 h 316779"/>
                <a:gd name="connsiteX4" fmla="*/ 0 w 1346026"/>
                <a:gd name="connsiteY4" fmla="*/ 0 h 316779"/>
                <a:gd name="connsiteX0-1" fmla="*/ 0 w 1346026"/>
                <a:gd name="connsiteY0-2" fmla="*/ 0 h 407893"/>
                <a:gd name="connsiteX1-3" fmla="*/ 1346026 w 1346026"/>
                <a:gd name="connsiteY1-4" fmla="*/ 0 h 407893"/>
                <a:gd name="connsiteX2-5" fmla="*/ 1346026 w 1346026"/>
                <a:gd name="connsiteY2-6" fmla="*/ 316779 h 407893"/>
                <a:gd name="connsiteX3-7" fmla="*/ 0 w 1346026"/>
                <a:gd name="connsiteY3-8" fmla="*/ 316779 h 407893"/>
                <a:gd name="connsiteX4-9" fmla="*/ 0 w 1346026"/>
                <a:gd name="connsiteY4-10" fmla="*/ 0 h 407893"/>
                <a:gd name="connsiteX0-11" fmla="*/ 0 w 1346026"/>
                <a:gd name="connsiteY0-12" fmla="*/ 0 h 464754"/>
                <a:gd name="connsiteX1-13" fmla="*/ 1346026 w 1346026"/>
                <a:gd name="connsiteY1-14" fmla="*/ 0 h 464754"/>
                <a:gd name="connsiteX2-15" fmla="*/ 1346026 w 1346026"/>
                <a:gd name="connsiteY2-16" fmla="*/ 316779 h 464754"/>
                <a:gd name="connsiteX3-17" fmla="*/ 0 w 1346026"/>
                <a:gd name="connsiteY3-18" fmla="*/ 316779 h 464754"/>
                <a:gd name="connsiteX4-19" fmla="*/ 0 w 1346026"/>
                <a:gd name="connsiteY4-20" fmla="*/ 0 h 464754"/>
                <a:gd name="connsiteX0-21" fmla="*/ 0 w 1346026"/>
                <a:gd name="connsiteY0-22" fmla="*/ 0 h 464754"/>
                <a:gd name="connsiteX1-23" fmla="*/ 910359 w 1346026"/>
                <a:gd name="connsiteY1-24" fmla="*/ 127568 h 464754"/>
                <a:gd name="connsiteX2-25" fmla="*/ 1346026 w 1346026"/>
                <a:gd name="connsiteY2-26" fmla="*/ 0 h 464754"/>
                <a:gd name="connsiteX3-27" fmla="*/ 1346026 w 1346026"/>
                <a:gd name="connsiteY3-28" fmla="*/ 316779 h 464754"/>
                <a:gd name="connsiteX4-29" fmla="*/ 0 w 1346026"/>
                <a:gd name="connsiteY4-30" fmla="*/ 316779 h 464754"/>
                <a:gd name="connsiteX5" fmla="*/ 0 w 1346026"/>
                <a:gd name="connsiteY5" fmla="*/ 0 h 464754"/>
                <a:gd name="connsiteX0-31" fmla="*/ 0 w 1346026"/>
                <a:gd name="connsiteY0-32" fmla="*/ 0 h 464754"/>
                <a:gd name="connsiteX1-33" fmla="*/ 910359 w 1346026"/>
                <a:gd name="connsiteY1-34" fmla="*/ 127568 h 464754"/>
                <a:gd name="connsiteX2-35" fmla="*/ 827317 w 1346026"/>
                <a:gd name="connsiteY2-36" fmla="*/ 214793 h 464754"/>
                <a:gd name="connsiteX3-37" fmla="*/ 1346026 w 1346026"/>
                <a:gd name="connsiteY3-38" fmla="*/ 316779 h 464754"/>
                <a:gd name="connsiteX4-39" fmla="*/ 0 w 1346026"/>
                <a:gd name="connsiteY4-40" fmla="*/ 316779 h 464754"/>
                <a:gd name="connsiteX5-41" fmla="*/ 0 w 1346026"/>
                <a:gd name="connsiteY5-42" fmla="*/ 0 h 464754"/>
                <a:gd name="connsiteX0-43" fmla="*/ 0 w 1346026"/>
                <a:gd name="connsiteY0-44" fmla="*/ 1133 h 465887"/>
                <a:gd name="connsiteX1-45" fmla="*/ 827317 w 1346026"/>
                <a:gd name="connsiteY1-46" fmla="*/ 215926 h 465887"/>
                <a:gd name="connsiteX2-47" fmla="*/ 1346026 w 1346026"/>
                <a:gd name="connsiteY2-48" fmla="*/ 317912 h 465887"/>
                <a:gd name="connsiteX3-49" fmla="*/ 0 w 1346026"/>
                <a:gd name="connsiteY3-50" fmla="*/ 317912 h 465887"/>
                <a:gd name="connsiteX4-51" fmla="*/ 0 w 1346026"/>
                <a:gd name="connsiteY4-52" fmla="*/ 1133 h 465887"/>
                <a:gd name="connsiteX0-53" fmla="*/ 326090 w 1346026"/>
                <a:gd name="connsiteY0-54" fmla="*/ 8563 h 299952"/>
                <a:gd name="connsiteX1-55" fmla="*/ 827317 w 1346026"/>
                <a:gd name="connsiteY1-56" fmla="*/ 49991 h 299952"/>
                <a:gd name="connsiteX2-57" fmla="*/ 1346026 w 1346026"/>
                <a:gd name="connsiteY2-58" fmla="*/ 151977 h 299952"/>
                <a:gd name="connsiteX3-59" fmla="*/ 0 w 1346026"/>
                <a:gd name="connsiteY3-60" fmla="*/ 151977 h 299952"/>
                <a:gd name="connsiteX4-61" fmla="*/ 326090 w 1346026"/>
                <a:gd name="connsiteY4-62" fmla="*/ 8563 h 299952"/>
                <a:gd name="connsiteX0-63" fmla="*/ 326090 w 1427898"/>
                <a:gd name="connsiteY0-64" fmla="*/ 8563 h 295838"/>
                <a:gd name="connsiteX1-65" fmla="*/ 827317 w 1427898"/>
                <a:gd name="connsiteY1-66" fmla="*/ 49991 h 295838"/>
                <a:gd name="connsiteX2-67" fmla="*/ 1427898 w 1427898"/>
                <a:gd name="connsiteY2-68" fmla="*/ 143353 h 295838"/>
                <a:gd name="connsiteX3-69" fmla="*/ 0 w 1427898"/>
                <a:gd name="connsiteY3-70" fmla="*/ 151977 h 295838"/>
                <a:gd name="connsiteX4-71" fmla="*/ 326090 w 1427898"/>
                <a:gd name="connsiteY4-72" fmla="*/ 8563 h 295838"/>
                <a:gd name="connsiteX0-73" fmla="*/ 326090 w 1427898"/>
                <a:gd name="connsiteY0-74" fmla="*/ 8563 h 271998"/>
                <a:gd name="connsiteX1-75" fmla="*/ 827317 w 1427898"/>
                <a:gd name="connsiteY1-76" fmla="*/ 49991 h 271998"/>
                <a:gd name="connsiteX2-77" fmla="*/ 1427898 w 1427898"/>
                <a:gd name="connsiteY2-78" fmla="*/ 143353 h 271998"/>
                <a:gd name="connsiteX3-79" fmla="*/ 0 w 1427898"/>
                <a:gd name="connsiteY3-80" fmla="*/ 151977 h 271998"/>
                <a:gd name="connsiteX4-81" fmla="*/ 326090 w 1427898"/>
                <a:gd name="connsiteY4-82" fmla="*/ 8563 h 271998"/>
                <a:gd name="connsiteX0-83" fmla="*/ 326090 w 1427898"/>
                <a:gd name="connsiteY0-84" fmla="*/ 8563 h 275439"/>
                <a:gd name="connsiteX1-85" fmla="*/ 827317 w 1427898"/>
                <a:gd name="connsiteY1-86" fmla="*/ 49991 h 275439"/>
                <a:gd name="connsiteX2-87" fmla="*/ 1427898 w 1427898"/>
                <a:gd name="connsiteY2-88" fmla="*/ 143353 h 275439"/>
                <a:gd name="connsiteX3-89" fmla="*/ 0 w 1427898"/>
                <a:gd name="connsiteY3-90" fmla="*/ 151977 h 275439"/>
                <a:gd name="connsiteX4-91" fmla="*/ 326090 w 1427898"/>
                <a:gd name="connsiteY4-92" fmla="*/ 8563 h 27543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27898" h="275439">
                  <a:moveTo>
                    <a:pt x="326090" y="8563"/>
                  </a:moveTo>
                  <a:cubicBezTo>
                    <a:pt x="463976" y="-8435"/>
                    <a:pt x="602979" y="-2805"/>
                    <a:pt x="827317" y="49991"/>
                  </a:cubicBezTo>
                  <a:lnTo>
                    <a:pt x="1427898" y="143353"/>
                  </a:lnTo>
                  <a:cubicBezTo>
                    <a:pt x="1086933" y="272847"/>
                    <a:pt x="578841" y="356985"/>
                    <a:pt x="0" y="151977"/>
                  </a:cubicBezTo>
                  <a:lnTo>
                    <a:pt x="326090" y="8563"/>
                  </a:lnTo>
                  <a:close/>
                </a:path>
              </a:pathLst>
            </a:custGeom>
            <a:solidFill>
              <a:schemeClr val="tx1">
                <a:alpha val="27000"/>
              </a:schemeClr>
            </a:soli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0" name="矩形 89"/>
            <p:cNvSpPr/>
            <p:nvPr/>
          </p:nvSpPr>
          <p:spPr>
            <a:xfrm>
              <a:off x="4610799" y="2681377"/>
              <a:ext cx="1730819" cy="16921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pic>
          <p:nvPicPr>
            <p:cNvPr id="91" name="Picture 6"/>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5196695" y="3779557"/>
              <a:ext cx="594170" cy="5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 name="TextBox 91"/>
            <p:cNvSpPr txBox="1"/>
            <p:nvPr/>
          </p:nvSpPr>
          <p:spPr>
            <a:xfrm>
              <a:off x="4841741" y="3108455"/>
              <a:ext cx="1329264" cy="523220"/>
            </a:xfrm>
            <a:prstGeom prst="rect">
              <a:avLst/>
            </a:prstGeom>
            <a:noFill/>
          </p:spPr>
          <p:txBody>
            <a:bodyPr wrap="square" rtlCol="0">
              <a:spAutoFit/>
            </a:bodyPr>
            <a:lstStyle/>
            <a:p>
              <a:r>
                <a:rPr lang="en-US" altLang="zh-CN" sz="700" dirty="0">
                  <a:solidFill>
                    <a:schemeClr val="tx1">
                      <a:lumMod val="75000"/>
                      <a:lumOff val="25000"/>
                    </a:schemeClr>
                  </a:solidFill>
                  <a:latin typeface="+mn-ea"/>
                </a:rPr>
                <a:t>If you just realize what I just </a:t>
              </a:r>
              <a:r>
                <a:rPr lang="en-US" altLang="zh-CN" sz="700" dirty="0" smtClean="0">
                  <a:solidFill>
                    <a:schemeClr val="tx1">
                      <a:lumMod val="75000"/>
                      <a:lumOff val="25000"/>
                    </a:schemeClr>
                  </a:solidFill>
                  <a:latin typeface="+mn-ea"/>
                </a:rPr>
                <a:t>realized</a:t>
              </a:r>
            </a:p>
            <a:p>
              <a:r>
                <a:rPr lang="en-US" altLang="zh-CN" sz="700" dirty="0">
                  <a:solidFill>
                    <a:schemeClr val="tx1">
                      <a:lumMod val="75000"/>
                      <a:lumOff val="25000"/>
                    </a:schemeClr>
                  </a:solidFill>
                  <a:latin typeface="+mn-ea"/>
                </a:rPr>
                <a:t>Then we'd be perfect for each </a:t>
              </a:r>
              <a:r>
                <a:rPr lang="en-US" altLang="zh-CN" sz="700" dirty="0" smtClean="0">
                  <a:solidFill>
                    <a:schemeClr val="tx1">
                      <a:lumMod val="75000"/>
                      <a:lumOff val="25000"/>
                    </a:schemeClr>
                  </a:solidFill>
                  <a:latin typeface="+mn-ea"/>
                </a:rPr>
                <a:t>other</a:t>
              </a:r>
              <a:endParaRPr lang="zh-CN" altLang="en-US" sz="700" dirty="0">
                <a:solidFill>
                  <a:schemeClr val="tx1">
                    <a:lumMod val="75000"/>
                    <a:lumOff val="25000"/>
                  </a:schemeClr>
                </a:solidFill>
                <a:latin typeface="+mn-ea"/>
              </a:endParaRPr>
            </a:p>
          </p:txBody>
        </p:sp>
        <p:sp>
          <p:nvSpPr>
            <p:cNvPr id="93" name="TextBox 92"/>
            <p:cNvSpPr txBox="1"/>
            <p:nvPr/>
          </p:nvSpPr>
          <p:spPr>
            <a:xfrm>
              <a:off x="4667807" y="2789387"/>
              <a:ext cx="1530632" cy="307777"/>
            </a:xfrm>
            <a:prstGeom prst="rect">
              <a:avLst/>
            </a:prstGeom>
            <a:noFill/>
          </p:spPr>
          <p:txBody>
            <a:bodyPr wrap="square" rtlCol="0">
              <a:spAutoFit/>
            </a:bodyPr>
            <a:lstStyle>
              <a:defPPr>
                <a:defRPr lang="zh-CN"/>
              </a:defPPr>
              <a:lvl1pPr algn="r">
                <a:defRPr>
                  <a:solidFill>
                    <a:schemeClr val="bg1"/>
                  </a:solidFill>
                  <a:latin typeface="Calibri" panose="020F0502020204030204" charset="0"/>
                </a:defRPr>
              </a:lvl1pPr>
            </a:lstStyle>
            <a:p>
              <a:pPr algn="ctr"/>
              <a:r>
                <a:rPr lang="en-US" altLang="zh-CN" sz="1400" b="1" dirty="0">
                  <a:solidFill>
                    <a:schemeClr val="tx1">
                      <a:lumMod val="75000"/>
                      <a:lumOff val="25000"/>
                    </a:schemeClr>
                  </a:solidFill>
                </a:rPr>
                <a:t>SAMPLE TEXT</a:t>
              </a:r>
              <a:endParaRPr lang="zh-CN" altLang="en-US" sz="1400" b="1" dirty="0">
                <a:solidFill>
                  <a:schemeClr val="tx1">
                    <a:lumMod val="75000"/>
                    <a:lumOff val="25000"/>
                  </a:schemeClr>
                </a:solidFill>
              </a:endParaRPr>
            </a:p>
          </p:txBody>
        </p:sp>
      </p:grpSp>
      <p:grpSp>
        <p:nvGrpSpPr>
          <p:cNvPr id="94" name="组合 93"/>
          <p:cNvGrpSpPr/>
          <p:nvPr/>
        </p:nvGrpSpPr>
        <p:grpSpPr>
          <a:xfrm>
            <a:off x="2764884" y="2410499"/>
            <a:ext cx="1860872" cy="2454938"/>
            <a:chOff x="2782541" y="2196677"/>
            <a:chExt cx="1860872" cy="2454938"/>
          </a:xfrm>
        </p:grpSpPr>
        <p:sp>
          <p:nvSpPr>
            <p:cNvPr id="95" name="矩形 1"/>
            <p:cNvSpPr/>
            <p:nvPr/>
          </p:nvSpPr>
          <p:spPr>
            <a:xfrm rot="16200000">
              <a:off x="3263035" y="3271237"/>
              <a:ext cx="2454938" cy="305818"/>
            </a:xfrm>
            <a:custGeom>
              <a:avLst/>
              <a:gdLst>
                <a:gd name="connsiteX0" fmla="*/ 0 w 1346026"/>
                <a:gd name="connsiteY0" fmla="*/ 0 h 316779"/>
                <a:gd name="connsiteX1" fmla="*/ 1346026 w 1346026"/>
                <a:gd name="connsiteY1" fmla="*/ 0 h 316779"/>
                <a:gd name="connsiteX2" fmla="*/ 1346026 w 1346026"/>
                <a:gd name="connsiteY2" fmla="*/ 316779 h 316779"/>
                <a:gd name="connsiteX3" fmla="*/ 0 w 1346026"/>
                <a:gd name="connsiteY3" fmla="*/ 316779 h 316779"/>
                <a:gd name="connsiteX4" fmla="*/ 0 w 1346026"/>
                <a:gd name="connsiteY4" fmla="*/ 0 h 316779"/>
                <a:gd name="connsiteX0-1" fmla="*/ 0 w 1346026"/>
                <a:gd name="connsiteY0-2" fmla="*/ 0 h 407893"/>
                <a:gd name="connsiteX1-3" fmla="*/ 1346026 w 1346026"/>
                <a:gd name="connsiteY1-4" fmla="*/ 0 h 407893"/>
                <a:gd name="connsiteX2-5" fmla="*/ 1346026 w 1346026"/>
                <a:gd name="connsiteY2-6" fmla="*/ 316779 h 407893"/>
                <a:gd name="connsiteX3-7" fmla="*/ 0 w 1346026"/>
                <a:gd name="connsiteY3-8" fmla="*/ 316779 h 407893"/>
                <a:gd name="connsiteX4-9" fmla="*/ 0 w 1346026"/>
                <a:gd name="connsiteY4-10" fmla="*/ 0 h 407893"/>
                <a:gd name="connsiteX0-11" fmla="*/ 0 w 1346026"/>
                <a:gd name="connsiteY0-12" fmla="*/ 0 h 464754"/>
                <a:gd name="connsiteX1-13" fmla="*/ 1346026 w 1346026"/>
                <a:gd name="connsiteY1-14" fmla="*/ 0 h 464754"/>
                <a:gd name="connsiteX2-15" fmla="*/ 1346026 w 1346026"/>
                <a:gd name="connsiteY2-16" fmla="*/ 316779 h 464754"/>
                <a:gd name="connsiteX3-17" fmla="*/ 0 w 1346026"/>
                <a:gd name="connsiteY3-18" fmla="*/ 316779 h 464754"/>
                <a:gd name="connsiteX4-19" fmla="*/ 0 w 1346026"/>
                <a:gd name="connsiteY4-20" fmla="*/ 0 h 464754"/>
                <a:gd name="connsiteX0-21" fmla="*/ 0 w 1346026"/>
                <a:gd name="connsiteY0-22" fmla="*/ 0 h 464754"/>
                <a:gd name="connsiteX1-23" fmla="*/ 910359 w 1346026"/>
                <a:gd name="connsiteY1-24" fmla="*/ 127568 h 464754"/>
                <a:gd name="connsiteX2-25" fmla="*/ 1346026 w 1346026"/>
                <a:gd name="connsiteY2-26" fmla="*/ 0 h 464754"/>
                <a:gd name="connsiteX3-27" fmla="*/ 1346026 w 1346026"/>
                <a:gd name="connsiteY3-28" fmla="*/ 316779 h 464754"/>
                <a:gd name="connsiteX4-29" fmla="*/ 0 w 1346026"/>
                <a:gd name="connsiteY4-30" fmla="*/ 316779 h 464754"/>
                <a:gd name="connsiteX5" fmla="*/ 0 w 1346026"/>
                <a:gd name="connsiteY5" fmla="*/ 0 h 464754"/>
                <a:gd name="connsiteX0-31" fmla="*/ 0 w 1346026"/>
                <a:gd name="connsiteY0-32" fmla="*/ 0 h 464754"/>
                <a:gd name="connsiteX1-33" fmla="*/ 910359 w 1346026"/>
                <a:gd name="connsiteY1-34" fmla="*/ 127568 h 464754"/>
                <a:gd name="connsiteX2-35" fmla="*/ 827317 w 1346026"/>
                <a:gd name="connsiteY2-36" fmla="*/ 214793 h 464754"/>
                <a:gd name="connsiteX3-37" fmla="*/ 1346026 w 1346026"/>
                <a:gd name="connsiteY3-38" fmla="*/ 316779 h 464754"/>
                <a:gd name="connsiteX4-39" fmla="*/ 0 w 1346026"/>
                <a:gd name="connsiteY4-40" fmla="*/ 316779 h 464754"/>
                <a:gd name="connsiteX5-41" fmla="*/ 0 w 1346026"/>
                <a:gd name="connsiteY5-42" fmla="*/ 0 h 464754"/>
                <a:gd name="connsiteX0-43" fmla="*/ 0 w 1346026"/>
                <a:gd name="connsiteY0-44" fmla="*/ 1133 h 465887"/>
                <a:gd name="connsiteX1-45" fmla="*/ 827317 w 1346026"/>
                <a:gd name="connsiteY1-46" fmla="*/ 215926 h 465887"/>
                <a:gd name="connsiteX2-47" fmla="*/ 1346026 w 1346026"/>
                <a:gd name="connsiteY2-48" fmla="*/ 317912 h 465887"/>
                <a:gd name="connsiteX3-49" fmla="*/ 0 w 1346026"/>
                <a:gd name="connsiteY3-50" fmla="*/ 317912 h 465887"/>
                <a:gd name="connsiteX4-51" fmla="*/ 0 w 1346026"/>
                <a:gd name="connsiteY4-52" fmla="*/ 1133 h 465887"/>
                <a:gd name="connsiteX0-53" fmla="*/ 326090 w 1346026"/>
                <a:gd name="connsiteY0-54" fmla="*/ 8563 h 299952"/>
                <a:gd name="connsiteX1-55" fmla="*/ 827317 w 1346026"/>
                <a:gd name="connsiteY1-56" fmla="*/ 49991 h 299952"/>
                <a:gd name="connsiteX2-57" fmla="*/ 1346026 w 1346026"/>
                <a:gd name="connsiteY2-58" fmla="*/ 151977 h 299952"/>
                <a:gd name="connsiteX3-59" fmla="*/ 0 w 1346026"/>
                <a:gd name="connsiteY3-60" fmla="*/ 151977 h 299952"/>
                <a:gd name="connsiteX4-61" fmla="*/ 326090 w 1346026"/>
                <a:gd name="connsiteY4-62" fmla="*/ 8563 h 299952"/>
                <a:gd name="connsiteX0-63" fmla="*/ 326090 w 1427898"/>
                <a:gd name="connsiteY0-64" fmla="*/ 8563 h 295838"/>
                <a:gd name="connsiteX1-65" fmla="*/ 827317 w 1427898"/>
                <a:gd name="connsiteY1-66" fmla="*/ 49991 h 295838"/>
                <a:gd name="connsiteX2-67" fmla="*/ 1427898 w 1427898"/>
                <a:gd name="connsiteY2-68" fmla="*/ 143353 h 295838"/>
                <a:gd name="connsiteX3-69" fmla="*/ 0 w 1427898"/>
                <a:gd name="connsiteY3-70" fmla="*/ 151977 h 295838"/>
                <a:gd name="connsiteX4-71" fmla="*/ 326090 w 1427898"/>
                <a:gd name="connsiteY4-72" fmla="*/ 8563 h 295838"/>
                <a:gd name="connsiteX0-73" fmla="*/ 326090 w 1427898"/>
                <a:gd name="connsiteY0-74" fmla="*/ 8563 h 271998"/>
                <a:gd name="connsiteX1-75" fmla="*/ 827317 w 1427898"/>
                <a:gd name="connsiteY1-76" fmla="*/ 49991 h 271998"/>
                <a:gd name="connsiteX2-77" fmla="*/ 1427898 w 1427898"/>
                <a:gd name="connsiteY2-78" fmla="*/ 143353 h 271998"/>
                <a:gd name="connsiteX3-79" fmla="*/ 0 w 1427898"/>
                <a:gd name="connsiteY3-80" fmla="*/ 151977 h 271998"/>
                <a:gd name="connsiteX4-81" fmla="*/ 326090 w 1427898"/>
                <a:gd name="connsiteY4-82" fmla="*/ 8563 h 271998"/>
                <a:gd name="connsiteX0-83" fmla="*/ 326090 w 1427898"/>
                <a:gd name="connsiteY0-84" fmla="*/ 8563 h 275439"/>
                <a:gd name="connsiteX1-85" fmla="*/ 827317 w 1427898"/>
                <a:gd name="connsiteY1-86" fmla="*/ 49991 h 275439"/>
                <a:gd name="connsiteX2-87" fmla="*/ 1427898 w 1427898"/>
                <a:gd name="connsiteY2-88" fmla="*/ 143353 h 275439"/>
                <a:gd name="connsiteX3-89" fmla="*/ 0 w 1427898"/>
                <a:gd name="connsiteY3-90" fmla="*/ 151977 h 275439"/>
                <a:gd name="connsiteX4-91" fmla="*/ 326090 w 1427898"/>
                <a:gd name="connsiteY4-92" fmla="*/ 8563 h 27543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27898" h="275439">
                  <a:moveTo>
                    <a:pt x="326090" y="8563"/>
                  </a:moveTo>
                  <a:cubicBezTo>
                    <a:pt x="463976" y="-8435"/>
                    <a:pt x="602979" y="-2805"/>
                    <a:pt x="827317" y="49991"/>
                  </a:cubicBezTo>
                  <a:lnTo>
                    <a:pt x="1427898" y="143353"/>
                  </a:lnTo>
                  <a:cubicBezTo>
                    <a:pt x="1086933" y="272847"/>
                    <a:pt x="578841" y="356985"/>
                    <a:pt x="0" y="151977"/>
                  </a:cubicBezTo>
                  <a:lnTo>
                    <a:pt x="326090" y="8563"/>
                  </a:lnTo>
                  <a:close/>
                </a:path>
              </a:pathLst>
            </a:custGeom>
            <a:solidFill>
              <a:schemeClr val="tx1">
                <a:alpha val="27000"/>
              </a:schemeClr>
            </a:soli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6" name="矩形 95"/>
            <p:cNvSpPr/>
            <p:nvPr/>
          </p:nvSpPr>
          <p:spPr>
            <a:xfrm>
              <a:off x="2782541" y="2681377"/>
              <a:ext cx="1730819" cy="16921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pic>
          <p:nvPicPr>
            <p:cNvPr id="97" name="Picture 4"/>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3462107" y="3707557"/>
              <a:ext cx="428026" cy="68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8" name="TextBox 97"/>
            <p:cNvSpPr txBox="1"/>
            <p:nvPr/>
          </p:nvSpPr>
          <p:spPr>
            <a:xfrm>
              <a:off x="3056569" y="3108455"/>
              <a:ext cx="1329264" cy="523220"/>
            </a:xfrm>
            <a:prstGeom prst="rect">
              <a:avLst/>
            </a:prstGeom>
            <a:noFill/>
          </p:spPr>
          <p:txBody>
            <a:bodyPr wrap="square" rtlCol="0">
              <a:spAutoFit/>
            </a:bodyPr>
            <a:lstStyle/>
            <a:p>
              <a:r>
                <a:rPr lang="en-US" altLang="zh-CN" sz="700" dirty="0">
                  <a:solidFill>
                    <a:schemeClr val="tx1">
                      <a:lumMod val="75000"/>
                      <a:lumOff val="25000"/>
                    </a:schemeClr>
                  </a:solidFill>
                  <a:latin typeface="+mn-ea"/>
                </a:rPr>
                <a:t>If you just realize what I just </a:t>
              </a:r>
              <a:r>
                <a:rPr lang="en-US" altLang="zh-CN" sz="700" dirty="0" smtClean="0">
                  <a:solidFill>
                    <a:schemeClr val="tx1">
                      <a:lumMod val="75000"/>
                      <a:lumOff val="25000"/>
                    </a:schemeClr>
                  </a:solidFill>
                  <a:latin typeface="+mn-ea"/>
                </a:rPr>
                <a:t>realized</a:t>
              </a:r>
            </a:p>
            <a:p>
              <a:r>
                <a:rPr lang="en-US" altLang="zh-CN" sz="700" dirty="0">
                  <a:solidFill>
                    <a:schemeClr val="tx1">
                      <a:lumMod val="75000"/>
                      <a:lumOff val="25000"/>
                    </a:schemeClr>
                  </a:solidFill>
                  <a:latin typeface="+mn-ea"/>
                </a:rPr>
                <a:t>Then we'd be perfect for each </a:t>
              </a:r>
              <a:r>
                <a:rPr lang="en-US" altLang="zh-CN" sz="700" dirty="0" smtClean="0">
                  <a:solidFill>
                    <a:schemeClr val="tx1">
                      <a:lumMod val="75000"/>
                      <a:lumOff val="25000"/>
                    </a:schemeClr>
                  </a:solidFill>
                  <a:latin typeface="+mn-ea"/>
                </a:rPr>
                <a:t>other</a:t>
              </a:r>
              <a:endParaRPr lang="zh-CN" altLang="en-US" sz="700" dirty="0">
                <a:solidFill>
                  <a:schemeClr val="tx1">
                    <a:lumMod val="75000"/>
                    <a:lumOff val="25000"/>
                  </a:schemeClr>
                </a:solidFill>
                <a:latin typeface="+mn-ea"/>
              </a:endParaRPr>
            </a:p>
          </p:txBody>
        </p:sp>
        <p:sp>
          <p:nvSpPr>
            <p:cNvPr id="99" name="TextBox 98"/>
            <p:cNvSpPr txBox="1"/>
            <p:nvPr/>
          </p:nvSpPr>
          <p:spPr>
            <a:xfrm>
              <a:off x="2882635" y="2789387"/>
              <a:ext cx="1530632" cy="307777"/>
            </a:xfrm>
            <a:prstGeom prst="rect">
              <a:avLst/>
            </a:prstGeom>
            <a:noFill/>
          </p:spPr>
          <p:txBody>
            <a:bodyPr wrap="square" rtlCol="0">
              <a:spAutoFit/>
            </a:bodyPr>
            <a:lstStyle>
              <a:defPPr>
                <a:defRPr lang="zh-CN"/>
              </a:defPPr>
              <a:lvl1pPr algn="r">
                <a:defRPr>
                  <a:solidFill>
                    <a:schemeClr val="bg1"/>
                  </a:solidFill>
                  <a:latin typeface="Calibri" panose="020F0502020204030204" charset="0"/>
                </a:defRPr>
              </a:lvl1pPr>
            </a:lstStyle>
            <a:p>
              <a:pPr algn="ctr"/>
              <a:r>
                <a:rPr lang="en-US" altLang="zh-CN" sz="1400" b="1" dirty="0">
                  <a:solidFill>
                    <a:schemeClr val="tx1">
                      <a:lumMod val="75000"/>
                      <a:lumOff val="25000"/>
                    </a:schemeClr>
                  </a:solidFill>
                </a:rPr>
                <a:t>SAMPLE TEXT</a:t>
              </a:r>
              <a:endParaRPr lang="zh-CN" altLang="en-US" sz="1400" b="1" dirty="0">
                <a:solidFill>
                  <a:schemeClr val="tx1">
                    <a:lumMod val="75000"/>
                    <a:lumOff val="25000"/>
                  </a:schemeClr>
                </a:solidFill>
              </a:endParaRPr>
            </a:p>
          </p:txBody>
        </p:sp>
      </p:grpSp>
      <p:sp>
        <p:nvSpPr>
          <p:cNvPr id="155" name="矩形 154"/>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156" name="直接连接符 155"/>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p:cTn id="7" dur="400" fill="hold"/>
                                            <p:tgtEl>
                                              <p:spTgt spid="124"/>
                                            </p:tgtEl>
                                            <p:attrNameLst>
                                              <p:attrName>ppt_w</p:attrName>
                                            </p:attrNameLst>
                                          </p:cBhvr>
                                          <p:tavLst>
                                            <p:tav tm="0">
                                              <p:val>
                                                <p:fltVal val="0"/>
                                              </p:val>
                                            </p:tav>
                                            <p:tav tm="100000">
                                              <p:val>
                                                <p:strVal val="#ppt_w"/>
                                              </p:val>
                                            </p:tav>
                                          </p:tavLst>
                                        </p:anim>
                                        <p:anim calcmode="lin" valueType="num">
                                          <p:cBhvr>
                                            <p:cTn id="8" dur="400" fill="hold"/>
                                            <p:tgtEl>
                                              <p:spTgt spid="124"/>
                                            </p:tgtEl>
                                            <p:attrNameLst>
                                              <p:attrName>ppt_h</p:attrName>
                                            </p:attrNameLst>
                                          </p:cBhvr>
                                          <p:tavLst>
                                            <p:tav tm="0">
                                              <p:val>
                                                <p:fltVal val="0"/>
                                              </p:val>
                                            </p:tav>
                                            <p:tav tm="100000">
                                              <p:val>
                                                <p:strVal val="#ppt_h"/>
                                              </p:val>
                                            </p:tav>
                                          </p:tavLst>
                                        </p:anim>
                                        <p:animEffect transition="in" filter="fade">
                                          <p:cBhvr>
                                            <p:cTn id="9" dur="400"/>
                                            <p:tgtEl>
                                              <p:spTgt spid="124"/>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122"/>
                                            </p:tgtEl>
                                            <p:attrNameLst>
                                              <p:attrName>style.visibility</p:attrName>
                                            </p:attrNameLst>
                                          </p:cBhvr>
                                          <p:to>
                                            <p:strVal val="visible"/>
                                          </p:to>
                                        </p:set>
                                        <p:anim calcmode="lin" valueType="num">
                                          <p:cBhvr>
                                            <p:cTn id="12" dur="400" fill="hold"/>
                                            <p:tgtEl>
                                              <p:spTgt spid="122"/>
                                            </p:tgtEl>
                                            <p:attrNameLst>
                                              <p:attrName>ppt_w</p:attrName>
                                            </p:attrNameLst>
                                          </p:cBhvr>
                                          <p:tavLst>
                                            <p:tav tm="0">
                                              <p:val>
                                                <p:fltVal val="0"/>
                                              </p:val>
                                            </p:tav>
                                            <p:tav tm="100000">
                                              <p:val>
                                                <p:strVal val="#ppt_w"/>
                                              </p:val>
                                            </p:tav>
                                          </p:tavLst>
                                        </p:anim>
                                        <p:anim calcmode="lin" valueType="num">
                                          <p:cBhvr>
                                            <p:cTn id="13" dur="400" fill="hold"/>
                                            <p:tgtEl>
                                              <p:spTgt spid="122"/>
                                            </p:tgtEl>
                                            <p:attrNameLst>
                                              <p:attrName>ppt_h</p:attrName>
                                            </p:attrNameLst>
                                          </p:cBhvr>
                                          <p:tavLst>
                                            <p:tav tm="0">
                                              <p:val>
                                                <p:fltVal val="0"/>
                                              </p:val>
                                            </p:tav>
                                            <p:tav tm="100000">
                                              <p:val>
                                                <p:strVal val="#ppt_h"/>
                                              </p:val>
                                            </p:tav>
                                          </p:tavLst>
                                        </p:anim>
                                        <p:animEffect transition="in" filter="fade">
                                          <p:cBhvr>
                                            <p:cTn id="14" dur="400"/>
                                            <p:tgtEl>
                                              <p:spTgt spid="122"/>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23"/>
                                            </p:tgtEl>
                                            <p:attrNameLst>
                                              <p:attrName>style.visibility</p:attrName>
                                            </p:attrNameLst>
                                          </p:cBhvr>
                                          <p:to>
                                            <p:strVal val="visible"/>
                                          </p:to>
                                        </p:set>
                                        <p:anim calcmode="lin" valueType="num">
                                          <p:cBhvr>
                                            <p:cTn id="17" dur="400" fill="hold"/>
                                            <p:tgtEl>
                                              <p:spTgt spid="123"/>
                                            </p:tgtEl>
                                            <p:attrNameLst>
                                              <p:attrName>ppt_w</p:attrName>
                                            </p:attrNameLst>
                                          </p:cBhvr>
                                          <p:tavLst>
                                            <p:tav tm="0">
                                              <p:val>
                                                <p:fltVal val="0"/>
                                              </p:val>
                                            </p:tav>
                                            <p:tav tm="100000">
                                              <p:val>
                                                <p:strVal val="#ppt_w"/>
                                              </p:val>
                                            </p:tav>
                                          </p:tavLst>
                                        </p:anim>
                                        <p:anim calcmode="lin" valueType="num">
                                          <p:cBhvr>
                                            <p:cTn id="18" dur="400" fill="hold"/>
                                            <p:tgtEl>
                                              <p:spTgt spid="123"/>
                                            </p:tgtEl>
                                            <p:attrNameLst>
                                              <p:attrName>ppt_h</p:attrName>
                                            </p:attrNameLst>
                                          </p:cBhvr>
                                          <p:tavLst>
                                            <p:tav tm="0">
                                              <p:val>
                                                <p:fltVal val="0"/>
                                              </p:val>
                                            </p:tav>
                                            <p:tav tm="100000">
                                              <p:val>
                                                <p:strVal val="#ppt_h"/>
                                              </p:val>
                                            </p:tav>
                                          </p:tavLst>
                                        </p:anim>
                                        <p:animEffect transition="in" filter="fade">
                                          <p:cBhvr>
                                            <p:cTn id="19" dur="400"/>
                                            <p:tgtEl>
                                              <p:spTgt spid="123"/>
                                            </p:tgtEl>
                                          </p:cBhvr>
                                        </p:animEffect>
                                      </p:childTnLst>
                                    </p:cTn>
                                  </p:par>
                                  <p:par>
                                    <p:cTn id="20" presetID="53" presetClass="entr" presetSubtype="16" fill="hold" grpId="0" nodeType="withEffect">
                                      <p:stCondLst>
                                        <p:cond delay="300"/>
                                      </p:stCondLst>
                                      <p:childTnLst>
                                        <p:set>
                                          <p:cBhvr>
                                            <p:cTn id="21" dur="1" fill="hold">
                                              <p:stCondLst>
                                                <p:cond delay="0"/>
                                              </p:stCondLst>
                                            </p:cTn>
                                            <p:tgtEl>
                                              <p:spTgt spid="121"/>
                                            </p:tgtEl>
                                            <p:attrNameLst>
                                              <p:attrName>style.visibility</p:attrName>
                                            </p:attrNameLst>
                                          </p:cBhvr>
                                          <p:to>
                                            <p:strVal val="visible"/>
                                          </p:to>
                                        </p:set>
                                        <p:anim calcmode="lin" valueType="num">
                                          <p:cBhvr>
                                            <p:cTn id="22" dur="400" fill="hold"/>
                                            <p:tgtEl>
                                              <p:spTgt spid="121"/>
                                            </p:tgtEl>
                                            <p:attrNameLst>
                                              <p:attrName>ppt_w</p:attrName>
                                            </p:attrNameLst>
                                          </p:cBhvr>
                                          <p:tavLst>
                                            <p:tav tm="0">
                                              <p:val>
                                                <p:fltVal val="0"/>
                                              </p:val>
                                            </p:tav>
                                            <p:tav tm="100000">
                                              <p:val>
                                                <p:strVal val="#ppt_w"/>
                                              </p:val>
                                            </p:tav>
                                          </p:tavLst>
                                        </p:anim>
                                        <p:anim calcmode="lin" valueType="num">
                                          <p:cBhvr>
                                            <p:cTn id="23" dur="400" fill="hold"/>
                                            <p:tgtEl>
                                              <p:spTgt spid="121"/>
                                            </p:tgtEl>
                                            <p:attrNameLst>
                                              <p:attrName>ppt_h</p:attrName>
                                            </p:attrNameLst>
                                          </p:cBhvr>
                                          <p:tavLst>
                                            <p:tav tm="0">
                                              <p:val>
                                                <p:fltVal val="0"/>
                                              </p:val>
                                            </p:tav>
                                            <p:tav tm="100000">
                                              <p:val>
                                                <p:strVal val="#ppt_h"/>
                                              </p:val>
                                            </p:tav>
                                          </p:tavLst>
                                        </p:anim>
                                        <p:animEffect transition="in" filter="fade">
                                          <p:cBhvr>
                                            <p:cTn id="24" dur="400"/>
                                            <p:tgtEl>
                                              <p:spTgt spid="121"/>
                                            </p:tgtEl>
                                          </p:cBhvr>
                                        </p:animEffect>
                                      </p:childTnLst>
                                    </p:cTn>
                                  </p:par>
                                  <p:par>
                                    <p:cTn id="25" presetID="10" presetClass="entr" presetSubtype="0" fill="hold" nodeType="withEffect">
                                      <p:stCondLst>
                                        <p:cond delay="500"/>
                                      </p:stCondLst>
                                      <p:childTnLst>
                                        <p:set>
                                          <p:cBhvr>
                                            <p:cTn id="26" dur="1" fill="hold">
                                              <p:stCondLst>
                                                <p:cond delay="0"/>
                                              </p:stCondLst>
                                            </p:cTn>
                                            <p:tgtEl>
                                              <p:spTgt spid="100"/>
                                            </p:tgtEl>
                                            <p:attrNameLst>
                                              <p:attrName>style.visibility</p:attrName>
                                            </p:attrNameLst>
                                          </p:cBhvr>
                                          <p:to>
                                            <p:strVal val="visible"/>
                                          </p:to>
                                        </p:set>
                                        <p:animEffect transition="in" filter="fade">
                                          <p:cBhvr>
                                            <p:cTn id="27" dur="1500"/>
                                            <p:tgtEl>
                                              <p:spTgt spid="100"/>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126"/>
                                            </p:tgtEl>
                                            <p:attrNameLst>
                                              <p:attrName>style.visibility</p:attrName>
                                            </p:attrNameLst>
                                          </p:cBhvr>
                                          <p:to>
                                            <p:strVal val="visible"/>
                                          </p:to>
                                        </p:set>
                                        <p:anim calcmode="lin" valueType="num">
                                          <p:cBhvr>
                                            <p:cTn id="30" dur="300" fill="hold"/>
                                            <p:tgtEl>
                                              <p:spTgt spid="126"/>
                                            </p:tgtEl>
                                            <p:attrNameLst>
                                              <p:attrName>ppt_w</p:attrName>
                                            </p:attrNameLst>
                                          </p:cBhvr>
                                          <p:tavLst>
                                            <p:tav tm="0">
                                              <p:val>
                                                <p:fltVal val="0"/>
                                              </p:val>
                                            </p:tav>
                                            <p:tav tm="100000">
                                              <p:val>
                                                <p:strVal val="#ppt_w"/>
                                              </p:val>
                                            </p:tav>
                                          </p:tavLst>
                                        </p:anim>
                                        <p:anim calcmode="lin" valueType="num">
                                          <p:cBhvr>
                                            <p:cTn id="31" dur="300" fill="hold"/>
                                            <p:tgtEl>
                                              <p:spTgt spid="126"/>
                                            </p:tgtEl>
                                            <p:attrNameLst>
                                              <p:attrName>ppt_h</p:attrName>
                                            </p:attrNameLst>
                                          </p:cBhvr>
                                          <p:tavLst>
                                            <p:tav tm="0">
                                              <p:val>
                                                <p:fltVal val="0"/>
                                              </p:val>
                                            </p:tav>
                                            <p:tav tm="100000">
                                              <p:val>
                                                <p:strVal val="#ppt_h"/>
                                              </p:val>
                                            </p:tav>
                                          </p:tavLst>
                                        </p:anim>
                                        <p:animEffect transition="in" filter="fade">
                                          <p:cBhvr>
                                            <p:cTn id="32" dur="300"/>
                                            <p:tgtEl>
                                              <p:spTgt spid="126"/>
                                            </p:tgtEl>
                                          </p:cBhvr>
                                        </p:animEffect>
                                      </p:childTnLst>
                                    </p:cTn>
                                  </p:par>
                                  <p:par>
                                    <p:cTn id="33" presetID="22" presetClass="entr" presetSubtype="8" fill="hold" nodeType="withEffect">
                                      <p:stCondLst>
                                        <p:cond delay="250"/>
                                      </p:stCondLst>
                                      <p:childTnLst>
                                        <p:set>
                                          <p:cBhvr>
                                            <p:cTn id="34" dur="1" fill="hold">
                                              <p:stCondLst>
                                                <p:cond delay="0"/>
                                              </p:stCondLst>
                                            </p:cTn>
                                            <p:tgtEl>
                                              <p:spTgt spid="131"/>
                                            </p:tgtEl>
                                            <p:attrNameLst>
                                              <p:attrName>style.visibility</p:attrName>
                                            </p:attrNameLst>
                                          </p:cBhvr>
                                          <p:to>
                                            <p:strVal val="visible"/>
                                          </p:to>
                                        </p:set>
                                        <p:animEffect transition="in" filter="wipe(left)">
                                          <p:cBhvr>
                                            <p:cTn id="35" dur="300"/>
                                            <p:tgtEl>
                                              <p:spTgt spid="131"/>
                                            </p:tgtEl>
                                          </p:cBhvr>
                                        </p:animEffect>
                                      </p:childTnLst>
                                    </p:cTn>
                                  </p:par>
                                  <p:par>
                                    <p:cTn id="36" presetID="53" presetClass="entr" presetSubtype="16" fill="hold" grpId="0" nodeType="withEffect">
                                      <p:stCondLst>
                                        <p:cond delay="300"/>
                                      </p:stCondLst>
                                      <p:childTnLst>
                                        <p:set>
                                          <p:cBhvr>
                                            <p:cTn id="37" dur="1" fill="hold">
                                              <p:stCondLst>
                                                <p:cond delay="0"/>
                                              </p:stCondLst>
                                            </p:cTn>
                                            <p:tgtEl>
                                              <p:spTgt spid="125"/>
                                            </p:tgtEl>
                                            <p:attrNameLst>
                                              <p:attrName>style.visibility</p:attrName>
                                            </p:attrNameLst>
                                          </p:cBhvr>
                                          <p:to>
                                            <p:strVal val="visible"/>
                                          </p:to>
                                        </p:set>
                                        <p:anim calcmode="lin" valueType="num">
                                          <p:cBhvr>
                                            <p:cTn id="38" dur="300" fill="hold"/>
                                            <p:tgtEl>
                                              <p:spTgt spid="125"/>
                                            </p:tgtEl>
                                            <p:attrNameLst>
                                              <p:attrName>ppt_w</p:attrName>
                                            </p:attrNameLst>
                                          </p:cBhvr>
                                          <p:tavLst>
                                            <p:tav tm="0">
                                              <p:val>
                                                <p:fltVal val="0"/>
                                              </p:val>
                                            </p:tav>
                                            <p:tav tm="100000">
                                              <p:val>
                                                <p:strVal val="#ppt_w"/>
                                              </p:val>
                                            </p:tav>
                                          </p:tavLst>
                                        </p:anim>
                                        <p:anim calcmode="lin" valueType="num">
                                          <p:cBhvr>
                                            <p:cTn id="39" dur="300" fill="hold"/>
                                            <p:tgtEl>
                                              <p:spTgt spid="125"/>
                                            </p:tgtEl>
                                            <p:attrNameLst>
                                              <p:attrName>ppt_h</p:attrName>
                                            </p:attrNameLst>
                                          </p:cBhvr>
                                          <p:tavLst>
                                            <p:tav tm="0">
                                              <p:val>
                                                <p:fltVal val="0"/>
                                              </p:val>
                                            </p:tav>
                                            <p:tav tm="100000">
                                              <p:val>
                                                <p:strVal val="#ppt_h"/>
                                              </p:val>
                                            </p:tav>
                                          </p:tavLst>
                                        </p:anim>
                                        <p:animEffect transition="in" filter="fade">
                                          <p:cBhvr>
                                            <p:cTn id="40" dur="300"/>
                                            <p:tgtEl>
                                              <p:spTgt spid="125"/>
                                            </p:tgtEl>
                                          </p:cBhvr>
                                        </p:animEffect>
                                      </p:childTnLst>
                                    </p:cTn>
                                  </p:par>
                                  <p:par>
                                    <p:cTn id="41" presetID="22" presetClass="entr" presetSubtype="8" fill="hold" nodeType="withEffect">
                                      <p:stCondLst>
                                        <p:cond delay="350"/>
                                      </p:stCondLst>
                                      <p:childTnLst>
                                        <p:set>
                                          <p:cBhvr>
                                            <p:cTn id="42" dur="1" fill="hold">
                                              <p:stCondLst>
                                                <p:cond delay="0"/>
                                              </p:stCondLst>
                                            </p:cTn>
                                            <p:tgtEl>
                                              <p:spTgt spid="134"/>
                                            </p:tgtEl>
                                            <p:attrNameLst>
                                              <p:attrName>style.visibility</p:attrName>
                                            </p:attrNameLst>
                                          </p:cBhvr>
                                          <p:to>
                                            <p:strVal val="visible"/>
                                          </p:to>
                                        </p:set>
                                        <p:animEffect transition="in" filter="wipe(left)">
                                          <p:cBhvr>
                                            <p:cTn id="43" dur="300"/>
                                            <p:tgtEl>
                                              <p:spTgt spid="134"/>
                                            </p:tgtEl>
                                          </p:cBhvr>
                                        </p:animEffect>
                                      </p:childTnLst>
                                    </p:cTn>
                                  </p:par>
                                  <p:par>
                                    <p:cTn id="44" presetID="22" presetClass="entr" presetSubtype="8" fill="hold" nodeType="withEffect">
                                      <p:stCondLst>
                                        <p:cond delay="350"/>
                                      </p:stCondLst>
                                      <p:childTnLst>
                                        <p:set>
                                          <p:cBhvr>
                                            <p:cTn id="45" dur="1" fill="hold">
                                              <p:stCondLst>
                                                <p:cond delay="0"/>
                                              </p:stCondLst>
                                            </p:cTn>
                                            <p:tgtEl>
                                              <p:spTgt spid="138"/>
                                            </p:tgtEl>
                                            <p:attrNameLst>
                                              <p:attrName>style.visibility</p:attrName>
                                            </p:attrNameLst>
                                          </p:cBhvr>
                                          <p:to>
                                            <p:strVal val="visible"/>
                                          </p:to>
                                        </p:set>
                                        <p:animEffect transition="in" filter="wipe(left)">
                                          <p:cBhvr>
                                            <p:cTn id="46" dur="300"/>
                                            <p:tgtEl>
                                              <p:spTgt spid="138"/>
                                            </p:tgtEl>
                                          </p:cBhvr>
                                        </p:animEffect>
                                      </p:childTnLst>
                                    </p:cTn>
                                  </p:par>
                                  <p:par>
                                    <p:cTn id="47" presetID="53" presetClass="entr" presetSubtype="16" fill="hold" grpId="0" nodeType="withEffect">
                                      <p:stCondLst>
                                        <p:cond delay="400"/>
                                      </p:stCondLst>
                                      <p:childTnLst>
                                        <p:set>
                                          <p:cBhvr>
                                            <p:cTn id="48" dur="1" fill="hold">
                                              <p:stCondLst>
                                                <p:cond delay="0"/>
                                              </p:stCondLst>
                                            </p:cTn>
                                            <p:tgtEl>
                                              <p:spTgt spid="127"/>
                                            </p:tgtEl>
                                            <p:attrNameLst>
                                              <p:attrName>style.visibility</p:attrName>
                                            </p:attrNameLst>
                                          </p:cBhvr>
                                          <p:to>
                                            <p:strVal val="visible"/>
                                          </p:to>
                                        </p:set>
                                        <p:anim calcmode="lin" valueType="num">
                                          <p:cBhvr>
                                            <p:cTn id="49" dur="300" fill="hold"/>
                                            <p:tgtEl>
                                              <p:spTgt spid="127"/>
                                            </p:tgtEl>
                                            <p:attrNameLst>
                                              <p:attrName>ppt_w</p:attrName>
                                            </p:attrNameLst>
                                          </p:cBhvr>
                                          <p:tavLst>
                                            <p:tav tm="0">
                                              <p:val>
                                                <p:fltVal val="0"/>
                                              </p:val>
                                            </p:tav>
                                            <p:tav tm="100000">
                                              <p:val>
                                                <p:strVal val="#ppt_w"/>
                                              </p:val>
                                            </p:tav>
                                          </p:tavLst>
                                        </p:anim>
                                        <p:anim calcmode="lin" valueType="num">
                                          <p:cBhvr>
                                            <p:cTn id="50" dur="300" fill="hold"/>
                                            <p:tgtEl>
                                              <p:spTgt spid="127"/>
                                            </p:tgtEl>
                                            <p:attrNameLst>
                                              <p:attrName>ppt_h</p:attrName>
                                            </p:attrNameLst>
                                          </p:cBhvr>
                                          <p:tavLst>
                                            <p:tav tm="0">
                                              <p:val>
                                                <p:fltVal val="0"/>
                                              </p:val>
                                            </p:tav>
                                            <p:tav tm="100000">
                                              <p:val>
                                                <p:strVal val="#ppt_h"/>
                                              </p:val>
                                            </p:tav>
                                          </p:tavLst>
                                        </p:anim>
                                        <p:animEffect transition="in" filter="fade">
                                          <p:cBhvr>
                                            <p:cTn id="51" dur="300"/>
                                            <p:tgtEl>
                                              <p:spTgt spid="127"/>
                                            </p:tgtEl>
                                          </p:cBhvr>
                                        </p:animEffect>
                                      </p:childTnLst>
                                    </p:cTn>
                                  </p:par>
                                  <p:par>
                                    <p:cTn id="52" presetID="22" presetClass="entr" presetSubtype="2" fill="hold" nodeType="withEffect">
                                      <p:stCondLst>
                                        <p:cond delay="450"/>
                                      </p:stCondLst>
                                      <p:childTnLst>
                                        <p:set>
                                          <p:cBhvr>
                                            <p:cTn id="53" dur="1" fill="hold">
                                              <p:stCondLst>
                                                <p:cond delay="0"/>
                                              </p:stCondLst>
                                            </p:cTn>
                                            <p:tgtEl>
                                              <p:spTgt spid="141"/>
                                            </p:tgtEl>
                                            <p:attrNameLst>
                                              <p:attrName>style.visibility</p:attrName>
                                            </p:attrNameLst>
                                          </p:cBhvr>
                                          <p:to>
                                            <p:strVal val="visible"/>
                                          </p:to>
                                        </p:set>
                                        <p:animEffect transition="in" filter="wipe(right)">
                                          <p:cBhvr>
                                            <p:cTn id="54" dur="300"/>
                                            <p:tgtEl>
                                              <p:spTgt spid="141"/>
                                            </p:tgtEl>
                                          </p:cBhvr>
                                        </p:animEffect>
                                      </p:childTnLst>
                                    </p:cTn>
                                  </p:par>
                                  <p:par>
                                    <p:cTn id="55" presetID="22" presetClass="entr" presetSubtype="8" fill="hold" nodeType="withEffect">
                                      <p:stCondLst>
                                        <p:cond delay="450"/>
                                      </p:stCondLst>
                                      <p:childTnLst>
                                        <p:set>
                                          <p:cBhvr>
                                            <p:cTn id="56" dur="1" fill="hold">
                                              <p:stCondLst>
                                                <p:cond delay="0"/>
                                              </p:stCondLst>
                                            </p:cTn>
                                            <p:tgtEl>
                                              <p:spTgt spid="147"/>
                                            </p:tgtEl>
                                            <p:attrNameLst>
                                              <p:attrName>style.visibility</p:attrName>
                                            </p:attrNameLst>
                                          </p:cBhvr>
                                          <p:to>
                                            <p:strVal val="visible"/>
                                          </p:to>
                                        </p:set>
                                        <p:animEffect transition="in" filter="wipe(left)">
                                          <p:cBhvr>
                                            <p:cTn id="57" dur="300"/>
                                            <p:tgtEl>
                                              <p:spTgt spid="147"/>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145"/>
                                            </p:tgtEl>
                                            <p:attrNameLst>
                                              <p:attrName>style.visibility</p:attrName>
                                            </p:attrNameLst>
                                          </p:cBhvr>
                                          <p:to>
                                            <p:strVal val="visible"/>
                                          </p:to>
                                        </p:set>
                                        <p:anim calcmode="lin" valueType="num">
                                          <p:cBhvr>
                                            <p:cTn id="60" dur="300" fill="hold"/>
                                            <p:tgtEl>
                                              <p:spTgt spid="145"/>
                                            </p:tgtEl>
                                            <p:attrNameLst>
                                              <p:attrName>ppt_w</p:attrName>
                                            </p:attrNameLst>
                                          </p:cBhvr>
                                          <p:tavLst>
                                            <p:tav tm="0">
                                              <p:val>
                                                <p:fltVal val="0"/>
                                              </p:val>
                                            </p:tav>
                                            <p:tav tm="100000">
                                              <p:val>
                                                <p:strVal val="#ppt_w"/>
                                              </p:val>
                                            </p:tav>
                                          </p:tavLst>
                                        </p:anim>
                                        <p:anim calcmode="lin" valueType="num">
                                          <p:cBhvr>
                                            <p:cTn id="61" dur="300" fill="hold"/>
                                            <p:tgtEl>
                                              <p:spTgt spid="145"/>
                                            </p:tgtEl>
                                            <p:attrNameLst>
                                              <p:attrName>ppt_h</p:attrName>
                                            </p:attrNameLst>
                                          </p:cBhvr>
                                          <p:tavLst>
                                            <p:tav tm="0">
                                              <p:val>
                                                <p:fltVal val="0"/>
                                              </p:val>
                                            </p:tav>
                                            <p:tav tm="100000">
                                              <p:val>
                                                <p:strVal val="#ppt_h"/>
                                              </p:val>
                                            </p:tav>
                                          </p:tavLst>
                                        </p:anim>
                                        <p:animEffect transition="in" filter="fade">
                                          <p:cBhvr>
                                            <p:cTn id="62" dur="300"/>
                                            <p:tgtEl>
                                              <p:spTgt spid="145"/>
                                            </p:tgtEl>
                                          </p:cBhvr>
                                        </p:animEffect>
                                      </p:childTnLst>
                                    </p:cTn>
                                  </p:par>
                                  <p:par>
                                    <p:cTn id="63" presetID="22" presetClass="entr" presetSubtype="2" fill="hold" nodeType="withEffect">
                                      <p:stCondLst>
                                        <p:cond delay="550"/>
                                      </p:stCondLst>
                                      <p:childTnLst>
                                        <p:set>
                                          <p:cBhvr>
                                            <p:cTn id="64" dur="1" fill="hold">
                                              <p:stCondLst>
                                                <p:cond delay="0"/>
                                              </p:stCondLst>
                                            </p:cTn>
                                            <p:tgtEl>
                                              <p:spTgt spid="150"/>
                                            </p:tgtEl>
                                            <p:attrNameLst>
                                              <p:attrName>style.visibility</p:attrName>
                                            </p:attrNameLst>
                                          </p:cBhvr>
                                          <p:to>
                                            <p:strVal val="visible"/>
                                          </p:to>
                                        </p:set>
                                        <p:animEffect transition="in" filter="wipe(right)">
                                          <p:cBhvr>
                                            <p:cTn id="65" dur="300"/>
                                            <p:tgtEl>
                                              <p:spTgt spid="150"/>
                                            </p:tgtEl>
                                          </p:cBhvr>
                                        </p:animEffect>
                                      </p:childTnLst>
                                    </p:cTn>
                                  </p:par>
                                  <p:par>
                                    <p:cTn id="66" presetID="23" presetClass="entr" presetSubtype="16" fill="hold" nodeType="withEffect">
                                      <p:stCondLst>
                                        <p:cond delay="1000"/>
                                      </p:stCondLst>
                                      <p:childTnLst>
                                        <p:set>
                                          <p:cBhvr>
                                            <p:cTn id="67" dur="1" fill="hold">
                                              <p:stCondLst>
                                                <p:cond delay="0"/>
                                              </p:stCondLst>
                                            </p:cTn>
                                            <p:tgtEl>
                                              <p:spTgt spid="75"/>
                                            </p:tgtEl>
                                            <p:attrNameLst>
                                              <p:attrName>style.visibility</p:attrName>
                                            </p:attrNameLst>
                                          </p:cBhvr>
                                          <p:to>
                                            <p:strVal val="visible"/>
                                          </p:to>
                                        </p:set>
                                        <p:anim calcmode="lin" valueType="num">
                                          <p:cBhvr>
                                            <p:cTn id="68" dur="500" fill="hold"/>
                                            <p:tgtEl>
                                              <p:spTgt spid="75"/>
                                            </p:tgtEl>
                                            <p:attrNameLst>
                                              <p:attrName>ppt_w</p:attrName>
                                            </p:attrNameLst>
                                          </p:cBhvr>
                                          <p:tavLst>
                                            <p:tav tm="0">
                                              <p:val>
                                                <p:fltVal val="0"/>
                                              </p:val>
                                            </p:tav>
                                            <p:tav tm="100000">
                                              <p:val>
                                                <p:strVal val="#ppt_w"/>
                                              </p:val>
                                            </p:tav>
                                          </p:tavLst>
                                        </p:anim>
                                        <p:anim calcmode="lin" valueType="num">
                                          <p:cBhvr>
                                            <p:cTn id="69" dur="500" fill="hold"/>
                                            <p:tgtEl>
                                              <p:spTgt spid="75"/>
                                            </p:tgtEl>
                                            <p:attrNameLst>
                                              <p:attrName>ppt_h</p:attrName>
                                            </p:attrNameLst>
                                          </p:cBhvr>
                                          <p:tavLst>
                                            <p:tav tm="0">
                                              <p:val>
                                                <p:fltVal val="0"/>
                                              </p:val>
                                            </p:tav>
                                            <p:tav tm="100000">
                                              <p:val>
                                                <p:strVal val="#ppt_h"/>
                                              </p:val>
                                            </p:tav>
                                          </p:tavLst>
                                        </p:anim>
                                      </p:childTnLst>
                                    </p:cTn>
                                  </p:par>
                                  <p:par>
                                    <p:cTn id="70" presetID="42" presetClass="path" presetSubtype="0" fill="hold" nodeType="withEffect" p14:presetBounceEnd="64000">
                                      <p:stCondLst>
                                        <p:cond delay="1000"/>
                                      </p:stCondLst>
                                      <p:childTnLst>
                                        <p:animMotion origin="layout" path="M 3.33333E-6 -2.46914E-6 L 0.00052 -0.29074 " pathEditMode="relative" rAng="0" ptsTypes="AA" p14:bounceEnd="64000">
                                          <p:cBhvr>
                                            <p:cTn id="71" dur="1000" spd="-100000" fill="hold"/>
                                            <p:tgtEl>
                                              <p:spTgt spid="75"/>
                                            </p:tgtEl>
                                            <p:attrNameLst>
                                              <p:attrName>ppt_x</p:attrName>
                                              <p:attrName>ppt_y</p:attrName>
                                            </p:attrNameLst>
                                          </p:cBhvr>
                                          <p:rCtr x="17" y="-14537"/>
                                        </p:animMotion>
                                      </p:childTnLst>
                                    </p:cTn>
                                  </p:par>
                                  <p:par>
                                    <p:cTn id="72" presetID="23" presetClass="entr" presetSubtype="16" fill="hold" nodeType="withEffect">
                                      <p:stCondLst>
                                        <p:cond delay="1100"/>
                                      </p:stCondLst>
                                      <p:childTnLst>
                                        <p:set>
                                          <p:cBhvr>
                                            <p:cTn id="73" dur="1" fill="hold">
                                              <p:stCondLst>
                                                <p:cond delay="0"/>
                                              </p:stCondLst>
                                            </p:cTn>
                                            <p:tgtEl>
                                              <p:spTgt spid="94"/>
                                            </p:tgtEl>
                                            <p:attrNameLst>
                                              <p:attrName>style.visibility</p:attrName>
                                            </p:attrNameLst>
                                          </p:cBhvr>
                                          <p:to>
                                            <p:strVal val="visible"/>
                                          </p:to>
                                        </p:set>
                                        <p:anim calcmode="lin" valueType="num">
                                          <p:cBhvr>
                                            <p:cTn id="74" dur="500" fill="hold"/>
                                            <p:tgtEl>
                                              <p:spTgt spid="94"/>
                                            </p:tgtEl>
                                            <p:attrNameLst>
                                              <p:attrName>ppt_w</p:attrName>
                                            </p:attrNameLst>
                                          </p:cBhvr>
                                          <p:tavLst>
                                            <p:tav tm="0">
                                              <p:val>
                                                <p:fltVal val="0"/>
                                              </p:val>
                                            </p:tav>
                                            <p:tav tm="100000">
                                              <p:val>
                                                <p:strVal val="#ppt_w"/>
                                              </p:val>
                                            </p:tav>
                                          </p:tavLst>
                                        </p:anim>
                                        <p:anim calcmode="lin" valueType="num">
                                          <p:cBhvr>
                                            <p:cTn id="75" dur="500" fill="hold"/>
                                            <p:tgtEl>
                                              <p:spTgt spid="94"/>
                                            </p:tgtEl>
                                            <p:attrNameLst>
                                              <p:attrName>ppt_h</p:attrName>
                                            </p:attrNameLst>
                                          </p:cBhvr>
                                          <p:tavLst>
                                            <p:tav tm="0">
                                              <p:val>
                                                <p:fltVal val="0"/>
                                              </p:val>
                                            </p:tav>
                                            <p:tav tm="100000">
                                              <p:val>
                                                <p:strVal val="#ppt_h"/>
                                              </p:val>
                                            </p:tav>
                                          </p:tavLst>
                                        </p:anim>
                                      </p:childTnLst>
                                    </p:cTn>
                                  </p:par>
                                  <p:par>
                                    <p:cTn id="76" presetID="42" presetClass="path" presetSubtype="0" fill="hold" nodeType="withEffect" p14:presetBounceEnd="64000">
                                      <p:stCondLst>
                                        <p:cond delay="1100"/>
                                      </p:stCondLst>
                                      <p:childTnLst>
                                        <p:animMotion origin="layout" path="M 3.61111E-6 -7.40741E-7 L 0.00034 -0.26204 " pathEditMode="relative" rAng="0" ptsTypes="AA" p14:bounceEnd="64000">
                                          <p:cBhvr>
                                            <p:cTn id="77" dur="1000" spd="-100000" fill="hold"/>
                                            <p:tgtEl>
                                              <p:spTgt spid="94"/>
                                            </p:tgtEl>
                                            <p:attrNameLst>
                                              <p:attrName>ppt_x</p:attrName>
                                              <p:attrName>ppt_y</p:attrName>
                                            </p:attrNameLst>
                                          </p:cBhvr>
                                          <p:rCtr x="17" y="-13117"/>
                                        </p:animMotion>
                                      </p:childTnLst>
                                    </p:cTn>
                                  </p:par>
                                  <p:par>
                                    <p:cTn id="78" presetID="23" presetClass="entr" presetSubtype="16" fill="hold" nodeType="withEffect">
                                      <p:stCondLst>
                                        <p:cond delay="1200"/>
                                      </p:stCondLst>
                                      <p:childTnLst>
                                        <p:set>
                                          <p:cBhvr>
                                            <p:cTn id="79" dur="1" fill="hold">
                                              <p:stCondLst>
                                                <p:cond delay="0"/>
                                              </p:stCondLst>
                                            </p:cTn>
                                            <p:tgtEl>
                                              <p:spTgt spid="88"/>
                                            </p:tgtEl>
                                            <p:attrNameLst>
                                              <p:attrName>style.visibility</p:attrName>
                                            </p:attrNameLst>
                                          </p:cBhvr>
                                          <p:to>
                                            <p:strVal val="visible"/>
                                          </p:to>
                                        </p:set>
                                        <p:anim calcmode="lin" valueType="num">
                                          <p:cBhvr>
                                            <p:cTn id="80" dur="500" fill="hold"/>
                                            <p:tgtEl>
                                              <p:spTgt spid="88"/>
                                            </p:tgtEl>
                                            <p:attrNameLst>
                                              <p:attrName>ppt_w</p:attrName>
                                            </p:attrNameLst>
                                          </p:cBhvr>
                                          <p:tavLst>
                                            <p:tav tm="0">
                                              <p:val>
                                                <p:fltVal val="0"/>
                                              </p:val>
                                            </p:tav>
                                            <p:tav tm="100000">
                                              <p:val>
                                                <p:strVal val="#ppt_w"/>
                                              </p:val>
                                            </p:tav>
                                          </p:tavLst>
                                        </p:anim>
                                        <p:anim calcmode="lin" valueType="num">
                                          <p:cBhvr>
                                            <p:cTn id="81" dur="500" fill="hold"/>
                                            <p:tgtEl>
                                              <p:spTgt spid="88"/>
                                            </p:tgtEl>
                                            <p:attrNameLst>
                                              <p:attrName>ppt_h</p:attrName>
                                            </p:attrNameLst>
                                          </p:cBhvr>
                                          <p:tavLst>
                                            <p:tav tm="0">
                                              <p:val>
                                                <p:fltVal val="0"/>
                                              </p:val>
                                            </p:tav>
                                            <p:tav tm="100000">
                                              <p:val>
                                                <p:strVal val="#ppt_h"/>
                                              </p:val>
                                            </p:tav>
                                          </p:tavLst>
                                        </p:anim>
                                      </p:childTnLst>
                                    </p:cTn>
                                  </p:par>
                                  <p:par>
                                    <p:cTn id="82" presetID="42" presetClass="path" presetSubtype="0" fill="hold" nodeType="withEffect" p14:presetBounceEnd="64000">
                                      <p:stCondLst>
                                        <p:cond delay="1200"/>
                                      </p:stCondLst>
                                      <p:childTnLst>
                                        <p:animMotion origin="layout" path="M 4.44444E-6 -7.40741E-7 L -0.00226 -0.27963 " pathEditMode="relative" rAng="0" ptsTypes="AA" p14:bounceEnd="64000">
                                          <p:cBhvr>
                                            <p:cTn id="83" dur="1000" spd="-100000" fill="hold"/>
                                            <p:tgtEl>
                                              <p:spTgt spid="88"/>
                                            </p:tgtEl>
                                            <p:attrNameLst>
                                              <p:attrName>ppt_x</p:attrName>
                                              <p:attrName>ppt_y</p:attrName>
                                            </p:attrNameLst>
                                          </p:cBhvr>
                                          <p:rCtr x="-122" y="-13981"/>
                                        </p:animMotion>
                                      </p:childTnLst>
                                    </p:cTn>
                                  </p:par>
                                  <p:par>
                                    <p:cTn id="84" presetID="23" presetClass="entr" presetSubtype="16" fill="hold" nodeType="withEffect">
                                      <p:stCondLst>
                                        <p:cond delay="1300"/>
                                      </p:stCondLst>
                                      <p:childTnLst>
                                        <p:set>
                                          <p:cBhvr>
                                            <p:cTn id="85" dur="1" fill="hold">
                                              <p:stCondLst>
                                                <p:cond delay="0"/>
                                              </p:stCondLst>
                                            </p:cTn>
                                            <p:tgtEl>
                                              <p:spTgt spid="82"/>
                                            </p:tgtEl>
                                            <p:attrNameLst>
                                              <p:attrName>style.visibility</p:attrName>
                                            </p:attrNameLst>
                                          </p:cBhvr>
                                          <p:to>
                                            <p:strVal val="visible"/>
                                          </p:to>
                                        </p:set>
                                        <p:anim calcmode="lin" valueType="num">
                                          <p:cBhvr>
                                            <p:cTn id="86" dur="500" fill="hold"/>
                                            <p:tgtEl>
                                              <p:spTgt spid="82"/>
                                            </p:tgtEl>
                                            <p:attrNameLst>
                                              <p:attrName>ppt_w</p:attrName>
                                            </p:attrNameLst>
                                          </p:cBhvr>
                                          <p:tavLst>
                                            <p:tav tm="0">
                                              <p:val>
                                                <p:fltVal val="0"/>
                                              </p:val>
                                            </p:tav>
                                            <p:tav tm="100000">
                                              <p:val>
                                                <p:strVal val="#ppt_w"/>
                                              </p:val>
                                            </p:tav>
                                          </p:tavLst>
                                        </p:anim>
                                        <p:anim calcmode="lin" valueType="num">
                                          <p:cBhvr>
                                            <p:cTn id="87" dur="500" fill="hold"/>
                                            <p:tgtEl>
                                              <p:spTgt spid="82"/>
                                            </p:tgtEl>
                                            <p:attrNameLst>
                                              <p:attrName>ppt_h</p:attrName>
                                            </p:attrNameLst>
                                          </p:cBhvr>
                                          <p:tavLst>
                                            <p:tav tm="0">
                                              <p:val>
                                                <p:fltVal val="0"/>
                                              </p:val>
                                            </p:tav>
                                            <p:tav tm="100000">
                                              <p:val>
                                                <p:strVal val="#ppt_h"/>
                                              </p:val>
                                            </p:tav>
                                          </p:tavLst>
                                        </p:anim>
                                      </p:childTnLst>
                                    </p:cTn>
                                  </p:par>
                                  <p:par>
                                    <p:cTn id="88" presetID="42" presetClass="path" presetSubtype="0" fill="hold" nodeType="withEffect" p14:presetBounceEnd="64000">
                                      <p:stCondLst>
                                        <p:cond delay="1300"/>
                                      </p:stCondLst>
                                      <p:childTnLst>
                                        <p:animMotion origin="layout" path="M 1.38889E-6 3.7037E-6 L -0.00313 -0.27624 " pathEditMode="relative" rAng="0" ptsTypes="AA" p14:bounceEnd="64000">
                                          <p:cBhvr>
                                            <p:cTn id="89" dur="1000" spd="-100000" fill="hold"/>
                                            <p:tgtEl>
                                              <p:spTgt spid="82"/>
                                            </p:tgtEl>
                                            <p:attrNameLst>
                                              <p:attrName>ppt_x</p:attrName>
                                              <p:attrName>ppt_y</p:attrName>
                                            </p:attrNameLst>
                                          </p:cBhvr>
                                          <p:rCtr x="-156" y="-13827"/>
                                        </p:animMotion>
                                      </p:childTnLst>
                                    </p:cTn>
                                  </p:par>
                                  <p:par>
                                    <p:cTn id="90" presetID="23" presetClass="entr" presetSubtype="32" fill="hold" nodeType="withEffect">
                                      <p:stCondLst>
                                        <p:cond delay="600"/>
                                      </p:stCondLst>
                                      <p:childTnLst>
                                        <p:set>
                                          <p:cBhvr>
                                            <p:cTn id="91" dur="1" fill="hold">
                                              <p:stCondLst>
                                                <p:cond delay="0"/>
                                              </p:stCondLst>
                                            </p:cTn>
                                            <p:tgtEl>
                                              <p:spTgt spid="128"/>
                                            </p:tgtEl>
                                            <p:attrNameLst>
                                              <p:attrName>style.visibility</p:attrName>
                                            </p:attrNameLst>
                                          </p:cBhvr>
                                          <p:to>
                                            <p:strVal val="visible"/>
                                          </p:to>
                                        </p:set>
                                        <p:anim calcmode="lin" valueType="num">
                                          <p:cBhvr>
                                            <p:cTn id="92" dur="400" fill="hold"/>
                                            <p:tgtEl>
                                              <p:spTgt spid="128"/>
                                            </p:tgtEl>
                                            <p:attrNameLst>
                                              <p:attrName>ppt_w</p:attrName>
                                            </p:attrNameLst>
                                          </p:cBhvr>
                                          <p:tavLst>
                                            <p:tav tm="0">
                                              <p:val>
                                                <p:strVal val="4*#ppt_w"/>
                                              </p:val>
                                            </p:tav>
                                            <p:tav tm="100000">
                                              <p:val>
                                                <p:strVal val="#ppt_w"/>
                                              </p:val>
                                            </p:tav>
                                          </p:tavLst>
                                        </p:anim>
                                        <p:anim calcmode="lin" valueType="num">
                                          <p:cBhvr>
                                            <p:cTn id="93" dur="400" fill="hold"/>
                                            <p:tgtEl>
                                              <p:spTgt spid="128"/>
                                            </p:tgtEl>
                                            <p:attrNameLst>
                                              <p:attrName>ppt_h</p:attrName>
                                            </p:attrNameLst>
                                          </p:cBhvr>
                                          <p:tavLst>
                                            <p:tav tm="0">
                                              <p:val>
                                                <p:strVal val="4*#ppt_h"/>
                                              </p:val>
                                            </p:tav>
                                            <p:tav tm="100000">
                                              <p:val>
                                                <p:strVal val="#ppt_h"/>
                                              </p:val>
                                            </p:tav>
                                          </p:tavLst>
                                        </p:anim>
                                      </p:childTnLst>
                                    </p:cTn>
                                  </p:par>
                                  <p:par>
                                    <p:cTn id="94" presetID="10" presetClass="entr" presetSubtype="0" fill="hold" nodeType="withEffect">
                                      <p:stCondLst>
                                        <p:cond delay="600"/>
                                      </p:stCondLst>
                                      <p:childTnLst>
                                        <p:set>
                                          <p:cBhvr>
                                            <p:cTn id="95" dur="1" fill="hold">
                                              <p:stCondLst>
                                                <p:cond delay="0"/>
                                              </p:stCondLst>
                                            </p:cTn>
                                            <p:tgtEl>
                                              <p:spTgt spid="128"/>
                                            </p:tgtEl>
                                            <p:attrNameLst>
                                              <p:attrName>style.visibility</p:attrName>
                                            </p:attrNameLst>
                                          </p:cBhvr>
                                          <p:to>
                                            <p:strVal val="visible"/>
                                          </p:to>
                                        </p:set>
                                        <p:animEffect transition="in" filter="fade">
                                          <p:cBhvr>
                                            <p:cTn id="96" dur="400"/>
                                            <p:tgtEl>
                                              <p:spTgt spid="128"/>
                                            </p:tgtEl>
                                          </p:cBhvr>
                                        </p:animEffect>
                                      </p:childTnLst>
                                    </p:cTn>
                                  </p:par>
                                  <p:par>
                                    <p:cTn id="97" presetID="23" presetClass="entr" presetSubtype="32" fill="hold" nodeType="withEffect">
                                      <p:stCondLst>
                                        <p:cond delay="700"/>
                                      </p:stCondLst>
                                      <p:childTnLst>
                                        <p:set>
                                          <p:cBhvr>
                                            <p:cTn id="98" dur="1" fill="hold">
                                              <p:stCondLst>
                                                <p:cond delay="0"/>
                                              </p:stCondLst>
                                            </p:cTn>
                                            <p:tgtEl>
                                              <p:spTgt spid="129"/>
                                            </p:tgtEl>
                                            <p:attrNameLst>
                                              <p:attrName>style.visibility</p:attrName>
                                            </p:attrNameLst>
                                          </p:cBhvr>
                                          <p:to>
                                            <p:strVal val="visible"/>
                                          </p:to>
                                        </p:set>
                                        <p:anim calcmode="lin" valueType="num">
                                          <p:cBhvr>
                                            <p:cTn id="99" dur="400" fill="hold"/>
                                            <p:tgtEl>
                                              <p:spTgt spid="129"/>
                                            </p:tgtEl>
                                            <p:attrNameLst>
                                              <p:attrName>ppt_w</p:attrName>
                                            </p:attrNameLst>
                                          </p:cBhvr>
                                          <p:tavLst>
                                            <p:tav tm="0">
                                              <p:val>
                                                <p:strVal val="4*#ppt_w"/>
                                              </p:val>
                                            </p:tav>
                                            <p:tav tm="100000">
                                              <p:val>
                                                <p:strVal val="#ppt_w"/>
                                              </p:val>
                                            </p:tav>
                                          </p:tavLst>
                                        </p:anim>
                                        <p:anim calcmode="lin" valueType="num">
                                          <p:cBhvr>
                                            <p:cTn id="100" dur="400" fill="hold"/>
                                            <p:tgtEl>
                                              <p:spTgt spid="129"/>
                                            </p:tgtEl>
                                            <p:attrNameLst>
                                              <p:attrName>ppt_h</p:attrName>
                                            </p:attrNameLst>
                                          </p:cBhvr>
                                          <p:tavLst>
                                            <p:tav tm="0">
                                              <p:val>
                                                <p:strVal val="4*#ppt_h"/>
                                              </p:val>
                                            </p:tav>
                                            <p:tav tm="100000">
                                              <p:val>
                                                <p:strVal val="#ppt_h"/>
                                              </p:val>
                                            </p:tav>
                                          </p:tavLst>
                                        </p:anim>
                                      </p:childTnLst>
                                    </p:cTn>
                                  </p:par>
                                  <p:par>
                                    <p:cTn id="101" presetID="10" presetClass="entr" presetSubtype="0" fill="hold" nodeType="withEffect">
                                      <p:stCondLst>
                                        <p:cond delay="700"/>
                                      </p:stCondLst>
                                      <p:childTnLst>
                                        <p:set>
                                          <p:cBhvr>
                                            <p:cTn id="102" dur="1" fill="hold">
                                              <p:stCondLst>
                                                <p:cond delay="0"/>
                                              </p:stCondLst>
                                            </p:cTn>
                                            <p:tgtEl>
                                              <p:spTgt spid="129"/>
                                            </p:tgtEl>
                                            <p:attrNameLst>
                                              <p:attrName>style.visibility</p:attrName>
                                            </p:attrNameLst>
                                          </p:cBhvr>
                                          <p:to>
                                            <p:strVal val="visible"/>
                                          </p:to>
                                        </p:set>
                                        <p:animEffect transition="in" filter="fade">
                                          <p:cBhvr>
                                            <p:cTn id="103" dur="400"/>
                                            <p:tgtEl>
                                              <p:spTgt spid="129"/>
                                            </p:tgtEl>
                                          </p:cBhvr>
                                        </p:animEffect>
                                      </p:childTnLst>
                                    </p:cTn>
                                  </p:par>
                                  <p:par>
                                    <p:cTn id="104" presetID="23" presetClass="entr" presetSubtype="32" fill="hold" nodeType="withEffect">
                                      <p:stCondLst>
                                        <p:cond delay="800"/>
                                      </p:stCondLst>
                                      <p:childTnLst>
                                        <p:set>
                                          <p:cBhvr>
                                            <p:cTn id="105" dur="1" fill="hold">
                                              <p:stCondLst>
                                                <p:cond delay="0"/>
                                              </p:stCondLst>
                                            </p:cTn>
                                            <p:tgtEl>
                                              <p:spTgt spid="130"/>
                                            </p:tgtEl>
                                            <p:attrNameLst>
                                              <p:attrName>style.visibility</p:attrName>
                                            </p:attrNameLst>
                                          </p:cBhvr>
                                          <p:to>
                                            <p:strVal val="visible"/>
                                          </p:to>
                                        </p:set>
                                        <p:anim calcmode="lin" valueType="num">
                                          <p:cBhvr>
                                            <p:cTn id="106" dur="400" fill="hold"/>
                                            <p:tgtEl>
                                              <p:spTgt spid="130"/>
                                            </p:tgtEl>
                                            <p:attrNameLst>
                                              <p:attrName>ppt_w</p:attrName>
                                            </p:attrNameLst>
                                          </p:cBhvr>
                                          <p:tavLst>
                                            <p:tav tm="0">
                                              <p:val>
                                                <p:strVal val="4*#ppt_w"/>
                                              </p:val>
                                            </p:tav>
                                            <p:tav tm="100000">
                                              <p:val>
                                                <p:strVal val="#ppt_w"/>
                                              </p:val>
                                            </p:tav>
                                          </p:tavLst>
                                        </p:anim>
                                        <p:anim calcmode="lin" valueType="num">
                                          <p:cBhvr>
                                            <p:cTn id="107" dur="400" fill="hold"/>
                                            <p:tgtEl>
                                              <p:spTgt spid="130"/>
                                            </p:tgtEl>
                                            <p:attrNameLst>
                                              <p:attrName>ppt_h</p:attrName>
                                            </p:attrNameLst>
                                          </p:cBhvr>
                                          <p:tavLst>
                                            <p:tav tm="0">
                                              <p:val>
                                                <p:strVal val="4*#ppt_h"/>
                                              </p:val>
                                            </p:tav>
                                            <p:tav tm="100000">
                                              <p:val>
                                                <p:strVal val="#ppt_h"/>
                                              </p:val>
                                            </p:tav>
                                          </p:tavLst>
                                        </p:anim>
                                      </p:childTnLst>
                                    </p:cTn>
                                  </p:par>
                                  <p:par>
                                    <p:cTn id="108" presetID="10" presetClass="entr" presetSubtype="0" fill="hold" nodeType="withEffect">
                                      <p:stCondLst>
                                        <p:cond delay="800"/>
                                      </p:stCondLst>
                                      <p:childTnLst>
                                        <p:set>
                                          <p:cBhvr>
                                            <p:cTn id="109" dur="1" fill="hold">
                                              <p:stCondLst>
                                                <p:cond delay="0"/>
                                              </p:stCondLst>
                                            </p:cTn>
                                            <p:tgtEl>
                                              <p:spTgt spid="130"/>
                                            </p:tgtEl>
                                            <p:attrNameLst>
                                              <p:attrName>style.visibility</p:attrName>
                                            </p:attrNameLst>
                                          </p:cBhvr>
                                          <p:to>
                                            <p:strVal val="visible"/>
                                          </p:to>
                                        </p:set>
                                        <p:animEffect transition="in" filter="fade">
                                          <p:cBhvr>
                                            <p:cTn id="110" dur="400"/>
                                            <p:tgtEl>
                                              <p:spTgt spid="130"/>
                                            </p:tgtEl>
                                          </p:cBhvr>
                                        </p:animEffect>
                                      </p:childTnLst>
                                    </p:cTn>
                                  </p:par>
                                  <p:par>
                                    <p:cTn id="111" presetID="23" presetClass="entr" presetSubtype="32" fill="hold" nodeType="withEffect">
                                      <p:stCondLst>
                                        <p:cond delay="900"/>
                                      </p:stCondLst>
                                      <p:childTnLst>
                                        <p:set>
                                          <p:cBhvr>
                                            <p:cTn id="112" dur="1" fill="hold">
                                              <p:stCondLst>
                                                <p:cond delay="0"/>
                                              </p:stCondLst>
                                            </p:cTn>
                                            <p:tgtEl>
                                              <p:spTgt spid="146"/>
                                            </p:tgtEl>
                                            <p:attrNameLst>
                                              <p:attrName>style.visibility</p:attrName>
                                            </p:attrNameLst>
                                          </p:cBhvr>
                                          <p:to>
                                            <p:strVal val="visible"/>
                                          </p:to>
                                        </p:set>
                                        <p:anim calcmode="lin" valueType="num">
                                          <p:cBhvr>
                                            <p:cTn id="113" dur="400" fill="hold"/>
                                            <p:tgtEl>
                                              <p:spTgt spid="146"/>
                                            </p:tgtEl>
                                            <p:attrNameLst>
                                              <p:attrName>ppt_w</p:attrName>
                                            </p:attrNameLst>
                                          </p:cBhvr>
                                          <p:tavLst>
                                            <p:tav tm="0">
                                              <p:val>
                                                <p:strVal val="4*#ppt_w"/>
                                              </p:val>
                                            </p:tav>
                                            <p:tav tm="100000">
                                              <p:val>
                                                <p:strVal val="#ppt_w"/>
                                              </p:val>
                                            </p:tav>
                                          </p:tavLst>
                                        </p:anim>
                                        <p:anim calcmode="lin" valueType="num">
                                          <p:cBhvr>
                                            <p:cTn id="114" dur="400" fill="hold"/>
                                            <p:tgtEl>
                                              <p:spTgt spid="146"/>
                                            </p:tgtEl>
                                            <p:attrNameLst>
                                              <p:attrName>ppt_h</p:attrName>
                                            </p:attrNameLst>
                                          </p:cBhvr>
                                          <p:tavLst>
                                            <p:tav tm="0">
                                              <p:val>
                                                <p:strVal val="4*#ppt_h"/>
                                              </p:val>
                                            </p:tav>
                                            <p:tav tm="100000">
                                              <p:val>
                                                <p:strVal val="#ppt_h"/>
                                              </p:val>
                                            </p:tav>
                                          </p:tavLst>
                                        </p:anim>
                                      </p:childTnLst>
                                    </p:cTn>
                                  </p:par>
                                  <p:par>
                                    <p:cTn id="115" presetID="10" presetClass="entr" presetSubtype="0" fill="hold" nodeType="withEffect">
                                      <p:stCondLst>
                                        <p:cond delay="900"/>
                                      </p:stCondLst>
                                      <p:childTnLst>
                                        <p:set>
                                          <p:cBhvr>
                                            <p:cTn id="116" dur="1" fill="hold">
                                              <p:stCondLst>
                                                <p:cond delay="0"/>
                                              </p:stCondLst>
                                            </p:cTn>
                                            <p:tgtEl>
                                              <p:spTgt spid="146"/>
                                            </p:tgtEl>
                                            <p:attrNameLst>
                                              <p:attrName>style.visibility</p:attrName>
                                            </p:attrNameLst>
                                          </p:cBhvr>
                                          <p:to>
                                            <p:strVal val="visible"/>
                                          </p:to>
                                        </p:set>
                                        <p:animEffect transition="in" filter="fade">
                                          <p:cBhvr>
                                            <p:cTn id="117" dur="4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122" grpId="0" animBg="1"/>
          <p:bldP spid="123" grpId="0" animBg="1"/>
          <p:bldP spid="124" grpId="0" animBg="1"/>
          <p:bldP spid="125" grpId="0" animBg="1"/>
          <p:bldP spid="126" grpId="0" animBg="1"/>
          <p:bldP spid="127" grpId="0" animBg="1"/>
          <p:bldP spid="14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p:cTn id="7" dur="400" fill="hold"/>
                                            <p:tgtEl>
                                              <p:spTgt spid="124"/>
                                            </p:tgtEl>
                                            <p:attrNameLst>
                                              <p:attrName>ppt_w</p:attrName>
                                            </p:attrNameLst>
                                          </p:cBhvr>
                                          <p:tavLst>
                                            <p:tav tm="0">
                                              <p:val>
                                                <p:fltVal val="0"/>
                                              </p:val>
                                            </p:tav>
                                            <p:tav tm="100000">
                                              <p:val>
                                                <p:strVal val="#ppt_w"/>
                                              </p:val>
                                            </p:tav>
                                          </p:tavLst>
                                        </p:anim>
                                        <p:anim calcmode="lin" valueType="num">
                                          <p:cBhvr>
                                            <p:cTn id="8" dur="400" fill="hold"/>
                                            <p:tgtEl>
                                              <p:spTgt spid="124"/>
                                            </p:tgtEl>
                                            <p:attrNameLst>
                                              <p:attrName>ppt_h</p:attrName>
                                            </p:attrNameLst>
                                          </p:cBhvr>
                                          <p:tavLst>
                                            <p:tav tm="0">
                                              <p:val>
                                                <p:fltVal val="0"/>
                                              </p:val>
                                            </p:tav>
                                            <p:tav tm="100000">
                                              <p:val>
                                                <p:strVal val="#ppt_h"/>
                                              </p:val>
                                            </p:tav>
                                          </p:tavLst>
                                        </p:anim>
                                        <p:animEffect transition="in" filter="fade">
                                          <p:cBhvr>
                                            <p:cTn id="9" dur="400"/>
                                            <p:tgtEl>
                                              <p:spTgt spid="124"/>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122"/>
                                            </p:tgtEl>
                                            <p:attrNameLst>
                                              <p:attrName>style.visibility</p:attrName>
                                            </p:attrNameLst>
                                          </p:cBhvr>
                                          <p:to>
                                            <p:strVal val="visible"/>
                                          </p:to>
                                        </p:set>
                                        <p:anim calcmode="lin" valueType="num">
                                          <p:cBhvr>
                                            <p:cTn id="12" dur="400" fill="hold"/>
                                            <p:tgtEl>
                                              <p:spTgt spid="122"/>
                                            </p:tgtEl>
                                            <p:attrNameLst>
                                              <p:attrName>ppt_w</p:attrName>
                                            </p:attrNameLst>
                                          </p:cBhvr>
                                          <p:tavLst>
                                            <p:tav tm="0">
                                              <p:val>
                                                <p:fltVal val="0"/>
                                              </p:val>
                                            </p:tav>
                                            <p:tav tm="100000">
                                              <p:val>
                                                <p:strVal val="#ppt_w"/>
                                              </p:val>
                                            </p:tav>
                                          </p:tavLst>
                                        </p:anim>
                                        <p:anim calcmode="lin" valueType="num">
                                          <p:cBhvr>
                                            <p:cTn id="13" dur="400" fill="hold"/>
                                            <p:tgtEl>
                                              <p:spTgt spid="122"/>
                                            </p:tgtEl>
                                            <p:attrNameLst>
                                              <p:attrName>ppt_h</p:attrName>
                                            </p:attrNameLst>
                                          </p:cBhvr>
                                          <p:tavLst>
                                            <p:tav tm="0">
                                              <p:val>
                                                <p:fltVal val="0"/>
                                              </p:val>
                                            </p:tav>
                                            <p:tav tm="100000">
                                              <p:val>
                                                <p:strVal val="#ppt_h"/>
                                              </p:val>
                                            </p:tav>
                                          </p:tavLst>
                                        </p:anim>
                                        <p:animEffect transition="in" filter="fade">
                                          <p:cBhvr>
                                            <p:cTn id="14" dur="400"/>
                                            <p:tgtEl>
                                              <p:spTgt spid="122"/>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23"/>
                                            </p:tgtEl>
                                            <p:attrNameLst>
                                              <p:attrName>style.visibility</p:attrName>
                                            </p:attrNameLst>
                                          </p:cBhvr>
                                          <p:to>
                                            <p:strVal val="visible"/>
                                          </p:to>
                                        </p:set>
                                        <p:anim calcmode="lin" valueType="num">
                                          <p:cBhvr>
                                            <p:cTn id="17" dur="400" fill="hold"/>
                                            <p:tgtEl>
                                              <p:spTgt spid="123"/>
                                            </p:tgtEl>
                                            <p:attrNameLst>
                                              <p:attrName>ppt_w</p:attrName>
                                            </p:attrNameLst>
                                          </p:cBhvr>
                                          <p:tavLst>
                                            <p:tav tm="0">
                                              <p:val>
                                                <p:fltVal val="0"/>
                                              </p:val>
                                            </p:tav>
                                            <p:tav tm="100000">
                                              <p:val>
                                                <p:strVal val="#ppt_w"/>
                                              </p:val>
                                            </p:tav>
                                          </p:tavLst>
                                        </p:anim>
                                        <p:anim calcmode="lin" valueType="num">
                                          <p:cBhvr>
                                            <p:cTn id="18" dur="400" fill="hold"/>
                                            <p:tgtEl>
                                              <p:spTgt spid="123"/>
                                            </p:tgtEl>
                                            <p:attrNameLst>
                                              <p:attrName>ppt_h</p:attrName>
                                            </p:attrNameLst>
                                          </p:cBhvr>
                                          <p:tavLst>
                                            <p:tav tm="0">
                                              <p:val>
                                                <p:fltVal val="0"/>
                                              </p:val>
                                            </p:tav>
                                            <p:tav tm="100000">
                                              <p:val>
                                                <p:strVal val="#ppt_h"/>
                                              </p:val>
                                            </p:tav>
                                          </p:tavLst>
                                        </p:anim>
                                        <p:animEffect transition="in" filter="fade">
                                          <p:cBhvr>
                                            <p:cTn id="19" dur="400"/>
                                            <p:tgtEl>
                                              <p:spTgt spid="123"/>
                                            </p:tgtEl>
                                          </p:cBhvr>
                                        </p:animEffect>
                                      </p:childTnLst>
                                    </p:cTn>
                                  </p:par>
                                  <p:par>
                                    <p:cTn id="20" presetID="53" presetClass="entr" presetSubtype="16" fill="hold" grpId="0" nodeType="withEffect">
                                      <p:stCondLst>
                                        <p:cond delay="300"/>
                                      </p:stCondLst>
                                      <p:childTnLst>
                                        <p:set>
                                          <p:cBhvr>
                                            <p:cTn id="21" dur="1" fill="hold">
                                              <p:stCondLst>
                                                <p:cond delay="0"/>
                                              </p:stCondLst>
                                            </p:cTn>
                                            <p:tgtEl>
                                              <p:spTgt spid="121"/>
                                            </p:tgtEl>
                                            <p:attrNameLst>
                                              <p:attrName>style.visibility</p:attrName>
                                            </p:attrNameLst>
                                          </p:cBhvr>
                                          <p:to>
                                            <p:strVal val="visible"/>
                                          </p:to>
                                        </p:set>
                                        <p:anim calcmode="lin" valueType="num">
                                          <p:cBhvr>
                                            <p:cTn id="22" dur="400" fill="hold"/>
                                            <p:tgtEl>
                                              <p:spTgt spid="121"/>
                                            </p:tgtEl>
                                            <p:attrNameLst>
                                              <p:attrName>ppt_w</p:attrName>
                                            </p:attrNameLst>
                                          </p:cBhvr>
                                          <p:tavLst>
                                            <p:tav tm="0">
                                              <p:val>
                                                <p:fltVal val="0"/>
                                              </p:val>
                                            </p:tav>
                                            <p:tav tm="100000">
                                              <p:val>
                                                <p:strVal val="#ppt_w"/>
                                              </p:val>
                                            </p:tav>
                                          </p:tavLst>
                                        </p:anim>
                                        <p:anim calcmode="lin" valueType="num">
                                          <p:cBhvr>
                                            <p:cTn id="23" dur="400" fill="hold"/>
                                            <p:tgtEl>
                                              <p:spTgt spid="121"/>
                                            </p:tgtEl>
                                            <p:attrNameLst>
                                              <p:attrName>ppt_h</p:attrName>
                                            </p:attrNameLst>
                                          </p:cBhvr>
                                          <p:tavLst>
                                            <p:tav tm="0">
                                              <p:val>
                                                <p:fltVal val="0"/>
                                              </p:val>
                                            </p:tav>
                                            <p:tav tm="100000">
                                              <p:val>
                                                <p:strVal val="#ppt_h"/>
                                              </p:val>
                                            </p:tav>
                                          </p:tavLst>
                                        </p:anim>
                                        <p:animEffect transition="in" filter="fade">
                                          <p:cBhvr>
                                            <p:cTn id="24" dur="400"/>
                                            <p:tgtEl>
                                              <p:spTgt spid="121"/>
                                            </p:tgtEl>
                                          </p:cBhvr>
                                        </p:animEffect>
                                      </p:childTnLst>
                                    </p:cTn>
                                  </p:par>
                                  <p:par>
                                    <p:cTn id="25" presetID="10" presetClass="entr" presetSubtype="0" fill="hold" nodeType="withEffect">
                                      <p:stCondLst>
                                        <p:cond delay="500"/>
                                      </p:stCondLst>
                                      <p:childTnLst>
                                        <p:set>
                                          <p:cBhvr>
                                            <p:cTn id="26" dur="1" fill="hold">
                                              <p:stCondLst>
                                                <p:cond delay="0"/>
                                              </p:stCondLst>
                                            </p:cTn>
                                            <p:tgtEl>
                                              <p:spTgt spid="100"/>
                                            </p:tgtEl>
                                            <p:attrNameLst>
                                              <p:attrName>style.visibility</p:attrName>
                                            </p:attrNameLst>
                                          </p:cBhvr>
                                          <p:to>
                                            <p:strVal val="visible"/>
                                          </p:to>
                                        </p:set>
                                        <p:animEffect transition="in" filter="fade">
                                          <p:cBhvr>
                                            <p:cTn id="27" dur="1500"/>
                                            <p:tgtEl>
                                              <p:spTgt spid="100"/>
                                            </p:tgtEl>
                                          </p:cBhvr>
                                        </p:animEffect>
                                      </p:childTnLst>
                                    </p:cTn>
                                  </p:par>
                                  <p:par>
                                    <p:cTn id="28" presetID="53" presetClass="entr" presetSubtype="16" fill="hold" grpId="0" nodeType="withEffect">
                                      <p:stCondLst>
                                        <p:cond delay="200"/>
                                      </p:stCondLst>
                                      <p:childTnLst>
                                        <p:set>
                                          <p:cBhvr>
                                            <p:cTn id="29" dur="1" fill="hold">
                                              <p:stCondLst>
                                                <p:cond delay="0"/>
                                              </p:stCondLst>
                                            </p:cTn>
                                            <p:tgtEl>
                                              <p:spTgt spid="126"/>
                                            </p:tgtEl>
                                            <p:attrNameLst>
                                              <p:attrName>style.visibility</p:attrName>
                                            </p:attrNameLst>
                                          </p:cBhvr>
                                          <p:to>
                                            <p:strVal val="visible"/>
                                          </p:to>
                                        </p:set>
                                        <p:anim calcmode="lin" valueType="num">
                                          <p:cBhvr>
                                            <p:cTn id="30" dur="300" fill="hold"/>
                                            <p:tgtEl>
                                              <p:spTgt spid="126"/>
                                            </p:tgtEl>
                                            <p:attrNameLst>
                                              <p:attrName>ppt_w</p:attrName>
                                            </p:attrNameLst>
                                          </p:cBhvr>
                                          <p:tavLst>
                                            <p:tav tm="0">
                                              <p:val>
                                                <p:fltVal val="0"/>
                                              </p:val>
                                            </p:tav>
                                            <p:tav tm="100000">
                                              <p:val>
                                                <p:strVal val="#ppt_w"/>
                                              </p:val>
                                            </p:tav>
                                          </p:tavLst>
                                        </p:anim>
                                        <p:anim calcmode="lin" valueType="num">
                                          <p:cBhvr>
                                            <p:cTn id="31" dur="300" fill="hold"/>
                                            <p:tgtEl>
                                              <p:spTgt spid="126"/>
                                            </p:tgtEl>
                                            <p:attrNameLst>
                                              <p:attrName>ppt_h</p:attrName>
                                            </p:attrNameLst>
                                          </p:cBhvr>
                                          <p:tavLst>
                                            <p:tav tm="0">
                                              <p:val>
                                                <p:fltVal val="0"/>
                                              </p:val>
                                            </p:tav>
                                            <p:tav tm="100000">
                                              <p:val>
                                                <p:strVal val="#ppt_h"/>
                                              </p:val>
                                            </p:tav>
                                          </p:tavLst>
                                        </p:anim>
                                        <p:animEffect transition="in" filter="fade">
                                          <p:cBhvr>
                                            <p:cTn id="32" dur="300"/>
                                            <p:tgtEl>
                                              <p:spTgt spid="126"/>
                                            </p:tgtEl>
                                          </p:cBhvr>
                                        </p:animEffect>
                                      </p:childTnLst>
                                    </p:cTn>
                                  </p:par>
                                  <p:par>
                                    <p:cTn id="33" presetID="22" presetClass="entr" presetSubtype="8" fill="hold" nodeType="withEffect">
                                      <p:stCondLst>
                                        <p:cond delay="250"/>
                                      </p:stCondLst>
                                      <p:childTnLst>
                                        <p:set>
                                          <p:cBhvr>
                                            <p:cTn id="34" dur="1" fill="hold">
                                              <p:stCondLst>
                                                <p:cond delay="0"/>
                                              </p:stCondLst>
                                            </p:cTn>
                                            <p:tgtEl>
                                              <p:spTgt spid="131"/>
                                            </p:tgtEl>
                                            <p:attrNameLst>
                                              <p:attrName>style.visibility</p:attrName>
                                            </p:attrNameLst>
                                          </p:cBhvr>
                                          <p:to>
                                            <p:strVal val="visible"/>
                                          </p:to>
                                        </p:set>
                                        <p:animEffect transition="in" filter="wipe(left)">
                                          <p:cBhvr>
                                            <p:cTn id="35" dur="300"/>
                                            <p:tgtEl>
                                              <p:spTgt spid="131"/>
                                            </p:tgtEl>
                                          </p:cBhvr>
                                        </p:animEffect>
                                      </p:childTnLst>
                                    </p:cTn>
                                  </p:par>
                                  <p:par>
                                    <p:cTn id="36" presetID="53" presetClass="entr" presetSubtype="16" fill="hold" grpId="0" nodeType="withEffect">
                                      <p:stCondLst>
                                        <p:cond delay="300"/>
                                      </p:stCondLst>
                                      <p:childTnLst>
                                        <p:set>
                                          <p:cBhvr>
                                            <p:cTn id="37" dur="1" fill="hold">
                                              <p:stCondLst>
                                                <p:cond delay="0"/>
                                              </p:stCondLst>
                                            </p:cTn>
                                            <p:tgtEl>
                                              <p:spTgt spid="125"/>
                                            </p:tgtEl>
                                            <p:attrNameLst>
                                              <p:attrName>style.visibility</p:attrName>
                                            </p:attrNameLst>
                                          </p:cBhvr>
                                          <p:to>
                                            <p:strVal val="visible"/>
                                          </p:to>
                                        </p:set>
                                        <p:anim calcmode="lin" valueType="num">
                                          <p:cBhvr>
                                            <p:cTn id="38" dur="300" fill="hold"/>
                                            <p:tgtEl>
                                              <p:spTgt spid="125"/>
                                            </p:tgtEl>
                                            <p:attrNameLst>
                                              <p:attrName>ppt_w</p:attrName>
                                            </p:attrNameLst>
                                          </p:cBhvr>
                                          <p:tavLst>
                                            <p:tav tm="0">
                                              <p:val>
                                                <p:fltVal val="0"/>
                                              </p:val>
                                            </p:tav>
                                            <p:tav tm="100000">
                                              <p:val>
                                                <p:strVal val="#ppt_w"/>
                                              </p:val>
                                            </p:tav>
                                          </p:tavLst>
                                        </p:anim>
                                        <p:anim calcmode="lin" valueType="num">
                                          <p:cBhvr>
                                            <p:cTn id="39" dur="300" fill="hold"/>
                                            <p:tgtEl>
                                              <p:spTgt spid="125"/>
                                            </p:tgtEl>
                                            <p:attrNameLst>
                                              <p:attrName>ppt_h</p:attrName>
                                            </p:attrNameLst>
                                          </p:cBhvr>
                                          <p:tavLst>
                                            <p:tav tm="0">
                                              <p:val>
                                                <p:fltVal val="0"/>
                                              </p:val>
                                            </p:tav>
                                            <p:tav tm="100000">
                                              <p:val>
                                                <p:strVal val="#ppt_h"/>
                                              </p:val>
                                            </p:tav>
                                          </p:tavLst>
                                        </p:anim>
                                        <p:animEffect transition="in" filter="fade">
                                          <p:cBhvr>
                                            <p:cTn id="40" dur="300"/>
                                            <p:tgtEl>
                                              <p:spTgt spid="125"/>
                                            </p:tgtEl>
                                          </p:cBhvr>
                                        </p:animEffect>
                                      </p:childTnLst>
                                    </p:cTn>
                                  </p:par>
                                  <p:par>
                                    <p:cTn id="41" presetID="22" presetClass="entr" presetSubtype="8" fill="hold" nodeType="withEffect">
                                      <p:stCondLst>
                                        <p:cond delay="350"/>
                                      </p:stCondLst>
                                      <p:childTnLst>
                                        <p:set>
                                          <p:cBhvr>
                                            <p:cTn id="42" dur="1" fill="hold">
                                              <p:stCondLst>
                                                <p:cond delay="0"/>
                                              </p:stCondLst>
                                            </p:cTn>
                                            <p:tgtEl>
                                              <p:spTgt spid="134"/>
                                            </p:tgtEl>
                                            <p:attrNameLst>
                                              <p:attrName>style.visibility</p:attrName>
                                            </p:attrNameLst>
                                          </p:cBhvr>
                                          <p:to>
                                            <p:strVal val="visible"/>
                                          </p:to>
                                        </p:set>
                                        <p:animEffect transition="in" filter="wipe(left)">
                                          <p:cBhvr>
                                            <p:cTn id="43" dur="300"/>
                                            <p:tgtEl>
                                              <p:spTgt spid="134"/>
                                            </p:tgtEl>
                                          </p:cBhvr>
                                        </p:animEffect>
                                      </p:childTnLst>
                                    </p:cTn>
                                  </p:par>
                                  <p:par>
                                    <p:cTn id="44" presetID="22" presetClass="entr" presetSubtype="8" fill="hold" nodeType="withEffect">
                                      <p:stCondLst>
                                        <p:cond delay="350"/>
                                      </p:stCondLst>
                                      <p:childTnLst>
                                        <p:set>
                                          <p:cBhvr>
                                            <p:cTn id="45" dur="1" fill="hold">
                                              <p:stCondLst>
                                                <p:cond delay="0"/>
                                              </p:stCondLst>
                                            </p:cTn>
                                            <p:tgtEl>
                                              <p:spTgt spid="138"/>
                                            </p:tgtEl>
                                            <p:attrNameLst>
                                              <p:attrName>style.visibility</p:attrName>
                                            </p:attrNameLst>
                                          </p:cBhvr>
                                          <p:to>
                                            <p:strVal val="visible"/>
                                          </p:to>
                                        </p:set>
                                        <p:animEffect transition="in" filter="wipe(left)">
                                          <p:cBhvr>
                                            <p:cTn id="46" dur="300"/>
                                            <p:tgtEl>
                                              <p:spTgt spid="138"/>
                                            </p:tgtEl>
                                          </p:cBhvr>
                                        </p:animEffect>
                                      </p:childTnLst>
                                    </p:cTn>
                                  </p:par>
                                  <p:par>
                                    <p:cTn id="47" presetID="53" presetClass="entr" presetSubtype="16" fill="hold" grpId="0" nodeType="withEffect">
                                      <p:stCondLst>
                                        <p:cond delay="400"/>
                                      </p:stCondLst>
                                      <p:childTnLst>
                                        <p:set>
                                          <p:cBhvr>
                                            <p:cTn id="48" dur="1" fill="hold">
                                              <p:stCondLst>
                                                <p:cond delay="0"/>
                                              </p:stCondLst>
                                            </p:cTn>
                                            <p:tgtEl>
                                              <p:spTgt spid="127"/>
                                            </p:tgtEl>
                                            <p:attrNameLst>
                                              <p:attrName>style.visibility</p:attrName>
                                            </p:attrNameLst>
                                          </p:cBhvr>
                                          <p:to>
                                            <p:strVal val="visible"/>
                                          </p:to>
                                        </p:set>
                                        <p:anim calcmode="lin" valueType="num">
                                          <p:cBhvr>
                                            <p:cTn id="49" dur="300" fill="hold"/>
                                            <p:tgtEl>
                                              <p:spTgt spid="127"/>
                                            </p:tgtEl>
                                            <p:attrNameLst>
                                              <p:attrName>ppt_w</p:attrName>
                                            </p:attrNameLst>
                                          </p:cBhvr>
                                          <p:tavLst>
                                            <p:tav tm="0">
                                              <p:val>
                                                <p:fltVal val="0"/>
                                              </p:val>
                                            </p:tav>
                                            <p:tav tm="100000">
                                              <p:val>
                                                <p:strVal val="#ppt_w"/>
                                              </p:val>
                                            </p:tav>
                                          </p:tavLst>
                                        </p:anim>
                                        <p:anim calcmode="lin" valueType="num">
                                          <p:cBhvr>
                                            <p:cTn id="50" dur="300" fill="hold"/>
                                            <p:tgtEl>
                                              <p:spTgt spid="127"/>
                                            </p:tgtEl>
                                            <p:attrNameLst>
                                              <p:attrName>ppt_h</p:attrName>
                                            </p:attrNameLst>
                                          </p:cBhvr>
                                          <p:tavLst>
                                            <p:tav tm="0">
                                              <p:val>
                                                <p:fltVal val="0"/>
                                              </p:val>
                                            </p:tav>
                                            <p:tav tm="100000">
                                              <p:val>
                                                <p:strVal val="#ppt_h"/>
                                              </p:val>
                                            </p:tav>
                                          </p:tavLst>
                                        </p:anim>
                                        <p:animEffect transition="in" filter="fade">
                                          <p:cBhvr>
                                            <p:cTn id="51" dur="300"/>
                                            <p:tgtEl>
                                              <p:spTgt spid="127"/>
                                            </p:tgtEl>
                                          </p:cBhvr>
                                        </p:animEffect>
                                      </p:childTnLst>
                                    </p:cTn>
                                  </p:par>
                                  <p:par>
                                    <p:cTn id="52" presetID="22" presetClass="entr" presetSubtype="2" fill="hold" nodeType="withEffect">
                                      <p:stCondLst>
                                        <p:cond delay="450"/>
                                      </p:stCondLst>
                                      <p:childTnLst>
                                        <p:set>
                                          <p:cBhvr>
                                            <p:cTn id="53" dur="1" fill="hold">
                                              <p:stCondLst>
                                                <p:cond delay="0"/>
                                              </p:stCondLst>
                                            </p:cTn>
                                            <p:tgtEl>
                                              <p:spTgt spid="141"/>
                                            </p:tgtEl>
                                            <p:attrNameLst>
                                              <p:attrName>style.visibility</p:attrName>
                                            </p:attrNameLst>
                                          </p:cBhvr>
                                          <p:to>
                                            <p:strVal val="visible"/>
                                          </p:to>
                                        </p:set>
                                        <p:animEffect transition="in" filter="wipe(right)">
                                          <p:cBhvr>
                                            <p:cTn id="54" dur="300"/>
                                            <p:tgtEl>
                                              <p:spTgt spid="141"/>
                                            </p:tgtEl>
                                          </p:cBhvr>
                                        </p:animEffect>
                                      </p:childTnLst>
                                    </p:cTn>
                                  </p:par>
                                  <p:par>
                                    <p:cTn id="55" presetID="22" presetClass="entr" presetSubtype="8" fill="hold" nodeType="withEffect">
                                      <p:stCondLst>
                                        <p:cond delay="450"/>
                                      </p:stCondLst>
                                      <p:childTnLst>
                                        <p:set>
                                          <p:cBhvr>
                                            <p:cTn id="56" dur="1" fill="hold">
                                              <p:stCondLst>
                                                <p:cond delay="0"/>
                                              </p:stCondLst>
                                            </p:cTn>
                                            <p:tgtEl>
                                              <p:spTgt spid="147"/>
                                            </p:tgtEl>
                                            <p:attrNameLst>
                                              <p:attrName>style.visibility</p:attrName>
                                            </p:attrNameLst>
                                          </p:cBhvr>
                                          <p:to>
                                            <p:strVal val="visible"/>
                                          </p:to>
                                        </p:set>
                                        <p:animEffect transition="in" filter="wipe(left)">
                                          <p:cBhvr>
                                            <p:cTn id="57" dur="300"/>
                                            <p:tgtEl>
                                              <p:spTgt spid="147"/>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145"/>
                                            </p:tgtEl>
                                            <p:attrNameLst>
                                              <p:attrName>style.visibility</p:attrName>
                                            </p:attrNameLst>
                                          </p:cBhvr>
                                          <p:to>
                                            <p:strVal val="visible"/>
                                          </p:to>
                                        </p:set>
                                        <p:anim calcmode="lin" valueType="num">
                                          <p:cBhvr>
                                            <p:cTn id="60" dur="300" fill="hold"/>
                                            <p:tgtEl>
                                              <p:spTgt spid="145"/>
                                            </p:tgtEl>
                                            <p:attrNameLst>
                                              <p:attrName>ppt_w</p:attrName>
                                            </p:attrNameLst>
                                          </p:cBhvr>
                                          <p:tavLst>
                                            <p:tav tm="0">
                                              <p:val>
                                                <p:fltVal val="0"/>
                                              </p:val>
                                            </p:tav>
                                            <p:tav tm="100000">
                                              <p:val>
                                                <p:strVal val="#ppt_w"/>
                                              </p:val>
                                            </p:tav>
                                          </p:tavLst>
                                        </p:anim>
                                        <p:anim calcmode="lin" valueType="num">
                                          <p:cBhvr>
                                            <p:cTn id="61" dur="300" fill="hold"/>
                                            <p:tgtEl>
                                              <p:spTgt spid="145"/>
                                            </p:tgtEl>
                                            <p:attrNameLst>
                                              <p:attrName>ppt_h</p:attrName>
                                            </p:attrNameLst>
                                          </p:cBhvr>
                                          <p:tavLst>
                                            <p:tav tm="0">
                                              <p:val>
                                                <p:fltVal val="0"/>
                                              </p:val>
                                            </p:tav>
                                            <p:tav tm="100000">
                                              <p:val>
                                                <p:strVal val="#ppt_h"/>
                                              </p:val>
                                            </p:tav>
                                          </p:tavLst>
                                        </p:anim>
                                        <p:animEffect transition="in" filter="fade">
                                          <p:cBhvr>
                                            <p:cTn id="62" dur="300"/>
                                            <p:tgtEl>
                                              <p:spTgt spid="145"/>
                                            </p:tgtEl>
                                          </p:cBhvr>
                                        </p:animEffect>
                                      </p:childTnLst>
                                    </p:cTn>
                                  </p:par>
                                  <p:par>
                                    <p:cTn id="63" presetID="22" presetClass="entr" presetSubtype="2" fill="hold" nodeType="withEffect">
                                      <p:stCondLst>
                                        <p:cond delay="550"/>
                                      </p:stCondLst>
                                      <p:childTnLst>
                                        <p:set>
                                          <p:cBhvr>
                                            <p:cTn id="64" dur="1" fill="hold">
                                              <p:stCondLst>
                                                <p:cond delay="0"/>
                                              </p:stCondLst>
                                            </p:cTn>
                                            <p:tgtEl>
                                              <p:spTgt spid="150"/>
                                            </p:tgtEl>
                                            <p:attrNameLst>
                                              <p:attrName>style.visibility</p:attrName>
                                            </p:attrNameLst>
                                          </p:cBhvr>
                                          <p:to>
                                            <p:strVal val="visible"/>
                                          </p:to>
                                        </p:set>
                                        <p:animEffect transition="in" filter="wipe(right)">
                                          <p:cBhvr>
                                            <p:cTn id="65" dur="300"/>
                                            <p:tgtEl>
                                              <p:spTgt spid="150"/>
                                            </p:tgtEl>
                                          </p:cBhvr>
                                        </p:animEffect>
                                      </p:childTnLst>
                                    </p:cTn>
                                  </p:par>
                                  <p:par>
                                    <p:cTn id="66" presetID="23" presetClass="entr" presetSubtype="16" fill="hold" nodeType="withEffect">
                                      <p:stCondLst>
                                        <p:cond delay="1000"/>
                                      </p:stCondLst>
                                      <p:childTnLst>
                                        <p:set>
                                          <p:cBhvr>
                                            <p:cTn id="67" dur="1" fill="hold">
                                              <p:stCondLst>
                                                <p:cond delay="0"/>
                                              </p:stCondLst>
                                            </p:cTn>
                                            <p:tgtEl>
                                              <p:spTgt spid="75"/>
                                            </p:tgtEl>
                                            <p:attrNameLst>
                                              <p:attrName>style.visibility</p:attrName>
                                            </p:attrNameLst>
                                          </p:cBhvr>
                                          <p:to>
                                            <p:strVal val="visible"/>
                                          </p:to>
                                        </p:set>
                                        <p:anim calcmode="lin" valueType="num">
                                          <p:cBhvr>
                                            <p:cTn id="68" dur="500" fill="hold"/>
                                            <p:tgtEl>
                                              <p:spTgt spid="75"/>
                                            </p:tgtEl>
                                            <p:attrNameLst>
                                              <p:attrName>ppt_w</p:attrName>
                                            </p:attrNameLst>
                                          </p:cBhvr>
                                          <p:tavLst>
                                            <p:tav tm="0">
                                              <p:val>
                                                <p:fltVal val="0"/>
                                              </p:val>
                                            </p:tav>
                                            <p:tav tm="100000">
                                              <p:val>
                                                <p:strVal val="#ppt_w"/>
                                              </p:val>
                                            </p:tav>
                                          </p:tavLst>
                                        </p:anim>
                                        <p:anim calcmode="lin" valueType="num">
                                          <p:cBhvr>
                                            <p:cTn id="69" dur="500" fill="hold"/>
                                            <p:tgtEl>
                                              <p:spTgt spid="75"/>
                                            </p:tgtEl>
                                            <p:attrNameLst>
                                              <p:attrName>ppt_h</p:attrName>
                                            </p:attrNameLst>
                                          </p:cBhvr>
                                          <p:tavLst>
                                            <p:tav tm="0">
                                              <p:val>
                                                <p:fltVal val="0"/>
                                              </p:val>
                                            </p:tav>
                                            <p:tav tm="100000">
                                              <p:val>
                                                <p:strVal val="#ppt_h"/>
                                              </p:val>
                                            </p:tav>
                                          </p:tavLst>
                                        </p:anim>
                                      </p:childTnLst>
                                    </p:cTn>
                                  </p:par>
                                  <p:par>
                                    <p:cTn id="70" presetID="42" presetClass="path" presetSubtype="0" fill="hold" nodeType="withEffect">
                                      <p:stCondLst>
                                        <p:cond delay="1000"/>
                                      </p:stCondLst>
                                      <p:childTnLst>
                                        <p:animMotion origin="layout" path="M 3.33333E-6 -2.46914E-6 L 0.00052 -0.29074 " pathEditMode="relative" rAng="0" ptsTypes="AA">
                                          <p:cBhvr>
                                            <p:cTn id="71" dur="1000" spd="-100000" fill="hold"/>
                                            <p:tgtEl>
                                              <p:spTgt spid="75"/>
                                            </p:tgtEl>
                                            <p:attrNameLst>
                                              <p:attrName>ppt_x</p:attrName>
                                              <p:attrName>ppt_y</p:attrName>
                                            </p:attrNameLst>
                                          </p:cBhvr>
                                          <p:rCtr x="17" y="-14537"/>
                                        </p:animMotion>
                                      </p:childTnLst>
                                    </p:cTn>
                                  </p:par>
                                  <p:par>
                                    <p:cTn id="72" presetID="23" presetClass="entr" presetSubtype="16" fill="hold" nodeType="withEffect">
                                      <p:stCondLst>
                                        <p:cond delay="1100"/>
                                      </p:stCondLst>
                                      <p:childTnLst>
                                        <p:set>
                                          <p:cBhvr>
                                            <p:cTn id="73" dur="1" fill="hold">
                                              <p:stCondLst>
                                                <p:cond delay="0"/>
                                              </p:stCondLst>
                                            </p:cTn>
                                            <p:tgtEl>
                                              <p:spTgt spid="94"/>
                                            </p:tgtEl>
                                            <p:attrNameLst>
                                              <p:attrName>style.visibility</p:attrName>
                                            </p:attrNameLst>
                                          </p:cBhvr>
                                          <p:to>
                                            <p:strVal val="visible"/>
                                          </p:to>
                                        </p:set>
                                        <p:anim calcmode="lin" valueType="num">
                                          <p:cBhvr>
                                            <p:cTn id="74" dur="500" fill="hold"/>
                                            <p:tgtEl>
                                              <p:spTgt spid="94"/>
                                            </p:tgtEl>
                                            <p:attrNameLst>
                                              <p:attrName>ppt_w</p:attrName>
                                            </p:attrNameLst>
                                          </p:cBhvr>
                                          <p:tavLst>
                                            <p:tav tm="0">
                                              <p:val>
                                                <p:fltVal val="0"/>
                                              </p:val>
                                            </p:tav>
                                            <p:tav tm="100000">
                                              <p:val>
                                                <p:strVal val="#ppt_w"/>
                                              </p:val>
                                            </p:tav>
                                          </p:tavLst>
                                        </p:anim>
                                        <p:anim calcmode="lin" valueType="num">
                                          <p:cBhvr>
                                            <p:cTn id="75" dur="500" fill="hold"/>
                                            <p:tgtEl>
                                              <p:spTgt spid="94"/>
                                            </p:tgtEl>
                                            <p:attrNameLst>
                                              <p:attrName>ppt_h</p:attrName>
                                            </p:attrNameLst>
                                          </p:cBhvr>
                                          <p:tavLst>
                                            <p:tav tm="0">
                                              <p:val>
                                                <p:fltVal val="0"/>
                                              </p:val>
                                            </p:tav>
                                            <p:tav tm="100000">
                                              <p:val>
                                                <p:strVal val="#ppt_h"/>
                                              </p:val>
                                            </p:tav>
                                          </p:tavLst>
                                        </p:anim>
                                      </p:childTnLst>
                                    </p:cTn>
                                  </p:par>
                                  <p:par>
                                    <p:cTn id="76" presetID="42" presetClass="path" presetSubtype="0" fill="hold" nodeType="withEffect">
                                      <p:stCondLst>
                                        <p:cond delay="1100"/>
                                      </p:stCondLst>
                                      <p:childTnLst>
                                        <p:animMotion origin="layout" path="M 3.61111E-6 -7.40741E-7 L 0.00034 -0.26204 " pathEditMode="relative" rAng="0" ptsTypes="AA">
                                          <p:cBhvr>
                                            <p:cTn id="77" dur="1000" spd="-100000" fill="hold"/>
                                            <p:tgtEl>
                                              <p:spTgt spid="94"/>
                                            </p:tgtEl>
                                            <p:attrNameLst>
                                              <p:attrName>ppt_x</p:attrName>
                                              <p:attrName>ppt_y</p:attrName>
                                            </p:attrNameLst>
                                          </p:cBhvr>
                                          <p:rCtr x="17" y="-13117"/>
                                        </p:animMotion>
                                      </p:childTnLst>
                                    </p:cTn>
                                  </p:par>
                                  <p:par>
                                    <p:cTn id="78" presetID="23" presetClass="entr" presetSubtype="16" fill="hold" nodeType="withEffect">
                                      <p:stCondLst>
                                        <p:cond delay="1200"/>
                                      </p:stCondLst>
                                      <p:childTnLst>
                                        <p:set>
                                          <p:cBhvr>
                                            <p:cTn id="79" dur="1" fill="hold">
                                              <p:stCondLst>
                                                <p:cond delay="0"/>
                                              </p:stCondLst>
                                            </p:cTn>
                                            <p:tgtEl>
                                              <p:spTgt spid="88"/>
                                            </p:tgtEl>
                                            <p:attrNameLst>
                                              <p:attrName>style.visibility</p:attrName>
                                            </p:attrNameLst>
                                          </p:cBhvr>
                                          <p:to>
                                            <p:strVal val="visible"/>
                                          </p:to>
                                        </p:set>
                                        <p:anim calcmode="lin" valueType="num">
                                          <p:cBhvr>
                                            <p:cTn id="80" dur="500" fill="hold"/>
                                            <p:tgtEl>
                                              <p:spTgt spid="88"/>
                                            </p:tgtEl>
                                            <p:attrNameLst>
                                              <p:attrName>ppt_w</p:attrName>
                                            </p:attrNameLst>
                                          </p:cBhvr>
                                          <p:tavLst>
                                            <p:tav tm="0">
                                              <p:val>
                                                <p:fltVal val="0"/>
                                              </p:val>
                                            </p:tav>
                                            <p:tav tm="100000">
                                              <p:val>
                                                <p:strVal val="#ppt_w"/>
                                              </p:val>
                                            </p:tav>
                                          </p:tavLst>
                                        </p:anim>
                                        <p:anim calcmode="lin" valueType="num">
                                          <p:cBhvr>
                                            <p:cTn id="81" dur="500" fill="hold"/>
                                            <p:tgtEl>
                                              <p:spTgt spid="88"/>
                                            </p:tgtEl>
                                            <p:attrNameLst>
                                              <p:attrName>ppt_h</p:attrName>
                                            </p:attrNameLst>
                                          </p:cBhvr>
                                          <p:tavLst>
                                            <p:tav tm="0">
                                              <p:val>
                                                <p:fltVal val="0"/>
                                              </p:val>
                                            </p:tav>
                                            <p:tav tm="100000">
                                              <p:val>
                                                <p:strVal val="#ppt_h"/>
                                              </p:val>
                                            </p:tav>
                                          </p:tavLst>
                                        </p:anim>
                                      </p:childTnLst>
                                    </p:cTn>
                                  </p:par>
                                  <p:par>
                                    <p:cTn id="82" presetID="42" presetClass="path" presetSubtype="0" fill="hold" nodeType="withEffect">
                                      <p:stCondLst>
                                        <p:cond delay="1200"/>
                                      </p:stCondLst>
                                      <p:childTnLst>
                                        <p:animMotion origin="layout" path="M 4.44444E-6 -7.40741E-7 L -0.00226 -0.27963 " pathEditMode="relative" rAng="0" ptsTypes="AA">
                                          <p:cBhvr>
                                            <p:cTn id="83" dur="1000" spd="-100000" fill="hold"/>
                                            <p:tgtEl>
                                              <p:spTgt spid="88"/>
                                            </p:tgtEl>
                                            <p:attrNameLst>
                                              <p:attrName>ppt_x</p:attrName>
                                              <p:attrName>ppt_y</p:attrName>
                                            </p:attrNameLst>
                                          </p:cBhvr>
                                          <p:rCtr x="-122" y="-13981"/>
                                        </p:animMotion>
                                      </p:childTnLst>
                                    </p:cTn>
                                  </p:par>
                                  <p:par>
                                    <p:cTn id="84" presetID="23" presetClass="entr" presetSubtype="16" fill="hold" nodeType="withEffect">
                                      <p:stCondLst>
                                        <p:cond delay="1300"/>
                                      </p:stCondLst>
                                      <p:childTnLst>
                                        <p:set>
                                          <p:cBhvr>
                                            <p:cTn id="85" dur="1" fill="hold">
                                              <p:stCondLst>
                                                <p:cond delay="0"/>
                                              </p:stCondLst>
                                            </p:cTn>
                                            <p:tgtEl>
                                              <p:spTgt spid="82"/>
                                            </p:tgtEl>
                                            <p:attrNameLst>
                                              <p:attrName>style.visibility</p:attrName>
                                            </p:attrNameLst>
                                          </p:cBhvr>
                                          <p:to>
                                            <p:strVal val="visible"/>
                                          </p:to>
                                        </p:set>
                                        <p:anim calcmode="lin" valueType="num">
                                          <p:cBhvr>
                                            <p:cTn id="86" dur="500" fill="hold"/>
                                            <p:tgtEl>
                                              <p:spTgt spid="82"/>
                                            </p:tgtEl>
                                            <p:attrNameLst>
                                              <p:attrName>ppt_w</p:attrName>
                                            </p:attrNameLst>
                                          </p:cBhvr>
                                          <p:tavLst>
                                            <p:tav tm="0">
                                              <p:val>
                                                <p:fltVal val="0"/>
                                              </p:val>
                                            </p:tav>
                                            <p:tav tm="100000">
                                              <p:val>
                                                <p:strVal val="#ppt_w"/>
                                              </p:val>
                                            </p:tav>
                                          </p:tavLst>
                                        </p:anim>
                                        <p:anim calcmode="lin" valueType="num">
                                          <p:cBhvr>
                                            <p:cTn id="87" dur="500" fill="hold"/>
                                            <p:tgtEl>
                                              <p:spTgt spid="82"/>
                                            </p:tgtEl>
                                            <p:attrNameLst>
                                              <p:attrName>ppt_h</p:attrName>
                                            </p:attrNameLst>
                                          </p:cBhvr>
                                          <p:tavLst>
                                            <p:tav tm="0">
                                              <p:val>
                                                <p:fltVal val="0"/>
                                              </p:val>
                                            </p:tav>
                                            <p:tav tm="100000">
                                              <p:val>
                                                <p:strVal val="#ppt_h"/>
                                              </p:val>
                                            </p:tav>
                                          </p:tavLst>
                                        </p:anim>
                                      </p:childTnLst>
                                    </p:cTn>
                                  </p:par>
                                  <p:par>
                                    <p:cTn id="88" presetID="42" presetClass="path" presetSubtype="0" fill="hold" nodeType="withEffect">
                                      <p:stCondLst>
                                        <p:cond delay="1300"/>
                                      </p:stCondLst>
                                      <p:childTnLst>
                                        <p:animMotion origin="layout" path="M 1.38889E-6 3.7037E-6 L -0.00313 -0.27624 " pathEditMode="relative" rAng="0" ptsTypes="AA">
                                          <p:cBhvr>
                                            <p:cTn id="89" dur="1000" spd="-100000" fill="hold"/>
                                            <p:tgtEl>
                                              <p:spTgt spid="82"/>
                                            </p:tgtEl>
                                            <p:attrNameLst>
                                              <p:attrName>ppt_x</p:attrName>
                                              <p:attrName>ppt_y</p:attrName>
                                            </p:attrNameLst>
                                          </p:cBhvr>
                                          <p:rCtr x="-156" y="-13827"/>
                                        </p:animMotion>
                                      </p:childTnLst>
                                    </p:cTn>
                                  </p:par>
                                  <p:par>
                                    <p:cTn id="90" presetID="23" presetClass="entr" presetSubtype="32" fill="hold" nodeType="withEffect">
                                      <p:stCondLst>
                                        <p:cond delay="600"/>
                                      </p:stCondLst>
                                      <p:childTnLst>
                                        <p:set>
                                          <p:cBhvr>
                                            <p:cTn id="91" dur="1" fill="hold">
                                              <p:stCondLst>
                                                <p:cond delay="0"/>
                                              </p:stCondLst>
                                            </p:cTn>
                                            <p:tgtEl>
                                              <p:spTgt spid="128"/>
                                            </p:tgtEl>
                                            <p:attrNameLst>
                                              <p:attrName>style.visibility</p:attrName>
                                            </p:attrNameLst>
                                          </p:cBhvr>
                                          <p:to>
                                            <p:strVal val="visible"/>
                                          </p:to>
                                        </p:set>
                                        <p:anim calcmode="lin" valueType="num">
                                          <p:cBhvr>
                                            <p:cTn id="92" dur="400" fill="hold"/>
                                            <p:tgtEl>
                                              <p:spTgt spid="128"/>
                                            </p:tgtEl>
                                            <p:attrNameLst>
                                              <p:attrName>ppt_w</p:attrName>
                                            </p:attrNameLst>
                                          </p:cBhvr>
                                          <p:tavLst>
                                            <p:tav tm="0">
                                              <p:val>
                                                <p:strVal val="4*#ppt_w"/>
                                              </p:val>
                                            </p:tav>
                                            <p:tav tm="100000">
                                              <p:val>
                                                <p:strVal val="#ppt_w"/>
                                              </p:val>
                                            </p:tav>
                                          </p:tavLst>
                                        </p:anim>
                                        <p:anim calcmode="lin" valueType="num">
                                          <p:cBhvr>
                                            <p:cTn id="93" dur="400" fill="hold"/>
                                            <p:tgtEl>
                                              <p:spTgt spid="128"/>
                                            </p:tgtEl>
                                            <p:attrNameLst>
                                              <p:attrName>ppt_h</p:attrName>
                                            </p:attrNameLst>
                                          </p:cBhvr>
                                          <p:tavLst>
                                            <p:tav tm="0">
                                              <p:val>
                                                <p:strVal val="4*#ppt_h"/>
                                              </p:val>
                                            </p:tav>
                                            <p:tav tm="100000">
                                              <p:val>
                                                <p:strVal val="#ppt_h"/>
                                              </p:val>
                                            </p:tav>
                                          </p:tavLst>
                                        </p:anim>
                                      </p:childTnLst>
                                    </p:cTn>
                                  </p:par>
                                  <p:par>
                                    <p:cTn id="94" presetID="10" presetClass="entr" presetSubtype="0" fill="hold" nodeType="withEffect">
                                      <p:stCondLst>
                                        <p:cond delay="600"/>
                                      </p:stCondLst>
                                      <p:childTnLst>
                                        <p:set>
                                          <p:cBhvr>
                                            <p:cTn id="95" dur="1" fill="hold">
                                              <p:stCondLst>
                                                <p:cond delay="0"/>
                                              </p:stCondLst>
                                            </p:cTn>
                                            <p:tgtEl>
                                              <p:spTgt spid="128"/>
                                            </p:tgtEl>
                                            <p:attrNameLst>
                                              <p:attrName>style.visibility</p:attrName>
                                            </p:attrNameLst>
                                          </p:cBhvr>
                                          <p:to>
                                            <p:strVal val="visible"/>
                                          </p:to>
                                        </p:set>
                                        <p:animEffect transition="in" filter="fade">
                                          <p:cBhvr>
                                            <p:cTn id="96" dur="400"/>
                                            <p:tgtEl>
                                              <p:spTgt spid="128"/>
                                            </p:tgtEl>
                                          </p:cBhvr>
                                        </p:animEffect>
                                      </p:childTnLst>
                                    </p:cTn>
                                  </p:par>
                                  <p:par>
                                    <p:cTn id="97" presetID="23" presetClass="entr" presetSubtype="32" fill="hold" nodeType="withEffect">
                                      <p:stCondLst>
                                        <p:cond delay="700"/>
                                      </p:stCondLst>
                                      <p:childTnLst>
                                        <p:set>
                                          <p:cBhvr>
                                            <p:cTn id="98" dur="1" fill="hold">
                                              <p:stCondLst>
                                                <p:cond delay="0"/>
                                              </p:stCondLst>
                                            </p:cTn>
                                            <p:tgtEl>
                                              <p:spTgt spid="129"/>
                                            </p:tgtEl>
                                            <p:attrNameLst>
                                              <p:attrName>style.visibility</p:attrName>
                                            </p:attrNameLst>
                                          </p:cBhvr>
                                          <p:to>
                                            <p:strVal val="visible"/>
                                          </p:to>
                                        </p:set>
                                        <p:anim calcmode="lin" valueType="num">
                                          <p:cBhvr>
                                            <p:cTn id="99" dur="400" fill="hold"/>
                                            <p:tgtEl>
                                              <p:spTgt spid="129"/>
                                            </p:tgtEl>
                                            <p:attrNameLst>
                                              <p:attrName>ppt_w</p:attrName>
                                            </p:attrNameLst>
                                          </p:cBhvr>
                                          <p:tavLst>
                                            <p:tav tm="0">
                                              <p:val>
                                                <p:strVal val="4*#ppt_w"/>
                                              </p:val>
                                            </p:tav>
                                            <p:tav tm="100000">
                                              <p:val>
                                                <p:strVal val="#ppt_w"/>
                                              </p:val>
                                            </p:tav>
                                          </p:tavLst>
                                        </p:anim>
                                        <p:anim calcmode="lin" valueType="num">
                                          <p:cBhvr>
                                            <p:cTn id="100" dur="400" fill="hold"/>
                                            <p:tgtEl>
                                              <p:spTgt spid="129"/>
                                            </p:tgtEl>
                                            <p:attrNameLst>
                                              <p:attrName>ppt_h</p:attrName>
                                            </p:attrNameLst>
                                          </p:cBhvr>
                                          <p:tavLst>
                                            <p:tav tm="0">
                                              <p:val>
                                                <p:strVal val="4*#ppt_h"/>
                                              </p:val>
                                            </p:tav>
                                            <p:tav tm="100000">
                                              <p:val>
                                                <p:strVal val="#ppt_h"/>
                                              </p:val>
                                            </p:tav>
                                          </p:tavLst>
                                        </p:anim>
                                      </p:childTnLst>
                                    </p:cTn>
                                  </p:par>
                                  <p:par>
                                    <p:cTn id="101" presetID="10" presetClass="entr" presetSubtype="0" fill="hold" nodeType="withEffect">
                                      <p:stCondLst>
                                        <p:cond delay="700"/>
                                      </p:stCondLst>
                                      <p:childTnLst>
                                        <p:set>
                                          <p:cBhvr>
                                            <p:cTn id="102" dur="1" fill="hold">
                                              <p:stCondLst>
                                                <p:cond delay="0"/>
                                              </p:stCondLst>
                                            </p:cTn>
                                            <p:tgtEl>
                                              <p:spTgt spid="129"/>
                                            </p:tgtEl>
                                            <p:attrNameLst>
                                              <p:attrName>style.visibility</p:attrName>
                                            </p:attrNameLst>
                                          </p:cBhvr>
                                          <p:to>
                                            <p:strVal val="visible"/>
                                          </p:to>
                                        </p:set>
                                        <p:animEffect transition="in" filter="fade">
                                          <p:cBhvr>
                                            <p:cTn id="103" dur="400"/>
                                            <p:tgtEl>
                                              <p:spTgt spid="129"/>
                                            </p:tgtEl>
                                          </p:cBhvr>
                                        </p:animEffect>
                                      </p:childTnLst>
                                    </p:cTn>
                                  </p:par>
                                  <p:par>
                                    <p:cTn id="104" presetID="23" presetClass="entr" presetSubtype="32" fill="hold" nodeType="withEffect">
                                      <p:stCondLst>
                                        <p:cond delay="800"/>
                                      </p:stCondLst>
                                      <p:childTnLst>
                                        <p:set>
                                          <p:cBhvr>
                                            <p:cTn id="105" dur="1" fill="hold">
                                              <p:stCondLst>
                                                <p:cond delay="0"/>
                                              </p:stCondLst>
                                            </p:cTn>
                                            <p:tgtEl>
                                              <p:spTgt spid="130"/>
                                            </p:tgtEl>
                                            <p:attrNameLst>
                                              <p:attrName>style.visibility</p:attrName>
                                            </p:attrNameLst>
                                          </p:cBhvr>
                                          <p:to>
                                            <p:strVal val="visible"/>
                                          </p:to>
                                        </p:set>
                                        <p:anim calcmode="lin" valueType="num">
                                          <p:cBhvr>
                                            <p:cTn id="106" dur="400" fill="hold"/>
                                            <p:tgtEl>
                                              <p:spTgt spid="130"/>
                                            </p:tgtEl>
                                            <p:attrNameLst>
                                              <p:attrName>ppt_w</p:attrName>
                                            </p:attrNameLst>
                                          </p:cBhvr>
                                          <p:tavLst>
                                            <p:tav tm="0">
                                              <p:val>
                                                <p:strVal val="4*#ppt_w"/>
                                              </p:val>
                                            </p:tav>
                                            <p:tav tm="100000">
                                              <p:val>
                                                <p:strVal val="#ppt_w"/>
                                              </p:val>
                                            </p:tav>
                                          </p:tavLst>
                                        </p:anim>
                                        <p:anim calcmode="lin" valueType="num">
                                          <p:cBhvr>
                                            <p:cTn id="107" dur="400" fill="hold"/>
                                            <p:tgtEl>
                                              <p:spTgt spid="130"/>
                                            </p:tgtEl>
                                            <p:attrNameLst>
                                              <p:attrName>ppt_h</p:attrName>
                                            </p:attrNameLst>
                                          </p:cBhvr>
                                          <p:tavLst>
                                            <p:tav tm="0">
                                              <p:val>
                                                <p:strVal val="4*#ppt_h"/>
                                              </p:val>
                                            </p:tav>
                                            <p:tav tm="100000">
                                              <p:val>
                                                <p:strVal val="#ppt_h"/>
                                              </p:val>
                                            </p:tav>
                                          </p:tavLst>
                                        </p:anim>
                                      </p:childTnLst>
                                    </p:cTn>
                                  </p:par>
                                  <p:par>
                                    <p:cTn id="108" presetID="10" presetClass="entr" presetSubtype="0" fill="hold" nodeType="withEffect">
                                      <p:stCondLst>
                                        <p:cond delay="800"/>
                                      </p:stCondLst>
                                      <p:childTnLst>
                                        <p:set>
                                          <p:cBhvr>
                                            <p:cTn id="109" dur="1" fill="hold">
                                              <p:stCondLst>
                                                <p:cond delay="0"/>
                                              </p:stCondLst>
                                            </p:cTn>
                                            <p:tgtEl>
                                              <p:spTgt spid="130"/>
                                            </p:tgtEl>
                                            <p:attrNameLst>
                                              <p:attrName>style.visibility</p:attrName>
                                            </p:attrNameLst>
                                          </p:cBhvr>
                                          <p:to>
                                            <p:strVal val="visible"/>
                                          </p:to>
                                        </p:set>
                                        <p:animEffect transition="in" filter="fade">
                                          <p:cBhvr>
                                            <p:cTn id="110" dur="400"/>
                                            <p:tgtEl>
                                              <p:spTgt spid="130"/>
                                            </p:tgtEl>
                                          </p:cBhvr>
                                        </p:animEffect>
                                      </p:childTnLst>
                                    </p:cTn>
                                  </p:par>
                                  <p:par>
                                    <p:cTn id="111" presetID="23" presetClass="entr" presetSubtype="32" fill="hold" nodeType="withEffect">
                                      <p:stCondLst>
                                        <p:cond delay="900"/>
                                      </p:stCondLst>
                                      <p:childTnLst>
                                        <p:set>
                                          <p:cBhvr>
                                            <p:cTn id="112" dur="1" fill="hold">
                                              <p:stCondLst>
                                                <p:cond delay="0"/>
                                              </p:stCondLst>
                                            </p:cTn>
                                            <p:tgtEl>
                                              <p:spTgt spid="146"/>
                                            </p:tgtEl>
                                            <p:attrNameLst>
                                              <p:attrName>style.visibility</p:attrName>
                                            </p:attrNameLst>
                                          </p:cBhvr>
                                          <p:to>
                                            <p:strVal val="visible"/>
                                          </p:to>
                                        </p:set>
                                        <p:anim calcmode="lin" valueType="num">
                                          <p:cBhvr>
                                            <p:cTn id="113" dur="400" fill="hold"/>
                                            <p:tgtEl>
                                              <p:spTgt spid="146"/>
                                            </p:tgtEl>
                                            <p:attrNameLst>
                                              <p:attrName>ppt_w</p:attrName>
                                            </p:attrNameLst>
                                          </p:cBhvr>
                                          <p:tavLst>
                                            <p:tav tm="0">
                                              <p:val>
                                                <p:strVal val="4*#ppt_w"/>
                                              </p:val>
                                            </p:tav>
                                            <p:tav tm="100000">
                                              <p:val>
                                                <p:strVal val="#ppt_w"/>
                                              </p:val>
                                            </p:tav>
                                          </p:tavLst>
                                        </p:anim>
                                        <p:anim calcmode="lin" valueType="num">
                                          <p:cBhvr>
                                            <p:cTn id="114" dur="400" fill="hold"/>
                                            <p:tgtEl>
                                              <p:spTgt spid="146"/>
                                            </p:tgtEl>
                                            <p:attrNameLst>
                                              <p:attrName>ppt_h</p:attrName>
                                            </p:attrNameLst>
                                          </p:cBhvr>
                                          <p:tavLst>
                                            <p:tav tm="0">
                                              <p:val>
                                                <p:strVal val="4*#ppt_h"/>
                                              </p:val>
                                            </p:tav>
                                            <p:tav tm="100000">
                                              <p:val>
                                                <p:strVal val="#ppt_h"/>
                                              </p:val>
                                            </p:tav>
                                          </p:tavLst>
                                        </p:anim>
                                      </p:childTnLst>
                                    </p:cTn>
                                  </p:par>
                                  <p:par>
                                    <p:cTn id="115" presetID="10" presetClass="entr" presetSubtype="0" fill="hold" nodeType="withEffect">
                                      <p:stCondLst>
                                        <p:cond delay="900"/>
                                      </p:stCondLst>
                                      <p:childTnLst>
                                        <p:set>
                                          <p:cBhvr>
                                            <p:cTn id="116" dur="1" fill="hold">
                                              <p:stCondLst>
                                                <p:cond delay="0"/>
                                              </p:stCondLst>
                                            </p:cTn>
                                            <p:tgtEl>
                                              <p:spTgt spid="146"/>
                                            </p:tgtEl>
                                            <p:attrNameLst>
                                              <p:attrName>style.visibility</p:attrName>
                                            </p:attrNameLst>
                                          </p:cBhvr>
                                          <p:to>
                                            <p:strVal val="visible"/>
                                          </p:to>
                                        </p:set>
                                        <p:animEffect transition="in" filter="fade">
                                          <p:cBhvr>
                                            <p:cTn id="117" dur="4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122" grpId="0" animBg="1"/>
          <p:bldP spid="123" grpId="0" animBg="1"/>
          <p:bldP spid="124" grpId="0" animBg="1"/>
          <p:bldP spid="125" grpId="0" animBg="1"/>
          <p:bldP spid="126" grpId="0" animBg="1"/>
          <p:bldP spid="127" grpId="0" animBg="1"/>
          <p:bldP spid="145"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2</a:t>
            </a:fld>
            <a:endParaRPr lang="zh-CN" altLang="en-US"/>
          </a:p>
        </p:txBody>
      </p:sp>
      <p:sp>
        <p:nvSpPr>
          <p:cNvPr id="23" name="矩形 22"/>
          <p:cNvSpPr/>
          <p:nvPr/>
        </p:nvSpPr>
        <p:spPr>
          <a:xfrm>
            <a:off x="755576" y="1129339"/>
            <a:ext cx="2416251" cy="3338037"/>
          </a:xfrm>
          <a:prstGeom prst="rect">
            <a:avLst/>
          </a:prstGeom>
          <a:solidFill>
            <a:srgbClr val="BD392F"/>
          </a:soli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6" name="五边形 25"/>
          <p:cNvSpPr/>
          <p:nvPr/>
        </p:nvSpPr>
        <p:spPr>
          <a:xfrm>
            <a:off x="1478836" y="1015336"/>
            <a:ext cx="2061635" cy="804410"/>
          </a:xfrm>
          <a:prstGeom prst="homePlate">
            <a:avLst>
              <a:gd name="adj" fmla="val 30537"/>
            </a:avLst>
          </a:prstGeom>
          <a:gradFill>
            <a:gsLst>
              <a:gs pos="0">
                <a:schemeClr val="bg1">
                  <a:lumMod val="85000"/>
                </a:schemeClr>
              </a:gs>
              <a:gs pos="1000">
                <a:schemeClr val="bg1"/>
              </a:gs>
              <a:gs pos="92000">
                <a:schemeClr val="bg1">
                  <a:lumMod val="85000"/>
                </a:schemeClr>
              </a:gs>
            </a:gsLst>
            <a:lin ang="16200000" scaled="0"/>
          </a:gra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7" name="任意多边形 26"/>
          <p:cNvSpPr/>
          <p:nvPr/>
        </p:nvSpPr>
        <p:spPr>
          <a:xfrm>
            <a:off x="3409954" y="1015336"/>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adFill>
            <a:gsLst>
              <a:gs pos="0">
                <a:schemeClr val="bg1">
                  <a:lumMod val="85000"/>
                </a:schemeClr>
              </a:gs>
              <a:gs pos="1000">
                <a:schemeClr val="bg1"/>
              </a:gs>
              <a:gs pos="92000">
                <a:schemeClr val="bg1">
                  <a:lumMod val="85000"/>
                </a:schemeClr>
              </a:gs>
            </a:gsLst>
            <a:lin ang="16200000" scaled="0"/>
          </a:gra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31" name="五边形 30"/>
          <p:cNvSpPr/>
          <p:nvPr/>
        </p:nvSpPr>
        <p:spPr>
          <a:xfrm>
            <a:off x="1478836" y="1942273"/>
            <a:ext cx="2061635" cy="804410"/>
          </a:xfrm>
          <a:prstGeom prst="homePlate">
            <a:avLst>
              <a:gd name="adj" fmla="val 30537"/>
            </a:avLst>
          </a:prstGeom>
          <a:gradFill>
            <a:gsLst>
              <a:gs pos="0">
                <a:schemeClr val="bg1">
                  <a:lumMod val="85000"/>
                </a:schemeClr>
              </a:gs>
              <a:gs pos="1000">
                <a:schemeClr val="bg1"/>
              </a:gs>
              <a:gs pos="92000">
                <a:schemeClr val="bg1">
                  <a:lumMod val="85000"/>
                </a:schemeClr>
              </a:gs>
            </a:gsLst>
            <a:lin ang="16200000" scaled="0"/>
          </a:gra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32" name="任意多边形 31"/>
          <p:cNvSpPr/>
          <p:nvPr/>
        </p:nvSpPr>
        <p:spPr>
          <a:xfrm>
            <a:off x="3409954" y="1942273"/>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adFill>
            <a:gsLst>
              <a:gs pos="0">
                <a:schemeClr val="bg1">
                  <a:lumMod val="85000"/>
                </a:schemeClr>
              </a:gs>
              <a:gs pos="1000">
                <a:schemeClr val="bg1"/>
              </a:gs>
              <a:gs pos="92000">
                <a:schemeClr val="bg1">
                  <a:lumMod val="85000"/>
                </a:schemeClr>
              </a:gs>
            </a:gsLst>
            <a:lin ang="16200000" scaled="0"/>
          </a:gra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36" name="五边形 35"/>
          <p:cNvSpPr/>
          <p:nvPr/>
        </p:nvSpPr>
        <p:spPr>
          <a:xfrm>
            <a:off x="1478836" y="2850031"/>
            <a:ext cx="2061635" cy="804410"/>
          </a:xfrm>
          <a:prstGeom prst="homePlate">
            <a:avLst>
              <a:gd name="adj" fmla="val 30537"/>
            </a:avLst>
          </a:prstGeom>
          <a:gradFill>
            <a:gsLst>
              <a:gs pos="0">
                <a:schemeClr val="bg1">
                  <a:lumMod val="85000"/>
                </a:schemeClr>
              </a:gs>
              <a:gs pos="1000">
                <a:schemeClr val="bg1"/>
              </a:gs>
              <a:gs pos="92000">
                <a:schemeClr val="bg1">
                  <a:lumMod val="85000"/>
                </a:schemeClr>
              </a:gs>
            </a:gsLst>
            <a:lin ang="16200000" scaled="0"/>
          </a:gra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37" name="任意多边形 36"/>
          <p:cNvSpPr/>
          <p:nvPr/>
        </p:nvSpPr>
        <p:spPr>
          <a:xfrm>
            <a:off x="3409954" y="2850031"/>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adFill>
            <a:gsLst>
              <a:gs pos="0">
                <a:schemeClr val="bg1">
                  <a:lumMod val="85000"/>
                </a:schemeClr>
              </a:gs>
              <a:gs pos="1000">
                <a:schemeClr val="bg1"/>
              </a:gs>
              <a:gs pos="92000">
                <a:schemeClr val="bg1">
                  <a:lumMod val="85000"/>
                </a:schemeClr>
              </a:gs>
            </a:gsLst>
            <a:lin ang="16200000" scaled="0"/>
          </a:gra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38" name="文本框 18"/>
          <p:cNvSpPr txBox="1"/>
          <p:nvPr/>
        </p:nvSpPr>
        <p:spPr>
          <a:xfrm>
            <a:off x="3865316" y="2963695"/>
            <a:ext cx="3471218" cy="577081"/>
          </a:xfrm>
          <a:prstGeom prst="rect">
            <a:avLst/>
          </a:prstGeom>
          <a:noFill/>
          <a:ln>
            <a:noFill/>
          </a:ln>
        </p:spPr>
        <p:txBody>
          <a:bodyPr wrap="square" rtlCol="0">
            <a:spAutoFit/>
          </a:bodyPr>
          <a:lstStyle/>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 简约商务风图表</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1" name="五边形 40"/>
          <p:cNvSpPr/>
          <p:nvPr/>
        </p:nvSpPr>
        <p:spPr>
          <a:xfrm>
            <a:off x="1478836" y="3776968"/>
            <a:ext cx="2061635" cy="804410"/>
          </a:xfrm>
          <a:prstGeom prst="homePlate">
            <a:avLst>
              <a:gd name="adj" fmla="val 30537"/>
            </a:avLst>
          </a:prstGeom>
          <a:gradFill>
            <a:gsLst>
              <a:gs pos="0">
                <a:schemeClr val="bg1">
                  <a:lumMod val="85000"/>
                </a:schemeClr>
              </a:gs>
              <a:gs pos="1000">
                <a:schemeClr val="bg1"/>
              </a:gs>
              <a:gs pos="92000">
                <a:schemeClr val="bg1">
                  <a:lumMod val="85000"/>
                </a:schemeClr>
              </a:gs>
            </a:gsLst>
            <a:lin ang="16200000" scaled="0"/>
          </a:gradFill>
          <a:ln w="19050">
            <a:no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42" name="任意多边形 41"/>
          <p:cNvSpPr/>
          <p:nvPr/>
        </p:nvSpPr>
        <p:spPr>
          <a:xfrm>
            <a:off x="3409954" y="3776968"/>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adFill>
            <a:gsLst>
              <a:gs pos="0">
                <a:schemeClr val="bg1">
                  <a:lumMod val="85000"/>
                </a:schemeClr>
              </a:gs>
              <a:gs pos="1000">
                <a:schemeClr val="bg1"/>
              </a:gs>
              <a:gs pos="92000">
                <a:schemeClr val="bg1">
                  <a:lumMod val="85000"/>
                </a:schemeClr>
              </a:gs>
            </a:gsLst>
            <a:lin ang="16200000" scaled="0"/>
          </a:gra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45" name="文本框 18"/>
          <p:cNvSpPr txBox="1"/>
          <p:nvPr/>
        </p:nvSpPr>
        <p:spPr>
          <a:xfrm>
            <a:off x="3865316" y="1134895"/>
            <a:ext cx="3471218" cy="577081"/>
          </a:xfrm>
          <a:prstGeom prst="rect">
            <a:avLst/>
          </a:prstGeom>
          <a:noFill/>
          <a:ln>
            <a:noFill/>
          </a:ln>
        </p:spPr>
        <p:txBody>
          <a:bodyPr wrap="square" rtlCol="0">
            <a:spAutoFit/>
          </a:bodyPr>
          <a:lstStyle/>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 简约商务风图表</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6" name="文本框 18"/>
          <p:cNvSpPr txBox="1"/>
          <p:nvPr/>
        </p:nvSpPr>
        <p:spPr>
          <a:xfrm>
            <a:off x="3865316" y="2009538"/>
            <a:ext cx="3471218" cy="577081"/>
          </a:xfrm>
          <a:prstGeom prst="rect">
            <a:avLst/>
          </a:prstGeom>
          <a:noFill/>
          <a:ln>
            <a:noFill/>
          </a:ln>
        </p:spPr>
        <p:txBody>
          <a:bodyPr wrap="square" rtlCol="0">
            <a:spAutoFit/>
          </a:bodyPr>
          <a:lstStyle/>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 简约商务风图表</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7" name="文本框 18"/>
          <p:cNvSpPr txBox="1"/>
          <p:nvPr/>
        </p:nvSpPr>
        <p:spPr>
          <a:xfrm>
            <a:off x="3865316" y="3811833"/>
            <a:ext cx="3471218" cy="577081"/>
          </a:xfrm>
          <a:prstGeom prst="rect">
            <a:avLst/>
          </a:prstGeom>
          <a:noFill/>
          <a:ln>
            <a:noFill/>
          </a:ln>
        </p:spPr>
        <p:txBody>
          <a:bodyPr wrap="square" rtlCol="0">
            <a:spAutoFit/>
          </a:bodyPr>
          <a:lstStyle/>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 简约商务风图表</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48" name="组合 47"/>
          <p:cNvGrpSpPr/>
          <p:nvPr/>
        </p:nvGrpSpPr>
        <p:grpSpPr>
          <a:xfrm>
            <a:off x="1907705" y="1164939"/>
            <a:ext cx="836858" cy="609592"/>
            <a:chOff x="1830660" y="2607854"/>
            <a:chExt cx="2244725" cy="1635125"/>
          </a:xfrm>
        </p:grpSpPr>
        <p:sp>
          <p:nvSpPr>
            <p:cNvPr id="49" name="Freeform 5"/>
            <p:cNvSpPr>
              <a:spLocks noEditPoints="1"/>
            </p:cNvSpPr>
            <p:nvPr/>
          </p:nvSpPr>
          <p:spPr bwMode="auto">
            <a:xfrm>
              <a:off x="3126060" y="2607854"/>
              <a:ext cx="949325" cy="1635125"/>
            </a:xfrm>
            <a:custGeom>
              <a:avLst/>
              <a:gdLst>
                <a:gd name="T0" fmla="*/ 213 w 253"/>
                <a:gd name="T1" fmla="*/ 414 h 435"/>
                <a:gd name="T2" fmla="*/ 158 w 253"/>
                <a:gd name="T3" fmla="*/ 424 h 435"/>
                <a:gd name="T4" fmla="*/ 87 w 253"/>
                <a:gd name="T5" fmla="*/ 419 h 435"/>
                <a:gd name="T6" fmla="*/ 46 w 253"/>
                <a:gd name="T7" fmla="*/ 409 h 435"/>
                <a:gd name="T8" fmla="*/ 39 w 253"/>
                <a:gd name="T9" fmla="*/ 396 h 435"/>
                <a:gd name="T10" fmla="*/ 45 w 253"/>
                <a:gd name="T11" fmla="*/ 373 h 435"/>
                <a:gd name="T12" fmla="*/ 84 w 253"/>
                <a:gd name="T13" fmla="*/ 338 h 435"/>
                <a:gd name="T14" fmla="*/ 56 w 253"/>
                <a:gd name="T15" fmla="*/ 157 h 435"/>
                <a:gd name="T16" fmla="*/ 21 w 253"/>
                <a:gd name="T17" fmla="*/ 137 h 435"/>
                <a:gd name="T18" fmla="*/ 29 w 253"/>
                <a:gd name="T19" fmla="*/ 101 h 435"/>
                <a:gd name="T20" fmla="*/ 27 w 253"/>
                <a:gd name="T21" fmla="*/ 56 h 435"/>
                <a:gd name="T22" fmla="*/ 82 w 253"/>
                <a:gd name="T23" fmla="*/ 60 h 435"/>
                <a:gd name="T24" fmla="*/ 140 w 253"/>
                <a:gd name="T25" fmla="*/ 63 h 435"/>
                <a:gd name="T26" fmla="*/ 165 w 253"/>
                <a:gd name="T27" fmla="*/ 42 h 435"/>
                <a:gd name="T28" fmla="*/ 242 w 253"/>
                <a:gd name="T29" fmla="*/ 12 h 435"/>
                <a:gd name="T30" fmla="*/ 166 w 253"/>
                <a:gd name="T31" fmla="*/ 69 h 435"/>
                <a:gd name="T32" fmla="*/ 180 w 253"/>
                <a:gd name="T33" fmla="*/ 135 h 435"/>
                <a:gd name="T34" fmla="*/ 174 w 253"/>
                <a:gd name="T35" fmla="*/ 268 h 435"/>
                <a:gd name="T36" fmla="*/ 214 w 253"/>
                <a:gd name="T37" fmla="*/ 330 h 435"/>
                <a:gd name="T38" fmla="*/ 222 w 253"/>
                <a:gd name="T39" fmla="*/ 393 h 435"/>
                <a:gd name="T40" fmla="*/ 80 w 253"/>
                <a:gd name="T41" fmla="*/ 112 h 435"/>
                <a:gd name="T42" fmla="*/ 50 w 253"/>
                <a:gd name="T43" fmla="*/ 121 h 435"/>
                <a:gd name="T44" fmla="*/ 82 w 253"/>
                <a:gd name="T45" fmla="*/ 127 h 435"/>
                <a:gd name="T46" fmla="*/ 160 w 253"/>
                <a:gd name="T47" fmla="*/ 327 h 435"/>
                <a:gd name="T48" fmla="*/ 161 w 253"/>
                <a:gd name="T49" fmla="*/ 332 h 435"/>
                <a:gd name="T50" fmla="*/ 92 w 253"/>
                <a:gd name="T51" fmla="*/ 217 h 435"/>
                <a:gd name="T52" fmla="*/ 94 w 253"/>
                <a:gd name="T53" fmla="*/ 264 h 435"/>
                <a:gd name="T54" fmla="*/ 115 w 253"/>
                <a:gd name="T55" fmla="*/ 241 h 435"/>
                <a:gd name="T56" fmla="*/ 159 w 253"/>
                <a:gd name="T57" fmla="*/ 229 h 435"/>
                <a:gd name="T58" fmla="*/ 159 w 253"/>
                <a:gd name="T59" fmla="*/ 229 h 435"/>
                <a:gd name="T60" fmla="*/ 157 w 253"/>
                <a:gd name="T61" fmla="*/ 260 h 435"/>
                <a:gd name="T62" fmla="*/ 94 w 253"/>
                <a:gd name="T63" fmla="*/ 275 h 435"/>
                <a:gd name="T64" fmla="*/ 113 w 253"/>
                <a:gd name="T65" fmla="*/ 289 h 435"/>
                <a:gd name="T66" fmla="*/ 89 w 253"/>
                <a:gd name="T67" fmla="*/ 134 h 435"/>
                <a:gd name="T68" fmla="*/ 120 w 253"/>
                <a:gd name="T69" fmla="*/ 167 h 435"/>
                <a:gd name="T70" fmla="*/ 118 w 253"/>
                <a:gd name="T71" fmla="*/ 191 h 435"/>
                <a:gd name="T72" fmla="*/ 139 w 253"/>
                <a:gd name="T73" fmla="*/ 214 h 435"/>
                <a:gd name="T74" fmla="*/ 89 w 253"/>
                <a:gd name="T75" fmla="*/ 151 h 435"/>
                <a:gd name="T76" fmla="*/ 157 w 253"/>
                <a:gd name="T77" fmla="*/ 100 h 435"/>
                <a:gd name="T78" fmla="*/ 101 w 253"/>
                <a:gd name="T79" fmla="*/ 117 h 435"/>
                <a:gd name="T80" fmla="*/ 156 w 253"/>
                <a:gd name="T81" fmla="*/ 108 h 435"/>
                <a:gd name="T82" fmla="*/ 130 w 253"/>
                <a:gd name="T83" fmla="*/ 78 h 435"/>
                <a:gd name="T84" fmla="*/ 90 w 253"/>
                <a:gd name="T85" fmla="*/ 94 h 435"/>
                <a:gd name="T86" fmla="*/ 95 w 253"/>
                <a:gd name="T87" fmla="*/ 115 h 435"/>
                <a:gd name="T88" fmla="*/ 89 w 253"/>
                <a:gd name="T89" fmla="*/ 127 h 435"/>
                <a:gd name="T90" fmla="*/ 120 w 253"/>
                <a:gd name="T91" fmla="*/ 157 h 435"/>
                <a:gd name="T92" fmla="*/ 55 w 253"/>
                <a:gd name="T93" fmla="*/ 384 h 435"/>
                <a:gd name="T94" fmla="*/ 68 w 253"/>
                <a:gd name="T95" fmla="*/ 380 h 435"/>
                <a:gd name="T96" fmla="*/ 132 w 253"/>
                <a:gd name="T97" fmla="*/ 196 h 435"/>
                <a:gd name="T98" fmla="*/ 91 w 253"/>
                <a:gd name="T99" fmla="*/ 305 h 435"/>
                <a:gd name="T100" fmla="*/ 102 w 253"/>
                <a:gd name="T101" fmla="*/ 352 h 435"/>
                <a:gd name="T102" fmla="*/ 136 w 253"/>
                <a:gd name="T103" fmla="*/ 329 h 435"/>
                <a:gd name="T104" fmla="*/ 129 w 253"/>
                <a:gd name="T105" fmla="*/ 307 h 435"/>
                <a:gd name="T106" fmla="*/ 95 w 253"/>
                <a:gd name="T107" fmla="*/ 325 h 435"/>
                <a:gd name="T108" fmla="*/ 161 w 253"/>
                <a:gd name="T109" fmla="*/ 362 h 435"/>
                <a:gd name="T110" fmla="*/ 146 w 253"/>
                <a:gd name="T111" fmla="*/ 381 h 435"/>
                <a:gd name="T112" fmla="*/ 148 w 253"/>
                <a:gd name="T113" fmla="*/ 392 h 435"/>
                <a:gd name="T114" fmla="*/ 161 w 253"/>
                <a:gd name="T115" fmla="*/ 384 h 435"/>
                <a:gd name="T116" fmla="*/ 173 w 253"/>
                <a:gd name="T117" fmla="*/ 367 h 435"/>
                <a:gd name="T118" fmla="*/ 167 w 253"/>
                <a:gd name="T119" fmla="*/ 358 h 435"/>
                <a:gd name="T120" fmla="*/ 165 w 253"/>
                <a:gd name="T121" fmla="*/ 367 h 435"/>
                <a:gd name="T122" fmla="*/ 182 w 253"/>
                <a:gd name="T123" fmla="*/ 398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3" h="435">
                  <a:moveTo>
                    <a:pt x="253" y="10"/>
                  </a:moveTo>
                  <a:cubicBezTo>
                    <a:pt x="253" y="16"/>
                    <a:pt x="242" y="19"/>
                    <a:pt x="237" y="18"/>
                  </a:cubicBezTo>
                  <a:cubicBezTo>
                    <a:pt x="236" y="13"/>
                    <a:pt x="244" y="14"/>
                    <a:pt x="246" y="11"/>
                  </a:cubicBezTo>
                  <a:cubicBezTo>
                    <a:pt x="247" y="9"/>
                    <a:pt x="252" y="4"/>
                    <a:pt x="253" y="10"/>
                  </a:cubicBezTo>
                  <a:close/>
                  <a:moveTo>
                    <a:pt x="233" y="398"/>
                  </a:moveTo>
                  <a:cubicBezTo>
                    <a:pt x="228" y="398"/>
                    <a:pt x="223" y="398"/>
                    <a:pt x="219" y="399"/>
                  </a:cubicBezTo>
                  <a:cubicBezTo>
                    <a:pt x="215" y="405"/>
                    <a:pt x="218" y="417"/>
                    <a:pt x="215" y="424"/>
                  </a:cubicBezTo>
                  <a:cubicBezTo>
                    <a:pt x="214" y="422"/>
                    <a:pt x="213" y="418"/>
                    <a:pt x="213" y="414"/>
                  </a:cubicBezTo>
                  <a:cubicBezTo>
                    <a:pt x="206" y="417"/>
                    <a:pt x="213" y="405"/>
                    <a:pt x="212" y="399"/>
                  </a:cubicBezTo>
                  <a:cubicBezTo>
                    <a:pt x="204" y="398"/>
                    <a:pt x="196" y="399"/>
                    <a:pt x="185" y="402"/>
                  </a:cubicBezTo>
                  <a:cubicBezTo>
                    <a:pt x="181" y="403"/>
                    <a:pt x="171" y="404"/>
                    <a:pt x="170" y="406"/>
                  </a:cubicBezTo>
                  <a:cubicBezTo>
                    <a:pt x="168" y="409"/>
                    <a:pt x="169" y="418"/>
                    <a:pt x="167" y="422"/>
                  </a:cubicBezTo>
                  <a:cubicBezTo>
                    <a:pt x="167" y="424"/>
                    <a:pt x="166" y="424"/>
                    <a:pt x="165" y="425"/>
                  </a:cubicBezTo>
                  <a:cubicBezTo>
                    <a:pt x="164" y="428"/>
                    <a:pt x="168" y="435"/>
                    <a:pt x="163" y="435"/>
                  </a:cubicBezTo>
                  <a:cubicBezTo>
                    <a:pt x="160" y="435"/>
                    <a:pt x="161" y="430"/>
                    <a:pt x="160" y="428"/>
                  </a:cubicBezTo>
                  <a:cubicBezTo>
                    <a:pt x="160" y="426"/>
                    <a:pt x="158" y="426"/>
                    <a:pt x="158" y="424"/>
                  </a:cubicBezTo>
                  <a:cubicBezTo>
                    <a:pt x="158" y="422"/>
                    <a:pt x="162" y="423"/>
                    <a:pt x="161" y="420"/>
                  </a:cubicBezTo>
                  <a:cubicBezTo>
                    <a:pt x="155" y="422"/>
                    <a:pt x="159" y="414"/>
                    <a:pt x="158" y="409"/>
                  </a:cubicBezTo>
                  <a:cubicBezTo>
                    <a:pt x="155" y="408"/>
                    <a:pt x="150" y="410"/>
                    <a:pt x="149" y="407"/>
                  </a:cubicBezTo>
                  <a:cubicBezTo>
                    <a:pt x="153" y="406"/>
                    <a:pt x="162" y="407"/>
                    <a:pt x="159" y="399"/>
                  </a:cubicBezTo>
                  <a:cubicBezTo>
                    <a:pt x="140" y="398"/>
                    <a:pt x="116" y="396"/>
                    <a:pt x="95" y="397"/>
                  </a:cubicBezTo>
                  <a:cubicBezTo>
                    <a:pt x="94" y="402"/>
                    <a:pt x="95" y="408"/>
                    <a:pt x="95" y="414"/>
                  </a:cubicBezTo>
                  <a:cubicBezTo>
                    <a:pt x="94" y="417"/>
                    <a:pt x="94" y="426"/>
                    <a:pt x="90" y="426"/>
                  </a:cubicBezTo>
                  <a:cubicBezTo>
                    <a:pt x="87" y="426"/>
                    <a:pt x="89" y="422"/>
                    <a:pt x="87" y="419"/>
                  </a:cubicBezTo>
                  <a:cubicBezTo>
                    <a:pt x="87" y="417"/>
                    <a:pt x="84" y="418"/>
                    <a:pt x="82" y="415"/>
                  </a:cubicBezTo>
                  <a:cubicBezTo>
                    <a:pt x="79" y="410"/>
                    <a:pt x="83" y="405"/>
                    <a:pt x="85" y="411"/>
                  </a:cubicBezTo>
                  <a:cubicBezTo>
                    <a:pt x="87" y="408"/>
                    <a:pt x="88" y="404"/>
                    <a:pt x="88" y="399"/>
                  </a:cubicBezTo>
                  <a:cubicBezTo>
                    <a:pt x="81" y="398"/>
                    <a:pt x="72" y="399"/>
                    <a:pt x="66" y="399"/>
                  </a:cubicBezTo>
                  <a:cubicBezTo>
                    <a:pt x="63" y="399"/>
                    <a:pt x="58" y="397"/>
                    <a:pt x="56" y="399"/>
                  </a:cubicBezTo>
                  <a:cubicBezTo>
                    <a:pt x="54" y="399"/>
                    <a:pt x="55" y="402"/>
                    <a:pt x="53" y="402"/>
                  </a:cubicBezTo>
                  <a:cubicBezTo>
                    <a:pt x="50" y="402"/>
                    <a:pt x="51" y="398"/>
                    <a:pt x="48" y="399"/>
                  </a:cubicBezTo>
                  <a:cubicBezTo>
                    <a:pt x="46" y="400"/>
                    <a:pt x="46" y="406"/>
                    <a:pt x="46" y="409"/>
                  </a:cubicBezTo>
                  <a:cubicBezTo>
                    <a:pt x="46" y="413"/>
                    <a:pt x="45" y="425"/>
                    <a:pt x="42" y="425"/>
                  </a:cubicBezTo>
                  <a:cubicBezTo>
                    <a:pt x="37" y="426"/>
                    <a:pt x="40" y="418"/>
                    <a:pt x="40" y="413"/>
                  </a:cubicBezTo>
                  <a:cubicBezTo>
                    <a:pt x="40" y="411"/>
                    <a:pt x="37" y="405"/>
                    <a:pt x="42" y="406"/>
                  </a:cubicBezTo>
                  <a:cubicBezTo>
                    <a:pt x="42" y="404"/>
                    <a:pt x="43" y="402"/>
                    <a:pt x="42" y="400"/>
                  </a:cubicBezTo>
                  <a:cubicBezTo>
                    <a:pt x="38" y="400"/>
                    <a:pt x="30" y="399"/>
                    <a:pt x="25" y="399"/>
                  </a:cubicBezTo>
                  <a:cubicBezTo>
                    <a:pt x="23" y="400"/>
                    <a:pt x="19" y="401"/>
                    <a:pt x="19" y="398"/>
                  </a:cubicBezTo>
                  <a:cubicBezTo>
                    <a:pt x="19" y="395"/>
                    <a:pt x="26" y="393"/>
                    <a:pt x="30" y="394"/>
                  </a:cubicBezTo>
                  <a:cubicBezTo>
                    <a:pt x="33" y="395"/>
                    <a:pt x="35" y="397"/>
                    <a:pt x="39" y="396"/>
                  </a:cubicBezTo>
                  <a:cubicBezTo>
                    <a:pt x="40" y="396"/>
                    <a:pt x="40" y="394"/>
                    <a:pt x="42" y="396"/>
                  </a:cubicBezTo>
                  <a:cubicBezTo>
                    <a:pt x="44" y="392"/>
                    <a:pt x="45" y="385"/>
                    <a:pt x="44" y="380"/>
                  </a:cubicBezTo>
                  <a:cubicBezTo>
                    <a:pt x="38" y="380"/>
                    <a:pt x="24" y="381"/>
                    <a:pt x="18" y="381"/>
                  </a:cubicBezTo>
                  <a:cubicBezTo>
                    <a:pt x="16" y="381"/>
                    <a:pt x="13" y="380"/>
                    <a:pt x="13" y="379"/>
                  </a:cubicBezTo>
                  <a:cubicBezTo>
                    <a:pt x="10" y="374"/>
                    <a:pt x="16" y="376"/>
                    <a:pt x="18" y="377"/>
                  </a:cubicBezTo>
                  <a:cubicBezTo>
                    <a:pt x="21" y="377"/>
                    <a:pt x="27" y="378"/>
                    <a:pt x="29" y="377"/>
                  </a:cubicBezTo>
                  <a:cubicBezTo>
                    <a:pt x="30" y="377"/>
                    <a:pt x="30" y="375"/>
                    <a:pt x="31" y="375"/>
                  </a:cubicBezTo>
                  <a:cubicBezTo>
                    <a:pt x="35" y="373"/>
                    <a:pt x="41" y="375"/>
                    <a:pt x="45" y="373"/>
                  </a:cubicBezTo>
                  <a:cubicBezTo>
                    <a:pt x="48" y="365"/>
                    <a:pt x="48" y="356"/>
                    <a:pt x="46" y="346"/>
                  </a:cubicBezTo>
                  <a:cubicBezTo>
                    <a:pt x="46" y="345"/>
                    <a:pt x="44" y="340"/>
                    <a:pt x="47" y="340"/>
                  </a:cubicBezTo>
                  <a:cubicBezTo>
                    <a:pt x="49" y="340"/>
                    <a:pt x="51" y="351"/>
                    <a:pt x="51" y="354"/>
                  </a:cubicBezTo>
                  <a:cubicBezTo>
                    <a:pt x="51" y="362"/>
                    <a:pt x="49" y="369"/>
                    <a:pt x="54" y="373"/>
                  </a:cubicBezTo>
                  <a:cubicBezTo>
                    <a:pt x="65" y="373"/>
                    <a:pt x="71" y="367"/>
                    <a:pt x="77" y="361"/>
                  </a:cubicBezTo>
                  <a:cubicBezTo>
                    <a:pt x="79" y="358"/>
                    <a:pt x="81" y="356"/>
                    <a:pt x="83" y="352"/>
                  </a:cubicBezTo>
                  <a:cubicBezTo>
                    <a:pt x="84" y="350"/>
                    <a:pt x="87" y="344"/>
                    <a:pt x="87" y="342"/>
                  </a:cubicBezTo>
                  <a:cubicBezTo>
                    <a:pt x="86" y="340"/>
                    <a:pt x="84" y="341"/>
                    <a:pt x="84" y="338"/>
                  </a:cubicBezTo>
                  <a:cubicBezTo>
                    <a:pt x="82" y="329"/>
                    <a:pt x="84" y="319"/>
                    <a:pt x="85" y="310"/>
                  </a:cubicBezTo>
                  <a:cubicBezTo>
                    <a:pt x="87" y="292"/>
                    <a:pt x="85" y="276"/>
                    <a:pt x="85" y="258"/>
                  </a:cubicBezTo>
                  <a:cubicBezTo>
                    <a:pt x="86" y="232"/>
                    <a:pt x="87" y="208"/>
                    <a:pt x="84" y="182"/>
                  </a:cubicBezTo>
                  <a:cubicBezTo>
                    <a:pt x="80" y="184"/>
                    <a:pt x="80" y="181"/>
                    <a:pt x="80" y="177"/>
                  </a:cubicBezTo>
                  <a:cubicBezTo>
                    <a:pt x="82" y="171"/>
                    <a:pt x="81" y="162"/>
                    <a:pt x="81" y="156"/>
                  </a:cubicBezTo>
                  <a:cubicBezTo>
                    <a:pt x="80" y="150"/>
                    <a:pt x="76" y="140"/>
                    <a:pt x="71" y="139"/>
                  </a:cubicBezTo>
                  <a:cubicBezTo>
                    <a:pt x="64" y="137"/>
                    <a:pt x="56" y="142"/>
                    <a:pt x="50" y="143"/>
                  </a:cubicBezTo>
                  <a:cubicBezTo>
                    <a:pt x="52" y="148"/>
                    <a:pt x="54" y="151"/>
                    <a:pt x="56" y="157"/>
                  </a:cubicBezTo>
                  <a:cubicBezTo>
                    <a:pt x="58" y="160"/>
                    <a:pt x="62" y="169"/>
                    <a:pt x="57" y="169"/>
                  </a:cubicBezTo>
                  <a:cubicBezTo>
                    <a:pt x="56" y="170"/>
                    <a:pt x="51" y="166"/>
                    <a:pt x="50" y="165"/>
                  </a:cubicBezTo>
                  <a:cubicBezTo>
                    <a:pt x="48" y="163"/>
                    <a:pt x="45" y="159"/>
                    <a:pt x="47" y="156"/>
                  </a:cubicBezTo>
                  <a:cubicBezTo>
                    <a:pt x="50" y="158"/>
                    <a:pt x="50" y="161"/>
                    <a:pt x="53" y="162"/>
                  </a:cubicBezTo>
                  <a:cubicBezTo>
                    <a:pt x="53" y="157"/>
                    <a:pt x="50" y="152"/>
                    <a:pt x="48" y="148"/>
                  </a:cubicBezTo>
                  <a:cubicBezTo>
                    <a:pt x="42" y="148"/>
                    <a:pt x="34" y="146"/>
                    <a:pt x="42" y="142"/>
                  </a:cubicBezTo>
                  <a:cubicBezTo>
                    <a:pt x="39" y="138"/>
                    <a:pt x="37" y="133"/>
                    <a:pt x="34" y="130"/>
                  </a:cubicBezTo>
                  <a:cubicBezTo>
                    <a:pt x="29" y="132"/>
                    <a:pt x="26" y="134"/>
                    <a:pt x="21" y="137"/>
                  </a:cubicBezTo>
                  <a:cubicBezTo>
                    <a:pt x="19" y="138"/>
                    <a:pt x="14" y="141"/>
                    <a:pt x="14" y="135"/>
                  </a:cubicBezTo>
                  <a:cubicBezTo>
                    <a:pt x="15" y="133"/>
                    <a:pt x="20" y="131"/>
                    <a:pt x="22" y="129"/>
                  </a:cubicBezTo>
                  <a:cubicBezTo>
                    <a:pt x="26" y="128"/>
                    <a:pt x="29" y="125"/>
                    <a:pt x="31" y="124"/>
                  </a:cubicBezTo>
                  <a:cubicBezTo>
                    <a:pt x="32" y="123"/>
                    <a:pt x="35" y="122"/>
                    <a:pt x="35" y="121"/>
                  </a:cubicBezTo>
                  <a:cubicBezTo>
                    <a:pt x="36" y="119"/>
                    <a:pt x="32" y="114"/>
                    <a:pt x="31" y="112"/>
                  </a:cubicBezTo>
                  <a:cubicBezTo>
                    <a:pt x="29" y="109"/>
                    <a:pt x="27" y="106"/>
                    <a:pt x="26" y="104"/>
                  </a:cubicBezTo>
                  <a:cubicBezTo>
                    <a:pt x="26" y="102"/>
                    <a:pt x="23" y="93"/>
                    <a:pt x="25" y="92"/>
                  </a:cubicBezTo>
                  <a:cubicBezTo>
                    <a:pt x="28" y="90"/>
                    <a:pt x="28" y="98"/>
                    <a:pt x="29" y="101"/>
                  </a:cubicBezTo>
                  <a:cubicBezTo>
                    <a:pt x="30" y="106"/>
                    <a:pt x="34" y="110"/>
                    <a:pt x="36" y="115"/>
                  </a:cubicBezTo>
                  <a:cubicBezTo>
                    <a:pt x="51" y="117"/>
                    <a:pt x="58" y="106"/>
                    <a:pt x="68" y="102"/>
                  </a:cubicBezTo>
                  <a:cubicBezTo>
                    <a:pt x="70" y="102"/>
                    <a:pt x="79" y="98"/>
                    <a:pt x="79" y="96"/>
                  </a:cubicBezTo>
                  <a:cubicBezTo>
                    <a:pt x="81" y="92"/>
                    <a:pt x="79" y="86"/>
                    <a:pt x="78" y="82"/>
                  </a:cubicBezTo>
                  <a:cubicBezTo>
                    <a:pt x="77" y="74"/>
                    <a:pt x="79" y="67"/>
                    <a:pt x="78" y="60"/>
                  </a:cubicBezTo>
                  <a:cubicBezTo>
                    <a:pt x="56" y="57"/>
                    <a:pt x="31" y="60"/>
                    <a:pt x="7" y="58"/>
                  </a:cubicBezTo>
                  <a:cubicBezTo>
                    <a:pt x="0" y="57"/>
                    <a:pt x="2" y="54"/>
                    <a:pt x="8" y="55"/>
                  </a:cubicBezTo>
                  <a:cubicBezTo>
                    <a:pt x="13" y="56"/>
                    <a:pt x="20" y="56"/>
                    <a:pt x="27" y="56"/>
                  </a:cubicBezTo>
                  <a:cubicBezTo>
                    <a:pt x="43" y="57"/>
                    <a:pt x="62" y="57"/>
                    <a:pt x="77" y="57"/>
                  </a:cubicBezTo>
                  <a:cubicBezTo>
                    <a:pt x="80" y="51"/>
                    <a:pt x="78" y="38"/>
                    <a:pt x="79" y="31"/>
                  </a:cubicBezTo>
                  <a:cubicBezTo>
                    <a:pt x="79" y="29"/>
                    <a:pt x="77" y="24"/>
                    <a:pt x="81" y="24"/>
                  </a:cubicBezTo>
                  <a:cubicBezTo>
                    <a:pt x="83" y="25"/>
                    <a:pt x="83" y="35"/>
                    <a:pt x="83" y="39"/>
                  </a:cubicBezTo>
                  <a:cubicBezTo>
                    <a:pt x="83" y="43"/>
                    <a:pt x="83" y="48"/>
                    <a:pt x="83" y="50"/>
                  </a:cubicBezTo>
                  <a:cubicBezTo>
                    <a:pt x="83" y="52"/>
                    <a:pt x="80" y="55"/>
                    <a:pt x="82" y="57"/>
                  </a:cubicBezTo>
                  <a:cubicBezTo>
                    <a:pt x="83" y="59"/>
                    <a:pt x="85" y="57"/>
                    <a:pt x="85" y="59"/>
                  </a:cubicBezTo>
                  <a:cubicBezTo>
                    <a:pt x="85" y="60"/>
                    <a:pt x="83" y="59"/>
                    <a:pt x="82" y="60"/>
                  </a:cubicBezTo>
                  <a:cubicBezTo>
                    <a:pt x="80" y="71"/>
                    <a:pt x="82" y="84"/>
                    <a:pt x="83" y="94"/>
                  </a:cubicBezTo>
                  <a:cubicBezTo>
                    <a:pt x="87" y="92"/>
                    <a:pt x="85" y="85"/>
                    <a:pt x="85" y="80"/>
                  </a:cubicBezTo>
                  <a:cubicBezTo>
                    <a:pt x="85" y="76"/>
                    <a:pt x="85" y="73"/>
                    <a:pt x="84" y="69"/>
                  </a:cubicBezTo>
                  <a:cubicBezTo>
                    <a:pt x="84" y="67"/>
                    <a:pt x="83" y="60"/>
                    <a:pt x="85" y="60"/>
                  </a:cubicBezTo>
                  <a:cubicBezTo>
                    <a:pt x="88" y="59"/>
                    <a:pt x="88" y="64"/>
                    <a:pt x="88" y="67"/>
                  </a:cubicBezTo>
                  <a:cubicBezTo>
                    <a:pt x="88" y="70"/>
                    <a:pt x="90" y="76"/>
                    <a:pt x="89" y="80"/>
                  </a:cubicBezTo>
                  <a:cubicBezTo>
                    <a:pt x="88" y="83"/>
                    <a:pt x="87" y="87"/>
                    <a:pt x="88" y="91"/>
                  </a:cubicBezTo>
                  <a:cubicBezTo>
                    <a:pt x="106" y="82"/>
                    <a:pt x="125" y="74"/>
                    <a:pt x="140" y="63"/>
                  </a:cubicBezTo>
                  <a:cubicBezTo>
                    <a:pt x="136" y="61"/>
                    <a:pt x="128" y="62"/>
                    <a:pt x="125" y="60"/>
                  </a:cubicBezTo>
                  <a:cubicBezTo>
                    <a:pt x="132" y="59"/>
                    <a:pt x="145" y="63"/>
                    <a:pt x="150" y="56"/>
                  </a:cubicBezTo>
                  <a:cubicBezTo>
                    <a:pt x="146" y="50"/>
                    <a:pt x="162" y="49"/>
                    <a:pt x="156" y="39"/>
                  </a:cubicBezTo>
                  <a:cubicBezTo>
                    <a:pt x="152" y="49"/>
                    <a:pt x="150" y="30"/>
                    <a:pt x="157" y="31"/>
                  </a:cubicBezTo>
                  <a:cubicBezTo>
                    <a:pt x="157" y="29"/>
                    <a:pt x="157" y="26"/>
                    <a:pt x="159" y="26"/>
                  </a:cubicBezTo>
                  <a:cubicBezTo>
                    <a:pt x="163" y="26"/>
                    <a:pt x="161" y="29"/>
                    <a:pt x="162" y="31"/>
                  </a:cubicBezTo>
                  <a:cubicBezTo>
                    <a:pt x="164" y="33"/>
                    <a:pt x="167" y="31"/>
                    <a:pt x="167" y="34"/>
                  </a:cubicBezTo>
                  <a:cubicBezTo>
                    <a:pt x="168" y="35"/>
                    <a:pt x="165" y="39"/>
                    <a:pt x="165" y="42"/>
                  </a:cubicBezTo>
                  <a:cubicBezTo>
                    <a:pt x="165" y="44"/>
                    <a:pt x="167" y="45"/>
                    <a:pt x="167" y="46"/>
                  </a:cubicBezTo>
                  <a:cubicBezTo>
                    <a:pt x="167" y="48"/>
                    <a:pt x="164" y="50"/>
                    <a:pt x="167" y="51"/>
                  </a:cubicBezTo>
                  <a:cubicBezTo>
                    <a:pt x="168" y="51"/>
                    <a:pt x="174" y="47"/>
                    <a:pt x="176" y="46"/>
                  </a:cubicBezTo>
                  <a:cubicBezTo>
                    <a:pt x="183" y="41"/>
                    <a:pt x="192" y="34"/>
                    <a:pt x="199" y="29"/>
                  </a:cubicBezTo>
                  <a:cubicBezTo>
                    <a:pt x="209" y="23"/>
                    <a:pt x="218" y="18"/>
                    <a:pt x="227" y="12"/>
                  </a:cubicBezTo>
                  <a:cubicBezTo>
                    <a:pt x="231" y="9"/>
                    <a:pt x="237" y="3"/>
                    <a:pt x="243" y="1"/>
                  </a:cubicBezTo>
                  <a:cubicBezTo>
                    <a:pt x="248" y="0"/>
                    <a:pt x="251" y="3"/>
                    <a:pt x="248" y="7"/>
                  </a:cubicBezTo>
                  <a:cubicBezTo>
                    <a:pt x="247" y="8"/>
                    <a:pt x="244" y="11"/>
                    <a:pt x="242" y="12"/>
                  </a:cubicBezTo>
                  <a:cubicBezTo>
                    <a:pt x="230" y="20"/>
                    <a:pt x="216" y="25"/>
                    <a:pt x="204" y="33"/>
                  </a:cubicBezTo>
                  <a:cubicBezTo>
                    <a:pt x="194" y="39"/>
                    <a:pt x="185" y="43"/>
                    <a:pt x="176" y="50"/>
                  </a:cubicBezTo>
                  <a:cubicBezTo>
                    <a:pt x="171" y="53"/>
                    <a:pt x="165" y="54"/>
                    <a:pt x="167" y="62"/>
                  </a:cubicBezTo>
                  <a:cubicBezTo>
                    <a:pt x="189" y="63"/>
                    <a:pt x="212" y="65"/>
                    <a:pt x="234" y="68"/>
                  </a:cubicBezTo>
                  <a:cubicBezTo>
                    <a:pt x="238" y="68"/>
                    <a:pt x="249" y="70"/>
                    <a:pt x="248" y="73"/>
                  </a:cubicBezTo>
                  <a:cubicBezTo>
                    <a:pt x="248" y="75"/>
                    <a:pt x="236" y="71"/>
                    <a:pt x="234" y="70"/>
                  </a:cubicBezTo>
                  <a:cubicBezTo>
                    <a:pt x="213" y="68"/>
                    <a:pt x="189" y="66"/>
                    <a:pt x="167" y="64"/>
                  </a:cubicBezTo>
                  <a:cubicBezTo>
                    <a:pt x="166" y="65"/>
                    <a:pt x="167" y="67"/>
                    <a:pt x="166" y="69"/>
                  </a:cubicBezTo>
                  <a:cubicBezTo>
                    <a:pt x="170" y="69"/>
                    <a:pt x="171" y="75"/>
                    <a:pt x="166" y="75"/>
                  </a:cubicBezTo>
                  <a:cubicBezTo>
                    <a:pt x="167" y="84"/>
                    <a:pt x="162" y="93"/>
                    <a:pt x="165" y="99"/>
                  </a:cubicBezTo>
                  <a:cubicBezTo>
                    <a:pt x="166" y="103"/>
                    <a:pt x="166" y="102"/>
                    <a:pt x="165" y="105"/>
                  </a:cubicBezTo>
                  <a:cubicBezTo>
                    <a:pt x="165" y="109"/>
                    <a:pt x="168" y="113"/>
                    <a:pt x="166" y="117"/>
                  </a:cubicBezTo>
                  <a:cubicBezTo>
                    <a:pt x="168" y="118"/>
                    <a:pt x="170" y="117"/>
                    <a:pt x="170" y="119"/>
                  </a:cubicBezTo>
                  <a:cubicBezTo>
                    <a:pt x="170" y="122"/>
                    <a:pt x="167" y="120"/>
                    <a:pt x="166" y="122"/>
                  </a:cubicBezTo>
                  <a:cubicBezTo>
                    <a:pt x="165" y="123"/>
                    <a:pt x="165" y="129"/>
                    <a:pt x="166" y="130"/>
                  </a:cubicBezTo>
                  <a:cubicBezTo>
                    <a:pt x="167" y="132"/>
                    <a:pt x="187" y="129"/>
                    <a:pt x="180" y="135"/>
                  </a:cubicBezTo>
                  <a:cubicBezTo>
                    <a:pt x="177" y="137"/>
                    <a:pt x="170" y="134"/>
                    <a:pt x="166" y="136"/>
                  </a:cubicBezTo>
                  <a:cubicBezTo>
                    <a:pt x="165" y="157"/>
                    <a:pt x="168" y="177"/>
                    <a:pt x="170" y="198"/>
                  </a:cubicBezTo>
                  <a:cubicBezTo>
                    <a:pt x="171" y="203"/>
                    <a:pt x="172" y="208"/>
                    <a:pt x="171" y="213"/>
                  </a:cubicBezTo>
                  <a:cubicBezTo>
                    <a:pt x="171" y="219"/>
                    <a:pt x="170" y="226"/>
                    <a:pt x="171" y="232"/>
                  </a:cubicBezTo>
                  <a:cubicBezTo>
                    <a:pt x="171" y="236"/>
                    <a:pt x="172" y="241"/>
                    <a:pt x="171" y="245"/>
                  </a:cubicBezTo>
                  <a:cubicBezTo>
                    <a:pt x="171" y="247"/>
                    <a:pt x="170" y="247"/>
                    <a:pt x="170" y="248"/>
                  </a:cubicBezTo>
                  <a:cubicBezTo>
                    <a:pt x="169" y="251"/>
                    <a:pt x="172" y="258"/>
                    <a:pt x="173" y="260"/>
                  </a:cubicBezTo>
                  <a:cubicBezTo>
                    <a:pt x="173" y="262"/>
                    <a:pt x="174" y="265"/>
                    <a:pt x="174" y="268"/>
                  </a:cubicBezTo>
                  <a:cubicBezTo>
                    <a:pt x="174" y="276"/>
                    <a:pt x="175" y="285"/>
                    <a:pt x="176" y="291"/>
                  </a:cubicBezTo>
                  <a:cubicBezTo>
                    <a:pt x="177" y="303"/>
                    <a:pt x="174" y="317"/>
                    <a:pt x="174" y="328"/>
                  </a:cubicBezTo>
                  <a:cubicBezTo>
                    <a:pt x="174" y="336"/>
                    <a:pt x="169" y="343"/>
                    <a:pt x="172" y="352"/>
                  </a:cubicBezTo>
                  <a:cubicBezTo>
                    <a:pt x="174" y="358"/>
                    <a:pt x="180" y="369"/>
                    <a:pt x="186" y="370"/>
                  </a:cubicBezTo>
                  <a:cubicBezTo>
                    <a:pt x="190" y="371"/>
                    <a:pt x="200" y="374"/>
                    <a:pt x="203" y="373"/>
                  </a:cubicBezTo>
                  <a:cubicBezTo>
                    <a:pt x="206" y="373"/>
                    <a:pt x="204" y="369"/>
                    <a:pt x="208" y="368"/>
                  </a:cubicBezTo>
                  <a:cubicBezTo>
                    <a:pt x="207" y="358"/>
                    <a:pt x="214" y="364"/>
                    <a:pt x="215" y="368"/>
                  </a:cubicBezTo>
                  <a:cubicBezTo>
                    <a:pt x="218" y="359"/>
                    <a:pt x="218" y="340"/>
                    <a:pt x="214" y="330"/>
                  </a:cubicBezTo>
                  <a:cubicBezTo>
                    <a:pt x="213" y="329"/>
                    <a:pt x="210" y="325"/>
                    <a:pt x="213" y="324"/>
                  </a:cubicBezTo>
                  <a:cubicBezTo>
                    <a:pt x="215" y="323"/>
                    <a:pt x="217" y="329"/>
                    <a:pt x="217" y="329"/>
                  </a:cubicBezTo>
                  <a:cubicBezTo>
                    <a:pt x="221" y="341"/>
                    <a:pt x="218" y="358"/>
                    <a:pt x="219" y="371"/>
                  </a:cubicBezTo>
                  <a:cubicBezTo>
                    <a:pt x="219" y="373"/>
                    <a:pt x="221" y="375"/>
                    <a:pt x="224" y="375"/>
                  </a:cubicBezTo>
                  <a:cubicBezTo>
                    <a:pt x="225" y="375"/>
                    <a:pt x="230" y="374"/>
                    <a:pt x="230" y="377"/>
                  </a:cubicBezTo>
                  <a:cubicBezTo>
                    <a:pt x="231" y="380"/>
                    <a:pt x="226" y="380"/>
                    <a:pt x="225" y="381"/>
                  </a:cubicBezTo>
                  <a:cubicBezTo>
                    <a:pt x="228" y="385"/>
                    <a:pt x="222" y="386"/>
                    <a:pt x="218" y="387"/>
                  </a:cubicBezTo>
                  <a:cubicBezTo>
                    <a:pt x="217" y="392"/>
                    <a:pt x="220" y="392"/>
                    <a:pt x="222" y="393"/>
                  </a:cubicBezTo>
                  <a:cubicBezTo>
                    <a:pt x="224" y="393"/>
                    <a:pt x="227" y="393"/>
                    <a:pt x="228" y="393"/>
                  </a:cubicBezTo>
                  <a:cubicBezTo>
                    <a:pt x="230" y="393"/>
                    <a:pt x="232" y="393"/>
                    <a:pt x="234" y="392"/>
                  </a:cubicBezTo>
                  <a:cubicBezTo>
                    <a:pt x="235" y="394"/>
                    <a:pt x="235" y="396"/>
                    <a:pt x="235" y="397"/>
                  </a:cubicBezTo>
                  <a:cubicBezTo>
                    <a:pt x="235" y="397"/>
                    <a:pt x="235" y="397"/>
                    <a:pt x="235" y="397"/>
                  </a:cubicBezTo>
                  <a:cubicBezTo>
                    <a:pt x="235" y="397"/>
                    <a:pt x="235" y="397"/>
                    <a:pt x="235" y="397"/>
                  </a:cubicBezTo>
                  <a:cubicBezTo>
                    <a:pt x="234" y="397"/>
                    <a:pt x="233" y="398"/>
                    <a:pt x="233" y="398"/>
                  </a:cubicBezTo>
                  <a:close/>
                  <a:moveTo>
                    <a:pt x="65" y="113"/>
                  </a:moveTo>
                  <a:cubicBezTo>
                    <a:pt x="70" y="113"/>
                    <a:pt x="75" y="113"/>
                    <a:pt x="80" y="112"/>
                  </a:cubicBezTo>
                  <a:cubicBezTo>
                    <a:pt x="81" y="111"/>
                    <a:pt x="81" y="109"/>
                    <a:pt x="80" y="108"/>
                  </a:cubicBezTo>
                  <a:cubicBezTo>
                    <a:pt x="75" y="107"/>
                    <a:pt x="68" y="109"/>
                    <a:pt x="65" y="113"/>
                  </a:cubicBezTo>
                  <a:close/>
                  <a:moveTo>
                    <a:pt x="74" y="116"/>
                  </a:moveTo>
                  <a:cubicBezTo>
                    <a:pt x="75" y="116"/>
                    <a:pt x="79" y="116"/>
                    <a:pt x="80" y="116"/>
                  </a:cubicBezTo>
                  <a:cubicBezTo>
                    <a:pt x="79" y="115"/>
                    <a:pt x="75" y="116"/>
                    <a:pt x="74" y="116"/>
                  </a:cubicBezTo>
                  <a:close/>
                  <a:moveTo>
                    <a:pt x="50" y="121"/>
                  </a:moveTo>
                  <a:cubicBezTo>
                    <a:pt x="54" y="120"/>
                    <a:pt x="61" y="121"/>
                    <a:pt x="65" y="120"/>
                  </a:cubicBezTo>
                  <a:cubicBezTo>
                    <a:pt x="61" y="121"/>
                    <a:pt x="54" y="118"/>
                    <a:pt x="50" y="121"/>
                  </a:cubicBezTo>
                  <a:close/>
                  <a:moveTo>
                    <a:pt x="74" y="127"/>
                  </a:moveTo>
                  <a:cubicBezTo>
                    <a:pt x="67" y="125"/>
                    <a:pt x="58" y="125"/>
                    <a:pt x="49" y="125"/>
                  </a:cubicBezTo>
                  <a:cubicBezTo>
                    <a:pt x="46" y="125"/>
                    <a:pt x="42" y="122"/>
                    <a:pt x="41" y="125"/>
                  </a:cubicBezTo>
                  <a:cubicBezTo>
                    <a:pt x="41" y="128"/>
                    <a:pt x="46" y="135"/>
                    <a:pt x="49" y="136"/>
                  </a:cubicBezTo>
                  <a:cubicBezTo>
                    <a:pt x="54" y="138"/>
                    <a:pt x="59" y="134"/>
                    <a:pt x="62" y="132"/>
                  </a:cubicBezTo>
                  <a:cubicBezTo>
                    <a:pt x="59" y="131"/>
                    <a:pt x="56" y="134"/>
                    <a:pt x="55" y="131"/>
                  </a:cubicBezTo>
                  <a:cubicBezTo>
                    <a:pt x="55" y="123"/>
                    <a:pt x="74" y="134"/>
                    <a:pt x="74" y="127"/>
                  </a:cubicBezTo>
                  <a:close/>
                  <a:moveTo>
                    <a:pt x="82" y="127"/>
                  </a:moveTo>
                  <a:cubicBezTo>
                    <a:pt x="79" y="128"/>
                    <a:pt x="76" y="129"/>
                    <a:pt x="74" y="132"/>
                  </a:cubicBezTo>
                  <a:cubicBezTo>
                    <a:pt x="77" y="132"/>
                    <a:pt x="79" y="131"/>
                    <a:pt x="82" y="131"/>
                  </a:cubicBezTo>
                  <a:cubicBezTo>
                    <a:pt x="82" y="130"/>
                    <a:pt x="82" y="128"/>
                    <a:pt x="82" y="127"/>
                  </a:cubicBezTo>
                  <a:close/>
                  <a:moveTo>
                    <a:pt x="86" y="108"/>
                  </a:moveTo>
                  <a:cubicBezTo>
                    <a:pt x="83" y="107"/>
                    <a:pt x="84" y="112"/>
                    <a:pt x="85" y="112"/>
                  </a:cubicBezTo>
                  <a:cubicBezTo>
                    <a:pt x="86" y="111"/>
                    <a:pt x="86" y="109"/>
                    <a:pt x="86" y="108"/>
                  </a:cubicBezTo>
                  <a:close/>
                  <a:moveTo>
                    <a:pt x="115" y="322"/>
                  </a:moveTo>
                  <a:cubicBezTo>
                    <a:pt x="127" y="326"/>
                    <a:pt x="145" y="326"/>
                    <a:pt x="160" y="327"/>
                  </a:cubicBezTo>
                  <a:cubicBezTo>
                    <a:pt x="161" y="326"/>
                    <a:pt x="161" y="324"/>
                    <a:pt x="161" y="322"/>
                  </a:cubicBezTo>
                  <a:cubicBezTo>
                    <a:pt x="144" y="321"/>
                    <a:pt x="129" y="321"/>
                    <a:pt x="115" y="322"/>
                  </a:cubicBezTo>
                  <a:close/>
                  <a:moveTo>
                    <a:pt x="128" y="346"/>
                  </a:moveTo>
                  <a:cubicBezTo>
                    <a:pt x="138" y="347"/>
                    <a:pt x="150" y="348"/>
                    <a:pt x="161" y="348"/>
                  </a:cubicBezTo>
                  <a:cubicBezTo>
                    <a:pt x="161" y="347"/>
                    <a:pt x="161" y="345"/>
                    <a:pt x="161" y="343"/>
                  </a:cubicBezTo>
                  <a:cubicBezTo>
                    <a:pt x="150" y="344"/>
                    <a:pt x="138" y="344"/>
                    <a:pt x="128" y="346"/>
                  </a:cubicBezTo>
                  <a:close/>
                  <a:moveTo>
                    <a:pt x="160" y="338"/>
                  </a:moveTo>
                  <a:cubicBezTo>
                    <a:pt x="161" y="337"/>
                    <a:pt x="161" y="333"/>
                    <a:pt x="161" y="332"/>
                  </a:cubicBezTo>
                  <a:cubicBezTo>
                    <a:pt x="147" y="332"/>
                    <a:pt x="129" y="333"/>
                    <a:pt x="115" y="335"/>
                  </a:cubicBezTo>
                  <a:cubicBezTo>
                    <a:pt x="128" y="338"/>
                    <a:pt x="145" y="339"/>
                    <a:pt x="160" y="338"/>
                  </a:cubicBezTo>
                  <a:close/>
                  <a:moveTo>
                    <a:pt x="160" y="310"/>
                  </a:moveTo>
                  <a:cubicBezTo>
                    <a:pt x="146" y="310"/>
                    <a:pt x="131" y="311"/>
                    <a:pt x="118" y="313"/>
                  </a:cubicBezTo>
                  <a:cubicBezTo>
                    <a:pt x="131" y="315"/>
                    <a:pt x="147" y="315"/>
                    <a:pt x="160" y="317"/>
                  </a:cubicBezTo>
                  <a:cubicBezTo>
                    <a:pt x="161" y="314"/>
                    <a:pt x="160" y="312"/>
                    <a:pt x="160" y="310"/>
                  </a:cubicBezTo>
                  <a:close/>
                  <a:moveTo>
                    <a:pt x="92" y="205"/>
                  </a:moveTo>
                  <a:cubicBezTo>
                    <a:pt x="92" y="208"/>
                    <a:pt x="91" y="214"/>
                    <a:pt x="92" y="217"/>
                  </a:cubicBezTo>
                  <a:cubicBezTo>
                    <a:pt x="105" y="218"/>
                    <a:pt x="119" y="217"/>
                    <a:pt x="131" y="216"/>
                  </a:cubicBezTo>
                  <a:cubicBezTo>
                    <a:pt x="122" y="215"/>
                    <a:pt x="115" y="214"/>
                    <a:pt x="108" y="213"/>
                  </a:cubicBezTo>
                  <a:cubicBezTo>
                    <a:pt x="106" y="213"/>
                    <a:pt x="98" y="212"/>
                    <a:pt x="99" y="209"/>
                  </a:cubicBezTo>
                  <a:cubicBezTo>
                    <a:pt x="100" y="207"/>
                    <a:pt x="108" y="207"/>
                    <a:pt x="110" y="207"/>
                  </a:cubicBezTo>
                  <a:cubicBezTo>
                    <a:pt x="118" y="207"/>
                    <a:pt x="126" y="206"/>
                    <a:pt x="134" y="205"/>
                  </a:cubicBezTo>
                  <a:cubicBezTo>
                    <a:pt x="122" y="203"/>
                    <a:pt x="104" y="201"/>
                    <a:pt x="92" y="200"/>
                  </a:cubicBezTo>
                  <a:cubicBezTo>
                    <a:pt x="91" y="200"/>
                    <a:pt x="92" y="204"/>
                    <a:pt x="92" y="205"/>
                  </a:cubicBezTo>
                  <a:close/>
                  <a:moveTo>
                    <a:pt x="94" y="264"/>
                  </a:moveTo>
                  <a:cubicBezTo>
                    <a:pt x="110" y="263"/>
                    <a:pt x="126" y="262"/>
                    <a:pt x="142" y="261"/>
                  </a:cubicBezTo>
                  <a:cubicBezTo>
                    <a:pt x="134" y="257"/>
                    <a:pt x="118" y="256"/>
                    <a:pt x="107" y="257"/>
                  </a:cubicBezTo>
                  <a:cubicBezTo>
                    <a:pt x="105" y="257"/>
                    <a:pt x="100" y="258"/>
                    <a:pt x="101" y="254"/>
                  </a:cubicBezTo>
                  <a:cubicBezTo>
                    <a:pt x="101" y="251"/>
                    <a:pt x="111" y="252"/>
                    <a:pt x="114" y="252"/>
                  </a:cubicBezTo>
                  <a:cubicBezTo>
                    <a:pt x="121" y="252"/>
                    <a:pt x="131" y="253"/>
                    <a:pt x="137" y="252"/>
                  </a:cubicBezTo>
                  <a:cubicBezTo>
                    <a:pt x="126" y="250"/>
                    <a:pt x="115" y="249"/>
                    <a:pt x="105" y="247"/>
                  </a:cubicBezTo>
                  <a:cubicBezTo>
                    <a:pt x="104" y="247"/>
                    <a:pt x="100" y="245"/>
                    <a:pt x="100" y="244"/>
                  </a:cubicBezTo>
                  <a:cubicBezTo>
                    <a:pt x="100" y="240"/>
                    <a:pt x="110" y="241"/>
                    <a:pt x="115" y="241"/>
                  </a:cubicBezTo>
                  <a:cubicBezTo>
                    <a:pt x="122" y="240"/>
                    <a:pt x="130" y="240"/>
                    <a:pt x="136" y="239"/>
                  </a:cubicBezTo>
                  <a:cubicBezTo>
                    <a:pt x="127" y="237"/>
                    <a:pt x="116" y="236"/>
                    <a:pt x="106" y="235"/>
                  </a:cubicBezTo>
                  <a:cubicBezTo>
                    <a:pt x="105" y="235"/>
                    <a:pt x="94" y="234"/>
                    <a:pt x="95" y="231"/>
                  </a:cubicBezTo>
                  <a:cubicBezTo>
                    <a:pt x="95" y="229"/>
                    <a:pt x="102" y="229"/>
                    <a:pt x="104" y="229"/>
                  </a:cubicBezTo>
                  <a:cubicBezTo>
                    <a:pt x="116" y="228"/>
                    <a:pt x="132" y="230"/>
                    <a:pt x="144" y="227"/>
                  </a:cubicBezTo>
                  <a:cubicBezTo>
                    <a:pt x="126" y="226"/>
                    <a:pt x="110" y="225"/>
                    <a:pt x="92" y="223"/>
                  </a:cubicBezTo>
                  <a:cubicBezTo>
                    <a:pt x="90" y="235"/>
                    <a:pt x="93" y="251"/>
                    <a:pt x="94" y="264"/>
                  </a:cubicBezTo>
                  <a:close/>
                  <a:moveTo>
                    <a:pt x="159" y="229"/>
                  </a:moveTo>
                  <a:cubicBezTo>
                    <a:pt x="159" y="229"/>
                    <a:pt x="159" y="229"/>
                    <a:pt x="159" y="229"/>
                  </a:cubicBezTo>
                  <a:cubicBezTo>
                    <a:pt x="147" y="234"/>
                    <a:pt x="127" y="230"/>
                    <a:pt x="114" y="233"/>
                  </a:cubicBezTo>
                  <a:cubicBezTo>
                    <a:pt x="124" y="234"/>
                    <a:pt x="135" y="235"/>
                    <a:pt x="145" y="236"/>
                  </a:cubicBezTo>
                  <a:cubicBezTo>
                    <a:pt x="147" y="236"/>
                    <a:pt x="156" y="236"/>
                    <a:pt x="156" y="239"/>
                  </a:cubicBezTo>
                  <a:cubicBezTo>
                    <a:pt x="157" y="244"/>
                    <a:pt x="143" y="242"/>
                    <a:pt x="140" y="242"/>
                  </a:cubicBezTo>
                  <a:cubicBezTo>
                    <a:pt x="132" y="243"/>
                    <a:pt x="121" y="244"/>
                    <a:pt x="114" y="245"/>
                  </a:cubicBezTo>
                  <a:cubicBezTo>
                    <a:pt x="128" y="247"/>
                    <a:pt x="145" y="250"/>
                    <a:pt x="158" y="249"/>
                  </a:cubicBezTo>
                  <a:cubicBezTo>
                    <a:pt x="160" y="243"/>
                    <a:pt x="159" y="236"/>
                    <a:pt x="159" y="229"/>
                  </a:cubicBezTo>
                  <a:close/>
                  <a:moveTo>
                    <a:pt x="108" y="266"/>
                  </a:moveTo>
                  <a:cubicBezTo>
                    <a:pt x="123" y="270"/>
                    <a:pt x="140" y="270"/>
                    <a:pt x="157" y="272"/>
                  </a:cubicBezTo>
                  <a:cubicBezTo>
                    <a:pt x="158" y="270"/>
                    <a:pt x="158" y="267"/>
                    <a:pt x="158" y="265"/>
                  </a:cubicBezTo>
                  <a:cubicBezTo>
                    <a:pt x="141" y="265"/>
                    <a:pt x="124" y="263"/>
                    <a:pt x="108" y="266"/>
                  </a:cubicBezTo>
                  <a:close/>
                  <a:moveTo>
                    <a:pt x="157" y="260"/>
                  </a:moveTo>
                  <a:cubicBezTo>
                    <a:pt x="158" y="258"/>
                    <a:pt x="158" y="256"/>
                    <a:pt x="157" y="255"/>
                  </a:cubicBezTo>
                  <a:cubicBezTo>
                    <a:pt x="152" y="255"/>
                    <a:pt x="144" y="255"/>
                    <a:pt x="140" y="256"/>
                  </a:cubicBezTo>
                  <a:cubicBezTo>
                    <a:pt x="144" y="258"/>
                    <a:pt x="152" y="258"/>
                    <a:pt x="157" y="260"/>
                  </a:cubicBezTo>
                  <a:close/>
                  <a:moveTo>
                    <a:pt x="111" y="278"/>
                  </a:moveTo>
                  <a:cubicBezTo>
                    <a:pt x="124" y="282"/>
                    <a:pt x="142" y="283"/>
                    <a:pt x="158" y="284"/>
                  </a:cubicBezTo>
                  <a:cubicBezTo>
                    <a:pt x="158" y="282"/>
                    <a:pt x="158" y="280"/>
                    <a:pt x="158" y="278"/>
                  </a:cubicBezTo>
                  <a:cubicBezTo>
                    <a:pt x="143" y="277"/>
                    <a:pt x="125" y="276"/>
                    <a:pt x="111" y="278"/>
                  </a:cubicBezTo>
                  <a:close/>
                  <a:moveTo>
                    <a:pt x="94" y="275"/>
                  </a:moveTo>
                  <a:cubicBezTo>
                    <a:pt x="108" y="275"/>
                    <a:pt x="121" y="274"/>
                    <a:pt x="135" y="273"/>
                  </a:cubicBezTo>
                  <a:cubicBezTo>
                    <a:pt x="121" y="272"/>
                    <a:pt x="107" y="270"/>
                    <a:pt x="94" y="268"/>
                  </a:cubicBezTo>
                  <a:cubicBezTo>
                    <a:pt x="94" y="270"/>
                    <a:pt x="94" y="273"/>
                    <a:pt x="94" y="275"/>
                  </a:cubicBezTo>
                  <a:close/>
                  <a:moveTo>
                    <a:pt x="95" y="286"/>
                  </a:moveTo>
                  <a:cubicBezTo>
                    <a:pt x="105" y="287"/>
                    <a:pt x="118" y="286"/>
                    <a:pt x="128" y="285"/>
                  </a:cubicBezTo>
                  <a:cubicBezTo>
                    <a:pt x="117" y="283"/>
                    <a:pt x="105" y="281"/>
                    <a:pt x="95" y="279"/>
                  </a:cubicBezTo>
                  <a:cubicBezTo>
                    <a:pt x="94" y="281"/>
                    <a:pt x="94" y="284"/>
                    <a:pt x="95" y="286"/>
                  </a:cubicBezTo>
                  <a:close/>
                  <a:moveTo>
                    <a:pt x="113" y="289"/>
                  </a:moveTo>
                  <a:cubicBezTo>
                    <a:pt x="126" y="294"/>
                    <a:pt x="145" y="294"/>
                    <a:pt x="159" y="296"/>
                  </a:cubicBezTo>
                  <a:cubicBezTo>
                    <a:pt x="159" y="294"/>
                    <a:pt x="159" y="291"/>
                    <a:pt x="158" y="289"/>
                  </a:cubicBezTo>
                  <a:cubicBezTo>
                    <a:pt x="144" y="287"/>
                    <a:pt x="127" y="288"/>
                    <a:pt x="113" y="289"/>
                  </a:cubicBezTo>
                  <a:close/>
                  <a:moveTo>
                    <a:pt x="112" y="301"/>
                  </a:moveTo>
                  <a:cubicBezTo>
                    <a:pt x="126" y="305"/>
                    <a:pt x="144" y="305"/>
                    <a:pt x="159" y="305"/>
                  </a:cubicBezTo>
                  <a:cubicBezTo>
                    <a:pt x="159" y="304"/>
                    <a:pt x="159" y="302"/>
                    <a:pt x="159" y="302"/>
                  </a:cubicBezTo>
                  <a:cubicBezTo>
                    <a:pt x="143" y="301"/>
                    <a:pt x="127" y="299"/>
                    <a:pt x="112" y="301"/>
                  </a:cubicBezTo>
                  <a:close/>
                  <a:moveTo>
                    <a:pt x="158" y="145"/>
                  </a:moveTo>
                  <a:cubicBezTo>
                    <a:pt x="157" y="149"/>
                    <a:pt x="157" y="155"/>
                    <a:pt x="155" y="159"/>
                  </a:cubicBezTo>
                  <a:cubicBezTo>
                    <a:pt x="153" y="151"/>
                    <a:pt x="156" y="143"/>
                    <a:pt x="156" y="135"/>
                  </a:cubicBezTo>
                  <a:cubicBezTo>
                    <a:pt x="135" y="132"/>
                    <a:pt x="109" y="133"/>
                    <a:pt x="89" y="134"/>
                  </a:cubicBezTo>
                  <a:cubicBezTo>
                    <a:pt x="88" y="137"/>
                    <a:pt x="90" y="137"/>
                    <a:pt x="92" y="138"/>
                  </a:cubicBezTo>
                  <a:cubicBezTo>
                    <a:pt x="105" y="140"/>
                    <a:pt x="119" y="142"/>
                    <a:pt x="130" y="143"/>
                  </a:cubicBezTo>
                  <a:cubicBezTo>
                    <a:pt x="134" y="143"/>
                    <a:pt x="150" y="142"/>
                    <a:pt x="151" y="146"/>
                  </a:cubicBezTo>
                  <a:cubicBezTo>
                    <a:pt x="151" y="149"/>
                    <a:pt x="147" y="149"/>
                    <a:pt x="143" y="150"/>
                  </a:cubicBezTo>
                  <a:cubicBezTo>
                    <a:pt x="132" y="151"/>
                    <a:pt x="120" y="152"/>
                    <a:pt x="110" y="153"/>
                  </a:cubicBezTo>
                  <a:cubicBezTo>
                    <a:pt x="120" y="155"/>
                    <a:pt x="130" y="156"/>
                    <a:pt x="141" y="157"/>
                  </a:cubicBezTo>
                  <a:cubicBezTo>
                    <a:pt x="145" y="158"/>
                    <a:pt x="160" y="158"/>
                    <a:pt x="153" y="163"/>
                  </a:cubicBezTo>
                  <a:cubicBezTo>
                    <a:pt x="145" y="167"/>
                    <a:pt x="129" y="164"/>
                    <a:pt x="120" y="167"/>
                  </a:cubicBezTo>
                  <a:cubicBezTo>
                    <a:pt x="125" y="168"/>
                    <a:pt x="132" y="169"/>
                    <a:pt x="137" y="170"/>
                  </a:cubicBezTo>
                  <a:cubicBezTo>
                    <a:pt x="140" y="170"/>
                    <a:pt x="155" y="170"/>
                    <a:pt x="155" y="173"/>
                  </a:cubicBezTo>
                  <a:cubicBezTo>
                    <a:pt x="156" y="175"/>
                    <a:pt x="153" y="176"/>
                    <a:pt x="150" y="176"/>
                  </a:cubicBezTo>
                  <a:cubicBezTo>
                    <a:pt x="136" y="177"/>
                    <a:pt x="119" y="176"/>
                    <a:pt x="108" y="178"/>
                  </a:cubicBezTo>
                  <a:cubicBezTo>
                    <a:pt x="119" y="182"/>
                    <a:pt x="131" y="183"/>
                    <a:pt x="144" y="184"/>
                  </a:cubicBezTo>
                  <a:cubicBezTo>
                    <a:pt x="146" y="184"/>
                    <a:pt x="153" y="185"/>
                    <a:pt x="154" y="187"/>
                  </a:cubicBezTo>
                  <a:cubicBezTo>
                    <a:pt x="155" y="191"/>
                    <a:pt x="138" y="190"/>
                    <a:pt x="134" y="190"/>
                  </a:cubicBezTo>
                  <a:cubicBezTo>
                    <a:pt x="129" y="190"/>
                    <a:pt x="123" y="190"/>
                    <a:pt x="118" y="191"/>
                  </a:cubicBezTo>
                  <a:cubicBezTo>
                    <a:pt x="128" y="192"/>
                    <a:pt x="142" y="193"/>
                    <a:pt x="153" y="194"/>
                  </a:cubicBezTo>
                  <a:cubicBezTo>
                    <a:pt x="159" y="195"/>
                    <a:pt x="158" y="199"/>
                    <a:pt x="153" y="199"/>
                  </a:cubicBezTo>
                  <a:cubicBezTo>
                    <a:pt x="142" y="200"/>
                    <a:pt x="130" y="198"/>
                    <a:pt x="120" y="200"/>
                  </a:cubicBezTo>
                  <a:cubicBezTo>
                    <a:pt x="128" y="201"/>
                    <a:pt x="138" y="202"/>
                    <a:pt x="146" y="203"/>
                  </a:cubicBezTo>
                  <a:cubicBezTo>
                    <a:pt x="148" y="203"/>
                    <a:pt x="154" y="202"/>
                    <a:pt x="155" y="205"/>
                  </a:cubicBezTo>
                  <a:cubicBezTo>
                    <a:pt x="155" y="208"/>
                    <a:pt x="151" y="208"/>
                    <a:pt x="149" y="209"/>
                  </a:cubicBezTo>
                  <a:cubicBezTo>
                    <a:pt x="140" y="209"/>
                    <a:pt x="126" y="208"/>
                    <a:pt x="117" y="211"/>
                  </a:cubicBezTo>
                  <a:cubicBezTo>
                    <a:pt x="124" y="211"/>
                    <a:pt x="132" y="213"/>
                    <a:pt x="139" y="214"/>
                  </a:cubicBezTo>
                  <a:cubicBezTo>
                    <a:pt x="141" y="214"/>
                    <a:pt x="149" y="214"/>
                    <a:pt x="149" y="217"/>
                  </a:cubicBezTo>
                  <a:cubicBezTo>
                    <a:pt x="149" y="221"/>
                    <a:pt x="138" y="221"/>
                    <a:pt x="135" y="221"/>
                  </a:cubicBezTo>
                  <a:cubicBezTo>
                    <a:pt x="127" y="221"/>
                    <a:pt x="118" y="219"/>
                    <a:pt x="111" y="221"/>
                  </a:cubicBezTo>
                  <a:cubicBezTo>
                    <a:pt x="125" y="225"/>
                    <a:pt x="145" y="223"/>
                    <a:pt x="159" y="226"/>
                  </a:cubicBezTo>
                  <a:cubicBezTo>
                    <a:pt x="161" y="199"/>
                    <a:pt x="160" y="170"/>
                    <a:pt x="158" y="145"/>
                  </a:cubicBezTo>
                  <a:close/>
                  <a:moveTo>
                    <a:pt x="137" y="146"/>
                  </a:moveTo>
                  <a:cubicBezTo>
                    <a:pt x="122" y="144"/>
                    <a:pt x="105" y="142"/>
                    <a:pt x="89" y="140"/>
                  </a:cubicBezTo>
                  <a:cubicBezTo>
                    <a:pt x="89" y="143"/>
                    <a:pt x="89" y="148"/>
                    <a:pt x="89" y="151"/>
                  </a:cubicBezTo>
                  <a:cubicBezTo>
                    <a:pt x="106" y="149"/>
                    <a:pt x="122" y="149"/>
                    <a:pt x="137" y="146"/>
                  </a:cubicBezTo>
                  <a:close/>
                  <a:moveTo>
                    <a:pt x="157" y="76"/>
                  </a:moveTo>
                  <a:cubicBezTo>
                    <a:pt x="153" y="76"/>
                    <a:pt x="154" y="81"/>
                    <a:pt x="151" y="82"/>
                  </a:cubicBezTo>
                  <a:cubicBezTo>
                    <a:pt x="156" y="91"/>
                    <a:pt x="141" y="89"/>
                    <a:pt x="136" y="91"/>
                  </a:cubicBezTo>
                  <a:cubicBezTo>
                    <a:pt x="138" y="92"/>
                    <a:pt x="139" y="92"/>
                    <a:pt x="141" y="92"/>
                  </a:cubicBezTo>
                  <a:cubicBezTo>
                    <a:pt x="146" y="92"/>
                    <a:pt x="163" y="92"/>
                    <a:pt x="154" y="97"/>
                  </a:cubicBezTo>
                  <a:cubicBezTo>
                    <a:pt x="148" y="101"/>
                    <a:pt x="135" y="96"/>
                    <a:pt x="127" y="99"/>
                  </a:cubicBezTo>
                  <a:cubicBezTo>
                    <a:pt x="136" y="100"/>
                    <a:pt x="148" y="101"/>
                    <a:pt x="157" y="100"/>
                  </a:cubicBezTo>
                  <a:cubicBezTo>
                    <a:pt x="157" y="92"/>
                    <a:pt x="159" y="83"/>
                    <a:pt x="157" y="76"/>
                  </a:cubicBezTo>
                  <a:close/>
                  <a:moveTo>
                    <a:pt x="112" y="104"/>
                  </a:moveTo>
                  <a:cubicBezTo>
                    <a:pt x="106" y="104"/>
                    <a:pt x="103" y="104"/>
                    <a:pt x="97" y="105"/>
                  </a:cubicBezTo>
                  <a:cubicBezTo>
                    <a:pt x="103" y="104"/>
                    <a:pt x="110" y="108"/>
                    <a:pt x="112" y="104"/>
                  </a:cubicBezTo>
                  <a:close/>
                  <a:moveTo>
                    <a:pt x="110" y="111"/>
                  </a:moveTo>
                  <a:cubicBezTo>
                    <a:pt x="117" y="111"/>
                    <a:pt x="127" y="111"/>
                    <a:pt x="135" y="111"/>
                  </a:cubicBezTo>
                  <a:cubicBezTo>
                    <a:pt x="128" y="110"/>
                    <a:pt x="114" y="107"/>
                    <a:pt x="110" y="111"/>
                  </a:cubicBezTo>
                  <a:close/>
                  <a:moveTo>
                    <a:pt x="101" y="117"/>
                  </a:moveTo>
                  <a:cubicBezTo>
                    <a:pt x="119" y="118"/>
                    <a:pt x="138" y="117"/>
                    <a:pt x="156" y="118"/>
                  </a:cubicBezTo>
                  <a:cubicBezTo>
                    <a:pt x="157" y="117"/>
                    <a:pt x="156" y="116"/>
                    <a:pt x="156" y="114"/>
                  </a:cubicBezTo>
                  <a:cubicBezTo>
                    <a:pt x="143" y="114"/>
                    <a:pt x="129" y="114"/>
                    <a:pt x="116" y="114"/>
                  </a:cubicBezTo>
                  <a:cubicBezTo>
                    <a:pt x="111" y="114"/>
                    <a:pt x="103" y="113"/>
                    <a:pt x="101" y="117"/>
                  </a:cubicBezTo>
                  <a:close/>
                  <a:moveTo>
                    <a:pt x="156" y="105"/>
                  </a:moveTo>
                  <a:cubicBezTo>
                    <a:pt x="148" y="105"/>
                    <a:pt x="139" y="105"/>
                    <a:pt x="131" y="105"/>
                  </a:cubicBezTo>
                  <a:cubicBezTo>
                    <a:pt x="126" y="105"/>
                    <a:pt x="120" y="103"/>
                    <a:pt x="117" y="106"/>
                  </a:cubicBezTo>
                  <a:cubicBezTo>
                    <a:pt x="131" y="106"/>
                    <a:pt x="143" y="108"/>
                    <a:pt x="156" y="108"/>
                  </a:cubicBezTo>
                  <a:cubicBezTo>
                    <a:pt x="157" y="108"/>
                    <a:pt x="157" y="106"/>
                    <a:pt x="156" y="105"/>
                  </a:cubicBezTo>
                  <a:close/>
                  <a:moveTo>
                    <a:pt x="146" y="68"/>
                  </a:moveTo>
                  <a:cubicBezTo>
                    <a:pt x="149" y="69"/>
                    <a:pt x="153" y="69"/>
                    <a:pt x="157" y="69"/>
                  </a:cubicBezTo>
                  <a:cubicBezTo>
                    <a:pt x="157" y="68"/>
                    <a:pt x="158" y="66"/>
                    <a:pt x="158" y="64"/>
                  </a:cubicBezTo>
                  <a:cubicBezTo>
                    <a:pt x="152" y="62"/>
                    <a:pt x="149" y="66"/>
                    <a:pt x="146" y="68"/>
                  </a:cubicBezTo>
                  <a:close/>
                  <a:moveTo>
                    <a:pt x="130" y="78"/>
                  </a:moveTo>
                  <a:cubicBezTo>
                    <a:pt x="133" y="76"/>
                    <a:pt x="138" y="75"/>
                    <a:pt x="142" y="74"/>
                  </a:cubicBezTo>
                  <a:cubicBezTo>
                    <a:pt x="138" y="70"/>
                    <a:pt x="132" y="75"/>
                    <a:pt x="130" y="78"/>
                  </a:cubicBezTo>
                  <a:close/>
                  <a:moveTo>
                    <a:pt x="110" y="89"/>
                  </a:moveTo>
                  <a:cubicBezTo>
                    <a:pt x="120" y="88"/>
                    <a:pt x="131" y="88"/>
                    <a:pt x="140" y="85"/>
                  </a:cubicBezTo>
                  <a:cubicBezTo>
                    <a:pt x="136" y="82"/>
                    <a:pt x="126" y="86"/>
                    <a:pt x="126" y="80"/>
                  </a:cubicBezTo>
                  <a:cubicBezTo>
                    <a:pt x="120" y="82"/>
                    <a:pt x="113" y="84"/>
                    <a:pt x="110" y="89"/>
                  </a:cubicBezTo>
                  <a:close/>
                  <a:moveTo>
                    <a:pt x="98" y="96"/>
                  </a:moveTo>
                  <a:cubicBezTo>
                    <a:pt x="103" y="96"/>
                    <a:pt x="110" y="95"/>
                    <a:pt x="116" y="94"/>
                  </a:cubicBezTo>
                  <a:cubicBezTo>
                    <a:pt x="109" y="95"/>
                    <a:pt x="101" y="91"/>
                    <a:pt x="98" y="96"/>
                  </a:cubicBezTo>
                  <a:close/>
                  <a:moveTo>
                    <a:pt x="90" y="94"/>
                  </a:moveTo>
                  <a:cubicBezTo>
                    <a:pt x="94" y="93"/>
                    <a:pt x="98" y="91"/>
                    <a:pt x="100" y="89"/>
                  </a:cubicBezTo>
                  <a:cubicBezTo>
                    <a:pt x="96" y="89"/>
                    <a:pt x="93" y="92"/>
                    <a:pt x="90" y="94"/>
                  </a:cubicBezTo>
                  <a:close/>
                  <a:moveTo>
                    <a:pt x="89" y="112"/>
                  </a:moveTo>
                  <a:cubicBezTo>
                    <a:pt x="95" y="112"/>
                    <a:pt x="103" y="113"/>
                    <a:pt x="106" y="109"/>
                  </a:cubicBezTo>
                  <a:cubicBezTo>
                    <a:pt x="100" y="110"/>
                    <a:pt x="87" y="104"/>
                    <a:pt x="89" y="112"/>
                  </a:cubicBezTo>
                  <a:close/>
                  <a:moveTo>
                    <a:pt x="89" y="115"/>
                  </a:moveTo>
                  <a:cubicBezTo>
                    <a:pt x="89" y="116"/>
                    <a:pt x="89" y="116"/>
                    <a:pt x="89" y="117"/>
                  </a:cubicBezTo>
                  <a:cubicBezTo>
                    <a:pt x="92" y="117"/>
                    <a:pt x="94" y="117"/>
                    <a:pt x="95" y="115"/>
                  </a:cubicBezTo>
                  <a:cubicBezTo>
                    <a:pt x="93" y="115"/>
                    <a:pt x="91" y="115"/>
                    <a:pt x="89" y="115"/>
                  </a:cubicBezTo>
                  <a:close/>
                  <a:moveTo>
                    <a:pt x="89" y="131"/>
                  </a:moveTo>
                  <a:cubicBezTo>
                    <a:pt x="110" y="131"/>
                    <a:pt x="134" y="130"/>
                    <a:pt x="156" y="132"/>
                  </a:cubicBezTo>
                  <a:cubicBezTo>
                    <a:pt x="157" y="129"/>
                    <a:pt x="157" y="125"/>
                    <a:pt x="157" y="122"/>
                  </a:cubicBezTo>
                  <a:cubicBezTo>
                    <a:pt x="142" y="122"/>
                    <a:pt x="126" y="122"/>
                    <a:pt x="111" y="122"/>
                  </a:cubicBezTo>
                  <a:cubicBezTo>
                    <a:pt x="103" y="122"/>
                    <a:pt x="95" y="122"/>
                    <a:pt x="89" y="124"/>
                  </a:cubicBezTo>
                  <a:cubicBezTo>
                    <a:pt x="101" y="126"/>
                    <a:pt x="116" y="126"/>
                    <a:pt x="129" y="129"/>
                  </a:cubicBezTo>
                  <a:cubicBezTo>
                    <a:pt x="115" y="129"/>
                    <a:pt x="102" y="127"/>
                    <a:pt x="89" y="127"/>
                  </a:cubicBezTo>
                  <a:cubicBezTo>
                    <a:pt x="89" y="128"/>
                    <a:pt x="89" y="130"/>
                    <a:pt x="89" y="131"/>
                  </a:cubicBezTo>
                  <a:close/>
                  <a:moveTo>
                    <a:pt x="90" y="175"/>
                  </a:moveTo>
                  <a:cubicBezTo>
                    <a:pt x="105" y="175"/>
                    <a:pt x="122" y="174"/>
                    <a:pt x="137" y="173"/>
                  </a:cubicBezTo>
                  <a:cubicBezTo>
                    <a:pt x="131" y="172"/>
                    <a:pt x="122" y="170"/>
                    <a:pt x="115" y="169"/>
                  </a:cubicBezTo>
                  <a:cubicBezTo>
                    <a:pt x="112" y="169"/>
                    <a:pt x="98" y="168"/>
                    <a:pt x="100" y="164"/>
                  </a:cubicBezTo>
                  <a:cubicBezTo>
                    <a:pt x="100" y="163"/>
                    <a:pt x="108" y="163"/>
                    <a:pt x="110" y="163"/>
                  </a:cubicBezTo>
                  <a:cubicBezTo>
                    <a:pt x="121" y="162"/>
                    <a:pt x="132" y="163"/>
                    <a:pt x="142" y="161"/>
                  </a:cubicBezTo>
                  <a:cubicBezTo>
                    <a:pt x="136" y="159"/>
                    <a:pt x="127" y="158"/>
                    <a:pt x="120" y="157"/>
                  </a:cubicBezTo>
                  <a:cubicBezTo>
                    <a:pt x="110" y="156"/>
                    <a:pt x="98" y="155"/>
                    <a:pt x="90" y="156"/>
                  </a:cubicBezTo>
                  <a:cubicBezTo>
                    <a:pt x="90" y="156"/>
                    <a:pt x="90" y="156"/>
                    <a:pt x="90" y="156"/>
                  </a:cubicBezTo>
                  <a:cubicBezTo>
                    <a:pt x="87" y="157"/>
                    <a:pt x="91" y="171"/>
                    <a:pt x="90" y="175"/>
                  </a:cubicBezTo>
                  <a:close/>
                  <a:moveTo>
                    <a:pt x="81" y="367"/>
                  </a:moveTo>
                  <a:cubicBezTo>
                    <a:pt x="84" y="366"/>
                    <a:pt x="86" y="363"/>
                    <a:pt x="85" y="360"/>
                  </a:cubicBezTo>
                  <a:cubicBezTo>
                    <a:pt x="84" y="362"/>
                    <a:pt x="82" y="364"/>
                    <a:pt x="81" y="367"/>
                  </a:cubicBezTo>
                  <a:close/>
                  <a:moveTo>
                    <a:pt x="88" y="392"/>
                  </a:moveTo>
                  <a:cubicBezTo>
                    <a:pt x="78" y="389"/>
                    <a:pt x="62" y="390"/>
                    <a:pt x="55" y="384"/>
                  </a:cubicBezTo>
                  <a:cubicBezTo>
                    <a:pt x="54" y="386"/>
                    <a:pt x="54" y="389"/>
                    <a:pt x="55" y="392"/>
                  </a:cubicBezTo>
                  <a:cubicBezTo>
                    <a:pt x="59" y="392"/>
                    <a:pt x="64" y="394"/>
                    <a:pt x="69" y="395"/>
                  </a:cubicBezTo>
                  <a:cubicBezTo>
                    <a:pt x="74" y="396"/>
                    <a:pt x="86" y="396"/>
                    <a:pt x="88" y="392"/>
                  </a:cubicBezTo>
                  <a:close/>
                  <a:moveTo>
                    <a:pt x="89" y="385"/>
                  </a:moveTo>
                  <a:cubicBezTo>
                    <a:pt x="83" y="384"/>
                    <a:pt x="75" y="384"/>
                    <a:pt x="69" y="386"/>
                  </a:cubicBezTo>
                  <a:cubicBezTo>
                    <a:pt x="74" y="385"/>
                    <a:pt x="89" y="392"/>
                    <a:pt x="89" y="385"/>
                  </a:cubicBezTo>
                  <a:close/>
                  <a:moveTo>
                    <a:pt x="89" y="377"/>
                  </a:moveTo>
                  <a:cubicBezTo>
                    <a:pt x="81" y="376"/>
                    <a:pt x="73" y="377"/>
                    <a:pt x="68" y="380"/>
                  </a:cubicBezTo>
                  <a:cubicBezTo>
                    <a:pt x="75" y="381"/>
                    <a:pt x="81" y="379"/>
                    <a:pt x="89" y="379"/>
                  </a:cubicBezTo>
                  <a:cubicBezTo>
                    <a:pt x="89" y="379"/>
                    <a:pt x="89" y="378"/>
                    <a:pt x="89" y="377"/>
                  </a:cubicBezTo>
                  <a:close/>
                  <a:moveTo>
                    <a:pt x="89" y="367"/>
                  </a:moveTo>
                  <a:cubicBezTo>
                    <a:pt x="88" y="368"/>
                    <a:pt x="88" y="370"/>
                    <a:pt x="87" y="371"/>
                  </a:cubicBezTo>
                  <a:cubicBezTo>
                    <a:pt x="89" y="371"/>
                    <a:pt x="89" y="371"/>
                    <a:pt x="89" y="371"/>
                  </a:cubicBezTo>
                  <a:cubicBezTo>
                    <a:pt x="89" y="370"/>
                    <a:pt x="90" y="368"/>
                    <a:pt x="89" y="367"/>
                  </a:cubicBezTo>
                  <a:close/>
                  <a:moveTo>
                    <a:pt x="91" y="196"/>
                  </a:moveTo>
                  <a:cubicBezTo>
                    <a:pt x="104" y="195"/>
                    <a:pt x="118" y="197"/>
                    <a:pt x="132" y="196"/>
                  </a:cubicBezTo>
                  <a:cubicBezTo>
                    <a:pt x="124" y="194"/>
                    <a:pt x="118" y="194"/>
                    <a:pt x="110" y="193"/>
                  </a:cubicBezTo>
                  <a:cubicBezTo>
                    <a:pt x="106" y="193"/>
                    <a:pt x="90" y="192"/>
                    <a:pt x="91" y="189"/>
                  </a:cubicBezTo>
                  <a:cubicBezTo>
                    <a:pt x="92" y="187"/>
                    <a:pt x="94" y="188"/>
                    <a:pt x="96" y="188"/>
                  </a:cubicBezTo>
                  <a:cubicBezTo>
                    <a:pt x="105" y="187"/>
                    <a:pt x="119" y="187"/>
                    <a:pt x="129" y="186"/>
                  </a:cubicBezTo>
                  <a:cubicBezTo>
                    <a:pt x="117" y="182"/>
                    <a:pt x="103" y="181"/>
                    <a:pt x="90" y="178"/>
                  </a:cubicBezTo>
                  <a:cubicBezTo>
                    <a:pt x="89" y="185"/>
                    <a:pt x="91" y="190"/>
                    <a:pt x="91" y="196"/>
                  </a:cubicBezTo>
                  <a:close/>
                  <a:moveTo>
                    <a:pt x="91" y="285"/>
                  </a:moveTo>
                  <a:cubicBezTo>
                    <a:pt x="89" y="291"/>
                    <a:pt x="90" y="299"/>
                    <a:pt x="91" y="305"/>
                  </a:cubicBezTo>
                  <a:cubicBezTo>
                    <a:pt x="92" y="299"/>
                    <a:pt x="92" y="291"/>
                    <a:pt x="91" y="285"/>
                  </a:cubicBezTo>
                  <a:close/>
                  <a:moveTo>
                    <a:pt x="108" y="369"/>
                  </a:moveTo>
                  <a:cubicBezTo>
                    <a:pt x="117" y="369"/>
                    <a:pt x="125" y="368"/>
                    <a:pt x="133" y="368"/>
                  </a:cubicBezTo>
                  <a:cubicBezTo>
                    <a:pt x="128" y="367"/>
                    <a:pt x="123" y="366"/>
                    <a:pt x="117" y="365"/>
                  </a:cubicBezTo>
                  <a:cubicBezTo>
                    <a:pt x="113" y="365"/>
                    <a:pt x="97" y="365"/>
                    <a:pt x="97" y="361"/>
                  </a:cubicBezTo>
                  <a:cubicBezTo>
                    <a:pt x="98" y="359"/>
                    <a:pt x="101" y="360"/>
                    <a:pt x="102" y="360"/>
                  </a:cubicBezTo>
                  <a:cubicBezTo>
                    <a:pt x="108" y="360"/>
                    <a:pt x="117" y="359"/>
                    <a:pt x="122" y="358"/>
                  </a:cubicBezTo>
                  <a:cubicBezTo>
                    <a:pt x="118" y="355"/>
                    <a:pt x="102" y="357"/>
                    <a:pt x="102" y="352"/>
                  </a:cubicBezTo>
                  <a:cubicBezTo>
                    <a:pt x="103" y="349"/>
                    <a:pt x="111" y="351"/>
                    <a:pt x="114" y="349"/>
                  </a:cubicBezTo>
                  <a:cubicBezTo>
                    <a:pt x="110" y="348"/>
                    <a:pt x="97" y="349"/>
                    <a:pt x="98" y="345"/>
                  </a:cubicBezTo>
                  <a:cubicBezTo>
                    <a:pt x="98" y="342"/>
                    <a:pt x="105" y="344"/>
                    <a:pt x="108" y="343"/>
                  </a:cubicBezTo>
                  <a:cubicBezTo>
                    <a:pt x="115" y="343"/>
                    <a:pt x="127" y="342"/>
                    <a:pt x="133" y="341"/>
                  </a:cubicBezTo>
                  <a:cubicBezTo>
                    <a:pt x="127" y="340"/>
                    <a:pt x="121" y="339"/>
                    <a:pt x="116" y="339"/>
                  </a:cubicBezTo>
                  <a:cubicBezTo>
                    <a:pt x="113" y="338"/>
                    <a:pt x="101" y="339"/>
                    <a:pt x="102" y="335"/>
                  </a:cubicBezTo>
                  <a:cubicBezTo>
                    <a:pt x="102" y="333"/>
                    <a:pt x="111" y="332"/>
                    <a:pt x="113" y="331"/>
                  </a:cubicBezTo>
                  <a:cubicBezTo>
                    <a:pt x="121" y="331"/>
                    <a:pt x="129" y="331"/>
                    <a:pt x="136" y="329"/>
                  </a:cubicBezTo>
                  <a:cubicBezTo>
                    <a:pt x="131" y="328"/>
                    <a:pt x="125" y="328"/>
                    <a:pt x="120" y="327"/>
                  </a:cubicBezTo>
                  <a:cubicBezTo>
                    <a:pt x="116" y="327"/>
                    <a:pt x="100" y="325"/>
                    <a:pt x="102" y="321"/>
                  </a:cubicBezTo>
                  <a:cubicBezTo>
                    <a:pt x="102" y="319"/>
                    <a:pt x="110" y="319"/>
                    <a:pt x="112" y="319"/>
                  </a:cubicBezTo>
                  <a:cubicBezTo>
                    <a:pt x="119" y="318"/>
                    <a:pt x="124" y="318"/>
                    <a:pt x="129" y="318"/>
                  </a:cubicBezTo>
                  <a:cubicBezTo>
                    <a:pt x="123" y="315"/>
                    <a:pt x="106" y="318"/>
                    <a:pt x="99" y="315"/>
                  </a:cubicBezTo>
                  <a:cubicBezTo>
                    <a:pt x="99" y="315"/>
                    <a:pt x="98" y="314"/>
                    <a:pt x="98" y="313"/>
                  </a:cubicBezTo>
                  <a:cubicBezTo>
                    <a:pt x="98" y="311"/>
                    <a:pt x="110" y="310"/>
                    <a:pt x="112" y="310"/>
                  </a:cubicBezTo>
                  <a:cubicBezTo>
                    <a:pt x="119" y="309"/>
                    <a:pt x="125" y="310"/>
                    <a:pt x="129" y="307"/>
                  </a:cubicBezTo>
                  <a:cubicBezTo>
                    <a:pt x="123" y="307"/>
                    <a:pt x="118" y="306"/>
                    <a:pt x="113" y="305"/>
                  </a:cubicBezTo>
                  <a:cubicBezTo>
                    <a:pt x="109" y="304"/>
                    <a:pt x="99" y="304"/>
                    <a:pt x="99" y="300"/>
                  </a:cubicBezTo>
                  <a:cubicBezTo>
                    <a:pt x="100" y="298"/>
                    <a:pt x="111" y="297"/>
                    <a:pt x="114" y="298"/>
                  </a:cubicBezTo>
                  <a:cubicBezTo>
                    <a:pt x="122" y="298"/>
                    <a:pt x="131" y="298"/>
                    <a:pt x="137" y="297"/>
                  </a:cubicBezTo>
                  <a:cubicBezTo>
                    <a:pt x="124" y="295"/>
                    <a:pt x="109" y="293"/>
                    <a:pt x="95" y="291"/>
                  </a:cubicBezTo>
                  <a:cubicBezTo>
                    <a:pt x="95" y="293"/>
                    <a:pt x="96" y="297"/>
                    <a:pt x="95" y="301"/>
                  </a:cubicBezTo>
                  <a:cubicBezTo>
                    <a:pt x="95" y="308"/>
                    <a:pt x="93" y="316"/>
                    <a:pt x="94" y="322"/>
                  </a:cubicBezTo>
                  <a:cubicBezTo>
                    <a:pt x="95" y="323"/>
                    <a:pt x="95" y="324"/>
                    <a:pt x="95" y="325"/>
                  </a:cubicBezTo>
                  <a:cubicBezTo>
                    <a:pt x="96" y="332"/>
                    <a:pt x="92" y="339"/>
                    <a:pt x="94" y="346"/>
                  </a:cubicBezTo>
                  <a:cubicBezTo>
                    <a:pt x="94" y="347"/>
                    <a:pt x="96" y="348"/>
                    <a:pt x="96" y="350"/>
                  </a:cubicBezTo>
                  <a:cubicBezTo>
                    <a:pt x="96" y="352"/>
                    <a:pt x="94" y="354"/>
                    <a:pt x="94" y="355"/>
                  </a:cubicBezTo>
                  <a:cubicBezTo>
                    <a:pt x="93" y="360"/>
                    <a:pt x="94" y="366"/>
                    <a:pt x="95" y="371"/>
                  </a:cubicBezTo>
                  <a:cubicBezTo>
                    <a:pt x="96" y="366"/>
                    <a:pt x="102" y="368"/>
                    <a:pt x="108" y="369"/>
                  </a:cubicBezTo>
                  <a:close/>
                  <a:moveTo>
                    <a:pt x="122" y="362"/>
                  </a:moveTo>
                  <a:cubicBezTo>
                    <a:pt x="133" y="365"/>
                    <a:pt x="147" y="366"/>
                    <a:pt x="160" y="366"/>
                  </a:cubicBezTo>
                  <a:cubicBezTo>
                    <a:pt x="161" y="365"/>
                    <a:pt x="161" y="364"/>
                    <a:pt x="161" y="362"/>
                  </a:cubicBezTo>
                  <a:cubicBezTo>
                    <a:pt x="149" y="360"/>
                    <a:pt x="134" y="361"/>
                    <a:pt x="122" y="362"/>
                  </a:cubicBezTo>
                  <a:close/>
                  <a:moveTo>
                    <a:pt x="112" y="380"/>
                  </a:moveTo>
                  <a:cubicBezTo>
                    <a:pt x="127" y="379"/>
                    <a:pt x="143" y="379"/>
                    <a:pt x="157" y="378"/>
                  </a:cubicBezTo>
                  <a:cubicBezTo>
                    <a:pt x="137" y="376"/>
                    <a:pt x="115" y="375"/>
                    <a:pt x="95" y="376"/>
                  </a:cubicBezTo>
                  <a:cubicBezTo>
                    <a:pt x="94" y="382"/>
                    <a:pt x="107" y="380"/>
                    <a:pt x="112" y="380"/>
                  </a:cubicBezTo>
                  <a:close/>
                  <a:moveTo>
                    <a:pt x="133" y="382"/>
                  </a:moveTo>
                  <a:cubicBezTo>
                    <a:pt x="137" y="383"/>
                    <a:pt x="141" y="383"/>
                    <a:pt x="145" y="383"/>
                  </a:cubicBezTo>
                  <a:cubicBezTo>
                    <a:pt x="145" y="382"/>
                    <a:pt x="146" y="382"/>
                    <a:pt x="146" y="381"/>
                  </a:cubicBezTo>
                  <a:cubicBezTo>
                    <a:pt x="141" y="381"/>
                    <a:pt x="137" y="382"/>
                    <a:pt x="133" y="382"/>
                  </a:cubicBezTo>
                  <a:close/>
                  <a:moveTo>
                    <a:pt x="146" y="392"/>
                  </a:moveTo>
                  <a:cubicBezTo>
                    <a:pt x="131" y="394"/>
                    <a:pt x="114" y="391"/>
                    <a:pt x="99" y="391"/>
                  </a:cubicBezTo>
                  <a:cubicBezTo>
                    <a:pt x="98" y="391"/>
                    <a:pt x="96" y="391"/>
                    <a:pt x="96" y="392"/>
                  </a:cubicBezTo>
                  <a:cubicBezTo>
                    <a:pt x="95" y="394"/>
                    <a:pt x="101" y="393"/>
                    <a:pt x="101" y="393"/>
                  </a:cubicBezTo>
                  <a:cubicBezTo>
                    <a:pt x="115" y="393"/>
                    <a:pt x="134" y="395"/>
                    <a:pt x="146" y="392"/>
                  </a:cubicBezTo>
                  <a:close/>
                  <a:moveTo>
                    <a:pt x="158" y="393"/>
                  </a:moveTo>
                  <a:cubicBezTo>
                    <a:pt x="156" y="391"/>
                    <a:pt x="151" y="392"/>
                    <a:pt x="148" y="392"/>
                  </a:cubicBezTo>
                  <a:cubicBezTo>
                    <a:pt x="151" y="393"/>
                    <a:pt x="155" y="393"/>
                    <a:pt x="158" y="393"/>
                  </a:cubicBezTo>
                  <a:close/>
                  <a:moveTo>
                    <a:pt x="161" y="388"/>
                  </a:moveTo>
                  <a:cubicBezTo>
                    <a:pt x="140" y="386"/>
                    <a:pt x="116" y="388"/>
                    <a:pt x="96" y="385"/>
                  </a:cubicBezTo>
                  <a:cubicBezTo>
                    <a:pt x="95" y="386"/>
                    <a:pt x="95" y="388"/>
                    <a:pt x="95" y="388"/>
                  </a:cubicBezTo>
                  <a:cubicBezTo>
                    <a:pt x="115" y="390"/>
                    <a:pt x="139" y="390"/>
                    <a:pt x="161" y="388"/>
                  </a:cubicBezTo>
                  <a:close/>
                  <a:moveTo>
                    <a:pt x="161" y="381"/>
                  </a:moveTo>
                  <a:cubicBezTo>
                    <a:pt x="157" y="380"/>
                    <a:pt x="153" y="381"/>
                    <a:pt x="149" y="381"/>
                  </a:cubicBezTo>
                  <a:cubicBezTo>
                    <a:pt x="149" y="386"/>
                    <a:pt x="157" y="383"/>
                    <a:pt x="161" y="384"/>
                  </a:cubicBezTo>
                  <a:cubicBezTo>
                    <a:pt x="161" y="383"/>
                    <a:pt x="161" y="382"/>
                    <a:pt x="161" y="381"/>
                  </a:cubicBezTo>
                  <a:close/>
                  <a:moveTo>
                    <a:pt x="161" y="353"/>
                  </a:moveTo>
                  <a:cubicBezTo>
                    <a:pt x="148" y="352"/>
                    <a:pt x="131" y="351"/>
                    <a:pt x="119" y="353"/>
                  </a:cubicBezTo>
                  <a:cubicBezTo>
                    <a:pt x="131" y="357"/>
                    <a:pt x="146" y="358"/>
                    <a:pt x="161" y="357"/>
                  </a:cubicBezTo>
                  <a:cubicBezTo>
                    <a:pt x="162" y="356"/>
                    <a:pt x="161" y="354"/>
                    <a:pt x="161" y="353"/>
                  </a:cubicBezTo>
                  <a:close/>
                  <a:moveTo>
                    <a:pt x="171" y="364"/>
                  </a:moveTo>
                  <a:cubicBezTo>
                    <a:pt x="172" y="365"/>
                    <a:pt x="172" y="366"/>
                    <a:pt x="172" y="367"/>
                  </a:cubicBezTo>
                  <a:cubicBezTo>
                    <a:pt x="172" y="367"/>
                    <a:pt x="172" y="367"/>
                    <a:pt x="173" y="367"/>
                  </a:cubicBezTo>
                  <a:cubicBezTo>
                    <a:pt x="174" y="366"/>
                    <a:pt x="173" y="364"/>
                    <a:pt x="171" y="364"/>
                  </a:cubicBezTo>
                  <a:close/>
                  <a:moveTo>
                    <a:pt x="171" y="380"/>
                  </a:moveTo>
                  <a:cubicBezTo>
                    <a:pt x="171" y="382"/>
                    <a:pt x="171" y="383"/>
                    <a:pt x="172" y="384"/>
                  </a:cubicBezTo>
                  <a:cubicBezTo>
                    <a:pt x="185" y="384"/>
                    <a:pt x="198" y="385"/>
                    <a:pt x="209" y="382"/>
                  </a:cubicBezTo>
                  <a:cubicBezTo>
                    <a:pt x="199" y="379"/>
                    <a:pt x="181" y="376"/>
                    <a:pt x="171" y="380"/>
                  </a:cubicBezTo>
                  <a:close/>
                  <a:moveTo>
                    <a:pt x="167" y="358"/>
                  </a:moveTo>
                  <a:cubicBezTo>
                    <a:pt x="167" y="356"/>
                    <a:pt x="167" y="352"/>
                    <a:pt x="166" y="351"/>
                  </a:cubicBezTo>
                  <a:cubicBezTo>
                    <a:pt x="165" y="353"/>
                    <a:pt x="164" y="358"/>
                    <a:pt x="167" y="358"/>
                  </a:cubicBezTo>
                  <a:close/>
                  <a:moveTo>
                    <a:pt x="168" y="380"/>
                  </a:moveTo>
                  <a:cubicBezTo>
                    <a:pt x="167" y="380"/>
                    <a:pt x="166" y="380"/>
                    <a:pt x="166" y="380"/>
                  </a:cubicBezTo>
                  <a:cubicBezTo>
                    <a:pt x="166" y="382"/>
                    <a:pt x="166" y="383"/>
                    <a:pt x="166" y="384"/>
                  </a:cubicBezTo>
                  <a:cubicBezTo>
                    <a:pt x="168" y="384"/>
                    <a:pt x="168" y="382"/>
                    <a:pt x="168" y="380"/>
                  </a:cubicBezTo>
                  <a:close/>
                  <a:moveTo>
                    <a:pt x="168" y="367"/>
                  </a:moveTo>
                  <a:cubicBezTo>
                    <a:pt x="167" y="365"/>
                    <a:pt x="168" y="363"/>
                    <a:pt x="167" y="361"/>
                  </a:cubicBezTo>
                  <a:cubicBezTo>
                    <a:pt x="166" y="361"/>
                    <a:pt x="166" y="362"/>
                    <a:pt x="165" y="362"/>
                  </a:cubicBezTo>
                  <a:cubicBezTo>
                    <a:pt x="165" y="367"/>
                    <a:pt x="165" y="367"/>
                    <a:pt x="165" y="367"/>
                  </a:cubicBezTo>
                  <a:cubicBezTo>
                    <a:pt x="166" y="367"/>
                    <a:pt x="167" y="367"/>
                    <a:pt x="168" y="367"/>
                  </a:cubicBezTo>
                  <a:close/>
                  <a:moveTo>
                    <a:pt x="166" y="295"/>
                  </a:moveTo>
                  <a:cubicBezTo>
                    <a:pt x="167" y="305"/>
                    <a:pt x="167" y="314"/>
                    <a:pt x="170" y="324"/>
                  </a:cubicBezTo>
                  <a:cubicBezTo>
                    <a:pt x="172" y="314"/>
                    <a:pt x="168" y="303"/>
                    <a:pt x="166" y="295"/>
                  </a:cubicBezTo>
                  <a:close/>
                  <a:moveTo>
                    <a:pt x="182" y="398"/>
                  </a:moveTo>
                  <a:cubicBezTo>
                    <a:pt x="178" y="398"/>
                    <a:pt x="175" y="398"/>
                    <a:pt x="171" y="398"/>
                  </a:cubicBezTo>
                  <a:cubicBezTo>
                    <a:pt x="170" y="399"/>
                    <a:pt x="170" y="400"/>
                    <a:pt x="170" y="402"/>
                  </a:cubicBezTo>
                  <a:cubicBezTo>
                    <a:pt x="175" y="401"/>
                    <a:pt x="179" y="400"/>
                    <a:pt x="182" y="398"/>
                  </a:cubicBezTo>
                  <a:close/>
                  <a:moveTo>
                    <a:pt x="212" y="390"/>
                  </a:moveTo>
                  <a:cubicBezTo>
                    <a:pt x="204" y="389"/>
                    <a:pt x="195" y="389"/>
                    <a:pt x="186" y="389"/>
                  </a:cubicBezTo>
                  <a:cubicBezTo>
                    <a:pt x="182" y="389"/>
                    <a:pt x="175" y="391"/>
                    <a:pt x="171" y="392"/>
                  </a:cubicBezTo>
                  <a:cubicBezTo>
                    <a:pt x="177" y="394"/>
                    <a:pt x="184" y="392"/>
                    <a:pt x="191" y="392"/>
                  </a:cubicBezTo>
                  <a:cubicBezTo>
                    <a:pt x="198" y="391"/>
                    <a:pt x="207" y="393"/>
                    <a:pt x="212" y="390"/>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
          <p:nvSpPr>
            <p:cNvPr id="50" name="Freeform 14"/>
            <p:cNvSpPr>
              <a:spLocks noEditPoints="1"/>
            </p:cNvSpPr>
            <p:nvPr/>
          </p:nvSpPr>
          <p:spPr bwMode="auto">
            <a:xfrm>
              <a:off x="1830660" y="2671354"/>
              <a:ext cx="1295400" cy="1571625"/>
            </a:xfrm>
            <a:custGeom>
              <a:avLst/>
              <a:gdLst>
                <a:gd name="T0" fmla="*/ 195 w 345"/>
                <a:gd name="T1" fmla="*/ 44 h 418"/>
                <a:gd name="T2" fmla="*/ 94 w 345"/>
                <a:gd name="T3" fmla="*/ 54 h 418"/>
                <a:gd name="T4" fmla="*/ 33 w 345"/>
                <a:gd name="T5" fmla="*/ 57 h 418"/>
                <a:gd name="T6" fmla="*/ 57 w 345"/>
                <a:gd name="T7" fmla="*/ 352 h 418"/>
                <a:gd name="T8" fmla="*/ 133 w 345"/>
                <a:gd name="T9" fmla="*/ 392 h 418"/>
                <a:gd name="T10" fmla="*/ 289 w 345"/>
                <a:gd name="T11" fmla="*/ 398 h 418"/>
                <a:gd name="T12" fmla="*/ 286 w 345"/>
                <a:gd name="T13" fmla="*/ 296 h 418"/>
                <a:gd name="T14" fmla="*/ 53 w 345"/>
                <a:gd name="T15" fmla="*/ 190 h 418"/>
                <a:gd name="T16" fmla="*/ 216 w 345"/>
                <a:gd name="T17" fmla="*/ 203 h 418"/>
                <a:gd name="T18" fmla="*/ 205 w 345"/>
                <a:gd name="T19" fmla="*/ 354 h 418"/>
                <a:gd name="T20" fmla="*/ 251 w 345"/>
                <a:gd name="T21" fmla="*/ 329 h 418"/>
                <a:gd name="T22" fmla="*/ 268 w 345"/>
                <a:gd name="T23" fmla="*/ 325 h 418"/>
                <a:gd name="T24" fmla="*/ 208 w 345"/>
                <a:gd name="T25" fmla="*/ 89 h 418"/>
                <a:gd name="T26" fmla="*/ 205 w 345"/>
                <a:gd name="T27" fmla="*/ 159 h 418"/>
                <a:gd name="T28" fmla="*/ 239 w 345"/>
                <a:gd name="T29" fmla="*/ 143 h 418"/>
                <a:gd name="T30" fmla="*/ 204 w 345"/>
                <a:gd name="T31" fmla="*/ 134 h 418"/>
                <a:gd name="T32" fmla="*/ 258 w 345"/>
                <a:gd name="T33" fmla="*/ 249 h 418"/>
                <a:gd name="T34" fmla="*/ 202 w 345"/>
                <a:gd name="T35" fmla="*/ 271 h 418"/>
                <a:gd name="T36" fmla="*/ 210 w 345"/>
                <a:gd name="T37" fmla="*/ 317 h 418"/>
                <a:gd name="T38" fmla="*/ 252 w 345"/>
                <a:gd name="T39" fmla="*/ 289 h 418"/>
                <a:gd name="T40" fmla="*/ 213 w 345"/>
                <a:gd name="T41" fmla="*/ 216 h 418"/>
                <a:gd name="T42" fmla="*/ 278 w 345"/>
                <a:gd name="T43" fmla="*/ 171 h 418"/>
                <a:gd name="T44" fmla="*/ 265 w 345"/>
                <a:gd name="T45" fmla="*/ 123 h 418"/>
                <a:gd name="T46" fmla="*/ 226 w 345"/>
                <a:gd name="T47" fmla="*/ 67 h 418"/>
                <a:gd name="T48" fmla="*/ 203 w 345"/>
                <a:gd name="T49" fmla="*/ 113 h 418"/>
                <a:gd name="T50" fmla="*/ 201 w 345"/>
                <a:gd name="T51" fmla="*/ 229 h 418"/>
                <a:gd name="T52" fmla="*/ 196 w 345"/>
                <a:gd name="T53" fmla="*/ 101 h 418"/>
                <a:gd name="T54" fmla="*/ 164 w 345"/>
                <a:gd name="T55" fmla="*/ 363 h 418"/>
                <a:gd name="T56" fmla="*/ 142 w 345"/>
                <a:gd name="T57" fmla="*/ 135 h 418"/>
                <a:gd name="T58" fmla="*/ 143 w 345"/>
                <a:gd name="T59" fmla="*/ 355 h 418"/>
                <a:gd name="T60" fmla="*/ 166 w 345"/>
                <a:gd name="T61" fmla="*/ 59 h 418"/>
                <a:gd name="T62" fmla="*/ 159 w 345"/>
                <a:gd name="T63" fmla="*/ 46 h 418"/>
                <a:gd name="T64" fmla="*/ 190 w 345"/>
                <a:gd name="T65" fmla="*/ 83 h 418"/>
                <a:gd name="T66" fmla="*/ 138 w 345"/>
                <a:gd name="T67" fmla="*/ 203 h 418"/>
                <a:gd name="T68" fmla="*/ 138 w 345"/>
                <a:gd name="T69" fmla="*/ 53 h 418"/>
                <a:gd name="T70" fmla="*/ 135 w 345"/>
                <a:gd name="T71" fmla="*/ 76 h 418"/>
                <a:gd name="T72" fmla="*/ 135 w 345"/>
                <a:gd name="T73" fmla="*/ 203 h 418"/>
                <a:gd name="T74" fmla="*/ 123 w 345"/>
                <a:gd name="T75" fmla="*/ 328 h 418"/>
                <a:gd name="T76" fmla="*/ 91 w 345"/>
                <a:gd name="T77" fmla="*/ 106 h 418"/>
                <a:gd name="T78" fmla="*/ 67 w 345"/>
                <a:gd name="T79" fmla="*/ 181 h 418"/>
                <a:gd name="T80" fmla="*/ 65 w 345"/>
                <a:gd name="T81" fmla="*/ 212 h 418"/>
                <a:gd name="T82" fmla="*/ 65 w 345"/>
                <a:gd name="T83" fmla="*/ 205 h 418"/>
                <a:gd name="T84" fmla="*/ 64 w 345"/>
                <a:gd name="T85" fmla="*/ 281 h 418"/>
                <a:gd name="T86" fmla="*/ 72 w 345"/>
                <a:gd name="T87" fmla="*/ 240 h 418"/>
                <a:gd name="T88" fmla="*/ 129 w 345"/>
                <a:gd name="T89" fmla="*/ 164 h 418"/>
                <a:gd name="T90" fmla="*/ 90 w 345"/>
                <a:gd name="T91" fmla="*/ 134 h 418"/>
                <a:gd name="T92" fmla="*/ 64 w 345"/>
                <a:gd name="T93" fmla="*/ 301 h 418"/>
                <a:gd name="T94" fmla="*/ 92 w 345"/>
                <a:gd name="T95" fmla="*/ 331 h 418"/>
                <a:gd name="T96" fmla="*/ 93 w 345"/>
                <a:gd name="T97" fmla="*/ 96 h 418"/>
                <a:gd name="T98" fmla="*/ 55 w 345"/>
                <a:gd name="T99" fmla="*/ 56 h 418"/>
                <a:gd name="T100" fmla="*/ 74 w 345"/>
                <a:gd name="T101" fmla="*/ 359 h 418"/>
                <a:gd name="T102" fmla="*/ 126 w 345"/>
                <a:gd name="T103" fmla="*/ 353 h 418"/>
                <a:gd name="T104" fmla="*/ 116 w 345"/>
                <a:gd name="T105" fmla="*/ 376 h 418"/>
                <a:gd name="T106" fmla="*/ 139 w 345"/>
                <a:gd name="T107" fmla="*/ 310 h 418"/>
                <a:gd name="T108" fmla="*/ 163 w 345"/>
                <a:gd name="T109" fmla="*/ 382 h 418"/>
                <a:gd name="T110" fmla="*/ 197 w 345"/>
                <a:gd name="T111" fmla="*/ 110 h 418"/>
                <a:gd name="T112" fmla="*/ 280 w 345"/>
                <a:gd name="T113" fmla="*/ 275 h 418"/>
                <a:gd name="T114" fmla="*/ 269 w 345"/>
                <a:gd name="T115" fmla="*/ 11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418">
                  <a:moveTo>
                    <a:pt x="342" y="57"/>
                  </a:moveTo>
                  <a:cubicBezTo>
                    <a:pt x="322" y="58"/>
                    <a:pt x="299" y="59"/>
                    <a:pt x="277" y="57"/>
                  </a:cubicBezTo>
                  <a:cubicBezTo>
                    <a:pt x="275" y="51"/>
                    <a:pt x="274" y="41"/>
                    <a:pt x="274" y="33"/>
                  </a:cubicBezTo>
                  <a:cubicBezTo>
                    <a:pt x="274" y="31"/>
                    <a:pt x="274" y="26"/>
                    <a:pt x="271" y="27"/>
                  </a:cubicBezTo>
                  <a:cubicBezTo>
                    <a:pt x="267" y="28"/>
                    <a:pt x="271" y="35"/>
                    <a:pt x="271" y="36"/>
                  </a:cubicBezTo>
                  <a:cubicBezTo>
                    <a:pt x="272" y="39"/>
                    <a:pt x="272" y="47"/>
                    <a:pt x="273" y="51"/>
                  </a:cubicBezTo>
                  <a:cubicBezTo>
                    <a:pt x="273" y="53"/>
                    <a:pt x="274" y="56"/>
                    <a:pt x="273" y="57"/>
                  </a:cubicBezTo>
                  <a:cubicBezTo>
                    <a:pt x="271" y="59"/>
                    <a:pt x="263" y="57"/>
                    <a:pt x="261" y="56"/>
                  </a:cubicBezTo>
                  <a:cubicBezTo>
                    <a:pt x="244" y="54"/>
                    <a:pt x="221" y="53"/>
                    <a:pt x="206" y="48"/>
                  </a:cubicBezTo>
                  <a:cubicBezTo>
                    <a:pt x="204" y="47"/>
                    <a:pt x="200" y="45"/>
                    <a:pt x="200" y="43"/>
                  </a:cubicBezTo>
                  <a:cubicBezTo>
                    <a:pt x="200" y="41"/>
                    <a:pt x="204" y="36"/>
                    <a:pt x="201" y="33"/>
                  </a:cubicBezTo>
                  <a:cubicBezTo>
                    <a:pt x="197" y="29"/>
                    <a:pt x="194" y="42"/>
                    <a:pt x="195" y="44"/>
                  </a:cubicBezTo>
                  <a:cubicBezTo>
                    <a:pt x="184" y="48"/>
                    <a:pt x="175" y="41"/>
                    <a:pt x="163" y="41"/>
                  </a:cubicBezTo>
                  <a:cubicBezTo>
                    <a:pt x="160" y="41"/>
                    <a:pt x="157" y="41"/>
                    <a:pt x="155" y="42"/>
                  </a:cubicBezTo>
                  <a:cubicBezTo>
                    <a:pt x="152" y="42"/>
                    <a:pt x="146" y="45"/>
                    <a:pt x="144" y="44"/>
                  </a:cubicBezTo>
                  <a:cubicBezTo>
                    <a:pt x="140" y="43"/>
                    <a:pt x="145" y="32"/>
                    <a:pt x="138" y="34"/>
                  </a:cubicBezTo>
                  <a:cubicBezTo>
                    <a:pt x="134" y="35"/>
                    <a:pt x="139" y="41"/>
                    <a:pt x="138" y="43"/>
                  </a:cubicBezTo>
                  <a:cubicBezTo>
                    <a:pt x="138" y="44"/>
                    <a:pt x="132" y="47"/>
                    <a:pt x="130" y="47"/>
                  </a:cubicBezTo>
                  <a:cubicBezTo>
                    <a:pt x="123" y="49"/>
                    <a:pt x="119" y="50"/>
                    <a:pt x="114" y="53"/>
                  </a:cubicBezTo>
                  <a:cubicBezTo>
                    <a:pt x="114" y="53"/>
                    <a:pt x="110" y="56"/>
                    <a:pt x="109" y="54"/>
                  </a:cubicBezTo>
                  <a:cubicBezTo>
                    <a:pt x="107" y="51"/>
                    <a:pt x="116" y="50"/>
                    <a:pt x="116" y="47"/>
                  </a:cubicBezTo>
                  <a:cubicBezTo>
                    <a:pt x="115" y="43"/>
                    <a:pt x="108" y="48"/>
                    <a:pt x="107" y="49"/>
                  </a:cubicBezTo>
                  <a:cubicBezTo>
                    <a:pt x="106" y="50"/>
                    <a:pt x="105" y="54"/>
                    <a:pt x="104" y="54"/>
                  </a:cubicBezTo>
                  <a:cubicBezTo>
                    <a:pt x="101" y="55"/>
                    <a:pt x="97" y="54"/>
                    <a:pt x="94" y="54"/>
                  </a:cubicBezTo>
                  <a:cubicBezTo>
                    <a:pt x="83" y="55"/>
                    <a:pt x="66" y="55"/>
                    <a:pt x="54" y="54"/>
                  </a:cubicBezTo>
                  <a:cubicBezTo>
                    <a:pt x="54" y="42"/>
                    <a:pt x="54" y="25"/>
                    <a:pt x="53" y="13"/>
                  </a:cubicBezTo>
                  <a:cubicBezTo>
                    <a:pt x="53" y="10"/>
                    <a:pt x="52" y="0"/>
                    <a:pt x="49" y="1"/>
                  </a:cubicBezTo>
                  <a:cubicBezTo>
                    <a:pt x="46" y="1"/>
                    <a:pt x="44" y="17"/>
                    <a:pt x="50" y="13"/>
                  </a:cubicBezTo>
                  <a:cubicBezTo>
                    <a:pt x="51" y="22"/>
                    <a:pt x="53" y="33"/>
                    <a:pt x="52" y="41"/>
                  </a:cubicBezTo>
                  <a:cubicBezTo>
                    <a:pt x="52" y="43"/>
                    <a:pt x="53" y="52"/>
                    <a:pt x="52" y="53"/>
                  </a:cubicBezTo>
                  <a:cubicBezTo>
                    <a:pt x="50" y="55"/>
                    <a:pt x="37" y="54"/>
                    <a:pt x="33" y="54"/>
                  </a:cubicBezTo>
                  <a:cubicBezTo>
                    <a:pt x="25" y="54"/>
                    <a:pt x="11" y="52"/>
                    <a:pt x="4" y="55"/>
                  </a:cubicBezTo>
                  <a:cubicBezTo>
                    <a:pt x="0" y="56"/>
                    <a:pt x="2" y="59"/>
                    <a:pt x="2" y="60"/>
                  </a:cubicBezTo>
                  <a:cubicBezTo>
                    <a:pt x="5" y="61"/>
                    <a:pt x="8" y="62"/>
                    <a:pt x="11" y="62"/>
                  </a:cubicBezTo>
                  <a:cubicBezTo>
                    <a:pt x="12" y="62"/>
                    <a:pt x="13" y="61"/>
                    <a:pt x="14" y="60"/>
                  </a:cubicBezTo>
                  <a:cubicBezTo>
                    <a:pt x="21" y="59"/>
                    <a:pt x="32" y="65"/>
                    <a:pt x="33" y="57"/>
                  </a:cubicBezTo>
                  <a:cubicBezTo>
                    <a:pt x="39" y="56"/>
                    <a:pt x="45" y="56"/>
                    <a:pt x="52" y="57"/>
                  </a:cubicBezTo>
                  <a:cubicBezTo>
                    <a:pt x="52" y="77"/>
                    <a:pt x="53" y="96"/>
                    <a:pt x="53" y="116"/>
                  </a:cubicBezTo>
                  <a:cubicBezTo>
                    <a:pt x="53" y="123"/>
                    <a:pt x="53" y="130"/>
                    <a:pt x="53" y="137"/>
                  </a:cubicBezTo>
                  <a:cubicBezTo>
                    <a:pt x="52" y="149"/>
                    <a:pt x="47" y="164"/>
                    <a:pt x="47" y="178"/>
                  </a:cubicBezTo>
                  <a:cubicBezTo>
                    <a:pt x="47" y="184"/>
                    <a:pt x="49" y="198"/>
                    <a:pt x="51" y="201"/>
                  </a:cubicBezTo>
                  <a:cubicBezTo>
                    <a:pt x="52" y="202"/>
                    <a:pt x="53" y="202"/>
                    <a:pt x="54" y="203"/>
                  </a:cubicBezTo>
                  <a:cubicBezTo>
                    <a:pt x="54" y="204"/>
                    <a:pt x="54" y="206"/>
                    <a:pt x="54" y="207"/>
                  </a:cubicBezTo>
                  <a:cubicBezTo>
                    <a:pt x="53" y="221"/>
                    <a:pt x="56" y="236"/>
                    <a:pt x="54" y="250"/>
                  </a:cubicBezTo>
                  <a:cubicBezTo>
                    <a:pt x="53" y="250"/>
                    <a:pt x="52" y="246"/>
                    <a:pt x="52" y="247"/>
                  </a:cubicBezTo>
                  <a:cubicBezTo>
                    <a:pt x="56" y="260"/>
                    <a:pt x="52" y="276"/>
                    <a:pt x="54" y="290"/>
                  </a:cubicBezTo>
                  <a:cubicBezTo>
                    <a:pt x="54" y="294"/>
                    <a:pt x="56" y="297"/>
                    <a:pt x="57" y="300"/>
                  </a:cubicBezTo>
                  <a:cubicBezTo>
                    <a:pt x="59" y="317"/>
                    <a:pt x="57" y="336"/>
                    <a:pt x="57" y="352"/>
                  </a:cubicBezTo>
                  <a:cubicBezTo>
                    <a:pt x="58" y="357"/>
                    <a:pt x="59" y="370"/>
                    <a:pt x="57" y="374"/>
                  </a:cubicBezTo>
                  <a:cubicBezTo>
                    <a:pt x="56" y="375"/>
                    <a:pt x="47" y="377"/>
                    <a:pt x="44" y="377"/>
                  </a:cubicBezTo>
                  <a:cubicBezTo>
                    <a:pt x="37" y="378"/>
                    <a:pt x="31" y="378"/>
                    <a:pt x="24" y="378"/>
                  </a:cubicBezTo>
                  <a:cubicBezTo>
                    <a:pt x="16" y="377"/>
                    <a:pt x="20" y="382"/>
                    <a:pt x="25" y="383"/>
                  </a:cubicBezTo>
                  <a:cubicBezTo>
                    <a:pt x="35" y="384"/>
                    <a:pt x="48" y="380"/>
                    <a:pt x="57" y="382"/>
                  </a:cubicBezTo>
                  <a:cubicBezTo>
                    <a:pt x="57" y="385"/>
                    <a:pt x="55" y="395"/>
                    <a:pt x="58" y="394"/>
                  </a:cubicBezTo>
                  <a:cubicBezTo>
                    <a:pt x="59" y="394"/>
                    <a:pt x="60" y="388"/>
                    <a:pt x="60" y="387"/>
                  </a:cubicBezTo>
                  <a:cubicBezTo>
                    <a:pt x="61" y="380"/>
                    <a:pt x="61" y="382"/>
                    <a:pt x="68" y="381"/>
                  </a:cubicBezTo>
                  <a:cubicBezTo>
                    <a:pt x="77" y="381"/>
                    <a:pt x="90" y="378"/>
                    <a:pt x="98" y="379"/>
                  </a:cubicBezTo>
                  <a:cubicBezTo>
                    <a:pt x="106" y="381"/>
                    <a:pt x="111" y="388"/>
                    <a:pt x="118" y="387"/>
                  </a:cubicBezTo>
                  <a:cubicBezTo>
                    <a:pt x="119" y="387"/>
                    <a:pt x="120" y="386"/>
                    <a:pt x="121" y="386"/>
                  </a:cubicBezTo>
                  <a:cubicBezTo>
                    <a:pt x="125" y="386"/>
                    <a:pt x="129" y="390"/>
                    <a:pt x="133" y="392"/>
                  </a:cubicBezTo>
                  <a:cubicBezTo>
                    <a:pt x="138" y="393"/>
                    <a:pt x="145" y="392"/>
                    <a:pt x="150" y="393"/>
                  </a:cubicBezTo>
                  <a:cubicBezTo>
                    <a:pt x="165" y="394"/>
                    <a:pt x="180" y="388"/>
                    <a:pt x="192" y="386"/>
                  </a:cubicBezTo>
                  <a:cubicBezTo>
                    <a:pt x="195" y="388"/>
                    <a:pt x="193" y="398"/>
                    <a:pt x="197" y="397"/>
                  </a:cubicBezTo>
                  <a:cubicBezTo>
                    <a:pt x="200" y="396"/>
                    <a:pt x="199" y="388"/>
                    <a:pt x="199" y="385"/>
                  </a:cubicBezTo>
                  <a:cubicBezTo>
                    <a:pt x="203" y="383"/>
                    <a:pt x="209" y="380"/>
                    <a:pt x="214" y="380"/>
                  </a:cubicBezTo>
                  <a:cubicBezTo>
                    <a:pt x="211" y="383"/>
                    <a:pt x="204" y="383"/>
                    <a:pt x="204" y="388"/>
                  </a:cubicBezTo>
                  <a:cubicBezTo>
                    <a:pt x="213" y="387"/>
                    <a:pt x="218" y="379"/>
                    <a:pt x="228" y="380"/>
                  </a:cubicBezTo>
                  <a:cubicBezTo>
                    <a:pt x="245" y="381"/>
                    <a:pt x="265" y="380"/>
                    <a:pt x="282" y="382"/>
                  </a:cubicBezTo>
                  <a:cubicBezTo>
                    <a:pt x="281" y="389"/>
                    <a:pt x="281" y="394"/>
                    <a:pt x="281" y="402"/>
                  </a:cubicBezTo>
                  <a:cubicBezTo>
                    <a:pt x="280" y="406"/>
                    <a:pt x="279" y="418"/>
                    <a:pt x="284" y="417"/>
                  </a:cubicBezTo>
                  <a:cubicBezTo>
                    <a:pt x="286" y="417"/>
                    <a:pt x="289" y="407"/>
                    <a:pt x="289" y="404"/>
                  </a:cubicBezTo>
                  <a:cubicBezTo>
                    <a:pt x="289" y="402"/>
                    <a:pt x="289" y="399"/>
                    <a:pt x="289" y="398"/>
                  </a:cubicBezTo>
                  <a:cubicBezTo>
                    <a:pt x="288" y="397"/>
                    <a:pt x="285" y="396"/>
                    <a:pt x="285" y="396"/>
                  </a:cubicBezTo>
                  <a:cubicBezTo>
                    <a:pt x="283" y="392"/>
                    <a:pt x="286" y="385"/>
                    <a:pt x="286" y="382"/>
                  </a:cubicBezTo>
                  <a:cubicBezTo>
                    <a:pt x="290" y="382"/>
                    <a:pt x="294" y="384"/>
                    <a:pt x="298" y="384"/>
                  </a:cubicBezTo>
                  <a:cubicBezTo>
                    <a:pt x="300" y="383"/>
                    <a:pt x="298" y="382"/>
                    <a:pt x="299" y="381"/>
                  </a:cubicBezTo>
                  <a:cubicBezTo>
                    <a:pt x="302" y="381"/>
                    <a:pt x="307" y="382"/>
                    <a:pt x="312" y="382"/>
                  </a:cubicBezTo>
                  <a:cubicBezTo>
                    <a:pt x="316" y="382"/>
                    <a:pt x="325" y="381"/>
                    <a:pt x="323" y="377"/>
                  </a:cubicBezTo>
                  <a:cubicBezTo>
                    <a:pt x="312" y="376"/>
                    <a:pt x="298" y="379"/>
                    <a:pt x="286" y="378"/>
                  </a:cubicBezTo>
                  <a:cubicBezTo>
                    <a:pt x="284" y="361"/>
                    <a:pt x="285" y="343"/>
                    <a:pt x="284" y="326"/>
                  </a:cubicBezTo>
                  <a:cubicBezTo>
                    <a:pt x="290" y="325"/>
                    <a:pt x="285" y="322"/>
                    <a:pt x="284" y="321"/>
                  </a:cubicBezTo>
                  <a:cubicBezTo>
                    <a:pt x="284" y="319"/>
                    <a:pt x="287" y="313"/>
                    <a:pt x="287" y="310"/>
                  </a:cubicBezTo>
                  <a:cubicBezTo>
                    <a:pt x="287" y="307"/>
                    <a:pt x="288" y="304"/>
                    <a:pt x="288" y="302"/>
                  </a:cubicBezTo>
                  <a:cubicBezTo>
                    <a:pt x="287" y="300"/>
                    <a:pt x="286" y="298"/>
                    <a:pt x="286" y="296"/>
                  </a:cubicBezTo>
                  <a:cubicBezTo>
                    <a:pt x="285" y="292"/>
                    <a:pt x="286" y="288"/>
                    <a:pt x="287" y="284"/>
                  </a:cubicBezTo>
                  <a:cubicBezTo>
                    <a:pt x="289" y="259"/>
                    <a:pt x="287" y="231"/>
                    <a:pt x="286" y="204"/>
                  </a:cubicBezTo>
                  <a:cubicBezTo>
                    <a:pt x="286" y="193"/>
                    <a:pt x="284" y="180"/>
                    <a:pt x="286" y="168"/>
                  </a:cubicBezTo>
                  <a:cubicBezTo>
                    <a:pt x="287" y="160"/>
                    <a:pt x="287" y="151"/>
                    <a:pt x="287" y="142"/>
                  </a:cubicBezTo>
                  <a:cubicBezTo>
                    <a:pt x="287" y="135"/>
                    <a:pt x="283" y="126"/>
                    <a:pt x="282" y="119"/>
                  </a:cubicBezTo>
                  <a:cubicBezTo>
                    <a:pt x="281" y="112"/>
                    <a:pt x="282" y="104"/>
                    <a:pt x="281" y="97"/>
                  </a:cubicBezTo>
                  <a:cubicBezTo>
                    <a:pt x="280" y="84"/>
                    <a:pt x="280" y="71"/>
                    <a:pt x="278" y="61"/>
                  </a:cubicBezTo>
                  <a:cubicBezTo>
                    <a:pt x="293" y="60"/>
                    <a:pt x="314" y="63"/>
                    <a:pt x="332" y="62"/>
                  </a:cubicBezTo>
                  <a:cubicBezTo>
                    <a:pt x="336" y="62"/>
                    <a:pt x="345" y="63"/>
                    <a:pt x="342" y="57"/>
                  </a:cubicBezTo>
                  <a:close/>
                  <a:moveTo>
                    <a:pt x="53" y="190"/>
                  </a:moveTo>
                  <a:cubicBezTo>
                    <a:pt x="51" y="188"/>
                    <a:pt x="51" y="183"/>
                    <a:pt x="53" y="180"/>
                  </a:cubicBezTo>
                  <a:cubicBezTo>
                    <a:pt x="54" y="183"/>
                    <a:pt x="53" y="187"/>
                    <a:pt x="53" y="190"/>
                  </a:cubicBezTo>
                  <a:close/>
                  <a:moveTo>
                    <a:pt x="235" y="80"/>
                  </a:moveTo>
                  <a:cubicBezTo>
                    <a:pt x="228" y="83"/>
                    <a:pt x="216" y="84"/>
                    <a:pt x="209" y="81"/>
                  </a:cubicBezTo>
                  <a:cubicBezTo>
                    <a:pt x="216" y="78"/>
                    <a:pt x="230" y="70"/>
                    <a:pt x="235" y="80"/>
                  </a:cubicBezTo>
                  <a:close/>
                  <a:moveTo>
                    <a:pt x="260" y="110"/>
                  </a:moveTo>
                  <a:cubicBezTo>
                    <a:pt x="245" y="111"/>
                    <a:pt x="228" y="110"/>
                    <a:pt x="214" y="108"/>
                  </a:cubicBezTo>
                  <a:cubicBezTo>
                    <a:pt x="223" y="104"/>
                    <a:pt x="238" y="100"/>
                    <a:pt x="249" y="99"/>
                  </a:cubicBezTo>
                  <a:cubicBezTo>
                    <a:pt x="253" y="98"/>
                    <a:pt x="257" y="107"/>
                    <a:pt x="260" y="110"/>
                  </a:cubicBezTo>
                  <a:close/>
                  <a:moveTo>
                    <a:pt x="250" y="88"/>
                  </a:moveTo>
                  <a:cubicBezTo>
                    <a:pt x="252" y="89"/>
                    <a:pt x="254" y="90"/>
                    <a:pt x="255" y="92"/>
                  </a:cubicBezTo>
                  <a:cubicBezTo>
                    <a:pt x="252" y="93"/>
                    <a:pt x="251" y="90"/>
                    <a:pt x="250" y="88"/>
                  </a:cubicBezTo>
                  <a:close/>
                  <a:moveTo>
                    <a:pt x="277" y="204"/>
                  </a:moveTo>
                  <a:cubicBezTo>
                    <a:pt x="257" y="203"/>
                    <a:pt x="236" y="206"/>
                    <a:pt x="216" y="203"/>
                  </a:cubicBezTo>
                  <a:cubicBezTo>
                    <a:pt x="232" y="194"/>
                    <a:pt x="255" y="190"/>
                    <a:pt x="278" y="191"/>
                  </a:cubicBezTo>
                  <a:cubicBezTo>
                    <a:pt x="277" y="196"/>
                    <a:pt x="279" y="200"/>
                    <a:pt x="277" y="204"/>
                  </a:cubicBezTo>
                  <a:close/>
                  <a:moveTo>
                    <a:pt x="203" y="347"/>
                  </a:moveTo>
                  <a:cubicBezTo>
                    <a:pt x="202" y="347"/>
                    <a:pt x="201" y="346"/>
                    <a:pt x="199" y="346"/>
                  </a:cubicBezTo>
                  <a:cubicBezTo>
                    <a:pt x="201" y="343"/>
                    <a:pt x="202" y="337"/>
                    <a:pt x="203" y="333"/>
                  </a:cubicBezTo>
                  <a:cubicBezTo>
                    <a:pt x="206" y="334"/>
                    <a:pt x="210" y="334"/>
                    <a:pt x="214" y="335"/>
                  </a:cubicBezTo>
                  <a:cubicBezTo>
                    <a:pt x="210" y="338"/>
                    <a:pt x="199" y="340"/>
                    <a:pt x="203" y="347"/>
                  </a:cubicBezTo>
                  <a:close/>
                  <a:moveTo>
                    <a:pt x="248" y="352"/>
                  </a:moveTo>
                  <a:cubicBezTo>
                    <a:pt x="248" y="353"/>
                    <a:pt x="246" y="354"/>
                    <a:pt x="246" y="353"/>
                  </a:cubicBezTo>
                  <a:cubicBezTo>
                    <a:pt x="247" y="353"/>
                    <a:pt x="247" y="352"/>
                    <a:pt x="248" y="352"/>
                  </a:cubicBezTo>
                  <a:close/>
                  <a:moveTo>
                    <a:pt x="236" y="350"/>
                  </a:moveTo>
                  <a:cubicBezTo>
                    <a:pt x="227" y="352"/>
                    <a:pt x="216" y="356"/>
                    <a:pt x="205" y="354"/>
                  </a:cubicBezTo>
                  <a:cubicBezTo>
                    <a:pt x="206" y="345"/>
                    <a:pt x="221" y="347"/>
                    <a:pt x="230" y="346"/>
                  </a:cubicBezTo>
                  <a:cubicBezTo>
                    <a:pt x="237" y="345"/>
                    <a:pt x="243" y="346"/>
                    <a:pt x="248" y="345"/>
                  </a:cubicBezTo>
                  <a:cubicBezTo>
                    <a:pt x="246" y="350"/>
                    <a:pt x="241" y="348"/>
                    <a:pt x="236" y="350"/>
                  </a:cubicBezTo>
                  <a:close/>
                  <a:moveTo>
                    <a:pt x="257" y="356"/>
                  </a:moveTo>
                  <a:cubicBezTo>
                    <a:pt x="256" y="359"/>
                    <a:pt x="252" y="362"/>
                    <a:pt x="248" y="364"/>
                  </a:cubicBezTo>
                  <a:cubicBezTo>
                    <a:pt x="251" y="361"/>
                    <a:pt x="254" y="359"/>
                    <a:pt x="257" y="356"/>
                  </a:cubicBezTo>
                  <a:close/>
                  <a:moveTo>
                    <a:pt x="223" y="342"/>
                  </a:moveTo>
                  <a:cubicBezTo>
                    <a:pt x="216" y="343"/>
                    <a:pt x="212" y="345"/>
                    <a:pt x="207" y="343"/>
                  </a:cubicBezTo>
                  <a:cubicBezTo>
                    <a:pt x="218" y="331"/>
                    <a:pt x="243" y="335"/>
                    <a:pt x="260" y="335"/>
                  </a:cubicBezTo>
                  <a:cubicBezTo>
                    <a:pt x="257" y="344"/>
                    <a:pt x="235" y="341"/>
                    <a:pt x="223" y="342"/>
                  </a:cubicBezTo>
                  <a:close/>
                  <a:moveTo>
                    <a:pt x="233" y="332"/>
                  </a:moveTo>
                  <a:cubicBezTo>
                    <a:pt x="238" y="331"/>
                    <a:pt x="245" y="330"/>
                    <a:pt x="251" y="329"/>
                  </a:cubicBezTo>
                  <a:cubicBezTo>
                    <a:pt x="239" y="326"/>
                    <a:pt x="228" y="334"/>
                    <a:pt x="216" y="331"/>
                  </a:cubicBezTo>
                  <a:cubicBezTo>
                    <a:pt x="225" y="329"/>
                    <a:pt x="236" y="328"/>
                    <a:pt x="246" y="326"/>
                  </a:cubicBezTo>
                  <a:cubicBezTo>
                    <a:pt x="231" y="325"/>
                    <a:pt x="217" y="328"/>
                    <a:pt x="203" y="330"/>
                  </a:cubicBezTo>
                  <a:cubicBezTo>
                    <a:pt x="204" y="323"/>
                    <a:pt x="201" y="317"/>
                    <a:pt x="200" y="313"/>
                  </a:cubicBezTo>
                  <a:cubicBezTo>
                    <a:pt x="199" y="312"/>
                    <a:pt x="199" y="307"/>
                    <a:pt x="200" y="307"/>
                  </a:cubicBezTo>
                  <a:cubicBezTo>
                    <a:pt x="202" y="307"/>
                    <a:pt x="203" y="308"/>
                    <a:pt x="204" y="308"/>
                  </a:cubicBezTo>
                  <a:cubicBezTo>
                    <a:pt x="210" y="309"/>
                    <a:pt x="216" y="307"/>
                    <a:pt x="223" y="307"/>
                  </a:cubicBezTo>
                  <a:cubicBezTo>
                    <a:pt x="231" y="307"/>
                    <a:pt x="240" y="308"/>
                    <a:pt x="247" y="308"/>
                  </a:cubicBezTo>
                  <a:cubicBezTo>
                    <a:pt x="239" y="309"/>
                    <a:pt x="231" y="310"/>
                    <a:pt x="222" y="312"/>
                  </a:cubicBezTo>
                  <a:cubicBezTo>
                    <a:pt x="217" y="313"/>
                    <a:pt x="210" y="312"/>
                    <a:pt x="207" y="314"/>
                  </a:cubicBezTo>
                  <a:cubicBezTo>
                    <a:pt x="201" y="319"/>
                    <a:pt x="211" y="320"/>
                    <a:pt x="215" y="321"/>
                  </a:cubicBezTo>
                  <a:cubicBezTo>
                    <a:pt x="231" y="324"/>
                    <a:pt x="249" y="322"/>
                    <a:pt x="268" y="325"/>
                  </a:cubicBezTo>
                  <a:cubicBezTo>
                    <a:pt x="264" y="337"/>
                    <a:pt x="244" y="331"/>
                    <a:pt x="233" y="332"/>
                  </a:cubicBezTo>
                  <a:close/>
                  <a:moveTo>
                    <a:pt x="204" y="220"/>
                  </a:moveTo>
                  <a:cubicBezTo>
                    <a:pt x="220" y="223"/>
                    <a:pt x="240" y="221"/>
                    <a:pt x="256" y="226"/>
                  </a:cubicBezTo>
                  <a:cubicBezTo>
                    <a:pt x="238" y="228"/>
                    <a:pt x="221" y="228"/>
                    <a:pt x="203" y="230"/>
                  </a:cubicBezTo>
                  <a:cubicBezTo>
                    <a:pt x="204" y="227"/>
                    <a:pt x="203" y="223"/>
                    <a:pt x="204" y="220"/>
                  </a:cubicBezTo>
                  <a:close/>
                  <a:moveTo>
                    <a:pt x="216" y="101"/>
                  </a:moveTo>
                  <a:cubicBezTo>
                    <a:pt x="214" y="102"/>
                    <a:pt x="212" y="103"/>
                    <a:pt x="209" y="103"/>
                  </a:cubicBezTo>
                  <a:cubicBezTo>
                    <a:pt x="208" y="102"/>
                    <a:pt x="208" y="101"/>
                    <a:pt x="207" y="99"/>
                  </a:cubicBezTo>
                  <a:cubicBezTo>
                    <a:pt x="210" y="100"/>
                    <a:pt x="213" y="100"/>
                    <a:pt x="216" y="101"/>
                  </a:cubicBezTo>
                  <a:close/>
                  <a:moveTo>
                    <a:pt x="208" y="87"/>
                  </a:moveTo>
                  <a:cubicBezTo>
                    <a:pt x="209" y="87"/>
                    <a:pt x="210" y="88"/>
                    <a:pt x="211" y="88"/>
                  </a:cubicBezTo>
                  <a:cubicBezTo>
                    <a:pt x="210" y="88"/>
                    <a:pt x="209" y="89"/>
                    <a:pt x="208" y="89"/>
                  </a:cubicBezTo>
                  <a:cubicBezTo>
                    <a:pt x="208" y="88"/>
                    <a:pt x="208" y="88"/>
                    <a:pt x="208" y="87"/>
                  </a:cubicBezTo>
                  <a:close/>
                  <a:moveTo>
                    <a:pt x="209" y="188"/>
                  </a:moveTo>
                  <a:cubicBezTo>
                    <a:pt x="216" y="191"/>
                    <a:pt x="227" y="189"/>
                    <a:pt x="236" y="190"/>
                  </a:cubicBezTo>
                  <a:cubicBezTo>
                    <a:pt x="233" y="193"/>
                    <a:pt x="227" y="194"/>
                    <a:pt x="222" y="195"/>
                  </a:cubicBezTo>
                  <a:cubicBezTo>
                    <a:pt x="217" y="196"/>
                    <a:pt x="206" y="198"/>
                    <a:pt x="207" y="204"/>
                  </a:cubicBezTo>
                  <a:cubicBezTo>
                    <a:pt x="208" y="208"/>
                    <a:pt x="215" y="208"/>
                    <a:pt x="218" y="208"/>
                  </a:cubicBezTo>
                  <a:cubicBezTo>
                    <a:pt x="214" y="211"/>
                    <a:pt x="208" y="212"/>
                    <a:pt x="204" y="214"/>
                  </a:cubicBezTo>
                  <a:cubicBezTo>
                    <a:pt x="205" y="203"/>
                    <a:pt x="206" y="190"/>
                    <a:pt x="206" y="178"/>
                  </a:cubicBezTo>
                  <a:cubicBezTo>
                    <a:pt x="211" y="179"/>
                    <a:pt x="218" y="177"/>
                    <a:pt x="223" y="178"/>
                  </a:cubicBezTo>
                  <a:cubicBezTo>
                    <a:pt x="219" y="181"/>
                    <a:pt x="208" y="180"/>
                    <a:pt x="207" y="184"/>
                  </a:cubicBezTo>
                  <a:cubicBezTo>
                    <a:pt x="207" y="185"/>
                    <a:pt x="208" y="187"/>
                    <a:pt x="209" y="188"/>
                  </a:cubicBezTo>
                  <a:close/>
                  <a:moveTo>
                    <a:pt x="205" y="159"/>
                  </a:moveTo>
                  <a:cubicBezTo>
                    <a:pt x="210" y="160"/>
                    <a:pt x="216" y="161"/>
                    <a:pt x="221" y="161"/>
                  </a:cubicBezTo>
                  <a:cubicBezTo>
                    <a:pt x="217" y="164"/>
                    <a:pt x="211" y="164"/>
                    <a:pt x="206" y="166"/>
                  </a:cubicBezTo>
                  <a:cubicBezTo>
                    <a:pt x="205" y="164"/>
                    <a:pt x="205" y="161"/>
                    <a:pt x="205" y="159"/>
                  </a:cubicBezTo>
                  <a:close/>
                  <a:moveTo>
                    <a:pt x="210" y="155"/>
                  </a:moveTo>
                  <a:cubicBezTo>
                    <a:pt x="225" y="149"/>
                    <a:pt x="244" y="147"/>
                    <a:pt x="262" y="145"/>
                  </a:cubicBezTo>
                  <a:cubicBezTo>
                    <a:pt x="264" y="148"/>
                    <a:pt x="272" y="157"/>
                    <a:pt x="262" y="157"/>
                  </a:cubicBezTo>
                  <a:cubicBezTo>
                    <a:pt x="247" y="157"/>
                    <a:pt x="224" y="158"/>
                    <a:pt x="210" y="155"/>
                  </a:cubicBezTo>
                  <a:close/>
                  <a:moveTo>
                    <a:pt x="206" y="150"/>
                  </a:moveTo>
                  <a:cubicBezTo>
                    <a:pt x="204" y="148"/>
                    <a:pt x="205" y="144"/>
                    <a:pt x="205" y="141"/>
                  </a:cubicBezTo>
                  <a:cubicBezTo>
                    <a:pt x="206" y="141"/>
                    <a:pt x="211" y="141"/>
                    <a:pt x="212" y="142"/>
                  </a:cubicBezTo>
                  <a:cubicBezTo>
                    <a:pt x="213" y="142"/>
                    <a:pt x="212" y="141"/>
                    <a:pt x="213" y="141"/>
                  </a:cubicBezTo>
                  <a:cubicBezTo>
                    <a:pt x="221" y="142"/>
                    <a:pt x="230" y="143"/>
                    <a:pt x="239" y="143"/>
                  </a:cubicBezTo>
                  <a:cubicBezTo>
                    <a:pt x="228" y="146"/>
                    <a:pt x="217" y="148"/>
                    <a:pt x="206" y="150"/>
                  </a:cubicBezTo>
                  <a:close/>
                  <a:moveTo>
                    <a:pt x="213" y="132"/>
                  </a:moveTo>
                  <a:cubicBezTo>
                    <a:pt x="213" y="130"/>
                    <a:pt x="213" y="127"/>
                    <a:pt x="213" y="126"/>
                  </a:cubicBezTo>
                  <a:cubicBezTo>
                    <a:pt x="222" y="125"/>
                    <a:pt x="236" y="125"/>
                    <a:pt x="246" y="127"/>
                  </a:cubicBezTo>
                  <a:cubicBezTo>
                    <a:pt x="235" y="129"/>
                    <a:pt x="223" y="131"/>
                    <a:pt x="213" y="132"/>
                  </a:cubicBezTo>
                  <a:close/>
                  <a:moveTo>
                    <a:pt x="212" y="117"/>
                  </a:moveTo>
                  <a:cubicBezTo>
                    <a:pt x="212" y="116"/>
                    <a:pt x="212" y="114"/>
                    <a:pt x="211" y="113"/>
                  </a:cubicBezTo>
                  <a:cubicBezTo>
                    <a:pt x="216" y="114"/>
                    <a:pt x="223" y="113"/>
                    <a:pt x="226" y="115"/>
                  </a:cubicBezTo>
                  <a:cubicBezTo>
                    <a:pt x="221" y="116"/>
                    <a:pt x="216" y="118"/>
                    <a:pt x="212" y="117"/>
                  </a:cubicBezTo>
                  <a:close/>
                  <a:moveTo>
                    <a:pt x="210" y="126"/>
                  </a:moveTo>
                  <a:cubicBezTo>
                    <a:pt x="210" y="128"/>
                    <a:pt x="211" y="131"/>
                    <a:pt x="210" y="133"/>
                  </a:cubicBezTo>
                  <a:cubicBezTo>
                    <a:pt x="209" y="134"/>
                    <a:pt x="207" y="134"/>
                    <a:pt x="204" y="134"/>
                  </a:cubicBezTo>
                  <a:cubicBezTo>
                    <a:pt x="204" y="132"/>
                    <a:pt x="204" y="128"/>
                    <a:pt x="204" y="125"/>
                  </a:cubicBezTo>
                  <a:cubicBezTo>
                    <a:pt x="206" y="125"/>
                    <a:pt x="208" y="125"/>
                    <a:pt x="210" y="126"/>
                  </a:cubicBezTo>
                  <a:close/>
                  <a:moveTo>
                    <a:pt x="204" y="236"/>
                  </a:moveTo>
                  <a:cubicBezTo>
                    <a:pt x="211" y="237"/>
                    <a:pt x="218" y="239"/>
                    <a:pt x="226" y="238"/>
                  </a:cubicBezTo>
                  <a:cubicBezTo>
                    <a:pt x="219" y="241"/>
                    <a:pt x="211" y="244"/>
                    <a:pt x="203" y="246"/>
                  </a:cubicBezTo>
                  <a:cubicBezTo>
                    <a:pt x="202" y="242"/>
                    <a:pt x="202" y="239"/>
                    <a:pt x="204" y="236"/>
                  </a:cubicBezTo>
                  <a:close/>
                  <a:moveTo>
                    <a:pt x="271" y="260"/>
                  </a:moveTo>
                  <a:cubicBezTo>
                    <a:pt x="270" y="262"/>
                    <a:pt x="264" y="262"/>
                    <a:pt x="261" y="262"/>
                  </a:cubicBezTo>
                  <a:cubicBezTo>
                    <a:pt x="247" y="262"/>
                    <a:pt x="231" y="260"/>
                    <a:pt x="216" y="260"/>
                  </a:cubicBezTo>
                  <a:cubicBezTo>
                    <a:pt x="228" y="255"/>
                    <a:pt x="243" y="254"/>
                    <a:pt x="259" y="253"/>
                  </a:cubicBezTo>
                  <a:cubicBezTo>
                    <a:pt x="262" y="253"/>
                    <a:pt x="271" y="254"/>
                    <a:pt x="270" y="249"/>
                  </a:cubicBezTo>
                  <a:cubicBezTo>
                    <a:pt x="269" y="247"/>
                    <a:pt x="261" y="249"/>
                    <a:pt x="258" y="249"/>
                  </a:cubicBezTo>
                  <a:cubicBezTo>
                    <a:pt x="243" y="251"/>
                    <a:pt x="225" y="251"/>
                    <a:pt x="210" y="250"/>
                  </a:cubicBezTo>
                  <a:cubicBezTo>
                    <a:pt x="223" y="240"/>
                    <a:pt x="252" y="239"/>
                    <a:pt x="273" y="242"/>
                  </a:cubicBezTo>
                  <a:cubicBezTo>
                    <a:pt x="270" y="246"/>
                    <a:pt x="275" y="257"/>
                    <a:pt x="271" y="260"/>
                  </a:cubicBezTo>
                  <a:close/>
                  <a:moveTo>
                    <a:pt x="272" y="274"/>
                  </a:moveTo>
                  <a:cubicBezTo>
                    <a:pt x="253" y="277"/>
                    <a:pt x="230" y="276"/>
                    <a:pt x="211" y="275"/>
                  </a:cubicBezTo>
                  <a:cubicBezTo>
                    <a:pt x="229" y="269"/>
                    <a:pt x="250" y="268"/>
                    <a:pt x="272" y="266"/>
                  </a:cubicBezTo>
                  <a:cubicBezTo>
                    <a:pt x="272" y="268"/>
                    <a:pt x="273" y="271"/>
                    <a:pt x="272" y="274"/>
                  </a:cubicBezTo>
                  <a:close/>
                  <a:moveTo>
                    <a:pt x="216" y="254"/>
                  </a:moveTo>
                  <a:cubicBezTo>
                    <a:pt x="212" y="256"/>
                    <a:pt x="207" y="257"/>
                    <a:pt x="203" y="258"/>
                  </a:cubicBezTo>
                  <a:cubicBezTo>
                    <a:pt x="199" y="251"/>
                    <a:pt x="212" y="256"/>
                    <a:pt x="216" y="254"/>
                  </a:cubicBezTo>
                  <a:close/>
                  <a:moveTo>
                    <a:pt x="238" y="265"/>
                  </a:moveTo>
                  <a:cubicBezTo>
                    <a:pt x="227" y="268"/>
                    <a:pt x="214" y="269"/>
                    <a:pt x="202" y="271"/>
                  </a:cubicBezTo>
                  <a:cubicBezTo>
                    <a:pt x="201" y="269"/>
                    <a:pt x="201" y="266"/>
                    <a:pt x="202" y="264"/>
                  </a:cubicBezTo>
                  <a:cubicBezTo>
                    <a:pt x="215" y="264"/>
                    <a:pt x="226" y="264"/>
                    <a:pt x="238" y="265"/>
                  </a:cubicBezTo>
                  <a:close/>
                  <a:moveTo>
                    <a:pt x="221" y="280"/>
                  </a:moveTo>
                  <a:cubicBezTo>
                    <a:pt x="215" y="282"/>
                    <a:pt x="208" y="283"/>
                    <a:pt x="201" y="285"/>
                  </a:cubicBezTo>
                  <a:cubicBezTo>
                    <a:pt x="201" y="284"/>
                    <a:pt x="201" y="281"/>
                    <a:pt x="201" y="280"/>
                  </a:cubicBezTo>
                  <a:cubicBezTo>
                    <a:pt x="207" y="279"/>
                    <a:pt x="214" y="280"/>
                    <a:pt x="221" y="280"/>
                  </a:cubicBezTo>
                  <a:close/>
                  <a:moveTo>
                    <a:pt x="201" y="295"/>
                  </a:moveTo>
                  <a:cubicBezTo>
                    <a:pt x="206" y="295"/>
                    <a:pt x="211" y="294"/>
                    <a:pt x="214" y="295"/>
                  </a:cubicBezTo>
                  <a:cubicBezTo>
                    <a:pt x="211" y="297"/>
                    <a:pt x="205" y="297"/>
                    <a:pt x="201" y="299"/>
                  </a:cubicBezTo>
                  <a:cubicBezTo>
                    <a:pt x="200" y="298"/>
                    <a:pt x="201" y="296"/>
                    <a:pt x="201" y="295"/>
                  </a:cubicBezTo>
                  <a:close/>
                  <a:moveTo>
                    <a:pt x="261" y="322"/>
                  </a:moveTo>
                  <a:cubicBezTo>
                    <a:pt x="245" y="321"/>
                    <a:pt x="225" y="321"/>
                    <a:pt x="210" y="317"/>
                  </a:cubicBezTo>
                  <a:cubicBezTo>
                    <a:pt x="228" y="312"/>
                    <a:pt x="248" y="309"/>
                    <a:pt x="268" y="309"/>
                  </a:cubicBezTo>
                  <a:cubicBezTo>
                    <a:pt x="269" y="317"/>
                    <a:pt x="270" y="322"/>
                    <a:pt x="261" y="322"/>
                  </a:cubicBezTo>
                  <a:close/>
                  <a:moveTo>
                    <a:pt x="212" y="306"/>
                  </a:moveTo>
                  <a:cubicBezTo>
                    <a:pt x="209" y="306"/>
                    <a:pt x="204" y="305"/>
                    <a:pt x="202" y="304"/>
                  </a:cubicBezTo>
                  <a:cubicBezTo>
                    <a:pt x="214" y="296"/>
                    <a:pt x="230" y="295"/>
                    <a:pt x="247" y="294"/>
                  </a:cubicBezTo>
                  <a:cubicBezTo>
                    <a:pt x="254" y="294"/>
                    <a:pt x="263" y="295"/>
                    <a:pt x="271" y="294"/>
                  </a:cubicBezTo>
                  <a:cubicBezTo>
                    <a:pt x="273" y="293"/>
                    <a:pt x="274" y="293"/>
                    <a:pt x="274" y="292"/>
                  </a:cubicBezTo>
                  <a:cubicBezTo>
                    <a:pt x="276" y="295"/>
                    <a:pt x="274" y="300"/>
                    <a:pt x="274" y="304"/>
                  </a:cubicBezTo>
                  <a:cubicBezTo>
                    <a:pt x="253" y="305"/>
                    <a:pt x="232" y="305"/>
                    <a:pt x="212" y="306"/>
                  </a:cubicBezTo>
                  <a:close/>
                  <a:moveTo>
                    <a:pt x="275" y="291"/>
                  </a:moveTo>
                  <a:cubicBezTo>
                    <a:pt x="272" y="284"/>
                    <a:pt x="266" y="288"/>
                    <a:pt x="261" y="289"/>
                  </a:cubicBezTo>
                  <a:cubicBezTo>
                    <a:pt x="261" y="284"/>
                    <a:pt x="256" y="289"/>
                    <a:pt x="252" y="289"/>
                  </a:cubicBezTo>
                  <a:cubicBezTo>
                    <a:pt x="238" y="292"/>
                    <a:pt x="218" y="290"/>
                    <a:pt x="203" y="290"/>
                  </a:cubicBezTo>
                  <a:cubicBezTo>
                    <a:pt x="223" y="281"/>
                    <a:pt x="249" y="279"/>
                    <a:pt x="274" y="279"/>
                  </a:cubicBezTo>
                  <a:cubicBezTo>
                    <a:pt x="275" y="282"/>
                    <a:pt x="275" y="287"/>
                    <a:pt x="275" y="291"/>
                  </a:cubicBezTo>
                  <a:close/>
                  <a:moveTo>
                    <a:pt x="276" y="247"/>
                  </a:moveTo>
                  <a:cubicBezTo>
                    <a:pt x="277" y="251"/>
                    <a:pt x="276" y="256"/>
                    <a:pt x="276" y="260"/>
                  </a:cubicBezTo>
                  <a:cubicBezTo>
                    <a:pt x="274" y="257"/>
                    <a:pt x="275" y="251"/>
                    <a:pt x="276" y="247"/>
                  </a:cubicBezTo>
                  <a:close/>
                  <a:moveTo>
                    <a:pt x="276" y="237"/>
                  </a:moveTo>
                  <a:cubicBezTo>
                    <a:pt x="257" y="237"/>
                    <a:pt x="234" y="234"/>
                    <a:pt x="216" y="234"/>
                  </a:cubicBezTo>
                  <a:cubicBezTo>
                    <a:pt x="231" y="231"/>
                    <a:pt x="252" y="230"/>
                    <a:pt x="268" y="228"/>
                  </a:cubicBezTo>
                  <a:cubicBezTo>
                    <a:pt x="270" y="228"/>
                    <a:pt x="273" y="229"/>
                    <a:pt x="273" y="226"/>
                  </a:cubicBezTo>
                  <a:cubicBezTo>
                    <a:pt x="273" y="222"/>
                    <a:pt x="259" y="221"/>
                    <a:pt x="256" y="221"/>
                  </a:cubicBezTo>
                  <a:cubicBezTo>
                    <a:pt x="242" y="219"/>
                    <a:pt x="226" y="218"/>
                    <a:pt x="213" y="216"/>
                  </a:cubicBezTo>
                  <a:cubicBezTo>
                    <a:pt x="229" y="208"/>
                    <a:pt x="257" y="210"/>
                    <a:pt x="277" y="211"/>
                  </a:cubicBezTo>
                  <a:cubicBezTo>
                    <a:pt x="277" y="219"/>
                    <a:pt x="277" y="229"/>
                    <a:pt x="276" y="237"/>
                  </a:cubicBezTo>
                  <a:close/>
                  <a:moveTo>
                    <a:pt x="278" y="185"/>
                  </a:moveTo>
                  <a:cubicBezTo>
                    <a:pt x="259" y="186"/>
                    <a:pt x="239" y="187"/>
                    <a:pt x="221" y="185"/>
                  </a:cubicBezTo>
                  <a:cubicBezTo>
                    <a:pt x="238" y="179"/>
                    <a:pt x="257" y="177"/>
                    <a:pt x="278" y="177"/>
                  </a:cubicBezTo>
                  <a:cubicBezTo>
                    <a:pt x="278" y="179"/>
                    <a:pt x="278" y="183"/>
                    <a:pt x="278" y="185"/>
                  </a:cubicBezTo>
                  <a:close/>
                  <a:moveTo>
                    <a:pt x="278" y="171"/>
                  </a:moveTo>
                  <a:cubicBezTo>
                    <a:pt x="261" y="173"/>
                    <a:pt x="243" y="174"/>
                    <a:pt x="226" y="174"/>
                  </a:cubicBezTo>
                  <a:cubicBezTo>
                    <a:pt x="220" y="173"/>
                    <a:pt x="211" y="175"/>
                    <a:pt x="206" y="172"/>
                  </a:cubicBezTo>
                  <a:cubicBezTo>
                    <a:pt x="209" y="168"/>
                    <a:pt x="214" y="169"/>
                    <a:pt x="218" y="167"/>
                  </a:cubicBezTo>
                  <a:cubicBezTo>
                    <a:pt x="235" y="163"/>
                    <a:pt x="257" y="160"/>
                    <a:pt x="277" y="163"/>
                  </a:cubicBezTo>
                  <a:cubicBezTo>
                    <a:pt x="277" y="165"/>
                    <a:pt x="278" y="169"/>
                    <a:pt x="278" y="171"/>
                  </a:cubicBezTo>
                  <a:close/>
                  <a:moveTo>
                    <a:pt x="271" y="157"/>
                  </a:moveTo>
                  <a:cubicBezTo>
                    <a:pt x="271" y="152"/>
                    <a:pt x="269" y="148"/>
                    <a:pt x="266" y="145"/>
                  </a:cubicBezTo>
                  <a:cubicBezTo>
                    <a:pt x="268" y="145"/>
                    <a:pt x="270" y="144"/>
                    <a:pt x="271" y="145"/>
                  </a:cubicBezTo>
                  <a:cubicBezTo>
                    <a:pt x="272" y="149"/>
                    <a:pt x="275" y="153"/>
                    <a:pt x="275" y="157"/>
                  </a:cubicBezTo>
                  <a:cubicBezTo>
                    <a:pt x="274" y="157"/>
                    <a:pt x="272" y="157"/>
                    <a:pt x="271" y="157"/>
                  </a:cubicBezTo>
                  <a:close/>
                  <a:moveTo>
                    <a:pt x="219" y="136"/>
                  </a:moveTo>
                  <a:cubicBezTo>
                    <a:pt x="232" y="134"/>
                    <a:pt x="251" y="130"/>
                    <a:pt x="264" y="129"/>
                  </a:cubicBezTo>
                  <a:cubicBezTo>
                    <a:pt x="268" y="128"/>
                    <a:pt x="270" y="136"/>
                    <a:pt x="270" y="139"/>
                  </a:cubicBezTo>
                  <a:cubicBezTo>
                    <a:pt x="253" y="138"/>
                    <a:pt x="234" y="141"/>
                    <a:pt x="219" y="136"/>
                  </a:cubicBezTo>
                  <a:close/>
                  <a:moveTo>
                    <a:pt x="226" y="121"/>
                  </a:moveTo>
                  <a:cubicBezTo>
                    <a:pt x="237" y="118"/>
                    <a:pt x="252" y="116"/>
                    <a:pt x="264" y="115"/>
                  </a:cubicBezTo>
                  <a:cubicBezTo>
                    <a:pt x="265" y="117"/>
                    <a:pt x="265" y="120"/>
                    <a:pt x="265" y="123"/>
                  </a:cubicBezTo>
                  <a:cubicBezTo>
                    <a:pt x="253" y="123"/>
                    <a:pt x="239" y="121"/>
                    <a:pt x="226" y="121"/>
                  </a:cubicBezTo>
                  <a:close/>
                  <a:moveTo>
                    <a:pt x="256" y="97"/>
                  </a:moveTo>
                  <a:cubicBezTo>
                    <a:pt x="262" y="97"/>
                    <a:pt x="262" y="103"/>
                    <a:pt x="265" y="106"/>
                  </a:cubicBezTo>
                  <a:cubicBezTo>
                    <a:pt x="261" y="104"/>
                    <a:pt x="258" y="101"/>
                    <a:pt x="256" y="97"/>
                  </a:cubicBezTo>
                  <a:close/>
                  <a:moveTo>
                    <a:pt x="231" y="96"/>
                  </a:moveTo>
                  <a:cubicBezTo>
                    <a:pt x="224" y="97"/>
                    <a:pt x="217" y="96"/>
                    <a:pt x="212" y="95"/>
                  </a:cubicBezTo>
                  <a:cubicBezTo>
                    <a:pt x="218" y="90"/>
                    <a:pt x="233" y="88"/>
                    <a:pt x="241" y="86"/>
                  </a:cubicBezTo>
                  <a:cubicBezTo>
                    <a:pt x="242" y="86"/>
                    <a:pt x="247" y="92"/>
                    <a:pt x="247" y="93"/>
                  </a:cubicBezTo>
                  <a:cubicBezTo>
                    <a:pt x="246" y="95"/>
                    <a:pt x="234" y="96"/>
                    <a:pt x="231" y="96"/>
                  </a:cubicBezTo>
                  <a:close/>
                  <a:moveTo>
                    <a:pt x="226" y="67"/>
                  </a:moveTo>
                  <a:cubicBezTo>
                    <a:pt x="219" y="66"/>
                    <a:pt x="208" y="65"/>
                    <a:pt x="203" y="61"/>
                  </a:cubicBezTo>
                  <a:cubicBezTo>
                    <a:pt x="212" y="61"/>
                    <a:pt x="221" y="63"/>
                    <a:pt x="226" y="67"/>
                  </a:cubicBezTo>
                  <a:close/>
                  <a:moveTo>
                    <a:pt x="220" y="72"/>
                  </a:moveTo>
                  <a:cubicBezTo>
                    <a:pt x="216" y="74"/>
                    <a:pt x="211" y="74"/>
                    <a:pt x="207" y="76"/>
                  </a:cubicBezTo>
                  <a:cubicBezTo>
                    <a:pt x="205" y="73"/>
                    <a:pt x="204" y="70"/>
                    <a:pt x="203" y="67"/>
                  </a:cubicBezTo>
                  <a:cubicBezTo>
                    <a:pt x="208" y="68"/>
                    <a:pt x="214" y="70"/>
                    <a:pt x="220" y="72"/>
                  </a:cubicBezTo>
                  <a:close/>
                  <a:moveTo>
                    <a:pt x="204" y="92"/>
                  </a:moveTo>
                  <a:cubicBezTo>
                    <a:pt x="202" y="92"/>
                    <a:pt x="201" y="86"/>
                    <a:pt x="202" y="84"/>
                  </a:cubicBezTo>
                  <a:cubicBezTo>
                    <a:pt x="206" y="83"/>
                    <a:pt x="206" y="92"/>
                    <a:pt x="204" y="92"/>
                  </a:cubicBezTo>
                  <a:close/>
                  <a:moveTo>
                    <a:pt x="201" y="69"/>
                  </a:moveTo>
                  <a:cubicBezTo>
                    <a:pt x="203" y="70"/>
                    <a:pt x="206" y="77"/>
                    <a:pt x="201" y="78"/>
                  </a:cubicBezTo>
                  <a:cubicBezTo>
                    <a:pt x="201" y="75"/>
                    <a:pt x="201" y="72"/>
                    <a:pt x="201" y="69"/>
                  </a:cubicBezTo>
                  <a:close/>
                  <a:moveTo>
                    <a:pt x="201" y="97"/>
                  </a:moveTo>
                  <a:cubicBezTo>
                    <a:pt x="206" y="100"/>
                    <a:pt x="200" y="108"/>
                    <a:pt x="203" y="113"/>
                  </a:cubicBezTo>
                  <a:cubicBezTo>
                    <a:pt x="205" y="112"/>
                    <a:pt x="204" y="110"/>
                    <a:pt x="205" y="110"/>
                  </a:cubicBezTo>
                  <a:cubicBezTo>
                    <a:pt x="209" y="112"/>
                    <a:pt x="210" y="120"/>
                    <a:pt x="203" y="120"/>
                  </a:cubicBezTo>
                  <a:cubicBezTo>
                    <a:pt x="202" y="113"/>
                    <a:pt x="200" y="105"/>
                    <a:pt x="201" y="97"/>
                  </a:cubicBezTo>
                  <a:close/>
                  <a:moveTo>
                    <a:pt x="200" y="132"/>
                  </a:moveTo>
                  <a:cubicBezTo>
                    <a:pt x="200" y="137"/>
                    <a:pt x="204" y="147"/>
                    <a:pt x="200" y="152"/>
                  </a:cubicBezTo>
                  <a:cubicBezTo>
                    <a:pt x="199" y="146"/>
                    <a:pt x="200" y="137"/>
                    <a:pt x="200" y="132"/>
                  </a:cubicBezTo>
                  <a:close/>
                  <a:moveTo>
                    <a:pt x="200" y="157"/>
                  </a:moveTo>
                  <a:cubicBezTo>
                    <a:pt x="203" y="158"/>
                    <a:pt x="204" y="168"/>
                    <a:pt x="200" y="169"/>
                  </a:cubicBezTo>
                  <a:cubicBezTo>
                    <a:pt x="200" y="165"/>
                    <a:pt x="200" y="160"/>
                    <a:pt x="200" y="157"/>
                  </a:cubicBezTo>
                  <a:close/>
                  <a:moveTo>
                    <a:pt x="200" y="175"/>
                  </a:moveTo>
                  <a:cubicBezTo>
                    <a:pt x="204" y="176"/>
                    <a:pt x="203" y="186"/>
                    <a:pt x="203" y="192"/>
                  </a:cubicBezTo>
                  <a:cubicBezTo>
                    <a:pt x="202" y="204"/>
                    <a:pt x="202" y="217"/>
                    <a:pt x="201" y="229"/>
                  </a:cubicBezTo>
                  <a:cubicBezTo>
                    <a:pt x="201" y="230"/>
                    <a:pt x="201" y="232"/>
                    <a:pt x="199" y="232"/>
                  </a:cubicBezTo>
                  <a:cubicBezTo>
                    <a:pt x="200" y="212"/>
                    <a:pt x="199" y="194"/>
                    <a:pt x="200" y="175"/>
                  </a:cubicBezTo>
                  <a:close/>
                  <a:moveTo>
                    <a:pt x="199" y="234"/>
                  </a:moveTo>
                  <a:cubicBezTo>
                    <a:pt x="203" y="238"/>
                    <a:pt x="199" y="245"/>
                    <a:pt x="199" y="250"/>
                  </a:cubicBezTo>
                  <a:cubicBezTo>
                    <a:pt x="199" y="245"/>
                    <a:pt x="198" y="239"/>
                    <a:pt x="199" y="234"/>
                  </a:cubicBezTo>
                  <a:close/>
                  <a:moveTo>
                    <a:pt x="195" y="64"/>
                  </a:moveTo>
                  <a:cubicBezTo>
                    <a:pt x="197" y="64"/>
                    <a:pt x="197" y="66"/>
                    <a:pt x="197" y="69"/>
                  </a:cubicBezTo>
                  <a:cubicBezTo>
                    <a:pt x="195" y="69"/>
                    <a:pt x="194" y="66"/>
                    <a:pt x="195" y="64"/>
                  </a:cubicBezTo>
                  <a:close/>
                  <a:moveTo>
                    <a:pt x="194" y="76"/>
                  </a:moveTo>
                  <a:cubicBezTo>
                    <a:pt x="196" y="76"/>
                    <a:pt x="196" y="79"/>
                    <a:pt x="196" y="81"/>
                  </a:cubicBezTo>
                  <a:cubicBezTo>
                    <a:pt x="195" y="80"/>
                    <a:pt x="193" y="78"/>
                    <a:pt x="194" y="76"/>
                  </a:cubicBezTo>
                  <a:close/>
                  <a:moveTo>
                    <a:pt x="196" y="101"/>
                  </a:moveTo>
                  <a:cubicBezTo>
                    <a:pt x="196" y="103"/>
                    <a:pt x="195" y="103"/>
                    <a:pt x="195" y="105"/>
                  </a:cubicBezTo>
                  <a:cubicBezTo>
                    <a:pt x="193" y="104"/>
                    <a:pt x="194" y="101"/>
                    <a:pt x="196" y="101"/>
                  </a:cubicBezTo>
                  <a:close/>
                  <a:moveTo>
                    <a:pt x="190" y="222"/>
                  </a:moveTo>
                  <a:cubicBezTo>
                    <a:pt x="191" y="229"/>
                    <a:pt x="191" y="233"/>
                    <a:pt x="191" y="239"/>
                  </a:cubicBezTo>
                  <a:cubicBezTo>
                    <a:pt x="194" y="266"/>
                    <a:pt x="192" y="291"/>
                    <a:pt x="190" y="314"/>
                  </a:cubicBezTo>
                  <a:cubicBezTo>
                    <a:pt x="190" y="315"/>
                    <a:pt x="190" y="315"/>
                    <a:pt x="189" y="314"/>
                  </a:cubicBezTo>
                  <a:cubicBezTo>
                    <a:pt x="190" y="327"/>
                    <a:pt x="183" y="345"/>
                    <a:pt x="176" y="353"/>
                  </a:cubicBezTo>
                  <a:cubicBezTo>
                    <a:pt x="175" y="354"/>
                    <a:pt x="172" y="357"/>
                    <a:pt x="173" y="358"/>
                  </a:cubicBezTo>
                  <a:cubicBezTo>
                    <a:pt x="174" y="360"/>
                    <a:pt x="179" y="356"/>
                    <a:pt x="180" y="356"/>
                  </a:cubicBezTo>
                  <a:cubicBezTo>
                    <a:pt x="186" y="349"/>
                    <a:pt x="190" y="336"/>
                    <a:pt x="193" y="325"/>
                  </a:cubicBezTo>
                  <a:cubicBezTo>
                    <a:pt x="195" y="338"/>
                    <a:pt x="192" y="352"/>
                    <a:pt x="183" y="356"/>
                  </a:cubicBezTo>
                  <a:cubicBezTo>
                    <a:pt x="178" y="359"/>
                    <a:pt x="171" y="364"/>
                    <a:pt x="164" y="363"/>
                  </a:cubicBezTo>
                  <a:cubicBezTo>
                    <a:pt x="161" y="363"/>
                    <a:pt x="154" y="359"/>
                    <a:pt x="150" y="357"/>
                  </a:cubicBezTo>
                  <a:cubicBezTo>
                    <a:pt x="149" y="356"/>
                    <a:pt x="146" y="352"/>
                    <a:pt x="145" y="350"/>
                  </a:cubicBezTo>
                  <a:cubicBezTo>
                    <a:pt x="143" y="344"/>
                    <a:pt x="145" y="335"/>
                    <a:pt x="146" y="332"/>
                  </a:cubicBezTo>
                  <a:cubicBezTo>
                    <a:pt x="147" y="331"/>
                    <a:pt x="150" y="329"/>
                    <a:pt x="150" y="328"/>
                  </a:cubicBezTo>
                  <a:cubicBezTo>
                    <a:pt x="149" y="324"/>
                    <a:pt x="144" y="328"/>
                    <a:pt x="143" y="329"/>
                  </a:cubicBezTo>
                  <a:cubicBezTo>
                    <a:pt x="140" y="309"/>
                    <a:pt x="170" y="301"/>
                    <a:pt x="185" y="310"/>
                  </a:cubicBezTo>
                  <a:cubicBezTo>
                    <a:pt x="185" y="310"/>
                    <a:pt x="185" y="310"/>
                    <a:pt x="185" y="310"/>
                  </a:cubicBezTo>
                  <a:cubicBezTo>
                    <a:pt x="175" y="299"/>
                    <a:pt x="150" y="304"/>
                    <a:pt x="143" y="314"/>
                  </a:cubicBezTo>
                  <a:cubicBezTo>
                    <a:pt x="140" y="307"/>
                    <a:pt x="147" y="304"/>
                    <a:pt x="152" y="303"/>
                  </a:cubicBezTo>
                  <a:cubicBezTo>
                    <a:pt x="162" y="301"/>
                    <a:pt x="174" y="302"/>
                    <a:pt x="183" y="302"/>
                  </a:cubicBezTo>
                  <a:cubicBezTo>
                    <a:pt x="172" y="299"/>
                    <a:pt x="155" y="299"/>
                    <a:pt x="143" y="302"/>
                  </a:cubicBezTo>
                  <a:cubicBezTo>
                    <a:pt x="140" y="249"/>
                    <a:pt x="142" y="191"/>
                    <a:pt x="142" y="135"/>
                  </a:cubicBezTo>
                  <a:cubicBezTo>
                    <a:pt x="158" y="144"/>
                    <a:pt x="181" y="135"/>
                    <a:pt x="190" y="124"/>
                  </a:cubicBezTo>
                  <a:cubicBezTo>
                    <a:pt x="190" y="154"/>
                    <a:pt x="191" y="181"/>
                    <a:pt x="192" y="209"/>
                  </a:cubicBezTo>
                  <a:cubicBezTo>
                    <a:pt x="186" y="209"/>
                    <a:pt x="190" y="216"/>
                    <a:pt x="190" y="222"/>
                  </a:cubicBezTo>
                  <a:close/>
                  <a:moveTo>
                    <a:pt x="191" y="356"/>
                  </a:moveTo>
                  <a:cubicBezTo>
                    <a:pt x="189" y="358"/>
                    <a:pt x="187" y="364"/>
                    <a:pt x="184" y="363"/>
                  </a:cubicBezTo>
                  <a:cubicBezTo>
                    <a:pt x="180" y="363"/>
                    <a:pt x="189" y="356"/>
                    <a:pt x="191" y="356"/>
                  </a:cubicBezTo>
                  <a:close/>
                  <a:moveTo>
                    <a:pt x="155" y="372"/>
                  </a:moveTo>
                  <a:cubicBezTo>
                    <a:pt x="152" y="373"/>
                    <a:pt x="146" y="372"/>
                    <a:pt x="143" y="370"/>
                  </a:cubicBezTo>
                  <a:cubicBezTo>
                    <a:pt x="147" y="370"/>
                    <a:pt x="152" y="371"/>
                    <a:pt x="155" y="372"/>
                  </a:cubicBezTo>
                  <a:close/>
                  <a:moveTo>
                    <a:pt x="143" y="355"/>
                  </a:moveTo>
                  <a:cubicBezTo>
                    <a:pt x="144" y="356"/>
                    <a:pt x="145" y="358"/>
                    <a:pt x="146" y="359"/>
                  </a:cubicBezTo>
                  <a:cubicBezTo>
                    <a:pt x="143" y="360"/>
                    <a:pt x="142" y="358"/>
                    <a:pt x="143" y="355"/>
                  </a:cubicBezTo>
                  <a:close/>
                  <a:moveTo>
                    <a:pt x="142" y="116"/>
                  </a:moveTo>
                  <a:cubicBezTo>
                    <a:pt x="149" y="124"/>
                    <a:pt x="160" y="130"/>
                    <a:pt x="173" y="130"/>
                  </a:cubicBezTo>
                  <a:cubicBezTo>
                    <a:pt x="167" y="134"/>
                    <a:pt x="146" y="139"/>
                    <a:pt x="143" y="129"/>
                  </a:cubicBezTo>
                  <a:cubicBezTo>
                    <a:pt x="141" y="125"/>
                    <a:pt x="143" y="120"/>
                    <a:pt x="142" y="116"/>
                  </a:cubicBezTo>
                  <a:close/>
                  <a:moveTo>
                    <a:pt x="188" y="51"/>
                  </a:moveTo>
                  <a:cubicBezTo>
                    <a:pt x="186" y="52"/>
                    <a:pt x="186" y="51"/>
                    <a:pt x="184" y="51"/>
                  </a:cubicBezTo>
                  <a:cubicBezTo>
                    <a:pt x="185" y="50"/>
                    <a:pt x="188" y="50"/>
                    <a:pt x="188" y="51"/>
                  </a:cubicBezTo>
                  <a:close/>
                  <a:moveTo>
                    <a:pt x="188" y="55"/>
                  </a:moveTo>
                  <a:cubicBezTo>
                    <a:pt x="187" y="56"/>
                    <a:pt x="185" y="55"/>
                    <a:pt x="183" y="55"/>
                  </a:cubicBezTo>
                  <a:cubicBezTo>
                    <a:pt x="185" y="54"/>
                    <a:pt x="187" y="54"/>
                    <a:pt x="188" y="55"/>
                  </a:cubicBezTo>
                  <a:close/>
                  <a:moveTo>
                    <a:pt x="188" y="62"/>
                  </a:moveTo>
                  <a:cubicBezTo>
                    <a:pt x="181" y="61"/>
                    <a:pt x="170" y="62"/>
                    <a:pt x="166" y="59"/>
                  </a:cubicBezTo>
                  <a:cubicBezTo>
                    <a:pt x="174" y="59"/>
                    <a:pt x="184" y="59"/>
                    <a:pt x="188" y="62"/>
                  </a:cubicBezTo>
                  <a:close/>
                  <a:moveTo>
                    <a:pt x="174" y="65"/>
                  </a:moveTo>
                  <a:cubicBezTo>
                    <a:pt x="179" y="64"/>
                    <a:pt x="184" y="65"/>
                    <a:pt x="188" y="67"/>
                  </a:cubicBezTo>
                  <a:cubicBezTo>
                    <a:pt x="188" y="70"/>
                    <a:pt x="188" y="70"/>
                    <a:pt x="188" y="70"/>
                  </a:cubicBezTo>
                  <a:cubicBezTo>
                    <a:pt x="184" y="67"/>
                    <a:pt x="176" y="69"/>
                    <a:pt x="174" y="65"/>
                  </a:cubicBezTo>
                  <a:close/>
                  <a:moveTo>
                    <a:pt x="180" y="75"/>
                  </a:moveTo>
                  <a:cubicBezTo>
                    <a:pt x="176" y="76"/>
                    <a:pt x="172" y="75"/>
                    <a:pt x="169" y="74"/>
                  </a:cubicBezTo>
                  <a:cubicBezTo>
                    <a:pt x="171" y="72"/>
                    <a:pt x="179" y="71"/>
                    <a:pt x="180" y="75"/>
                  </a:cubicBezTo>
                  <a:close/>
                  <a:moveTo>
                    <a:pt x="159" y="46"/>
                  </a:moveTo>
                  <a:cubicBezTo>
                    <a:pt x="162" y="45"/>
                    <a:pt x="166" y="46"/>
                    <a:pt x="169" y="46"/>
                  </a:cubicBezTo>
                  <a:cubicBezTo>
                    <a:pt x="166" y="48"/>
                    <a:pt x="162" y="48"/>
                    <a:pt x="159" y="49"/>
                  </a:cubicBezTo>
                  <a:cubicBezTo>
                    <a:pt x="159" y="48"/>
                    <a:pt x="159" y="47"/>
                    <a:pt x="159" y="46"/>
                  </a:cubicBezTo>
                  <a:close/>
                  <a:moveTo>
                    <a:pt x="153" y="50"/>
                  </a:moveTo>
                  <a:cubicBezTo>
                    <a:pt x="150" y="52"/>
                    <a:pt x="146" y="53"/>
                    <a:pt x="142" y="54"/>
                  </a:cubicBezTo>
                  <a:cubicBezTo>
                    <a:pt x="142" y="53"/>
                    <a:pt x="142" y="52"/>
                    <a:pt x="142" y="50"/>
                  </a:cubicBezTo>
                  <a:cubicBezTo>
                    <a:pt x="145" y="50"/>
                    <a:pt x="149" y="49"/>
                    <a:pt x="153" y="50"/>
                  </a:cubicBezTo>
                  <a:close/>
                  <a:moveTo>
                    <a:pt x="142" y="64"/>
                  </a:moveTo>
                  <a:cubicBezTo>
                    <a:pt x="144" y="63"/>
                    <a:pt x="145" y="63"/>
                    <a:pt x="147" y="63"/>
                  </a:cubicBezTo>
                  <a:cubicBezTo>
                    <a:pt x="146" y="65"/>
                    <a:pt x="145" y="67"/>
                    <a:pt x="142" y="68"/>
                  </a:cubicBezTo>
                  <a:cubicBezTo>
                    <a:pt x="142" y="67"/>
                    <a:pt x="142" y="65"/>
                    <a:pt x="142" y="64"/>
                  </a:cubicBezTo>
                  <a:close/>
                  <a:moveTo>
                    <a:pt x="144" y="93"/>
                  </a:moveTo>
                  <a:cubicBezTo>
                    <a:pt x="154" y="94"/>
                    <a:pt x="162" y="90"/>
                    <a:pt x="167" y="85"/>
                  </a:cubicBezTo>
                  <a:cubicBezTo>
                    <a:pt x="159" y="84"/>
                    <a:pt x="154" y="91"/>
                    <a:pt x="146" y="89"/>
                  </a:cubicBezTo>
                  <a:cubicBezTo>
                    <a:pt x="150" y="73"/>
                    <a:pt x="178" y="79"/>
                    <a:pt x="190" y="83"/>
                  </a:cubicBezTo>
                  <a:cubicBezTo>
                    <a:pt x="189" y="87"/>
                    <a:pt x="192" y="93"/>
                    <a:pt x="190" y="96"/>
                  </a:cubicBezTo>
                  <a:cubicBezTo>
                    <a:pt x="190" y="97"/>
                    <a:pt x="188" y="96"/>
                    <a:pt x="188" y="97"/>
                  </a:cubicBezTo>
                  <a:cubicBezTo>
                    <a:pt x="187" y="99"/>
                    <a:pt x="189" y="103"/>
                    <a:pt x="190" y="105"/>
                  </a:cubicBezTo>
                  <a:cubicBezTo>
                    <a:pt x="192" y="124"/>
                    <a:pt x="174" y="130"/>
                    <a:pt x="158" y="124"/>
                  </a:cubicBezTo>
                  <a:cubicBezTo>
                    <a:pt x="148" y="121"/>
                    <a:pt x="135" y="107"/>
                    <a:pt x="144" y="93"/>
                  </a:cubicBezTo>
                  <a:close/>
                  <a:moveTo>
                    <a:pt x="139" y="275"/>
                  </a:moveTo>
                  <a:cubicBezTo>
                    <a:pt x="137" y="273"/>
                    <a:pt x="138" y="268"/>
                    <a:pt x="139" y="266"/>
                  </a:cubicBezTo>
                  <a:cubicBezTo>
                    <a:pt x="140" y="268"/>
                    <a:pt x="140" y="273"/>
                    <a:pt x="139" y="275"/>
                  </a:cubicBezTo>
                  <a:close/>
                  <a:moveTo>
                    <a:pt x="137" y="253"/>
                  </a:moveTo>
                  <a:cubicBezTo>
                    <a:pt x="136" y="237"/>
                    <a:pt x="137" y="220"/>
                    <a:pt x="138" y="205"/>
                  </a:cubicBezTo>
                  <a:cubicBezTo>
                    <a:pt x="139" y="220"/>
                    <a:pt x="139" y="238"/>
                    <a:pt x="137" y="253"/>
                  </a:cubicBezTo>
                  <a:close/>
                  <a:moveTo>
                    <a:pt x="138" y="203"/>
                  </a:moveTo>
                  <a:cubicBezTo>
                    <a:pt x="137" y="199"/>
                    <a:pt x="138" y="194"/>
                    <a:pt x="138" y="190"/>
                  </a:cubicBezTo>
                  <a:cubicBezTo>
                    <a:pt x="140" y="194"/>
                    <a:pt x="139" y="199"/>
                    <a:pt x="138" y="203"/>
                  </a:cubicBezTo>
                  <a:close/>
                  <a:moveTo>
                    <a:pt x="138" y="181"/>
                  </a:moveTo>
                  <a:cubicBezTo>
                    <a:pt x="136" y="170"/>
                    <a:pt x="137" y="156"/>
                    <a:pt x="136" y="144"/>
                  </a:cubicBezTo>
                  <a:cubicBezTo>
                    <a:pt x="137" y="143"/>
                    <a:pt x="138" y="143"/>
                    <a:pt x="139" y="142"/>
                  </a:cubicBezTo>
                  <a:cubicBezTo>
                    <a:pt x="139" y="155"/>
                    <a:pt x="138" y="168"/>
                    <a:pt x="138" y="181"/>
                  </a:cubicBezTo>
                  <a:close/>
                  <a:moveTo>
                    <a:pt x="138" y="69"/>
                  </a:moveTo>
                  <a:cubicBezTo>
                    <a:pt x="135" y="69"/>
                    <a:pt x="133" y="70"/>
                    <a:pt x="130" y="69"/>
                  </a:cubicBezTo>
                  <a:cubicBezTo>
                    <a:pt x="133" y="67"/>
                    <a:pt x="135" y="66"/>
                    <a:pt x="139" y="65"/>
                  </a:cubicBezTo>
                  <a:cubicBezTo>
                    <a:pt x="139" y="66"/>
                    <a:pt x="139" y="68"/>
                    <a:pt x="138" y="69"/>
                  </a:cubicBezTo>
                  <a:close/>
                  <a:moveTo>
                    <a:pt x="138" y="51"/>
                  </a:moveTo>
                  <a:cubicBezTo>
                    <a:pt x="138" y="52"/>
                    <a:pt x="138" y="52"/>
                    <a:pt x="138" y="53"/>
                  </a:cubicBezTo>
                  <a:cubicBezTo>
                    <a:pt x="136" y="54"/>
                    <a:pt x="130" y="54"/>
                    <a:pt x="127" y="54"/>
                  </a:cubicBezTo>
                  <a:cubicBezTo>
                    <a:pt x="129" y="52"/>
                    <a:pt x="134" y="52"/>
                    <a:pt x="138" y="51"/>
                  </a:cubicBezTo>
                  <a:close/>
                  <a:moveTo>
                    <a:pt x="119" y="57"/>
                  </a:moveTo>
                  <a:cubicBezTo>
                    <a:pt x="125" y="56"/>
                    <a:pt x="132" y="57"/>
                    <a:pt x="137" y="57"/>
                  </a:cubicBezTo>
                  <a:cubicBezTo>
                    <a:pt x="130" y="62"/>
                    <a:pt x="117" y="61"/>
                    <a:pt x="109" y="65"/>
                  </a:cubicBezTo>
                  <a:cubicBezTo>
                    <a:pt x="108" y="62"/>
                    <a:pt x="115" y="58"/>
                    <a:pt x="119" y="57"/>
                  </a:cubicBezTo>
                  <a:close/>
                  <a:moveTo>
                    <a:pt x="124" y="74"/>
                  </a:moveTo>
                  <a:cubicBezTo>
                    <a:pt x="120" y="77"/>
                    <a:pt x="115" y="78"/>
                    <a:pt x="109" y="79"/>
                  </a:cubicBezTo>
                  <a:cubicBezTo>
                    <a:pt x="113" y="76"/>
                    <a:pt x="118" y="72"/>
                    <a:pt x="124" y="74"/>
                  </a:cubicBezTo>
                  <a:close/>
                  <a:moveTo>
                    <a:pt x="127" y="84"/>
                  </a:moveTo>
                  <a:cubicBezTo>
                    <a:pt x="125" y="79"/>
                    <a:pt x="113" y="86"/>
                    <a:pt x="108" y="85"/>
                  </a:cubicBezTo>
                  <a:cubicBezTo>
                    <a:pt x="114" y="81"/>
                    <a:pt x="128" y="79"/>
                    <a:pt x="135" y="76"/>
                  </a:cubicBezTo>
                  <a:cubicBezTo>
                    <a:pt x="142" y="73"/>
                    <a:pt x="134" y="89"/>
                    <a:pt x="133" y="91"/>
                  </a:cubicBezTo>
                  <a:cubicBezTo>
                    <a:pt x="130" y="98"/>
                    <a:pt x="131" y="106"/>
                    <a:pt x="129" y="114"/>
                  </a:cubicBezTo>
                  <a:cubicBezTo>
                    <a:pt x="117" y="114"/>
                    <a:pt x="101" y="117"/>
                    <a:pt x="88" y="114"/>
                  </a:cubicBezTo>
                  <a:cubicBezTo>
                    <a:pt x="94" y="108"/>
                    <a:pt x="110" y="107"/>
                    <a:pt x="120" y="106"/>
                  </a:cubicBezTo>
                  <a:cubicBezTo>
                    <a:pt x="124" y="105"/>
                    <a:pt x="129" y="106"/>
                    <a:pt x="129" y="102"/>
                  </a:cubicBezTo>
                  <a:cubicBezTo>
                    <a:pt x="129" y="101"/>
                    <a:pt x="127" y="100"/>
                    <a:pt x="126" y="99"/>
                  </a:cubicBezTo>
                  <a:cubicBezTo>
                    <a:pt x="117" y="97"/>
                    <a:pt x="105" y="103"/>
                    <a:pt x="97" y="101"/>
                  </a:cubicBezTo>
                  <a:cubicBezTo>
                    <a:pt x="101" y="97"/>
                    <a:pt x="112" y="94"/>
                    <a:pt x="119" y="91"/>
                  </a:cubicBezTo>
                  <a:cubicBezTo>
                    <a:pt x="122" y="90"/>
                    <a:pt x="128" y="88"/>
                    <a:pt x="127" y="84"/>
                  </a:cubicBezTo>
                  <a:close/>
                  <a:moveTo>
                    <a:pt x="135" y="203"/>
                  </a:moveTo>
                  <a:cubicBezTo>
                    <a:pt x="133" y="202"/>
                    <a:pt x="134" y="200"/>
                    <a:pt x="134" y="198"/>
                  </a:cubicBezTo>
                  <a:cubicBezTo>
                    <a:pt x="135" y="199"/>
                    <a:pt x="135" y="201"/>
                    <a:pt x="135" y="203"/>
                  </a:cubicBezTo>
                  <a:close/>
                  <a:moveTo>
                    <a:pt x="126" y="341"/>
                  </a:moveTo>
                  <a:cubicBezTo>
                    <a:pt x="122" y="336"/>
                    <a:pt x="129" y="329"/>
                    <a:pt x="134" y="333"/>
                  </a:cubicBezTo>
                  <a:cubicBezTo>
                    <a:pt x="135" y="338"/>
                    <a:pt x="129" y="344"/>
                    <a:pt x="126" y="341"/>
                  </a:cubicBezTo>
                  <a:close/>
                  <a:moveTo>
                    <a:pt x="133" y="352"/>
                  </a:moveTo>
                  <a:cubicBezTo>
                    <a:pt x="130" y="351"/>
                    <a:pt x="129" y="349"/>
                    <a:pt x="128" y="346"/>
                  </a:cubicBezTo>
                  <a:cubicBezTo>
                    <a:pt x="129" y="345"/>
                    <a:pt x="131" y="346"/>
                    <a:pt x="132" y="346"/>
                  </a:cubicBezTo>
                  <a:cubicBezTo>
                    <a:pt x="133" y="347"/>
                    <a:pt x="134" y="350"/>
                    <a:pt x="133" y="352"/>
                  </a:cubicBezTo>
                  <a:close/>
                  <a:moveTo>
                    <a:pt x="123" y="328"/>
                  </a:moveTo>
                  <a:cubicBezTo>
                    <a:pt x="121" y="329"/>
                    <a:pt x="116" y="328"/>
                    <a:pt x="114" y="328"/>
                  </a:cubicBezTo>
                  <a:cubicBezTo>
                    <a:pt x="100" y="328"/>
                    <a:pt x="84" y="325"/>
                    <a:pt x="73" y="322"/>
                  </a:cubicBezTo>
                  <a:cubicBezTo>
                    <a:pt x="89" y="316"/>
                    <a:pt x="111" y="316"/>
                    <a:pt x="130" y="314"/>
                  </a:cubicBezTo>
                  <a:cubicBezTo>
                    <a:pt x="127" y="318"/>
                    <a:pt x="127" y="326"/>
                    <a:pt x="123" y="328"/>
                  </a:cubicBezTo>
                  <a:close/>
                  <a:moveTo>
                    <a:pt x="60" y="318"/>
                  </a:moveTo>
                  <a:cubicBezTo>
                    <a:pt x="60" y="316"/>
                    <a:pt x="60" y="313"/>
                    <a:pt x="60" y="311"/>
                  </a:cubicBezTo>
                  <a:cubicBezTo>
                    <a:pt x="63" y="318"/>
                    <a:pt x="65" y="325"/>
                    <a:pt x="67" y="332"/>
                  </a:cubicBezTo>
                  <a:cubicBezTo>
                    <a:pt x="57" y="335"/>
                    <a:pt x="65" y="319"/>
                    <a:pt x="60" y="318"/>
                  </a:cubicBezTo>
                  <a:close/>
                  <a:moveTo>
                    <a:pt x="61" y="192"/>
                  </a:moveTo>
                  <a:cubicBezTo>
                    <a:pt x="63" y="200"/>
                    <a:pt x="63" y="211"/>
                    <a:pt x="62" y="221"/>
                  </a:cubicBezTo>
                  <a:cubicBezTo>
                    <a:pt x="59" y="213"/>
                    <a:pt x="62" y="200"/>
                    <a:pt x="61" y="192"/>
                  </a:cubicBezTo>
                  <a:close/>
                  <a:moveTo>
                    <a:pt x="105" y="120"/>
                  </a:moveTo>
                  <a:cubicBezTo>
                    <a:pt x="97" y="122"/>
                    <a:pt x="87" y="123"/>
                    <a:pt x="79" y="125"/>
                  </a:cubicBezTo>
                  <a:cubicBezTo>
                    <a:pt x="79" y="122"/>
                    <a:pt x="80" y="118"/>
                    <a:pt x="82" y="115"/>
                  </a:cubicBezTo>
                  <a:cubicBezTo>
                    <a:pt x="87" y="120"/>
                    <a:pt x="97" y="119"/>
                    <a:pt x="105" y="120"/>
                  </a:cubicBezTo>
                  <a:close/>
                  <a:moveTo>
                    <a:pt x="91" y="106"/>
                  </a:moveTo>
                  <a:cubicBezTo>
                    <a:pt x="90" y="106"/>
                    <a:pt x="88" y="107"/>
                    <a:pt x="86" y="107"/>
                  </a:cubicBezTo>
                  <a:cubicBezTo>
                    <a:pt x="85" y="103"/>
                    <a:pt x="89" y="103"/>
                    <a:pt x="91" y="106"/>
                  </a:cubicBezTo>
                  <a:close/>
                  <a:moveTo>
                    <a:pt x="79" y="169"/>
                  </a:moveTo>
                  <a:cubicBezTo>
                    <a:pt x="77" y="172"/>
                    <a:pt x="72" y="172"/>
                    <a:pt x="69" y="173"/>
                  </a:cubicBezTo>
                  <a:cubicBezTo>
                    <a:pt x="66" y="165"/>
                    <a:pt x="75" y="169"/>
                    <a:pt x="79" y="169"/>
                  </a:cubicBezTo>
                  <a:close/>
                  <a:moveTo>
                    <a:pt x="72" y="144"/>
                  </a:moveTo>
                  <a:cubicBezTo>
                    <a:pt x="80" y="151"/>
                    <a:pt x="97" y="149"/>
                    <a:pt x="109" y="151"/>
                  </a:cubicBezTo>
                  <a:cubicBezTo>
                    <a:pt x="96" y="155"/>
                    <a:pt x="81" y="156"/>
                    <a:pt x="69" y="160"/>
                  </a:cubicBezTo>
                  <a:cubicBezTo>
                    <a:pt x="67" y="154"/>
                    <a:pt x="70" y="148"/>
                    <a:pt x="72" y="144"/>
                  </a:cubicBezTo>
                  <a:close/>
                  <a:moveTo>
                    <a:pt x="97" y="183"/>
                  </a:moveTo>
                  <a:cubicBezTo>
                    <a:pt x="86" y="186"/>
                    <a:pt x="74" y="188"/>
                    <a:pt x="65" y="192"/>
                  </a:cubicBezTo>
                  <a:cubicBezTo>
                    <a:pt x="63" y="188"/>
                    <a:pt x="64" y="183"/>
                    <a:pt x="67" y="181"/>
                  </a:cubicBezTo>
                  <a:cubicBezTo>
                    <a:pt x="74" y="185"/>
                    <a:pt x="87" y="183"/>
                    <a:pt x="97" y="183"/>
                  </a:cubicBezTo>
                  <a:close/>
                  <a:moveTo>
                    <a:pt x="79" y="232"/>
                  </a:moveTo>
                  <a:cubicBezTo>
                    <a:pt x="75" y="234"/>
                    <a:pt x="70" y="235"/>
                    <a:pt x="65" y="236"/>
                  </a:cubicBezTo>
                  <a:cubicBezTo>
                    <a:pt x="62" y="228"/>
                    <a:pt x="75" y="232"/>
                    <a:pt x="79" y="232"/>
                  </a:cubicBezTo>
                  <a:close/>
                  <a:moveTo>
                    <a:pt x="95" y="246"/>
                  </a:moveTo>
                  <a:cubicBezTo>
                    <a:pt x="86" y="249"/>
                    <a:pt x="73" y="249"/>
                    <a:pt x="64" y="253"/>
                  </a:cubicBezTo>
                  <a:cubicBezTo>
                    <a:pt x="64" y="250"/>
                    <a:pt x="64" y="247"/>
                    <a:pt x="64" y="244"/>
                  </a:cubicBezTo>
                  <a:cubicBezTo>
                    <a:pt x="73" y="246"/>
                    <a:pt x="85" y="245"/>
                    <a:pt x="95" y="246"/>
                  </a:cubicBezTo>
                  <a:close/>
                  <a:moveTo>
                    <a:pt x="65" y="212"/>
                  </a:moveTo>
                  <a:cubicBezTo>
                    <a:pt x="75" y="215"/>
                    <a:pt x="88" y="214"/>
                    <a:pt x="99" y="216"/>
                  </a:cubicBezTo>
                  <a:cubicBezTo>
                    <a:pt x="88" y="219"/>
                    <a:pt x="77" y="222"/>
                    <a:pt x="66" y="223"/>
                  </a:cubicBezTo>
                  <a:cubicBezTo>
                    <a:pt x="65" y="220"/>
                    <a:pt x="65" y="215"/>
                    <a:pt x="65" y="212"/>
                  </a:cubicBezTo>
                  <a:close/>
                  <a:moveTo>
                    <a:pt x="77" y="227"/>
                  </a:moveTo>
                  <a:cubicBezTo>
                    <a:pt x="87" y="223"/>
                    <a:pt x="100" y="220"/>
                    <a:pt x="112" y="219"/>
                  </a:cubicBezTo>
                  <a:cubicBezTo>
                    <a:pt x="115" y="218"/>
                    <a:pt x="131" y="218"/>
                    <a:pt x="127" y="213"/>
                  </a:cubicBezTo>
                  <a:cubicBezTo>
                    <a:pt x="126" y="212"/>
                    <a:pt x="123" y="212"/>
                    <a:pt x="120" y="212"/>
                  </a:cubicBezTo>
                  <a:cubicBezTo>
                    <a:pt x="109" y="211"/>
                    <a:pt x="87" y="212"/>
                    <a:pt x="75" y="209"/>
                  </a:cubicBezTo>
                  <a:cubicBezTo>
                    <a:pt x="91" y="204"/>
                    <a:pt x="113" y="203"/>
                    <a:pt x="131" y="199"/>
                  </a:cubicBezTo>
                  <a:cubicBezTo>
                    <a:pt x="132" y="206"/>
                    <a:pt x="132" y="214"/>
                    <a:pt x="132" y="221"/>
                  </a:cubicBezTo>
                  <a:cubicBezTo>
                    <a:pt x="114" y="224"/>
                    <a:pt x="97" y="229"/>
                    <a:pt x="77" y="227"/>
                  </a:cubicBezTo>
                  <a:close/>
                  <a:moveTo>
                    <a:pt x="65" y="205"/>
                  </a:moveTo>
                  <a:cubicBezTo>
                    <a:pt x="65" y="203"/>
                    <a:pt x="65" y="200"/>
                    <a:pt x="65" y="198"/>
                  </a:cubicBezTo>
                  <a:cubicBezTo>
                    <a:pt x="73" y="201"/>
                    <a:pt x="83" y="201"/>
                    <a:pt x="91" y="200"/>
                  </a:cubicBezTo>
                  <a:cubicBezTo>
                    <a:pt x="83" y="202"/>
                    <a:pt x="74" y="204"/>
                    <a:pt x="65" y="205"/>
                  </a:cubicBezTo>
                  <a:close/>
                  <a:moveTo>
                    <a:pt x="64" y="257"/>
                  </a:moveTo>
                  <a:cubicBezTo>
                    <a:pt x="68" y="261"/>
                    <a:pt x="77" y="261"/>
                    <a:pt x="85" y="261"/>
                  </a:cubicBezTo>
                  <a:cubicBezTo>
                    <a:pt x="79" y="265"/>
                    <a:pt x="72" y="267"/>
                    <a:pt x="64" y="268"/>
                  </a:cubicBezTo>
                  <a:cubicBezTo>
                    <a:pt x="64" y="265"/>
                    <a:pt x="64" y="260"/>
                    <a:pt x="64" y="257"/>
                  </a:cubicBezTo>
                  <a:close/>
                  <a:moveTo>
                    <a:pt x="132" y="259"/>
                  </a:moveTo>
                  <a:cubicBezTo>
                    <a:pt x="131" y="263"/>
                    <a:pt x="132" y="273"/>
                    <a:pt x="129" y="275"/>
                  </a:cubicBezTo>
                  <a:cubicBezTo>
                    <a:pt x="127" y="277"/>
                    <a:pt x="117" y="276"/>
                    <a:pt x="113" y="276"/>
                  </a:cubicBezTo>
                  <a:cubicBezTo>
                    <a:pt x="100" y="275"/>
                    <a:pt x="84" y="273"/>
                    <a:pt x="72" y="272"/>
                  </a:cubicBezTo>
                  <a:cubicBezTo>
                    <a:pt x="88" y="264"/>
                    <a:pt x="110" y="261"/>
                    <a:pt x="132" y="259"/>
                  </a:cubicBezTo>
                  <a:close/>
                  <a:moveTo>
                    <a:pt x="64" y="276"/>
                  </a:moveTo>
                  <a:cubicBezTo>
                    <a:pt x="71" y="277"/>
                    <a:pt x="77" y="276"/>
                    <a:pt x="83" y="278"/>
                  </a:cubicBezTo>
                  <a:cubicBezTo>
                    <a:pt x="77" y="279"/>
                    <a:pt x="71" y="280"/>
                    <a:pt x="64" y="281"/>
                  </a:cubicBezTo>
                  <a:cubicBezTo>
                    <a:pt x="64" y="279"/>
                    <a:pt x="64" y="277"/>
                    <a:pt x="64" y="276"/>
                  </a:cubicBezTo>
                  <a:close/>
                  <a:moveTo>
                    <a:pt x="133" y="280"/>
                  </a:moveTo>
                  <a:cubicBezTo>
                    <a:pt x="133" y="285"/>
                    <a:pt x="134" y="290"/>
                    <a:pt x="133" y="294"/>
                  </a:cubicBezTo>
                  <a:cubicBezTo>
                    <a:pt x="109" y="296"/>
                    <a:pt x="88" y="290"/>
                    <a:pt x="69" y="286"/>
                  </a:cubicBezTo>
                  <a:cubicBezTo>
                    <a:pt x="88" y="280"/>
                    <a:pt x="112" y="281"/>
                    <a:pt x="133" y="280"/>
                  </a:cubicBezTo>
                  <a:close/>
                  <a:moveTo>
                    <a:pt x="132" y="254"/>
                  </a:moveTo>
                  <a:cubicBezTo>
                    <a:pt x="132" y="254"/>
                    <a:pt x="127" y="255"/>
                    <a:pt x="125" y="255"/>
                  </a:cubicBezTo>
                  <a:cubicBezTo>
                    <a:pt x="110" y="256"/>
                    <a:pt x="88" y="258"/>
                    <a:pt x="73" y="256"/>
                  </a:cubicBezTo>
                  <a:cubicBezTo>
                    <a:pt x="88" y="252"/>
                    <a:pt x="106" y="247"/>
                    <a:pt x="121" y="244"/>
                  </a:cubicBezTo>
                  <a:cubicBezTo>
                    <a:pt x="123" y="244"/>
                    <a:pt x="128" y="243"/>
                    <a:pt x="125" y="240"/>
                  </a:cubicBezTo>
                  <a:cubicBezTo>
                    <a:pt x="124" y="238"/>
                    <a:pt x="118" y="240"/>
                    <a:pt x="115" y="240"/>
                  </a:cubicBezTo>
                  <a:cubicBezTo>
                    <a:pt x="102" y="241"/>
                    <a:pt x="84" y="242"/>
                    <a:pt x="72" y="240"/>
                  </a:cubicBezTo>
                  <a:cubicBezTo>
                    <a:pt x="88" y="231"/>
                    <a:pt x="113" y="231"/>
                    <a:pt x="131" y="226"/>
                  </a:cubicBezTo>
                  <a:cubicBezTo>
                    <a:pt x="132" y="227"/>
                    <a:pt x="133" y="233"/>
                    <a:pt x="133" y="236"/>
                  </a:cubicBezTo>
                  <a:cubicBezTo>
                    <a:pt x="133" y="241"/>
                    <a:pt x="135" y="251"/>
                    <a:pt x="132" y="254"/>
                  </a:cubicBezTo>
                  <a:close/>
                  <a:moveTo>
                    <a:pt x="131" y="195"/>
                  </a:moveTo>
                  <a:cubicBezTo>
                    <a:pt x="112" y="194"/>
                    <a:pt x="91" y="198"/>
                    <a:pt x="73" y="195"/>
                  </a:cubicBezTo>
                  <a:cubicBezTo>
                    <a:pt x="83" y="189"/>
                    <a:pt x="99" y="187"/>
                    <a:pt x="112" y="184"/>
                  </a:cubicBezTo>
                  <a:cubicBezTo>
                    <a:pt x="116" y="184"/>
                    <a:pt x="128" y="181"/>
                    <a:pt x="128" y="177"/>
                  </a:cubicBezTo>
                  <a:cubicBezTo>
                    <a:pt x="128" y="173"/>
                    <a:pt x="123" y="175"/>
                    <a:pt x="120" y="176"/>
                  </a:cubicBezTo>
                  <a:cubicBezTo>
                    <a:pt x="116" y="177"/>
                    <a:pt x="112" y="177"/>
                    <a:pt x="107" y="178"/>
                  </a:cubicBezTo>
                  <a:cubicBezTo>
                    <a:pt x="95" y="179"/>
                    <a:pt x="81" y="180"/>
                    <a:pt x="73" y="178"/>
                  </a:cubicBezTo>
                  <a:cubicBezTo>
                    <a:pt x="83" y="171"/>
                    <a:pt x="100" y="171"/>
                    <a:pt x="115" y="168"/>
                  </a:cubicBezTo>
                  <a:cubicBezTo>
                    <a:pt x="118" y="167"/>
                    <a:pt x="129" y="166"/>
                    <a:pt x="129" y="164"/>
                  </a:cubicBezTo>
                  <a:cubicBezTo>
                    <a:pt x="130" y="160"/>
                    <a:pt x="117" y="161"/>
                    <a:pt x="114" y="161"/>
                  </a:cubicBezTo>
                  <a:cubicBezTo>
                    <a:pt x="102" y="162"/>
                    <a:pt x="88" y="167"/>
                    <a:pt x="76" y="163"/>
                  </a:cubicBezTo>
                  <a:cubicBezTo>
                    <a:pt x="93" y="158"/>
                    <a:pt x="113" y="156"/>
                    <a:pt x="131" y="152"/>
                  </a:cubicBezTo>
                  <a:cubicBezTo>
                    <a:pt x="132" y="165"/>
                    <a:pt x="132" y="181"/>
                    <a:pt x="131" y="195"/>
                  </a:cubicBezTo>
                  <a:close/>
                  <a:moveTo>
                    <a:pt x="115" y="147"/>
                  </a:moveTo>
                  <a:cubicBezTo>
                    <a:pt x="103" y="147"/>
                    <a:pt x="87" y="146"/>
                    <a:pt x="79" y="141"/>
                  </a:cubicBezTo>
                  <a:cubicBezTo>
                    <a:pt x="93" y="137"/>
                    <a:pt x="111" y="136"/>
                    <a:pt x="128" y="134"/>
                  </a:cubicBezTo>
                  <a:cubicBezTo>
                    <a:pt x="128" y="139"/>
                    <a:pt x="125" y="146"/>
                    <a:pt x="130" y="144"/>
                  </a:cubicBezTo>
                  <a:cubicBezTo>
                    <a:pt x="130" y="148"/>
                    <a:pt x="119" y="147"/>
                    <a:pt x="115" y="147"/>
                  </a:cubicBezTo>
                  <a:close/>
                  <a:moveTo>
                    <a:pt x="75" y="137"/>
                  </a:moveTo>
                  <a:cubicBezTo>
                    <a:pt x="75" y="134"/>
                    <a:pt x="76" y="131"/>
                    <a:pt x="77" y="129"/>
                  </a:cubicBezTo>
                  <a:cubicBezTo>
                    <a:pt x="80" y="131"/>
                    <a:pt x="87" y="131"/>
                    <a:pt x="90" y="134"/>
                  </a:cubicBezTo>
                  <a:cubicBezTo>
                    <a:pt x="85" y="135"/>
                    <a:pt x="80" y="136"/>
                    <a:pt x="75" y="137"/>
                  </a:cubicBezTo>
                  <a:close/>
                  <a:moveTo>
                    <a:pt x="128" y="129"/>
                  </a:moveTo>
                  <a:cubicBezTo>
                    <a:pt x="127" y="130"/>
                    <a:pt x="123" y="129"/>
                    <a:pt x="120" y="129"/>
                  </a:cubicBezTo>
                  <a:cubicBezTo>
                    <a:pt x="111" y="130"/>
                    <a:pt x="99" y="132"/>
                    <a:pt x="92" y="128"/>
                  </a:cubicBezTo>
                  <a:cubicBezTo>
                    <a:pt x="104" y="124"/>
                    <a:pt x="117" y="122"/>
                    <a:pt x="129" y="119"/>
                  </a:cubicBezTo>
                  <a:cubicBezTo>
                    <a:pt x="130" y="121"/>
                    <a:pt x="131" y="127"/>
                    <a:pt x="128" y="129"/>
                  </a:cubicBezTo>
                  <a:close/>
                  <a:moveTo>
                    <a:pt x="64" y="142"/>
                  </a:moveTo>
                  <a:cubicBezTo>
                    <a:pt x="67" y="128"/>
                    <a:pt x="73" y="115"/>
                    <a:pt x="80" y="104"/>
                  </a:cubicBezTo>
                  <a:cubicBezTo>
                    <a:pt x="77" y="118"/>
                    <a:pt x="69" y="129"/>
                    <a:pt x="64" y="142"/>
                  </a:cubicBezTo>
                  <a:close/>
                  <a:moveTo>
                    <a:pt x="64" y="301"/>
                  </a:moveTo>
                  <a:cubicBezTo>
                    <a:pt x="63" y="300"/>
                    <a:pt x="62" y="298"/>
                    <a:pt x="63" y="297"/>
                  </a:cubicBezTo>
                  <a:cubicBezTo>
                    <a:pt x="64" y="298"/>
                    <a:pt x="64" y="299"/>
                    <a:pt x="64" y="301"/>
                  </a:cubicBezTo>
                  <a:close/>
                  <a:moveTo>
                    <a:pt x="64" y="289"/>
                  </a:moveTo>
                  <a:cubicBezTo>
                    <a:pt x="75" y="293"/>
                    <a:pt x="87" y="293"/>
                    <a:pt x="98" y="296"/>
                  </a:cubicBezTo>
                  <a:cubicBezTo>
                    <a:pt x="93" y="299"/>
                    <a:pt x="86" y="299"/>
                    <a:pt x="79" y="300"/>
                  </a:cubicBezTo>
                  <a:cubicBezTo>
                    <a:pt x="76" y="301"/>
                    <a:pt x="71" y="304"/>
                    <a:pt x="68" y="303"/>
                  </a:cubicBezTo>
                  <a:cubicBezTo>
                    <a:pt x="65" y="301"/>
                    <a:pt x="67" y="292"/>
                    <a:pt x="64" y="289"/>
                  </a:cubicBezTo>
                  <a:close/>
                  <a:moveTo>
                    <a:pt x="69" y="310"/>
                  </a:moveTo>
                  <a:cubicBezTo>
                    <a:pt x="79" y="310"/>
                    <a:pt x="91" y="311"/>
                    <a:pt x="100" y="313"/>
                  </a:cubicBezTo>
                  <a:cubicBezTo>
                    <a:pt x="94" y="314"/>
                    <a:pt x="83" y="315"/>
                    <a:pt x="75" y="316"/>
                  </a:cubicBezTo>
                  <a:cubicBezTo>
                    <a:pt x="71" y="316"/>
                    <a:pt x="68" y="316"/>
                    <a:pt x="69" y="310"/>
                  </a:cubicBezTo>
                  <a:close/>
                  <a:moveTo>
                    <a:pt x="92" y="331"/>
                  </a:moveTo>
                  <a:cubicBezTo>
                    <a:pt x="86" y="330"/>
                    <a:pt x="73" y="336"/>
                    <a:pt x="72" y="327"/>
                  </a:cubicBezTo>
                  <a:cubicBezTo>
                    <a:pt x="78" y="328"/>
                    <a:pt x="86" y="329"/>
                    <a:pt x="92" y="331"/>
                  </a:cubicBezTo>
                  <a:close/>
                  <a:moveTo>
                    <a:pt x="121" y="333"/>
                  </a:moveTo>
                  <a:cubicBezTo>
                    <a:pt x="124" y="332"/>
                    <a:pt x="122" y="339"/>
                    <a:pt x="122" y="340"/>
                  </a:cubicBezTo>
                  <a:cubicBezTo>
                    <a:pt x="107" y="341"/>
                    <a:pt x="90" y="341"/>
                    <a:pt x="77" y="337"/>
                  </a:cubicBezTo>
                  <a:cubicBezTo>
                    <a:pt x="89" y="334"/>
                    <a:pt x="109" y="336"/>
                    <a:pt x="121" y="333"/>
                  </a:cubicBezTo>
                  <a:close/>
                  <a:moveTo>
                    <a:pt x="123" y="309"/>
                  </a:moveTo>
                  <a:cubicBezTo>
                    <a:pt x="109" y="309"/>
                    <a:pt x="93" y="308"/>
                    <a:pt x="79" y="306"/>
                  </a:cubicBezTo>
                  <a:cubicBezTo>
                    <a:pt x="94" y="301"/>
                    <a:pt x="114" y="297"/>
                    <a:pt x="134" y="299"/>
                  </a:cubicBezTo>
                  <a:cubicBezTo>
                    <a:pt x="133" y="301"/>
                    <a:pt x="135" y="306"/>
                    <a:pt x="134" y="308"/>
                  </a:cubicBezTo>
                  <a:cubicBezTo>
                    <a:pt x="133" y="309"/>
                    <a:pt x="126" y="309"/>
                    <a:pt x="123" y="309"/>
                  </a:cubicBezTo>
                  <a:close/>
                  <a:moveTo>
                    <a:pt x="93" y="96"/>
                  </a:moveTo>
                  <a:cubicBezTo>
                    <a:pt x="93" y="92"/>
                    <a:pt x="97" y="90"/>
                    <a:pt x="103" y="92"/>
                  </a:cubicBezTo>
                  <a:cubicBezTo>
                    <a:pt x="100" y="94"/>
                    <a:pt x="96" y="95"/>
                    <a:pt x="93" y="96"/>
                  </a:cubicBezTo>
                  <a:close/>
                  <a:moveTo>
                    <a:pt x="105" y="66"/>
                  </a:moveTo>
                  <a:cubicBezTo>
                    <a:pt x="107" y="67"/>
                    <a:pt x="100" y="71"/>
                    <a:pt x="100" y="72"/>
                  </a:cubicBezTo>
                  <a:cubicBezTo>
                    <a:pt x="97" y="74"/>
                    <a:pt x="96" y="76"/>
                    <a:pt x="93" y="76"/>
                  </a:cubicBezTo>
                  <a:cubicBezTo>
                    <a:pt x="94" y="74"/>
                    <a:pt x="101" y="65"/>
                    <a:pt x="105" y="66"/>
                  </a:cubicBezTo>
                  <a:close/>
                  <a:moveTo>
                    <a:pt x="57" y="222"/>
                  </a:moveTo>
                  <a:cubicBezTo>
                    <a:pt x="56" y="220"/>
                    <a:pt x="57" y="218"/>
                    <a:pt x="56" y="215"/>
                  </a:cubicBezTo>
                  <a:cubicBezTo>
                    <a:pt x="57" y="216"/>
                    <a:pt x="57" y="220"/>
                    <a:pt x="57" y="222"/>
                  </a:cubicBezTo>
                  <a:close/>
                  <a:moveTo>
                    <a:pt x="56" y="199"/>
                  </a:moveTo>
                  <a:cubicBezTo>
                    <a:pt x="58" y="200"/>
                    <a:pt x="57" y="204"/>
                    <a:pt x="57" y="206"/>
                  </a:cubicBezTo>
                  <a:cubicBezTo>
                    <a:pt x="56" y="204"/>
                    <a:pt x="56" y="201"/>
                    <a:pt x="56" y="199"/>
                  </a:cubicBezTo>
                  <a:close/>
                  <a:moveTo>
                    <a:pt x="55" y="129"/>
                  </a:moveTo>
                  <a:cubicBezTo>
                    <a:pt x="54" y="104"/>
                    <a:pt x="54" y="80"/>
                    <a:pt x="55" y="56"/>
                  </a:cubicBezTo>
                  <a:cubicBezTo>
                    <a:pt x="71" y="57"/>
                    <a:pt x="89" y="57"/>
                    <a:pt x="104" y="57"/>
                  </a:cubicBezTo>
                  <a:cubicBezTo>
                    <a:pt x="101" y="63"/>
                    <a:pt x="95" y="66"/>
                    <a:pt x="91" y="70"/>
                  </a:cubicBezTo>
                  <a:cubicBezTo>
                    <a:pt x="87" y="74"/>
                    <a:pt x="83" y="78"/>
                    <a:pt x="79" y="82"/>
                  </a:cubicBezTo>
                  <a:cubicBezTo>
                    <a:pt x="77" y="84"/>
                    <a:pt x="73" y="85"/>
                    <a:pt x="73" y="88"/>
                  </a:cubicBezTo>
                  <a:cubicBezTo>
                    <a:pt x="73" y="89"/>
                    <a:pt x="74" y="91"/>
                    <a:pt x="74" y="92"/>
                  </a:cubicBezTo>
                  <a:cubicBezTo>
                    <a:pt x="74" y="93"/>
                    <a:pt x="72" y="96"/>
                    <a:pt x="71" y="98"/>
                  </a:cubicBezTo>
                  <a:cubicBezTo>
                    <a:pt x="65" y="109"/>
                    <a:pt x="62" y="121"/>
                    <a:pt x="55" y="129"/>
                  </a:cubicBezTo>
                  <a:close/>
                  <a:moveTo>
                    <a:pt x="61" y="374"/>
                  </a:moveTo>
                  <a:cubicBezTo>
                    <a:pt x="60" y="362"/>
                    <a:pt x="59" y="351"/>
                    <a:pt x="60" y="340"/>
                  </a:cubicBezTo>
                  <a:cubicBezTo>
                    <a:pt x="66" y="341"/>
                    <a:pt x="67" y="345"/>
                    <a:pt x="69" y="350"/>
                  </a:cubicBezTo>
                  <a:cubicBezTo>
                    <a:pt x="69" y="351"/>
                    <a:pt x="72" y="352"/>
                    <a:pt x="73" y="353"/>
                  </a:cubicBezTo>
                  <a:cubicBezTo>
                    <a:pt x="74" y="355"/>
                    <a:pt x="74" y="357"/>
                    <a:pt x="74" y="359"/>
                  </a:cubicBezTo>
                  <a:cubicBezTo>
                    <a:pt x="76" y="364"/>
                    <a:pt x="80" y="368"/>
                    <a:pt x="83" y="371"/>
                  </a:cubicBezTo>
                  <a:cubicBezTo>
                    <a:pt x="76" y="372"/>
                    <a:pt x="69" y="374"/>
                    <a:pt x="61" y="374"/>
                  </a:cubicBezTo>
                  <a:close/>
                  <a:moveTo>
                    <a:pt x="62" y="378"/>
                  </a:moveTo>
                  <a:cubicBezTo>
                    <a:pt x="72" y="377"/>
                    <a:pt x="85" y="371"/>
                    <a:pt x="92" y="377"/>
                  </a:cubicBezTo>
                  <a:cubicBezTo>
                    <a:pt x="82" y="377"/>
                    <a:pt x="71" y="381"/>
                    <a:pt x="62" y="378"/>
                  </a:cubicBezTo>
                  <a:close/>
                  <a:moveTo>
                    <a:pt x="78" y="355"/>
                  </a:moveTo>
                  <a:cubicBezTo>
                    <a:pt x="83" y="355"/>
                    <a:pt x="85" y="358"/>
                    <a:pt x="87" y="362"/>
                  </a:cubicBezTo>
                  <a:cubicBezTo>
                    <a:pt x="88" y="365"/>
                    <a:pt x="94" y="366"/>
                    <a:pt x="95" y="370"/>
                  </a:cubicBezTo>
                  <a:cubicBezTo>
                    <a:pt x="86" y="368"/>
                    <a:pt x="80" y="363"/>
                    <a:pt x="78" y="355"/>
                  </a:cubicBezTo>
                  <a:close/>
                  <a:moveTo>
                    <a:pt x="85" y="347"/>
                  </a:moveTo>
                  <a:cubicBezTo>
                    <a:pt x="97" y="346"/>
                    <a:pt x="110" y="344"/>
                    <a:pt x="123" y="346"/>
                  </a:cubicBezTo>
                  <a:cubicBezTo>
                    <a:pt x="124" y="348"/>
                    <a:pt x="126" y="350"/>
                    <a:pt x="126" y="353"/>
                  </a:cubicBezTo>
                  <a:cubicBezTo>
                    <a:pt x="122" y="354"/>
                    <a:pt x="116" y="356"/>
                    <a:pt x="110" y="355"/>
                  </a:cubicBezTo>
                  <a:cubicBezTo>
                    <a:pt x="100" y="355"/>
                    <a:pt x="87" y="354"/>
                    <a:pt x="85" y="347"/>
                  </a:cubicBezTo>
                  <a:close/>
                  <a:moveTo>
                    <a:pt x="131" y="359"/>
                  </a:moveTo>
                  <a:cubicBezTo>
                    <a:pt x="135" y="359"/>
                    <a:pt x="136" y="360"/>
                    <a:pt x="136" y="364"/>
                  </a:cubicBezTo>
                  <a:cubicBezTo>
                    <a:pt x="126" y="361"/>
                    <a:pt x="112" y="365"/>
                    <a:pt x="101" y="362"/>
                  </a:cubicBezTo>
                  <a:cubicBezTo>
                    <a:pt x="106" y="359"/>
                    <a:pt x="122" y="360"/>
                    <a:pt x="131" y="359"/>
                  </a:cubicBezTo>
                  <a:close/>
                  <a:moveTo>
                    <a:pt x="104" y="367"/>
                  </a:moveTo>
                  <a:cubicBezTo>
                    <a:pt x="107" y="367"/>
                    <a:pt x="110" y="368"/>
                    <a:pt x="114" y="368"/>
                  </a:cubicBezTo>
                  <a:cubicBezTo>
                    <a:pt x="115" y="375"/>
                    <a:pt x="122" y="368"/>
                    <a:pt x="125" y="368"/>
                  </a:cubicBezTo>
                  <a:cubicBezTo>
                    <a:pt x="129" y="368"/>
                    <a:pt x="131" y="371"/>
                    <a:pt x="135" y="373"/>
                  </a:cubicBezTo>
                  <a:cubicBezTo>
                    <a:pt x="123" y="373"/>
                    <a:pt x="108" y="374"/>
                    <a:pt x="104" y="367"/>
                  </a:cubicBezTo>
                  <a:close/>
                  <a:moveTo>
                    <a:pt x="116" y="376"/>
                  </a:moveTo>
                  <a:cubicBezTo>
                    <a:pt x="120" y="375"/>
                    <a:pt x="123" y="376"/>
                    <a:pt x="127" y="376"/>
                  </a:cubicBezTo>
                  <a:cubicBezTo>
                    <a:pt x="123" y="377"/>
                    <a:pt x="118" y="377"/>
                    <a:pt x="116" y="376"/>
                  </a:cubicBezTo>
                  <a:close/>
                  <a:moveTo>
                    <a:pt x="122" y="379"/>
                  </a:moveTo>
                  <a:cubicBezTo>
                    <a:pt x="127" y="378"/>
                    <a:pt x="132" y="378"/>
                    <a:pt x="137" y="378"/>
                  </a:cubicBezTo>
                  <a:cubicBezTo>
                    <a:pt x="136" y="386"/>
                    <a:pt x="126" y="380"/>
                    <a:pt x="122" y="379"/>
                  </a:cubicBezTo>
                  <a:close/>
                  <a:moveTo>
                    <a:pt x="137" y="340"/>
                  </a:moveTo>
                  <a:cubicBezTo>
                    <a:pt x="136" y="338"/>
                    <a:pt x="137" y="336"/>
                    <a:pt x="138" y="334"/>
                  </a:cubicBezTo>
                  <a:cubicBezTo>
                    <a:pt x="139" y="335"/>
                    <a:pt x="139" y="340"/>
                    <a:pt x="137" y="340"/>
                  </a:cubicBezTo>
                  <a:close/>
                  <a:moveTo>
                    <a:pt x="128" y="328"/>
                  </a:moveTo>
                  <a:cubicBezTo>
                    <a:pt x="129" y="323"/>
                    <a:pt x="131" y="318"/>
                    <a:pt x="134" y="315"/>
                  </a:cubicBezTo>
                  <a:cubicBezTo>
                    <a:pt x="135" y="315"/>
                    <a:pt x="135" y="316"/>
                    <a:pt x="136" y="316"/>
                  </a:cubicBezTo>
                  <a:cubicBezTo>
                    <a:pt x="138" y="315"/>
                    <a:pt x="136" y="311"/>
                    <a:pt x="139" y="310"/>
                  </a:cubicBezTo>
                  <a:cubicBezTo>
                    <a:pt x="140" y="319"/>
                    <a:pt x="139" y="331"/>
                    <a:pt x="128" y="328"/>
                  </a:cubicBezTo>
                  <a:close/>
                  <a:moveTo>
                    <a:pt x="138" y="305"/>
                  </a:moveTo>
                  <a:cubicBezTo>
                    <a:pt x="138" y="303"/>
                    <a:pt x="137" y="298"/>
                    <a:pt x="139" y="298"/>
                  </a:cubicBezTo>
                  <a:cubicBezTo>
                    <a:pt x="139" y="301"/>
                    <a:pt x="140" y="304"/>
                    <a:pt x="138" y="305"/>
                  </a:cubicBezTo>
                  <a:close/>
                  <a:moveTo>
                    <a:pt x="139" y="280"/>
                  </a:moveTo>
                  <a:cubicBezTo>
                    <a:pt x="140" y="280"/>
                    <a:pt x="139" y="291"/>
                    <a:pt x="140" y="294"/>
                  </a:cubicBezTo>
                  <a:cubicBezTo>
                    <a:pt x="136" y="295"/>
                    <a:pt x="137" y="280"/>
                    <a:pt x="139" y="280"/>
                  </a:cubicBezTo>
                  <a:close/>
                  <a:moveTo>
                    <a:pt x="141" y="382"/>
                  </a:moveTo>
                  <a:cubicBezTo>
                    <a:pt x="142" y="381"/>
                    <a:pt x="141" y="379"/>
                    <a:pt x="142" y="378"/>
                  </a:cubicBezTo>
                  <a:cubicBezTo>
                    <a:pt x="152" y="378"/>
                    <a:pt x="161" y="378"/>
                    <a:pt x="171" y="378"/>
                  </a:cubicBezTo>
                  <a:cubicBezTo>
                    <a:pt x="170" y="380"/>
                    <a:pt x="168" y="378"/>
                    <a:pt x="166" y="379"/>
                  </a:cubicBezTo>
                  <a:cubicBezTo>
                    <a:pt x="164" y="379"/>
                    <a:pt x="165" y="381"/>
                    <a:pt x="163" y="382"/>
                  </a:cubicBezTo>
                  <a:cubicBezTo>
                    <a:pt x="158" y="386"/>
                    <a:pt x="147" y="383"/>
                    <a:pt x="141" y="382"/>
                  </a:cubicBezTo>
                  <a:close/>
                  <a:moveTo>
                    <a:pt x="147" y="388"/>
                  </a:moveTo>
                  <a:cubicBezTo>
                    <a:pt x="160" y="386"/>
                    <a:pt x="172" y="385"/>
                    <a:pt x="184" y="385"/>
                  </a:cubicBezTo>
                  <a:cubicBezTo>
                    <a:pt x="173" y="386"/>
                    <a:pt x="159" y="391"/>
                    <a:pt x="147" y="388"/>
                  </a:cubicBezTo>
                  <a:close/>
                  <a:moveTo>
                    <a:pt x="194" y="373"/>
                  </a:moveTo>
                  <a:cubicBezTo>
                    <a:pt x="193" y="376"/>
                    <a:pt x="186" y="373"/>
                    <a:pt x="183" y="374"/>
                  </a:cubicBezTo>
                  <a:cubicBezTo>
                    <a:pt x="184" y="371"/>
                    <a:pt x="195" y="370"/>
                    <a:pt x="194" y="373"/>
                  </a:cubicBezTo>
                  <a:close/>
                  <a:moveTo>
                    <a:pt x="196" y="247"/>
                  </a:moveTo>
                  <a:cubicBezTo>
                    <a:pt x="194" y="233"/>
                    <a:pt x="196" y="217"/>
                    <a:pt x="195" y="200"/>
                  </a:cubicBezTo>
                  <a:cubicBezTo>
                    <a:pt x="195" y="189"/>
                    <a:pt x="192" y="177"/>
                    <a:pt x="192" y="166"/>
                  </a:cubicBezTo>
                  <a:cubicBezTo>
                    <a:pt x="192" y="150"/>
                    <a:pt x="193" y="136"/>
                    <a:pt x="193" y="122"/>
                  </a:cubicBezTo>
                  <a:cubicBezTo>
                    <a:pt x="193" y="116"/>
                    <a:pt x="194" y="113"/>
                    <a:pt x="197" y="110"/>
                  </a:cubicBezTo>
                  <a:cubicBezTo>
                    <a:pt x="199" y="152"/>
                    <a:pt x="197" y="203"/>
                    <a:pt x="196" y="247"/>
                  </a:cubicBezTo>
                  <a:close/>
                  <a:moveTo>
                    <a:pt x="209" y="372"/>
                  </a:moveTo>
                  <a:cubicBezTo>
                    <a:pt x="206" y="372"/>
                    <a:pt x="198" y="371"/>
                    <a:pt x="198" y="369"/>
                  </a:cubicBezTo>
                  <a:cubicBezTo>
                    <a:pt x="198" y="368"/>
                    <a:pt x="200" y="367"/>
                    <a:pt x="200" y="366"/>
                  </a:cubicBezTo>
                  <a:cubicBezTo>
                    <a:pt x="201" y="364"/>
                    <a:pt x="201" y="361"/>
                    <a:pt x="203" y="360"/>
                  </a:cubicBezTo>
                  <a:cubicBezTo>
                    <a:pt x="207" y="357"/>
                    <a:pt x="218" y="363"/>
                    <a:pt x="224" y="360"/>
                  </a:cubicBezTo>
                  <a:cubicBezTo>
                    <a:pt x="220" y="362"/>
                    <a:pt x="215" y="371"/>
                    <a:pt x="209" y="372"/>
                  </a:cubicBezTo>
                  <a:close/>
                  <a:moveTo>
                    <a:pt x="218" y="370"/>
                  </a:moveTo>
                  <a:cubicBezTo>
                    <a:pt x="223" y="364"/>
                    <a:pt x="230" y="358"/>
                    <a:pt x="241" y="358"/>
                  </a:cubicBezTo>
                  <a:cubicBezTo>
                    <a:pt x="234" y="363"/>
                    <a:pt x="228" y="368"/>
                    <a:pt x="218" y="370"/>
                  </a:cubicBezTo>
                  <a:close/>
                  <a:moveTo>
                    <a:pt x="280" y="227"/>
                  </a:moveTo>
                  <a:cubicBezTo>
                    <a:pt x="281" y="242"/>
                    <a:pt x="282" y="260"/>
                    <a:pt x="280" y="275"/>
                  </a:cubicBezTo>
                  <a:cubicBezTo>
                    <a:pt x="278" y="268"/>
                    <a:pt x="280" y="258"/>
                    <a:pt x="280" y="249"/>
                  </a:cubicBezTo>
                  <a:cubicBezTo>
                    <a:pt x="280" y="241"/>
                    <a:pt x="279" y="233"/>
                    <a:pt x="280" y="227"/>
                  </a:cubicBezTo>
                  <a:close/>
                  <a:moveTo>
                    <a:pt x="282" y="332"/>
                  </a:moveTo>
                  <a:cubicBezTo>
                    <a:pt x="283" y="347"/>
                    <a:pt x="283" y="363"/>
                    <a:pt x="282" y="378"/>
                  </a:cubicBezTo>
                  <a:cubicBezTo>
                    <a:pt x="266" y="379"/>
                    <a:pt x="247" y="379"/>
                    <a:pt x="231" y="376"/>
                  </a:cubicBezTo>
                  <a:cubicBezTo>
                    <a:pt x="239" y="372"/>
                    <a:pt x="249" y="369"/>
                    <a:pt x="256" y="364"/>
                  </a:cubicBezTo>
                  <a:cubicBezTo>
                    <a:pt x="254" y="365"/>
                    <a:pt x="252" y="376"/>
                    <a:pt x="257" y="368"/>
                  </a:cubicBezTo>
                  <a:cubicBezTo>
                    <a:pt x="261" y="363"/>
                    <a:pt x="266" y="360"/>
                    <a:pt x="270" y="354"/>
                  </a:cubicBezTo>
                  <a:cubicBezTo>
                    <a:pt x="275" y="347"/>
                    <a:pt x="274" y="338"/>
                    <a:pt x="279" y="333"/>
                  </a:cubicBezTo>
                  <a:cubicBezTo>
                    <a:pt x="280" y="332"/>
                    <a:pt x="281" y="331"/>
                    <a:pt x="282" y="332"/>
                  </a:cubicBezTo>
                  <a:close/>
                  <a:moveTo>
                    <a:pt x="277" y="143"/>
                  </a:moveTo>
                  <a:cubicBezTo>
                    <a:pt x="274" y="134"/>
                    <a:pt x="269" y="124"/>
                    <a:pt x="269" y="112"/>
                  </a:cubicBezTo>
                  <a:cubicBezTo>
                    <a:pt x="274" y="115"/>
                    <a:pt x="276" y="125"/>
                    <a:pt x="278" y="133"/>
                  </a:cubicBezTo>
                  <a:cubicBezTo>
                    <a:pt x="278" y="136"/>
                    <a:pt x="281" y="143"/>
                    <a:pt x="277" y="143"/>
                  </a:cubicBezTo>
                  <a:close/>
                  <a:moveTo>
                    <a:pt x="279" y="104"/>
                  </a:moveTo>
                  <a:cubicBezTo>
                    <a:pt x="273" y="101"/>
                    <a:pt x="273" y="95"/>
                    <a:pt x="269" y="91"/>
                  </a:cubicBezTo>
                  <a:cubicBezTo>
                    <a:pt x="267" y="90"/>
                    <a:pt x="264" y="89"/>
                    <a:pt x="261" y="87"/>
                  </a:cubicBezTo>
                  <a:cubicBezTo>
                    <a:pt x="260" y="86"/>
                    <a:pt x="258" y="82"/>
                    <a:pt x="256" y="79"/>
                  </a:cubicBezTo>
                  <a:cubicBezTo>
                    <a:pt x="250" y="69"/>
                    <a:pt x="244" y="63"/>
                    <a:pt x="233" y="56"/>
                  </a:cubicBezTo>
                  <a:cubicBezTo>
                    <a:pt x="248" y="57"/>
                    <a:pt x="260" y="59"/>
                    <a:pt x="274" y="60"/>
                  </a:cubicBezTo>
                  <a:cubicBezTo>
                    <a:pt x="277" y="74"/>
                    <a:pt x="279" y="89"/>
                    <a:pt x="279" y="104"/>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grpSp>
      <p:grpSp>
        <p:nvGrpSpPr>
          <p:cNvPr id="51" name="组合 50"/>
          <p:cNvGrpSpPr/>
          <p:nvPr/>
        </p:nvGrpSpPr>
        <p:grpSpPr>
          <a:xfrm>
            <a:off x="1907704" y="1923678"/>
            <a:ext cx="914541" cy="675878"/>
            <a:chOff x="1613958" y="1985514"/>
            <a:chExt cx="3041516" cy="2247788"/>
          </a:xfrm>
        </p:grpSpPr>
        <p:sp>
          <p:nvSpPr>
            <p:cNvPr id="52" name="Freeform 14"/>
            <p:cNvSpPr>
              <a:spLocks noEditPoints="1"/>
            </p:cNvSpPr>
            <p:nvPr/>
          </p:nvSpPr>
          <p:spPr bwMode="auto">
            <a:xfrm>
              <a:off x="1613958" y="2284694"/>
              <a:ext cx="1606126" cy="1948608"/>
            </a:xfrm>
            <a:custGeom>
              <a:avLst/>
              <a:gdLst>
                <a:gd name="T0" fmla="*/ 195 w 345"/>
                <a:gd name="T1" fmla="*/ 44 h 418"/>
                <a:gd name="T2" fmla="*/ 94 w 345"/>
                <a:gd name="T3" fmla="*/ 54 h 418"/>
                <a:gd name="T4" fmla="*/ 33 w 345"/>
                <a:gd name="T5" fmla="*/ 57 h 418"/>
                <a:gd name="T6" fmla="*/ 57 w 345"/>
                <a:gd name="T7" fmla="*/ 352 h 418"/>
                <a:gd name="T8" fmla="*/ 133 w 345"/>
                <a:gd name="T9" fmla="*/ 392 h 418"/>
                <a:gd name="T10" fmla="*/ 289 w 345"/>
                <a:gd name="T11" fmla="*/ 398 h 418"/>
                <a:gd name="T12" fmla="*/ 286 w 345"/>
                <a:gd name="T13" fmla="*/ 296 h 418"/>
                <a:gd name="T14" fmla="*/ 53 w 345"/>
                <a:gd name="T15" fmla="*/ 190 h 418"/>
                <a:gd name="T16" fmla="*/ 216 w 345"/>
                <a:gd name="T17" fmla="*/ 203 h 418"/>
                <a:gd name="T18" fmla="*/ 205 w 345"/>
                <a:gd name="T19" fmla="*/ 354 h 418"/>
                <a:gd name="T20" fmla="*/ 251 w 345"/>
                <a:gd name="T21" fmla="*/ 329 h 418"/>
                <a:gd name="T22" fmla="*/ 268 w 345"/>
                <a:gd name="T23" fmla="*/ 325 h 418"/>
                <a:gd name="T24" fmla="*/ 208 w 345"/>
                <a:gd name="T25" fmla="*/ 89 h 418"/>
                <a:gd name="T26" fmla="*/ 205 w 345"/>
                <a:gd name="T27" fmla="*/ 159 h 418"/>
                <a:gd name="T28" fmla="*/ 239 w 345"/>
                <a:gd name="T29" fmla="*/ 143 h 418"/>
                <a:gd name="T30" fmla="*/ 204 w 345"/>
                <a:gd name="T31" fmla="*/ 134 h 418"/>
                <a:gd name="T32" fmla="*/ 258 w 345"/>
                <a:gd name="T33" fmla="*/ 249 h 418"/>
                <a:gd name="T34" fmla="*/ 202 w 345"/>
                <a:gd name="T35" fmla="*/ 271 h 418"/>
                <a:gd name="T36" fmla="*/ 210 w 345"/>
                <a:gd name="T37" fmla="*/ 317 h 418"/>
                <a:gd name="T38" fmla="*/ 252 w 345"/>
                <a:gd name="T39" fmla="*/ 289 h 418"/>
                <a:gd name="T40" fmla="*/ 213 w 345"/>
                <a:gd name="T41" fmla="*/ 216 h 418"/>
                <a:gd name="T42" fmla="*/ 278 w 345"/>
                <a:gd name="T43" fmla="*/ 171 h 418"/>
                <a:gd name="T44" fmla="*/ 265 w 345"/>
                <a:gd name="T45" fmla="*/ 123 h 418"/>
                <a:gd name="T46" fmla="*/ 226 w 345"/>
                <a:gd name="T47" fmla="*/ 67 h 418"/>
                <a:gd name="T48" fmla="*/ 203 w 345"/>
                <a:gd name="T49" fmla="*/ 113 h 418"/>
                <a:gd name="T50" fmla="*/ 201 w 345"/>
                <a:gd name="T51" fmla="*/ 229 h 418"/>
                <a:gd name="T52" fmla="*/ 196 w 345"/>
                <a:gd name="T53" fmla="*/ 101 h 418"/>
                <a:gd name="T54" fmla="*/ 164 w 345"/>
                <a:gd name="T55" fmla="*/ 363 h 418"/>
                <a:gd name="T56" fmla="*/ 142 w 345"/>
                <a:gd name="T57" fmla="*/ 135 h 418"/>
                <a:gd name="T58" fmla="*/ 143 w 345"/>
                <a:gd name="T59" fmla="*/ 355 h 418"/>
                <a:gd name="T60" fmla="*/ 166 w 345"/>
                <a:gd name="T61" fmla="*/ 59 h 418"/>
                <a:gd name="T62" fmla="*/ 159 w 345"/>
                <a:gd name="T63" fmla="*/ 46 h 418"/>
                <a:gd name="T64" fmla="*/ 190 w 345"/>
                <a:gd name="T65" fmla="*/ 83 h 418"/>
                <a:gd name="T66" fmla="*/ 138 w 345"/>
                <a:gd name="T67" fmla="*/ 203 h 418"/>
                <a:gd name="T68" fmla="*/ 138 w 345"/>
                <a:gd name="T69" fmla="*/ 53 h 418"/>
                <a:gd name="T70" fmla="*/ 135 w 345"/>
                <a:gd name="T71" fmla="*/ 76 h 418"/>
                <a:gd name="T72" fmla="*/ 135 w 345"/>
                <a:gd name="T73" fmla="*/ 203 h 418"/>
                <a:gd name="T74" fmla="*/ 123 w 345"/>
                <a:gd name="T75" fmla="*/ 328 h 418"/>
                <a:gd name="T76" fmla="*/ 91 w 345"/>
                <a:gd name="T77" fmla="*/ 106 h 418"/>
                <a:gd name="T78" fmla="*/ 67 w 345"/>
                <a:gd name="T79" fmla="*/ 181 h 418"/>
                <a:gd name="T80" fmla="*/ 65 w 345"/>
                <a:gd name="T81" fmla="*/ 212 h 418"/>
                <a:gd name="T82" fmla="*/ 65 w 345"/>
                <a:gd name="T83" fmla="*/ 205 h 418"/>
                <a:gd name="T84" fmla="*/ 64 w 345"/>
                <a:gd name="T85" fmla="*/ 281 h 418"/>
                <a:gd name="T86" fmla="*/ 72 w 345"/>
                <a:gd name="T87" fmla="*/ 240 h 418"/>
                <a:gd name="T88" fmla="*/ 129 w 345"/>
                <a:gd name="T89" fmla="*/ 164 h 418"/>
                <a:gd name="T90" fmla="*/ 90 w 345"/>
                <a:gd name="T91" fmla="*/ 134 h 418"/>
                <a:gd name="T92" fmla="*/ 64 w 345"/>
                <a:gd name="T93" fmla="*/ 301 h 418"/>
                <a:gd name="T94" fmla="*/ 92 w 345"/>
                <a:gd name="T95" fmla="*/ 331 h 418"/>
                <a:gd name="T96" fmla="*/ 93 w 345"/>
                <a:gd name="T97" fmla="*/ 96 h 418"/>
                <a:gd name="T98" fmla="*/ 55 w 345"/>
                <a:gd name="T99" fmla="*/ 56 h 418"/>
                <a:gd name="T100" fmla="*/ 74 w 345"/>
                <a:gd name="T101" fmla="*/ 359 h 418"/>
                <a:gd name="T102" fmla="*/ 126 w 345"/>
                <a:gd name="T103" fmla="*/ 353 h 418"/>
                <a:gd name="T104" fmla="*/ 116 w 345"/>
                <a:gd name="T105" fmla="*/ 376 h 418"/>
                <a:gd name="T106" fmla="*/ 139 w 345"/>
                <a:gd name="T107" fmla="*/ 310 h 418"/>
                <a:gd name="T108" fmla="*/ 163 w 345"/>
                <a:gd name="T109" fmla="*/ 382 h 418"/>
                <a:gd name="T110" fmla="*/ 197 w 345"/>
                <a:gd name="T111" fmla="*/ 110 h 418"/>
                <a:gd name="T112" fmla="*/ 280 w 345"/>
                <a:gd name="T113" fmla="*/ 275 h 418"/>
                <a:gd name="T114" fmla="*/ 269 w 345"/>
                <a:gd name="T115" fmla="*/ 11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418">
                  <a:moveTo>
                    <a:pt x="342" y="57"/>
                  </a:moveTo>
                  <a:cubicBezTo>
                    <a:pt x="322" y="58"/>
                    <a:pt x="299" y="59"/>
                    <a:pt x="277" y="57"/>
                  </a:cubicBezTo>
                  <a:cubicBezTo>
                    <a:pt x="275" y="51"/>
                    <a:pt x="274" y="41"/>
                    <a:pt x="274" y="33"/>
                  </a:cubicBezTo>
                  <a:cubicBezTo>
                    <a:pt x="274" y="31"/>
                    <a:pt x="274" y="26"/>
                    <a:pt x="271" y="27"/>
                  </a:cubicBezTo>
                  <a:cubicBezTo>
                    <a:pt x="267" y="28"/>
                    <a:pt x="271" y="35"/>
                    <a:pt x="271" y="36"/>
                  </a:cubicBezTo>
                  <a:cubicBezTo>
                    <a:pt x="272" y="39"/>
                    <a:pt x="272" y="47"/>
                    <a:pt x="273" y="51"/>
                  </a:cubicBezTo>
                  <a:cubicBezTo>
                    <a:pt x="273" y="53"/>
                    <a:pt x="274" y="56"/>
                    <a:pt x="273" y="57"/>
                  </a:cubicBezTo>
                  <a:cubicBezTo>
                    <a:pt x="271" y="59"/>
                    <a:pt x="263" y="57"/>
                    <a:pt x="261" y="56"/>
                  </a:cubicBezTo>
                  <a:cubicBezTo>
                    <a:pt x="244" y="54"/>
                    <a:pt x="221" y="53"/>
                    <a:pt x="206" y="48"/>
                  </a:cubicBezTo>
                  <a:cubicBezTo>
                    <a:pt x="204" y="47"/>
                    <a:pt x="200" y="45"/>
                    <a:pt x="200" y="43"/>
                  </a:cubicBezTo>
                  <a:cubicBezTo>
                    <a:pt x="200" y="41"/>
                    <a:pt x="204" y="36"/>
                    <a:pt x="201" y="33"/>
                  </a:cubicBezTo>
                  <a:cubicBezTo>
                    <a:pt x="197" y="29"/>
                    <a:pt x="194" y="42"/>
                    <a:pt x="195" y="44"/>
                  </a:cubicBezTo>
                  <a:cubicBezTo>
                    <a:pt x="184" y="48"/>
                    <a:pt x="175" y="41"/>
                    <a:pt x="163" y="41"/>
                  </a:cubicBezTo>
                  <a:cubicBezTo>
                    <a:pt x="160" y="41"/>
                    <a:pt x="157" y="41"/>
                    <a:pt x="155" y="42"/>
                  </a:cubicBezTo>
                  <a:cubicBezTo>
                    <a:pt x="152" y="42"/>
                    <a:pt x="146" y="45"/>
                    <a:pt x="144" y="44"/>
                  </a:cubicBezTo>
                  <a:cubicBezTo>
                    <a:pt x="140" y="43"/>
                    <a:pt x="145" y="32"/>
                    <a:pt x="138" y="34"/>
                  </a:cubicBezTo>
                  <a:cubicBezTo>
                    <a:pt x="134" y="35"/>
                    <a:pt x="139" y="41"/>
                    <a:pt x="138" y="43"/>
                  </a:cubicBezTo>
                  <a:cubicBezTo>
                    <a:pt x="138" y="44"/>
                    <a:pt x="132" y="47"/>
                    <a:pt x="130" y="47"/>
                  </a:cubicBezTo>
                  <a:cubicBezTo>
                    <a:pt x="123" y="49"/>
                    <a:pt x="119" y="50"/>
                    <a:pt x="114" y="53"/>
                  </a:cubicBezTo>
                  <a:cubicBezTo>
                    <a:pt x="114" y="53"/>
                    <a:pt x="110" y="56"/>
                    <a:pt x="109" y="54"/>
                  </a:cubicBezTo>
                  <a:cubicBezTo>
                    <a:pt x="107" y="51"/>
                    <a:pt x="116" y="50"/>
                    <a:pt x="116" y="47"/>
                  </a:cubicBezTo>
                  <a:cubicBezTo>
                    <a:pt x="115" y="43"/>
                    <a:pt x="108" y="48"/>
                    <a:pt x="107" y="49"/>
                  </a:cubicBezTo>
                  <a:cubicBezTo>
                    <a:pt x="106" y="50"/>
                    <a:pt x="105" y="54"/>
                    <a:pt x="104" y="54"/>
                  </a:cubicBezTo>
                  <a:cubicBezTo>
                    <a:pt x="101" y="55"/>
                    <a:pt x="97" y="54"/>
                    <a:pt x="94" y="54"/>
                  </a:cubicBezTo>
                  <a:cubicBezTo>
                    <a:pt x="83" y="55"/>
                    <a:pt x="66" y="55"/>
                    <a:pt x="54" y="54"/>
                  </a:cubicBezTo>
                  <a:cubicBezTo>
                    <a:pt x="54" y="42"/>
                    <a:pt x="54" y="25"/>
                    <a:pt x="53" y="13"/>
                  </a:cubicBezTo>
                  <a:cubicBezTo>
                    <a:pt x="53" y="10"/>
                    <a:pt x="52" y="0"/>
                    <a:pt x="49" y="1"/>
                  </a:cubicBezTo>
                  <a:cubicBezTo>
                    <a:pt x="46" y="1"/>
                    <a:pt x="44" y="17"/>
                    <a:pt x="50" y="13"/>
                  </a:cubicBezTo>
                  <a:cubicBezTo>
                    <a:pt x="51" y="22"/>
                    <a:pt x="53" y="33"/>
                    <a:pt x="52" y="41"/>
                  </a:cubicBezTo>
                  <a:cubicBezTo>
                    <a:pt x="52" y="43"/>
                    <a:pt x="53" y="52"/>
                    <a:pt x="52" y="53"/>
                  </a:cubicBezTo>
                  <a:cubicBezTo>
                    <a:pt x="50" y="55"/>
                    <a:pt x="37" y="54"/>
                    <a:pt x="33" y="54"/>
                  </a:cubicBezTo>
                  <a:cubicBezTo>
                    <a:pt x="25" y="54"/>
                    <a:pt x="11" y="52"/>
                    <a:pt x="4" y="55"/>
                  </a:cubicBezTo>
                  <a:cubicBezTo>
                    <a:pt x="0" y="56"/>
                    <a:pt x="2" y="59"/>
                    <a:pt x="2" y="60"/>
                  </a:cubicBezTo>
                  <a:cubicBezTo>
                    <a:pt x="5" y="61"/>
                    <a:pt x="8" y="62"/>
                    <a:pt x="11" y="62"/>
                  </a:cubicBezTo>
                  <a:cubicBezTo>
                    <a:pt x="12" y="62"/>
                    <a:pt x="13" y="61"/>
                    <a:pt x="14" y="60"/>
                  </a:cubicBezTo>
                  <a:cubicBezTo>
                    <a:pt x="21" y="59"/>
                    <a:pt x="32" y="65"/>
                    <a:pt x="33" y="57"/>
                  </a:cubicBezTo>
                  <a:cubicBezTo>
                    <a:pt x="39" y="56"/>
                    <a:pt x="45" y="56"/>
                    <a:pt x="52" y="57"/>
                  </a:cubicBezTo>
                  <a:cubicBezTo>
                    <a:pt x="52" y="77"/>
                    <a:pt x="53" y="96"/>
                    <a:pt x="53" y="116"/>
                  </a:cubicBezTo>
                  <a:cubicBezTo>
                    <a:pt x="53" y="123"/>
                    <a:pt x="53" y="130"/>
                    <a:pt x="53" y="137"/>
                  </a:cubicBezTo>
                  <a:cubicBezTo>
                    <a:pt x="52" y="149"/>
                    <a:pt x="47" y="164"/>
                    <a:pt x="47" y="178"/>
                  </a:cubicBezTo>
                  <a:cubicBezTo>
                    <a:pt x="47" y="184"/>
                    <a:pt x="49" y="198"/>
                    <a:pt x="51" y="201"/>
                  </a:cubicBezTo>
                  <a:cubicBezTo>
                    <a:pt x="52" y="202"/>
                    <a:pt x="53" y="202"/>
                    <a:pt x="54" y="203"/>
                  </a:cubicBezTo>
                  <a:cubicBezTo>
                    <a:pt x="54" y="204"/>
                    <a:pt x="54" y="206"/>
                    <a:pt x="54" y="207"/>
                  </a:cubicBezTo>
                  <a:cubicBezTo>
                    <a:pt x="53" y="221"/>
                    <a:pt x="56" y="236"/>
                    <a:pt x="54" y="250"/>
                  </a:cubicBezTo>
                  <a:cubicBezTo>
                    <a:pt x="53" y="250"/>
                    <a:pt x="52" y="246"/>
                    <a:pt x="52" y="247"/>
                  </a:cubicBezTo>
                  <a:cubicBezTo>
                    <a:pt x="56" y="260"/>
                    <a:pt x="52" y="276"/>
                    <a:pt x="54" y="290"/>
                  </a:cubicBezTo>
                  <a:cubicBezTo>
                    <a:pt x="54" y="294"/>
                    <a:pt x="56" y="297"/>
                    <a:pt x="57" y="300"/>
                  </a:cubicBezTo>
                  <a:cubicBezTo>
                    <a:pt x="59" y="317"/>
                    <a:pt x="57" y="336"/>
                    <a:pt x="57" y="352"/>
                  </a:cubicBezTo>
                  <a:cubicBezTo>
                    <a:pt x="58" y="357"/>
                    <a:pt x="59" y="370"/>
                    <a:pt x="57" y="374"/>
                  </a:cubicBezTo>
                  <a:cubicBezTo>
                    <a:pt x="56" y="375"/>
                    <a:pt x="47" y="377"/>
                    <a:pt x="44" y="377"/>
                  </a:cubicBezTo>
                  <a:cubicBezTo>
                    <a:pt x="37" y="378"/>
                    <a:pt x="31" y="378"/>
                    <a:pt x="24" y="378"/>
                  </a:cubicBezTo>
                  <a:cubicBezTo>
                    <a:pt x="16" y="377"/>
                    <a:pt x="20" y="382"/>
                    <a:pt x="25" y="383"/>
                  </a:cubicBezTo>
                  <a:cubicBezTo>
                    <a:pt x="35" y="384"/>
                    <a:pt x="48" y="380"/>
                    <a:pt x="57" y="382"/>
                  </a:cubicBezTo>
                  <a:cubicBezTo>
                    <a:pt x="57" y="385"/>
                    <a:pt x="55" y="395"/>
                    <a:pt x="58" y="394"/>
                  </a:cubicBezTo>
                  <a:cubicBezTo>
                    <a:pt x="59" y="394"/>
                    <a:pt x="60" y="388"/>
                    <a:pt x="60" y="387"/>
                  </a:cubicBezTo>
                  <a:cubicBezTo>
                    <a:pt x="61" y="380"/>
                    <a:pt x="61" y="382"/>
                    <a:pt x="68" y="381"/>
                  </a:cubicBezTo>
                  <a:cubicBezTo>
                    <a:pt x="77" y="381"/>
                    <a:pt x="90" y="378"/>
                    <a:pt x="98" y="379"/>
                  </a:cubicBezTo>
                  <a:cubicBezTo>
                    <a:pt x="106" y="381"/>
                    <a:pt x="111" y="388"/>
                    <a:pt x="118" y="387"/>
                  </a:cubicBezTo>
                  <a:cubicBezTo>
                    <a:pt x="119" y="387"/>
                    <a:pt x="120" y="386"/>
                    <a:pt x="121" y="386"/>
                  </a:cubicBezTo>
                  <a:cubicBezTo>
                    <a:pt x="125" y="386"/>
                    <a:pt x="129" y="390"/>
                    <a:pt x="133" y="392"/>
                  </a:cubicBezTo>
                  <a:cubicBezTo>
                    <a:pt x="138" y="393"/>
                    <a:pt x="145" y="392"/>
                    <a:pt x="150" y="393"/>
                  </a:cubicBezTo>
                  <a:cubicBezTo>
                    <a:pt x="165" y="394"/>
                    <a:pt x="180" y="388"/>
                    <a:pt x="192" y="386"/>
                  </a:cubicBezTo>
                  <a:cubicBezTo>
                    <a:pt x="195" y="388"/>
                    <a:pt x="193" y="398"/>
                    <a:pt x="197" y="397"/>
                  </a:cubicBezTo>
                  <a:cubicBezTo>
                    <a:pt x="200" y="396"/>
                    <a:pt x="199" y="388"/>
                    <a:pt x="199" y="385"/>
                  </a:cubicBezTo>
                  <a:cubicBezTo>
                    <a:pt x="203" y="383"/>
                    <a:pt x="209" y="380"/>
                    <a:pt x="214" y="380"/>
                  </a:cubicBezTo>
                  <a:cubicBezTo>
                    <a:pt x="211" y="383"/>
                    <a:pt x="204" y="383"/>
                    <a:pt x="204" y="388"/>
                  </a:cubicBezTo>
                  <a:cubicBezTo>
                    <a:pt x="213" y="387"/>
                    <a:pt x="218" y="379"/>
                    <a:pt x="228" y="380"/>
                  </a:cubicBezTo>
                  <a:cubicBezTo>
                    <a:pt x="245" y="381"/>
                    <a:pt x="265" y="380"/>
                    <a:pt x="282" y="382"/>
                  </a:cubicBezTo>
                  <a:cubicBezTo>
                    <a:pt x="281" y="389"/>
                    <a:pt x="281" y="394"/>
                    <a:pt x="281" y="402"/>
                  </a:cubicBezTo>
                  <a:cubicBezTo>
                    <a:pt x="280" y="406"/>
                    <a:pt x="279" y="418"/>
                    <a:pt x="284" y="417"/>
                  </a:cubicBezTo>
                  <a:cubicBezTo>
                    <a:pt x="286" y="417"/>
                    <a:pt x="289" y="407"/>
                    <a:pt x="289" y="404"/>
                  </a:cubicBezTo>
                  <a:cubicBezTo>
                    <a:pt x="289" y="402"/>
                    <a:pt x="289" y="399"/>
                    <a:pt x="289" y="398"/>
                  </a:cubicBezTo>
                  <a:cubicBezTo>
                    <a:pt x="288" y="397"/>
                    <a:pt x="285" y="396"/>
                    <a:pt x="285" y="396"/>
                  </a:cubicBezTo>
                  <a:cubicBezTo>
                    <a:pt x="283" y="392"/>
                    <a:pt x="286" y="385"/>
                    <a:pt x="286" y="382"/>
                  </a:cubicBezTo>
                  <a:cubicBezTo>
                    <a:pt x="290" y="382"/>
                    <a:pt x="294" y="384"/>
                    <a:pt x="298" y="384"/>
                  </a:cubicBezTo>
                  <a:cubicBezTo>
                    <a:pt x="300" y="383"/>
                    <a:pt x="298" y="382"/>
                    <a:pt x="299" y="381"/>
                  </a:cubicBezTo>
                  <a:cubicBezTo>
                    <a:pt x="302" y="381"/>
                    <a:pt x="307" y="382"/>
                    <a:pt x="312" y="382"/>
                  </a:cubicBezTo>
                  <a:cubicBezTo>
                    <a:pt x="316" y="382"/>
                    <a:pt x="325" y="381"/>
                    <a:pt x="323" y="377"/>
                  </a:cubicBezTo>
                  <a:cubicBezTo>
                    <a:pt x="312" y="376"/>
                    <a:pt x="298" y="379"/>
                    <a:pt x="286" y="378"/>
                  </a:cubicBezTo>
                  <a:cubicBezTo>
                    <a:pt x="284" y="361"/>
                    <a:pt x="285" y="343"/>
                    <a:pt x="284" y="326"/>
                  </a:cubicBezTo>
                  <a:cubicBezTo>
                    <a:pt x="290" y="325"/>
                    <a:pt x="285" y="322"/>
                    <a:pt x="284" y="321"/>
                  </a:cubicBezTo>
                  <a:cubicBezTo>
                    <a:pt x="284" y="319"/>
                    <a:pt x="287" y="313"/>
                    <a:pt x="287" y="310"/>
                  </a:cubicBezTo>
                  <a:cubicBezTo>
                    <a:pt x="287" y="307"/>
                    <a:pt x="288" y="304"/>
                    <a:pt x="288" y="302"/>
                  </a:cubicBezTo>
                  <a:cubicBezTo>
                    <a:pt x="287" y="300"/>
                    <a:pt x="286" y="298"/>
                    <a:pt x="286" y="296"/>
                  </a:cubicBezTo>
                  <a:cubicBezTo>
                    <a:pt x="285" y="292"/>
                    <a:pt x="286" y="288"/>
                    <a:pt x="287" y="284"/>
                  </a:cubicBezTo>
                  <a:cubicBezTo>
                    <a:pt x="289" y="259"/>
                    <a:pt x="287" y="231"/>
                    <a:pt x="286" y="204"/>
                  </a:cubicBezTo>
                  <a:cubicBezTo>
                    <a:pt x="286" y="193"/>
                    <a:pt x="284" y="180"/>
                    <a:pt x="286" y="168"/>
                  </a:cubicBezTo>
                  <a:cubicBezTo>
                    <a:pt x="287" y="160"/>
                    <a:pt x="287" y="151"/>
                    <a:pt x="287" y="142"/>
                  </a:cubicBezTo>
                  <a:cubicBezTo>
                    <a:pt x="287" y="135"/>
                    <a:pt x="283" y="126"/>
                    <a:pt x="282" y="119"/>
                  </a:cubicBezTo>
                  <a:cubicBezTo>
                    <a:pt x="281" y="112"/>
                    <a:pt x="282" y="104"/>
                    <a:pt x="281" y="97"/>
                  </a:cubicBezTo>
                  <a:cubicBezTo>
                    <a:pt x="280" y="84"/>
                    <a:pt x="280" y="71"/>
                    <a:pt x="278" y="61"/>
                  </a:cubicBezTo>
                  <a:cubicBezTo>
                    <a:pt x="293" y="60"/>
                    <a:pt x="314" y="63"/>
                    <a:pt x="332" y="62"/>
                  </a:cubicBezTo>
                  <a:cubicBezTo>
                    <a:pt x="336" y="62"/>
                    <a:pt x="345" y="63"/>
                    <a:pt x="342" y="57"/>
                  </a:cubicBezTo>
                  <a:close/>
                  <a:moveTo>
                    <a:pt x="53" y="190"/>
                  </a:moveTo>
                  <a:cubicBezTo>
                    <a:pt x="51" y="188"/>
                    <a:pt x="51" y="183"/>
                    <a:pt x="53" y="180"/>
                  </a:cubicBezTo>
                  <a:cubicBezTo>
                    <a:pt x="54" y="183"/>
                    <a:pt x="53" y="187"/>
                    <a:pt x="53" y="190"/>
                  </a:cubicBezTo>
                  <a:close/>
                  <a:moveTo>
                    <a:pt x="235" y="80"/>
                  </a:moveTo>
                  <a:cubicBezTo>
                    <a:pt x="228" y="83"/>
                    <a:pt x="216" y="84"/>
                    <a:pt x="209" y="81"/>
                  </a:cubicBezTo>
                  <a:cubicBezTo>
                    <a:pt x="216" y="78"/>
                    <a:pt x="230" y="70"/>
                    <a:pt x="235" y="80"/>
                  </a:cubicBezTo>
                  <a:close/>
                  <a:moveTo>
                    <a:pt x="260" y="110"/>
                  </a:moveTo>
                  <a:cubicBezTo>
                    <a:pt x="245" y="111"/>
                    <a:pt x="228" y="110"/>
                    <a:pt x="214" y="108"/>
                  </a:cubicBezTo>
                  <a:cubicBezTo>
                    <a:pt x="223" y="104"/>
                    <a:pt x="238" y="100"/>
                    <a:pt x="249" y="99"/>
                  </a:cubicBezTo>
                  <a:cubicBezTo>
                    <a:pt x="253" y="98"/>
                    <a:pt x="257" y="107"/>
                    <a:pt x="260" y="110"/>
                  </a:cubicBezTo>
                  <a:close/>
                  <a:moveTo>
                    <a:pt x="250" y="88"/>
                  </a:moveTo>
                  <a:cubicBezTo>
                    <a:pt x="252" y="89"/>
                    <a:pt x="254" y="90"/>
                    <a:pt x="255" y="92"/>
                  </a:cubicBezTo>
                  <a:cubicBezTo>
                    <a:pt x="252" y="93"/>
                    <a:pt x="251" y="90"/>
                    <a:pt x="250" y="88"/>
                  </a:cubicBezTo>
                  <a:close/>
                  <a:moveTo>
                    <a:pt x="277" y="204"/>
                  </a:moveTo>
                  <a:cubicBezTo>
                    <a:pt x="257" y="203"/>
                    <a:pt x="236" y="206"/>
                    <a:pt x="216" y="203"/>
                  </a:cubicBezTo>
                  <a:cubicBezTo>
                    <a:pt x="232" y="194"/>
                    <a:pt x="255" y="190"/>
                    <a:pt x="278" y="191"/>
                  </a:cubicBezTo>
                  <a:cubicBezTo>
                    <a:pt x="277" y="196"/>
                    <a:pt x="279" y="200"/>
                    <a:pt x="277" y="204"/>
                  </a:cubicBezTo>
                  <a:close/>
                  <a:moveTo>
                    <a:pt x="203" y="347"/>
                  </a:moveTo>
                  <a:cubicBezTo>
                    <a:pt x="202" y="347"/>
                    <a:pt x="201" y="346"/>
                    <a:pt x="199" y="346"/>
                  </a:cubicBezTo>
                  <a:cubicBezTo>
                    <a:pt x="201" y="343"/>
                    <a:pt x="202" y="337"/>
                    <a:pt x="203" y="333"/>
                  </a:cubicBezTo>
                  <a:cubicBezTo>
                    <a:pt x="206" y="334"/>
                    <a:pt x="210" y="334"/>
                    <a:pt x="214" y="335"/>
                  </a:cubicBezTo>
                  <a:cubicBezTo>
                    <a:pt x="210" y="338"/>
                    <a:pt x="199" y="340"/>
                    <a:pt x="203" y="347"/>
                  </a:cubicBezTo>
                  <a:close/>
                  <a:moveTo>
                    <a:pt x="248" y="352"/>
                  </a:moveTo>
                  <a:cubicBezTo>
                    <a:pt x="248" y="353"/>
                    <a:pt x="246" y="354"/>
                    <a:pt x="246" y="353"/>
                  </a:cubicBezTo>
                  <a:cubicBezTo>
                    <a:pt x="247" y="353"/>
                    <a:pt x="247" y="352"/>
                    <a:pt x="248" y="352"/>
                  </a:cubicBezTo>
                  <a:close/>
                  <a:moveTo>
                    <a:pt x="236" y="350"/>
                  </a:moveTo>
                  <a:cubicBezTo>
                    <a:pt x="227" y="352"/>
                    <a:pt x="216" y="356"/>
                    <a:pt x="205" y="354"/>
                  </a:cubicBezTo>
                  <a:cubicBezTo>
                    <a:pt x="206" y="345"/>
                    <a:pt x="221" y="347"/>
                    <a:pt x="230" y="346"/>
                  </a:cubicBezTo>
                  <a:cubicBezTo>
                    <a:pt x="237" y="345"/>
                    <a:pt x="243" y="346"/>
                    <a:pt x="248" y="345"/>
                  </a:cubicBezTo>
                  <a:cubicBezTo>
                    <a:pt x="246" y="350"/>
                    <a:pt x="241" y="348"/>
                    <a:pt x="236" y="350"/>
                  </a:cubicBezTo>
                  <a:close/>
                  <a:moveTo>
                    <a:pt x="257" y="356"/>
                  </a:moveTo>
                  <a:cubicBezTo>
                    <a:pt x="256" y="359"/>
                    <a:pt x="252" y="362"/>
                    <a:pt x="248" y="364"/>
                  </a:cubicBezTo>
                  <a:cubicBezTo>
                    <a:pt x="251" y="361"/>
                    <a:pt x="254" y="359"/>
                    <a:pt x="257" y="356"/>
                  </a:cubicBezTo>
                  <a:close/>
                  <a:moveTo>
                    <a:pt x="223" y="342"/>
                  </a:moveTo>
                  <a:cubicBezTo>
                    <a:pt x="216" y="343"/>
                    <a:pt x="212" y="345"/>
                    <a:pt x="207" y="343"/>
                  </a:cubicBezTo>
                  <a:cubicBezTo>
                    <a:pt x="218" y="331"/>
                    <a:pt x="243" y="335"/>
                    <a:pt x="260" y="335"/>
                  </a:cubicBezTo>
                  <a:cubicBezTo>
                    <a:pt x="257" y="344"/>
                    <a:pt x="235" y="341"/>
                    <a:pt x="223" y="342"/>
                  </a:cubicBezTo>
                  <a:close/>
                  <a:moveTo>
                    <a:pt x="233" y="332"/>
                  </a:moveTo>
                  <a:cubicBezTo>
                    <a:pt x="238" y="331"/>
                    <a:pt x="245" y="330"/>
                    <a:pt x="251" y="329"/>
                  </a:cubicBezTo>
                  <a:cubicBezTo>
                    <a:pt x="239" y="326"/>
                    <a:pt x="228" y="334"/>
                    <a:pt x="216" y="331"/>
                  </a:cubicBezTo>
                  <a:cubicBezTo>
                    <a:pt x="225" y="329"/>
                    <a:pt x="236" y="328"/>
                    <a:pt x="246" y="326"/>
                  </a:cubicBezTo>
                  <a:cubicBezTo>
                    <a:pt x="231" y="325"/>
                    <a:pt x="217" y="328"/>
                    <a:pt x="203" y="330"/>
                  </a:cubicBezTo>
                  <a:cubicBezTo>
                    <a:pt x="204" y="323"/>
                    <a:pt x="201" y="317"/>
                    <a:pt x="200" y="313"/>
                  </a:cubicBezTo>
                  <a:cubicBezTo>
                    <a:pt x="199" y="312"/>
                    <a:pt x="199" y="307"/>
                    <a:pt x="200" y="307"/>
                  </a:cubicBezTo>
                  <a:cubicBezTo>
                    <a:pt x="202" y="307"/>
                    <a:pt x="203" y="308"/>
                    <a:pt x="204" y="308"/>
                  </a:cubicBezTo>
                  <a:cubicBezTo>
                    <a:pt x="210" y="309"/>
                    <a:pt x="216" y="307"/>
                    <a:pt x="223" y="307"/>
                  </a:cubicBezTo>
                  <a:cubicBezTo>
                    <a:pt x="231" y="307"/>
                    <a:pt x="240" y="308"/>
                    <a:pt x="247" y="308"/>
                  </a:cubicBezTo>
                  <a:cubicBezTo>
                    <a:pt x="239" y="309"/>
                    <a:pt x="231" y="310"/>
                    <a:pt x="222" y="312"/>
                  </a:cubicBezTo>
                  <a:cubicBezTo>
                    <a:pt x="217" y="313"/>
                    <a:pt x="210" y="312"/>
                    <a:pt x="207" y="314"/>
                  </a:cubicBezTo>
                  <a:cubicBezTo>
                    <a:pt x="201" y="319"/>
                    <a:pt x="211" y="320"/>
                    <a:pt x="215" y="321"/>
                  </a:cubicBezTo>
                  <a:cubicBezTo>
                    <a:pt x="231" y="324"/>
                    <a:pt x="249" y="322"/>
                    <a:pt x="268" y="325"/>
                  </a:cubicBezTo>
                  <a:cubicBezTo>
                    <a:pt x="264" y="337"/>
                    <a:pt x="244" y="331"/>
                    <a:pt x="233" y="332"/>
                  </a:cubicBezTo>
                  <a:close/>
                  <a:moveTo>
                    <a:pt x="204" y="220"/>
                  </a:moveTo>
                  <a:cubicBezTo>
                    <a:pt x="220" y="223"/>
                    <a:pt x="240" y="221"/>
                    <a:pt x="256" y="226"/>
                  </a:cubicBezTo>
                  <a:cubicBezTo>
                    <a:pt x="238" y="228"/>
                    <a:pt x="221" y="228"/>
                    <a:pt x="203" y="230"/>
                  </a:cubicBezTo>
                  <a:cubicBezTo>
                    <a:pt x="204" y="227"/>
                    <a:pt x="203" y="223"/>
                    <a:pt x="204" y="220"/>
                  </a:cubicBezTo>
                  <a:close/>
                  <a:moveTo>
                    <a:pt x="216" y="101"/>
                  </a:moveTo>
                  <a:cubicBezTo>
                    <a:pt x="214" y="102"/>
                    <a:pt x="212" y="103"/>
                    <a:pt x="209" y="103"/>
                  </a:cubicBezTo>
                  <a:cubicBezTo>
                    <a:pt x="208" y="102"/>
                    <a:pt x="208" y="101"/>
                    <a:pt x="207" y="99"/>
                  </a:cubicBezTo>
                  <a:cubicBezTo>
                    <a:pt x="210" y="100"/>
                    <a:pt x="213" y="100"/>
                    <a:pt x="216" y="101"/>
                  </a:cubicBezTo>
                  <a:close/>
                  <a:moveTo>
                    <a:pt x="208" y="87"/>
                  </a:moveTo>
                  <a:cubicBezTo>
                    <a:pt x="209" y="87"/>
                    <a:pt x="210" y="88"/>
                    <a:pt x="211" y="88"/>
                  </a:cubicBezTo>
                  <a:cubicBezTo>
                    <a:pt x="210" y="88"/>
                    <a:pt x="209" y="89"/>
                    <a:pt x="208" y="89"/>
                  </a:cubicBezTo>
                  <a:cubicBezTo>
                    <a:pt x="208" y="88"/>
                    <a:pt x="208" y="88"/>
                    <a:pt x="208" y="87"/>
                  </a:cubicBezTo>
                  <a:close/>
                  <a:moveTo>
                    <a:pt x="209" y="188"/>
                  </a:moveTo>
                  <a:cubicBezTo>
                    <a:pt x="216" y="191"/>
                    <a:pt x="227" y="189"/>
                    <a:pt x="236" y="190"/>
                  </a:cubicBezTo>
                  <a:cubicBezTo>
                    <a:pt x="233" y="193"/>
                    <a:pt x="227" y="194"/>
                    <a:pt x="222" y="195"/>
                  </a:cubicBezTo>
                  <a:cubicBezTo>
                    <a:pt x="217" y="196"/>
                    <a:pt x="206" y="198"/>
                    <a:pt x="207" y="204"/>
                  </a:cubicBezTo>
                  <a:cubicBezTo>
                    <a:pt x="208" y="208"/>
                    <a:pt x="215" y="208"/>
                    <a:pt x="218" y="208"/>
                  </a:cubicBezTo>
                  <a:cubicBezTo>
                    <a:pt x="214" y="211"/>
                    <a:pt x="208" y="212"/>
                    <a:pt x="204" y="214"/>
                  </a:cubicBezTo>
                  <a:cubicBezTo>
                    <a:pt x="205" y="203"/>
                    <a:pt x="206" y="190"/>
                    <a:pt x="206" y="178"/>
                  </a:cubicBezTo>
                  <a:cubicBezTo>
                    <a:pt x="211" y="179"/>
                    <a:pt x="218" y="177"/>
                    <a:pt x="223" y="178"/>
                  </a:cubicBezTo>
                  <a:cubicBezTo>
                    <a:pt x="219" y="181"/>
                    <a:pt x="208" y="180"/>
                    <a:pt x="207" y="184"/>
                  </a:cubicBezTo>
                  <a:cubicBezTo>
                    <a:pt x="207" y="185"/>
                    <a:pt x="208" y="187"/>
                    <a:pt x="209" y="188"/>
                  </a:cubicBezTo>
                  <a:close/>
                  <a:moveTo>
                    <a:pt x="205" y="159"/>
                  </a:moveTo>
                  <a:cubicBezTo>
                    <a:pt x="210" y="160"/>
                    <a:pt x="216" y="161"/>
                    <a:pt x="221" y="161"/>
                  </a:cubicBezTo>
                  <a:cubicBezTo>
                    <a:pt x="217" y="164"/>
                    <a:pt x="211" y="164"/>
                    <a:pt x="206" y="166"/>
                  </a:cubicBezTo>
                  <a:cubicBezTo>
                    <a:pt x="205" y="164"/>
                    <a:pt x="205" y="161"/>
                    <a:pt x="205" y="159"/>
                  </a:cubicBezTo>
                  <a:close/>
                  <a:moveTo>
                    <a:pt x="210" y="155"/>
                  </a:moveTo>
                  <a:cubicBezTo>
                    <a:pt x="225" y="149"/>
                    <a:pt x="244" y="147"/>
                    <a:pt x="262" y="145"/>
                  </a:cubicBezTo>
                  <a:cubicBezTo>
                    <a:pt x="264" y="148"/>
                    <a:pt x="272" y="157"/>
                    <a:pt x="262" y="157"/>
                  </a:cubicBezTo>
                  <a:cubicBezTo>
                    <a:pt x="247" y="157"/>
                    <a:pt x="224" y="158"/>
                    <a:pt x="210" y="155"/>
                  </a:cubicBezTo>
                  <a:close/>
                  <a:moveTo>
                    <a:pt x="206" y="150"/>
                  </a:moveTo>
                  <a:cubicBezTo>
                    <a:pt x="204" y="148"/>
                    <a:pt x="205" y="144"/>
                    <a:pt x="205" y="141"/>
                  </a:cubicBezTo>
                  <a:cubicBezTo>
                    <a:pt x="206" y="141"/>
                    <a:pt x="211" y="141"/>
                    <a:pt x="212" y="142"/>
                  </a:cubicBezTo>
                  <a:cubicBezTo>
                    <a:pt x="213" y="142"/>
                    <a:pt x="212" y="141"/>
                    <a:pt x="213" y="141"/>
                  </a:cubicBezTo>
                  <a:cubicBezTo>
                    <a:pt x="221" y="142"/>
                    <a:pt x="230" y="143"/>
                    <a:pt x="239" y="143"/>
                  </a:cubicBezTo>
                  <a:cubicBezTo>
                    <a:pt x="228" y="146"/>
                    <a:pt x="217" y="148"/>
                    <a:pt x="206" y="150"/>
                  </a:cubicBezTo>
                  <a:close/>
                  <a:moveTo>
                    <a:pt x="213" y="132"/>
                  </a:moveTo>
                  <a:cubicBezTo>
                    <a:pt x="213" y="130"/>
                    <a:pt x="213" y="127"/>
                    <a:pt x="213" y="126"/>
                  </a:cubicBezTo>
                  <a:cubicBezTo>
                    <a:pt x="222" y="125"/>
                    <a:pt x="236" y="125"/>
                    <a:pt x="246" y="127"/>
                  </a:cubicBezTo>
                  <a:cubicBezTo>
                    <a:pt x="235" y="129"/>
                    <a:pt x="223" y="131"/>
                    <a:pt x="213" y="132"/>
                  </a:cubicBezTo>
                  <a:close/>
                  <a:moveTo>
                    <a:pt x="212" y="117"/>
                  </a:moveTo>
                  <a:cubicBezTo>
                    <a:pt x="212" y="116"/>
                    <a:pt x="212" y="114"/>
                    <a:pt x="211" y="113"/>
                  </a:cubicBezTo>
                  <a:cubicBezTo>
                    <a:pt x="216" y="114"/>
                    <a:pt x="223" y="113"/>
                    <a:pt x="226" y="115"/>
                  </a:cubicBezTo>
                  <a:cubicBezTo>
                    <a:pt x="221" y="116"/>
                    <a:pt x="216" y="118"/>
                    <a:pt x="212" y="117"/>
                  </a:cubicBezTo>
                  <a:close/>
                  <a:moveTo>
                    <a:pt x="210" y="126"/>
                  </a:moveTo>
                  <a:cubicBezTo>
                    <a:pt x="210" y="128"/>
                    <a:pt x="211" y="131"/>
                    <a:pt x="210" y="133"/>
                  </a:cubicBezTo>
                  <a:cubicBezTo>
                    <a:pt x="209" y="134"/>
                    <a:pt x="207" y="134"/>
                    <a:pt x="204" y="134"/>
                  </a:cubicBezTo>
                  <a:cubicBezTo>
                    <a:pt x="204" y="132"/>
                    <a:pt x="204" y="128"/>
                    <a:pt x="204" y="125"/>
                  </a:cubicBezTo>
                  <a:cubicBezTo>
                    <a:pt x="206" y="125"/>
                    <a:pt x="208" y="125"/>
                    <a:pt x="210" y="126"/>
                  </a:cubicBezTo>
                  <a:close/>
                  <a:moveTo>
                    <a:pt x="204" y="236"/>
                  </a:moveTo>
                  <a:cubicBezTo>
                    <a:pt x="211" y="237"/>
                    <a:pt x="218" y="239"/>
                    <a:pt x="226" y="238"/>
                  </a:cubicBezTo>
                  <a:cubicBezTo>
                    <a:pt x="219" y="241"/>
                    <a:pt x="211" y="244"/>
                    <a:pt x="203" y="246"/>
                  </a:cubicBezTo>
                  <a:cubicBezTo>
                    <a:pt x="202" y="242"/>
                    <a:pt x="202" y="239"/>
                    <a:pt x="204" y="236"/>
                  </a:cubicBezTo>
                  <a:close/>
                  <a:moveTo>
                    <a:pt x="271" y="260"/>
                  </a:moveTo>
                  <a:cubicBezTo>
                    <a:pt x="270" y="262"/>
                    <a:pt x="264" y="262"/>
                    <a:pt x="261" y="262"/>
                  </a:cubicBezTo>
                  <a:cubicBezTo>
                    <a:pt x="247" y="262"/>
                    <a:pt x="231" y="260"/>
                    <a:pt x="216" y="260"/>
                  </a:cubicBezTo>
                  <a:cubicBezTo>
                    <a:pt x="228" y="255"/>
                    <a:pt x="243" y="254"/>
                    <a:pt x="259" y="253"/>
                  </a:cubicBezTo>
                  <a:cubicBezTo>
                    <a:pt x="262" y="253"/>
                    <a:pt x="271" y="254"/>
                    <a:pt x="270" y="249"/>
                  </a:cubicBezTo>
                  <a:cubicBezTo>
                    <a:pt x="269" y="247"/>
                    <a:pt x="261" y="249"/>
                    <a:pt x="258" y="249"/>
                  </a:cubicBezTo>
                  <a:cubicBezTo>
                    <a:pt x="243" y="251"/>
                    <a:pt x="225" y="251"/>
                    <a:pt x="210" y="250"/>
                  </a:cubicBezTo>
                  <a:cubicBezTo>
                    <a:pt x="223" y="240"/>
                    <a:pt x="252" y="239"/>
                    <a:pt x="273" y="242"/>
                  </a:cubicBezTo>
                  <a:cubicBezTo>
                    <a:pt x="270" y="246"/>
                    <a:pt x="275" y="257"/>
                    <a:pt x="271" y="260"/>
                  </a:cubicBezTo>
                  <a:close/>
                  <a:moveTo>
                    <a:pt x="272" y="274"/>
                  </a:moveTo>
                  <a:cubicBezTo>
                    <a:pt x="253" y="277"/>
                    <a:pt x="230" y="276"/>
                    <a:pt x="211" y="275"/>
                  </a:cubicBezTo>
                  <a:cubicBezTo>
                    <a:pt x="229" y="269"/>
                    <a:pt x="250" y="268"/>
                    <a:pt x="272" y="266"/>
                  </a:cubicBezTo>
                  <a:cubicBezTo>
                    <a:pt x="272" y="268"/>
                    <a:pt x="273" y="271"/>
                    <a:pt x="272" y="274"/>
                  </a:cubicBezTo>
                  <a:close/>
                  <a:moveTo>
                    <a:pt x="216" y="254"/>
                  </a:moveTo>
                  <a:cubicBezTo>
                    <a:pt x="212" y="256"/>
                    <a:pt x="207" y="257"/>
                    <a:pt x="203" y="258"/>
                  </a:cubicBezTo>
                  <a:cubicBezTo>
                    <a:pt x="199" y="251"/>
                    <a:pt x="212" y="256"/>
                    <a:pt x="216" y="254"/>
                  </a:cubicBezTo>
                  <a:close/>
                  <a:moveTo>
                    <a:pt x="238" y="265"/>
                  </a:moveTo>
                  <a:cubicBezTo>
                    <a:pt x="227" y="268"/>
                    <a:pt x="214" y="269"/>
                    <a:pt x="202" y="271"/>
                  </a:cubicBezTo>
                  <a:cubicBezTo>
                    <a:pt x="201" y="269"/>
                    <a:pt x="201" y="266"/>
                    <a:pt x="202" y="264"/>
                  </a:cubicBezTo>
                  <a:cubicBezTo>
                    <a:pt x="215" y="264"/>
                    <a:pt x="226" y="264"/>
                    <a:pt x="238" y="265"/>
                  </a:cubicBezTo>
                  <a:close/>
                  <a:moveTo>
                    <a:pt x="221" y="280"/>
                  </a:moveTo>
                  <a:cubicBezTo>
                    <a:pt x="215" y="282"/>
                    <a:pt x="208" y="283"/>
                    <a:pt x="201" y="285"/>
                  </a:cubicBezTo>
                  <a:cubicBezTo>
                    <a:pt x="201" y="284"/>
                    <a:pt x="201" y="281"/>
                    <a:pt x="201" y="280"/>
                  </a:cubicBezTo>
                  <a:cubicBezTo>
                    <a:pt x="207" y="279"/>
                    <a:pt x="214" y="280"/>
                    <a:pt x="221" y="280"/>
                  </a:cubicBezTo>
                  <a:close/>
                  <a:moveTo>
                    <a:pt x="201" y="295"/>
                  </a:moveTo>
                  <a:cubicBezTo>
                    <a:pt x="206" y="295"/>
                    <a:pt x="211" y="294"/>
                    <a:pt x="214" y="295"/>
                  </a:cubicBezTo>
                  <a:cubicBezTo>
                    <a:pt x="211" y="297"/>
                    <a:pt x="205" y="297"/>
                    <a:pt x="201" y="299"/>
                  </a:cubicBezTo>
                  <a:cubicBezTo>
                    <a:pt x="200" y="298"/>
                    <a:pt x="201" y="296"/>
                    <a:pt x="201" y="295"/>
                  </a:cubicBezTo>
                  <a:close/>
                  <a:moveTo>
                    <a:pt x="261" y="322"/>
                  </a:moveTo>
                  <a:cubicBezTo>
                    <a:pt x="245" y="321"/>
                    <a:pt x="225" y="321"/>
                    <a:pt x="210" y="317"/>
                  </a:cubicBezTo>
                  <a:cubicBezTo>
                    <a:pt x="228" y="312"/>
                    <a:pt x="248" y="309"/>
                    <a:pt x="268" y="309"/>
                  </a:cubicBezTo>
                  <a:cubicBezTo>
                    <a:pt x="269" y="317"/>
                    <a:pt x="270" y="322"/>
                    <a:pt x="261" y="322"/>
                  </a:cubicBezTo>
                  <a:close/>
                  <a:moveTo>
                    <a:pt x="212" y="306"/>
                  </a:moveTo>
                  <a:cubicBezTo>
                    <a:pt x="209" y="306"/>
                    <a:pt x="204" y="305"/>
                    <a:pt x="202" y="304"/>
                  </a:cubicBezTo>
                  <a:cubicBezTo>
                    <a:pt x="214" y="296"/>
                    <a:pt x="230" y="295"/>
                    <a:pt x="247" y="294"/>
                  </a:cubicBezTo>
                  <a:cubicBezTo>
                    <a:pt x="254" y="294"/>
                    <a:pt x="263" y="295"/>
                    <a:pt x="271" y="294"/>
                  </a:cubicBezTo>
                  <a:cubicBezTo>
                    <a:pt x="273" y="293"/>
                    <a:pt x="274" y="293"/>
                    <a:pt x="274" y="292"/>
                  </a:cubicBezTo>
                  <a:cubicBezTo>
                    <a:pt x="276" y="295"/>
                    <a:pt x="274" y="300"/>
                    <a:pt x="274" y="304"/>
                  </a:cubicBezTo>
                  <a:cubicBezTo>
                    <a:pt x="253" y="305"/>
                    <a:pt x="232" y="305"/>
                    <a:pt x="212" y="306"/>
                  </a:cubicBezTo>
                  <a:close/>
                  <a:moveTo>
                    <a:pt x="275" y="291"/>
                  </a:moveTo>
                  <a:cubicBezTo>
                    <a:pt x="272" y="284"/>
                    <a:pt x="266" y="288"/>
                    <a:pt x="261" y="289"/>
                  </a:cubicBezTo>
                  <a:cubicBezTo>
                    <a:pt x="261" y="284"/>
                    <a:pt x="256" y="289"/>
                    <a:pt x="252" y="289"/>
                  </a:cubicBezTo>
                  <a:cubicBezTo>
                    <a:pt x="238" y="292"/>
                    <a:pt x="218" y="290"/>
                    <a:pt x="203" y="290"/>
                  </a:cubicBezTo>
                  <a:cubicBezTo>
                    <a:pt x="223" y="281"/>
                    <a:pt x="249" y="279"/>
                    <a:pt x="274" y="279"/>
                  </a:cubicBezTo>
                  <a:cubicBezTo>
                    <a:pt x="275" y="282"/>
                    <a:pt x="275" y="287"/>
                    <a:pt x="275" y="291"/>
                  </a:cubicBezTo>
                  <a:close/>
                  <a:moveTo>
                    <a:pt x="276" y="247"/>
                  </a:moveTo>
                  <a:cubicBezTo>
                    <a:pt x="277" y="251"/>
                    <a:pt x="276" y="256"/>
                    <a:pt x="276" y="260"/>
                  </a:cubicBezTo>
                  <a:cubicBezTo>
                    <a:pt x="274" y="257"/>
                    <a:pt x="275" y="251"/>
                    <a:pt x="276" y="247"/>
                  </a:cubicBezTo>
                  <a:close/>
                  <a:moveTo>
                    <a:pt x="276" y="237"/>
                  </a:moveTo>
                  <a:cubicBezTo>
                    <a:pt x="257" y="237"/>
                    <a:pt x="234" y="234"/>
                    <a:pt x="216" y="234"/>
                  </a:cubicBezTo>
                  <a:cubicBezTo>
                    <a:pt x="231" y="231"/>
                    <a:pt x="252" y="230"/>
                    <a:pt x="268" y="228"/>
                  </a:cubicBezTo>
                  <a:cubicBezTo>
                    <a:pt x="270" y="228"/>
                    <a:pt x="273" y="229"/>
                    <a:pt x="273" y="226"/>
                  </a:cubicBezTo>
                  <a:cubicBezTo>
                    <a:pt x="273" y="222"/>
                    <a:pt x="259" y="221"/>
                    <a:pt x="256" y="221"/>
                  </a:cubicBezTo>
                  <a:cubicBezTo>
                    <a:pt x="242" y="219"/>
                    <a:pt x="226" y="218"/>
                    <a:pt x="213" y="216"/>
                  </a:cubicBezTo>
                  <a:cubicBezTo>
                    <a:pt x="229" y="208"/>
                    <a:pt x="257" y="210"/>
                    <a:pt x="277" y="211"/>
                  </a:cubicBezTo>
                  <a:cubicBezTo>
                    <a:pt x="277" y="219"/>
                    <a:pt x="277" y="229"/>
                    <a:pt x="276" y="237"/>
                  </a:cubicBezTo>
                  <a:close/>
                  <a:moveTo>
                    <a:pt x="278" y="185"/>
                  </a:moveTo>
                  <a:cubicBezTo>
                    <a:pt x="259" y="186"/>
                    <a:pt x="239" y="187"/>
                    <a:pt x="221" y="185"/>
                  </a:cubicBezTo>
                  <a:cubicBezTo>
                    <a:pt x="238" y="179"/>
                    <a:pt x="257" y="177"/>
                    <a:pt x="278" y="177"/>
                  </a:cubicBezTo>
                  <a:cubicBezTo>
                    <a:pt x="278" y="179"/>
                    <a:pt x="278" y="183"/>
                    <a:pt x="278" y="185"/>
                  </a:cubicBezTo>
                  <a:close/>
                  <a:moveTo>
                    <a:pt x="278" y="171"/>
                  </a:moveTo>
                  <a:cubicBezTo>
                    <a:pt x="261" y="173"/>
                    <a:pt x="243" y="174"/>
                    <a:pt x="226" y="174"/>
                  </a:cubicBezTo>
                  <a:cubicBezTo>
                    <a:pt x="220" y="173"/>
                    <a:pt x="211" y="175"/>
                    <a:pt x="206" y="172"/>
                  </a:cubicBezTo>
                  <a:cubicBezTo>
                    <a:pt x="209" y="168"/>
                    <a:pt x="214" y="169"/>
                    <a:pt x="218" y="167"/>
                  </a:cubicBezTo>
                  <a:cubicBezTo>
                    <a:pt x="235" y="163"/>
                    <a:pt x="257" y="160"/>
                    <a:pt x="277" y="163"/>
                  </a:cubicBezTo>
                  <a:cubicBezTo>
                    <a:pt x="277" y="165"/>
                    <a:pt x="278" y="169"/>
                    <a:pt x="278" y="171"/>
                  </a:cubicBezTo>
                  <a:close/>
                  <a:moveTo>
                    <a:pt x="271" y="157"/>
                  </a:moveTo>
                  <a:cubicBezTo>
                    <a:pt x="271" y="152"/>
                    <a:pt x="269" y="148"/>
                    <a:pt x="266" y="145"/>
                  </a:cubicBezTo>
                  <a:cubicBezTo>
                    <a:pt x="268" y="145"/>
                    <a:pt x="270" y="144"/>
                    <a:pt x="271" y="145"/>
                  </a:cubicBezTo>
                  <a:cubicBezTo>
                    <a:pt x="272" y="149"/>
                    <a:pt x="275" y="153"/>
                    <a:pt x="275" y="157"/>
                  </a:cubicBezTo>
                  <a:cubicBezTo>
                    <a:pt x="274" y="157"/>
                    <a:pt x="272" y="157"/>
                    <a:pt x="271" y="157"/>
                  </a:cubicBezTo>
                  <a:close/>
                  <a:moveTo>
                    <a:pt x="219" y="136"/>
                  </a:moveTo>
                  <a:cubicBezTo>
                    <a:pt x="232" y="134"/>
                    <a:pt x="251" y="130"/>
                    <a:pt x="264" y="129"/>
                  </a:cubicBezTo>
                  <a:cubicBezTo>
                    <a:pt x="268" y="128"/>
                    <a:pt x="270" y="136"/>
                    <a:pt x="270" y="139"/>
                  </a:cubicBezTo>
                  <a:cubicBezTo>
                    <a:pt x="253" y="138"/>
                    <a:pt x="234" y="141"/>
                    <a:pt x="219" y="136"/>
                  </a:cubicBezTo>
                  <a:close/>
                  <a:moveTo>
                    <a:pt x="226" y="121"/>
                  </a:moveTo>
                  <a:cubicBezTo>
                    <a:pt x="237" y="118"/>
                    <a:pt x="252" y="116"/>
                    <a:pt x="264" y="115"/>
                  </a:cubicBezTo>
                  <a:cubicBezTo>
                    <a:pt x="265" y="117"/>
                    <a:pt x="265" y="120"/>
                    <a:pt x="265" y="123"/>
                  </a:cubicBezTo>
                  <a:cubicBezTo>
                    <a:pt x="253" y="123"/>
                    <a:pt x="239" y="121"/>
                    <a:pt x="226" y="121"/>
                  </a:cubicBezTo>
                  <a:close/>
                  <a:moveTo>
                    <a:pt x="256" y="97"/>
                  </a:moveTo>
                  <a:cubicBezTo>
                    <a:pt x="262" y="97"/>
                    <a:pt x="262" y="103"/>
                    <a:pt x="265" y="106"/>
                  </a:cubicBezTo>
                  <a:cubicBezTo>
                    <a:pt x="261" y="104"/>
                    <a:pt x="258" y="101"/>
                    <a:pt x="256" y="97"/>
                  </a:cubicBezTo>
                  <a:close/>
                  <a:moveTo>
                    <a:pt x="231" y="96"/>
                  </a:moveTo>
                  <a:cubicBezTo>
                    <a:pt x="224" y="97"/>
                    <a:pt x="217" y="96"/>
                    <a:pt x="212" y="95"/>
                  </a:cubicBezTo>
                  <a:cubicBezTo>
                    <a:pt x="218" y="90"/>
                    <a:pt x="233" y="88"/>
                    <a:pt x="241" y="86"/>
                  </a:cubicBezTo>
                  <a:cubicBezTo>
                    <a:pt x="242" y="86"/>
                    <a:pt x="247" y="92"/>
                    <a:pt x="247" y="93"/>
                  </a:cubicBezTo>
                  <a:cubicBezTo>
                    <a:pt x="246" y="95"/>
                    <a:pt x="234" y="96"/>
                    <a:pt x="231" y="96"/>
                  </a:cubicBezTo>
                  <a:close/>
                  <a:moveTo>
                    <a:pt x="226" y="67"/>
                  </a:moveTo>
                  <a:cubicBezTo>
                    <a:pt x="219" y="66"/>
                    <a:pt x="208" y="65"/>
                    <a:pt x="203" y="61"/>
                  </a:cubicBezTo>
                  <a:cubicBezTo>
                    <a:pt x="212" y="61"/>
                    <a:pt x="221" y="63"/>
                    <a:pt x="226" y="67"/>
                  </a:cubicBezTo>
                  <a:close/>
                  <a:moveTo>
                    <a:pt x="220" y="72"/>
                  </a:moveTo>
                  <a:cubicBezTo>
                    <a:pt x="216" y="74"/>
                    <a:pt x="211" y="74"/>
                    <a:pt x="207" y="76"/>
                  </a:cubicBezTo>
                  <a:cubicBezTo>
                    <a:pt x="205" y="73"/>
                    <a:pt x="204" y="70"/>
                    <a:pt x="203" y="67"/>
                  </a:cubicBezTo>
                  <a:cubicBezTo>
                    <a:pt x="208" y="68"/>
                    <a:pt x="214" y="70"/>
                    <a:pt x="220" y="72"/>
                  </a:cubicBezTo>
                  <a:close/>
                  <a:moveTo>
                    <a:pt x="204" y="92"/>
                  </a:moveTo>
                  <a:cubicBezTo>
                    <a:pt x="202" y="92"/>
                    <a:pt x="201" y="86"/>
                    <a:pt x="202" y="84"/>
                  </a:cubicBezTo>
                  <a:cubicBezTo>
                    <a:pt x="206" y="83"/>
                    <a:pt x="206" y="92"/>
                    <a:pt x="204" y="92"/>
                  </a:cubicBezTo>
                  <a:close/>
                  <a:moveTo>
                    <a:pt x="201" y="69"/>
                  </a:moveTo>
                  <a:cubicBezTo>
                    <a:pt x="203" y="70"/>
                    <a:pt x="206" y="77"/>
                    <a:pt x="201" y="78"/>
                  </a:cubicBezTo>
                  <a:cubicBezTo>
                    <a:pt x="201" y="75"/>
                    <a:pt x="201" y="72"/>
                    <a:pt x="201" y="69"/>
                  </a:cubicBezTo>
                  <a:close/>
                  <a:moveTo>
                    <a:pt x="201" y="97"/>
                  </a:moveTo>
                  <a:cubicBezTo>
                    <a:pt x="206" y="100"/>
                    <a:pt x="200" y="108"/>
                    <a:pt x="203" y="113"/>
                  </a:cubicBezTo>
                  <a:cubicBezTo>
                    <a:pt x="205" y="112"/>
                    <a:pt x="204" y="110"/>
                    <a:pt x="205" y="110"/>
                  </a:cubicBezTo>
                  <a:cubicBezTo>
                    <a:pt x="209" y="112"/>
                    <a:pt x="210" y="120"/>
                    <a:pt x="203" y="120"/>
                  </a:cubicBezTo>
                  <a:cubicBezTo>
                    <a:pt x="202" y="113"/>
                    <a:pt x="200" y="105"/>
                    <a:pt x="201" y="97"/>
                  </a:cubicBezTo>
                  <a:close/>
                  <a:moveTo>
                    <a:pt x="200" y="132"/>
                  </a:moveTo>
                  <a:cubicBezTo>
                    <a:pt x="200" y="137"/>
                    <a:pt x="204" y="147"/>
                    <a:pt x="200" y="152"/>
                  </a:cubicBezTo>
                  <a:cubicBezTo>
                    <a:pt x="199" y="146"/>
                    <a:pt x="200" y="137"/>
                    <a:pt x="200" y="132"/>
                  </a:cubicBezTo>
                  <a:close/>
                  <a:moveTo>
                    <a:pt x="200" y="157"/>
                  </a:moveTo>
                  <a:cubicBezTo>
                    <a:pt x="203" y="158"/>
                    <a:pt x="204" y="168"/>
                    <a:pt x="200" y="169"/>
                  </a:cubicBezTo>
                  <a:cubicBezTo>
                    <a:pt x="200" y="165"/>
                    <a:pt x="200" y="160"/>
                    <a:pt x="200" y="157"/>
                  </a:cubicBezTo>
                  <a:close/>
                  <a:moveTo>
                    <a:pt x="200" y="175"/>
                  </a:moveTo>
                  <a:cubicBezTo>
                    <a:pt x="204" y="176"/>
                    <a:pt x="203" y="186"/>
                    <a:pt x="203" y="192"/>
                  </a:cubicBezTo>
                  <a:cubicBezTo>
                    <a:pt x="202" y="204"/>
                    <a:pt x="202" y="217"/>
                    <a:pt x="201" y="229"/>
                  </a:cubicBezTo>
                  <a:cubicBezTo>
                    <a:pt x="201" y="230"/>
                    <a:pt x="201" y="232"/>
                    <a:pt x="199" y="232"/>
                  </a:cubicBezTo>
                  <a:cubicBezTo>
                    <a:pt x="200" y="212"/>
                    <a:pt x="199" y="194"/>
                    <a:pt x="200" y="175"/>
                  </a:cubicBezTo>
                  <a:close/>
                  <a:moveTo>
                    <a:pt x="199" y="234"/>
                  </a:moveTo>
                  <a:cubicBezTo>
                    <a:pt x="203" y="238"/>
                    <a:pt x="199" y="245"/>
                    <a:pt x="199" y="250"/>
                  </a:cubicBezTo>
                  <a:cubicBezTo>
                    <a:pt x="199" y="245"/>
                    <a:pt x="198" y="239"/>
                    <a:pt x="199" y="234"/>
                  </a:cubicBezTo>
                  <a:close/>
                  <a:moveTo>
                    <a:pt x="195" y="64"/>
                  </a:moveTo>
                  <a:cubicBezTo>
                    <a:pt x="197" y="64"/>
                    <a:pt x="197" y="66"/>
                    <a:pt x="197" y="69"/>
                  </a:cubicBezTo>
                  <a:cubicBezTo>
                    <a:pt x="195" y="69"/>
                    <a:pt x="194" y="66"/>
                    <a:pt x="195" y="64"/>
                  </a:cubicBezTo>
                  <a:close/>
                  <a:moveTo>
                    <a:pt x="194" y="76"/>
                  </a:moveTo>
                  <a:cubicBezTo>
                    <a:pt x="196" y="76"/>
                    <a:pt x="196" y="79"/>
                    <a:pt x="196" y="81"/>
                  </a:cubicBezTo>
                  <a:cubicBezTo>
                    <a:pt x="195" y="80"/>
                    <a:pt x="193" y="78"/>
                    <a:pt x="194" y="76"/>
                  </a:cubicBezTo>
                  <a:close/>
                  <a:moveTo>
                    <a:pt x="196" y="101"/>
                  </a:moveTo>
                  <a:cubicBezTo>
                    <a:pt x="196" y="103"/>
                    <a:pt x="195" y="103"/>
                    <a:pt x="195" y="105"/>
                  </a:cubicBezTo>
                  <a:cubicBezTo>
                    <a:pt x="193" y="104"/>
                    <a:pt x="194" y="101"/>
                    <a:pt x="196" y="101"/>
                  </a:cubicBezTo>
                  <a:close/>
                  <a:moveTo>
                    <a:pt x="190" y="222"/>
                  </a:moveTo>
                  <a:cubicBezTo>
                    <a:pt x="191" y="229"/>
                    <a:pt x="191" y="233"/>
                    <a:pt x="191" y="239"/>
                  </a:cubicBezTo>
                  <a:cubicBezTo>
                    <a:pt x="194" y="266"/>
                    <a:pt x="192" y="291"/>
                    <a:pt x="190" y="314"/>
                  </a:cubicBezTo>
                  <a:cubicBezTo>
                    <a:pt x="190" y="315"/>
                    <a:pt x="190" y="315"/>
                    <a:pt x="189" y="314"/>
                  </a:cubicBezTo>
                  <a:cubicBezTo>
                    <a:pt x="190" y="327"/>
                    <a:pt x="183" y="345"/>
                    <a:pt x="176" y="353"/>
                  </a:cubicBezTo>
                  <a:cubicBezTo>
                    <a:pt x="175" y="354"/>
                    <a:pt x="172" y="357"/>
                    <a:pt x="173" y="358"/>
                  </a:cubicBezTo>
                  <a:cubicBezTo>
                    <a:pt x="174" y="360"/>
                    <a:pt x="179" y="356"/>
                    <a:pt x="180" y="356"/>
                  </a:cubicBezTo>
                  <a:cubicBezTo>
                    <a:pt x="186" y="349"/>
                    <a:pt x="190" y="336"/>
                    <a:pt x="193" y="325"/>
                  </a:cubicBezTo>
                  <a:cubicBezTo>
                    <a:pt x="195" y="338"/>
                    <a:pt x="192" y="352"/>
                    <a:pt x="183" y="356"/>
                  </a:cubicBezTo>
                  <a:cubicBezTo>
                    <a:pt x="178" y="359"/>
                    <a:pt x="171" y="364"/>
                    <a:pt x="164" y="363"/>
                  </a:cubicBezTo>
                  <a:cubicBezTo>
                    <a:pt x="161" y="363"/>
                    <a:pt x="154" y="359"/>
                    <a:pt x="150" y="357"/>
                  </a:cubicBezTo>
                  <a:cubicBezTo>
                    <a:pt x="149" y="356"/>
                    <a:pt x="146" y="352"/>
                    <a:pt x="145" y="350"/>
                  </a:cubicBezTo>
                  <a:cubicBezTo>
                    <a:pt x="143" y="344"/>
                    <a:pt x="145" y="335"/>
                    <a:pt x="146" y="332"/>
                  </a:cubicBezTo>
                  <a:cubicBezTo>
                    <a:pt x="147" y="331"/>
                    <a:pt x="150" y="329"/>
                    <a:pt x="150" y="328"/>
                  </a:cubicBezTo>
                  <a:cubicBezTo>
                    <a:pt x="149" y="324"/>
                    <a:pt x="144" y="328"/>
                    <a:pt x="143" y="329"/>
                  </a:cubicBezTo>
                  <a:cubicBezTo>
                    <a:pt x="140" y="309"/>
                    <a:pt x="170" y="301"/>
                    <a:pt x="185" y="310"/>
                  </a:cubicBezTo>
                  <a:cubicBezTo>
                    <a:pt x="185" y="310"/>
                    <a:pt x="185" y="310"/>
                    <a:pt x="185" y="310"/>
                  </a:cubicBezTo>
                  <a:cubicBezTo>
                    <a:pt x="175" y="299"/>
                    <a:pt x="150" y="304"/>
                    <a:pt x="143" y="314"/>
                  </a:cubicBezTo>
                  <a:cubicBezTo>
                    <a:pt x="140" y="307"/>
                    <a:pt x="147" y="304"/>
                    <a:pt x="152" y="303"/>
                  </a:cubicBezTo>
                  <a:cubicBezTo>
                    <a:pt x="162" y="301"/>
                    <a:pt x="174" y="302"/>
                    <a:pt x="183" y="302"/>
                  </a:cubicBezTo>
                  <a:cubicBezTo>
                    <a:pt x="172" y="299"/>
                    <a:pt x="155" y="299"/>
                    <a:pt x="143" y="302"/>
                  </a:cubicBezTo>
                  <a:cubicBezTo>
                    <a:pt x="140" y="249"/>
                    <a:pt x="142" y="191"/>
                    <a:pt x="142" y="135"/>
                  </a:cubicBezTo>
                  <a:cubicBezTo>
                    <a:pt x="158" y="144"/>
                    <a:pt x="181" y="135"/>
                    <a:pt x="190" y="124"/>
                  </a:cubicBezTo>
                  <a:cubicBezTo>
                    <a:pt x="190" y="154"/>
                    <a:pt x="191" y="181"/>
                    <a:pt x="192" y="209"/>
                  </a:cubicBezTo>
                  <a:cubicBezTo>
                    <a:pt x="186" y="209"/>
                    <a:pt x="190" y="216"/>
                    <a:pt x="190" y="222"/>
                  </a:cubicBezTo>
                  <a:close/>
                  <a:moveTo>
                    <a:pt x="191" y="356"/>
                  </a:moveTo>
                  <a:cubicBezTo>
                    <a:pt x="189" y="358"/>
                    <a:pt x="187" y="364"/>
                    <a:pt x="184" y="363"/>
                  </a:cubicBezTo>
                  <a:cubicBezTo>
                    <a:pt x="180" y="363"/>
                    <a:pt x="189" y="356"/>
                    <a:pt x="191" y="356"/>
                  </a:cubicBezTo>
                  <a:close/>
                  <a:moveTo>
                    <a:pt x="155" y="372"/>
                  </a:moveTo>
                  <a:cubicBezTo>
                    <a:pt x="152" y="373"/>
                    <a:pt x="146" y="372"/>
                    <a:pt x="143" y="370"/>
                  </a:cubicBezTo>
                  <a:cubicBezTo>
                    <a:pt x="147" y="370"/>
                    <a:pt x="152" y="371"/>
                    <a:pt x="155" y="372"/>
                  </a:cubicBezTo>
                  <a:close/>
                  <a:moveTo>
                    <a:pt x="143" y="355"/>
                  </a:moveTo>
                  <a:cubicBezTo>
                    <a:pt x="144" y="356"/>
                    <a:pt x="145" y="358"/>
                    <a:pt x="146" y="359"/>
                  </a:cubicBezTo>
                  <a:cubicBezTo>
                    <a:pt x="143" y="360"/>
                    <a:pt x="142" y="358"/>
                    <a:pt x="143" y="355"/>
                  </a:cubicBezTo>
                  <a:close/>
                  <a:moveTo>
                    <a:pt x="142" y="116"/>
                  </a:moveTo>
                  <a:cubicBezTo>
                    <a:pt x="149" y="124"/>
                    <a:pt x="160" y="130"/>
                    <a:pt x="173" y="130"/>
                  </a:cubicBezTo>
                  <a:cubicBezTo>
                    <a:pt x="167" y="134"/>
                    <a:pt x="146" y="139"/>
                    <a:pt x="143" y="129"/>
                  </a:cubicBezTo>
                  <a:cubicBezTo>
                    <a:pt x="141" y="125"/>
                    <a:pt x="143" y="120"/>
                    <a:pt x="142" y="116"/>
                  </a:cubicBezTo>
                  <a:close/>
                  <a:moveTo>
                    <a:pt x="188" y="51"/>
                  </a:moveTo>
                  <a:cubicBezTo>
                    <a:pt x="186" y="52"/>
                    <a:pt x="186" y="51"/>
                    <a:pt x="184" y="51"/>
                  </a:cubicBezTo>
                  <a:cubicBezTo>
                    <a:pt x="185" y="50"/>
                    <a:pt x="188" y="50"/>
                    <a:pt x="188" y="51"/>
                  </a:cubicBezTo>
                  <a:close/>
                  <a:moveTo>
                    <a:pt x="188" y="55"/>
                  </a:moveTo>
                  <a:cubicBezTo>
                    <a:pt x="187" y="56"/>
                    <a:pt x="185" y="55"/>
                    <a:pt x="183" y="55"/>
                  </a:cubicBezTo>
                  <a:cubicBezTo>
                    <a:pt x="185" y="54"/>
                    <a:pt x="187" y="54"/>
                    <a:pt x="188" y="55"/>
                  </a:cubicBezTo>
                  <a:close/>
                  <a:moveTo>
                    <a:pt x="188" y="62"/>
                  </a:moveTo>
                  <a:cubicBezTo>
                    <a:pt x="181" y="61"/>
                    <a:pt x="170" y="62"/>
                    <a:pt x="166" y="59"/>
                  </a:cubicBezTo>
                  <a:cubicBezTo>
                    <a:pt x="174" y="59"/>
                    <a:pt x="184" y="59"/>
                    <a:pt x="188" y="62"/>
                  </a:cubicBezTo>
                  <a:close/>
                  <a:moveTo>
                    <a:pt x="174" y="65"/>
                  </a:moveTo>
                  <a:cubicBezTo>
                    <a:pt x="179" y="64"/>
                    <a:pt x="184" y="65"/>
                    <a:pt x="188" y="67"/>
                  </a:cubicBezTo>
                  <a:cubicBezTo>
                    <a:pt x="188" y="70"/>
                    <a:pt x="188" y="70"/>
                    <a:pt x="188" y="70"/>
                  </a:cubicBezTo>
                  <a:cubicBezTo>
                    <a:pt x="184" y="67"/>
                    <a:pt x="176" y="69"/>
                    <a:pt x="174" y="65"/>
                  </a:cubicBezTo>
                  <a:close/>
                  <a:moveTo>
                    <a:pt x="180" y="75"/>
                  </a:moveTo>
                  <a:cubicBezTo>
                    <a:pt x="176" y="76"/>
                    <a:pt x="172" y="75"/>
                    <a:pt x="169" y="74"/>
                  </a:cubicBezTo>
                  <a:cubicBezTo>
                    <a:pt x="171" y="72"/>
                    <a:pt x="179" y="71"/>
                    <a:pt x="180" y="75"/>
                  </a:cubicBezTo>
                  <a:close/>
                  <a:moveTo>
                    <a:pt x="159" y="46"/>
                  </a:moveTo>
                  <a:cubicBezTo>
                    <a:pt x="162" y="45"/>
                    <a:pt x="166" y="46"/>
                    <a:pt x="169" y="46"/>
                  </a:cubicBezTo>
                  <a:cubicBezTo>
                    <a:pt x="166" y="48"/>
                    <a:pt x="162" y="48"/>
                    <a:pt x="159" y="49"/>
                  </a:cubicBezTo>
                  <a:cubicBezTo>
                    <a:pt x="159" y="48"/>
                    <a:pt x="159" y="47"/>
                    <a:pt x="159" y="46"/>
                  </a:cubicBezTo>
                  <a:close/>
                  <a:moveTo>
                    <a:pt x="153" y="50"/>
                  </a:moveTo>
                  <a:cubicBezTo>
                    <a:pt x="150" y="52"/>
                    <a:pt x="146" y="53"/>
                    <a:pt x="142" y="54"/>
                  </a:cubicBezTo>
                  <a:cubicBezTo>
                    <a:pt x="142" y="53"/>
                    <a:pt x="142" y="52"/>
                    <a:pt x="142" y="50"/>
                  </a:cubicBezTo>
                  <a:cubicBezTo>
                    <a:pt x="145" y="50"/>
                    <a:pt x="149" y="49"/>
                    <a:pt x="153" y="50"/>
                  </a:cubicBezTo>
                  <a:close/>
                  <a:moveTo>
                    <a:pt x="142" y="64"/>
                  </a:moveTo>
                  <a:cubicBezTo>
                    <a:pt x="144" y="63"/>
                    <a:pt x="145" y="63"/>
                    <a:pt x="147" y="63"/>
                  </a:cubicBezTo>
                  <a:cubicBezTo>
                    <a:pt x="146" y="65"/>
                    <a:pt x="145" y="67"/>
                    <a:pt x="142" y="68"/>
                  </a:cubicBezTo>
                  <a:cubicBezTo>
                    <a:pt x="142" y="67"/>
                    <a:pt x="142" y="65"/>
                    <a:pt x="142" y="64"/>
                  </a:cubicBezTo>
                  <a:close/>
                  <a:moveTo>
                    <a:pt x="144" y="93"/>
                  </a:moveTo>
                  <a:cubicBezTo>
                    <a:pt x="154" y="94"/>
                    <a:pt x="162" y="90"/>
                    <a:pt x="167" y="85"/>
                  </a:cubicBezTo>
                  <a:cubicBezTo>
                    <a:pt x="159" y="84"/>
                    <a:pt x="154" y="91"/>
                    <a:pt x="146" y="89"/>
                  </a:cubicBezTo>
                  <a:cubicBezTo>
                    <a:pt x="150" y="73"/>
                    <a:pt x="178" y="79"/>
                    <a:pt x="190" y="83"/>
                  </a:cubicBezTo>
                  <a:cubicBezTo>
                    <a:pt x="189" y="87"/>
                    <a:pt x="192" y="93"/>
                    <a:pt x="190" y="96"/>
                  </a:cubicBezTo>
                  <a:cubicBezTo>
                    <a:pt x="190" y="97"/>
                    <a:pt x="188" y="96"/>
                    <a:pt x="188" y="97"/>
                  </a:cubicBezTo>
                  <a:cubicBezTo>
                    <a:pt x="187" y="99"/>
                    <a:pt x="189" y="103"/>
                    <a:pt x="190" y="105"/>
                  </a:cubicBezTo>
                  <a:cubicBezTo>
                    <a:pt x="192" y="124"/>
                    <a:pt x="174" y="130"/>
                    <a:pt x="158" y="124"/>
                  </a:cubicBezTo>
                  <a:cubicBezTo>
                    <a:pt x="148" y="121"/>
                    <a:pt x="135" y="107"/>
                    <a:pt x="144" y="93"/>
                  </a:cubicBezTo>
                  <a:close/>
                  <a:moveTo>
                    <a:pt x="139" y="275"/>
                  </a:moveTo>
                  <a:cubicBezTo>
                    <a:pt x="137" y="273"/>
                    <a:pt x="138" y="268"/>
                    <a:pt x="139" y="266"/>
                  </a:cubicBezTo>
                  <a:cubicBezTo>
                    <a:pt x="140" y="268"/>
                    <a:pt x="140" y="273"/>
                    <a:pt x="139" y="275"/>
                  </a:cubicBezTo>
                  <a:close/>
                  <a:moveTo>
                    <a:pt x="137" y="253"/>
                  </a:moveTo>
                  <a:cubicBezTo>
                    <a:pt x="136" y="237"/>
                    <a:pt x="137" y="220"/>
                    <a:pt x="138" y="205"/>
                  </a:cubicBezTo>
                  <a:cubicBezTo>
                    <a:pt x="139" y="220"/>
                    <a:pt x="139" y="238"/>
                    <a:pt x="137" y="253"/>
                  </a:cubicBezTo>
                  <a:close/>
                  <a:moveTo>
                    <a:pt x="138" y="203"/>
                  </a:moveTo>
                  <a:cubicBezTo>
                    <a:pt x="137" y="199"/>
                    <a:pt x="138" y="194"/>
                    <a:pt x="138" y="190"/>
                  </a:cubicBezTo>
                  <a:cubicBezTo>
                    <a:pt x="140" y="194"/>
                    <a:pt x="139" y="199"/>
                    <a:pt x="138" y="203"/>
                  </a:cubicBezTo>
                  <a:close/>
                  <a:moveTo>
                    <a:pt x="138" y="181"/>
                  </a:moveTo>
                  <a:cubicBezTo>
                    <a:pt x="136" y="170"/>
                    <a:pt x="137" y="156"/>
                    <a:pt x="136" y="144"/>
                  </a:cubicBezTo>
                  <a:cubicBezTo>
                    <a:pt x="137" y="143"/>
                    <a:pt x="138" y="143"/>
                    <a:pt x="139" y="142"/>
                  </a:cubicBezTo>
                  <a:cubicBezTo>
                    <a:pt x="139" y="155"/>
                    <a:pt x="138" y="168"/>
                    <a:pt x="138" y="181"/>
                  </a:cubicBezTo>
                  <a:close/>
                  <a:moveTo>
                    <a:pt x="138" y="69"/>
                  </a:moveTo>
                  <a:cubicBezTo>
                    <a:pt x="135" y="69"/>
                    <a:pt x="133" y="70"/>
                    <a:pt x="130" y="69"/>
                  </a:cubicBezTo>
                  <a:cubicBezTo>
                    <a:pt x="133" y="67"/>
                    <a:pt x="135" y="66"/>
                    <a:pt x="139" y="65"/>
                  </a:cubicBezTo>
                  <a:cubicBezTo>
                    <a:pt x="139" y="66"/>
                    <a:pt x="139" y="68"/>
                    <a:pt x="138" y="69"/>
                  </a:cubicBezTo>
                  <a:close/>
                  <a:moveTo>
                    <a:pt x="138" y="51"/>
                  </a:moveTo>
                  <a:cubicBezTo>
                    <a:pt x="138" y="52"/>
                    <a:pt x="138" y="52"/>
                    <a:pt x="138" y="53"/>
                  </a:cubicBezTo>
                  <a:cubicBezTo>
                    <a:pt x="136" y="54"/>
                    <a:pt x="130" y="54"/>
                    <a:pt x="127" y="54"/>
                  </a:cubicBezTo>
                  <a:cubicBezTo>
                    <a:pt x="129" y="52"/>
                    <a:pt x="134" y="52"/>
                    <a:pt x="138" y="51"/>
                  </a:cubicBezTo>
                  <a:close/>
                  <a:moveTo>
                    <a:pt x="119" y="57"/>
                  </a:moveTo>
                  <a:cubicBezTo>
                    <a:pt x="125" y="56"/>
                    <a:pt x="132" y="57"/>
                    <a:pt x="137" y="57"/>
                  </a:cubicBezTo>
                  <a:cubicBezTo>
                    <a:pt x="130" y="62"/>
                    <a:pt x="117" y="61"/>
                    <a:pt x="109" y="65"/>
                  </a:cubicBezTo>
                  <a:cubicBezTo>
                    <a:pt x="108" y="62"/>
                    <a:pt x="115" y="58"/>
                    <a:pt x="119" y="57"/>
                  </a:cubicBezTo>
                  <a:close/>
                  <a:moveTo>
                    <a:pt x="124" y="74"/>
                  </a:moveTo>
                  <a:cubicBezTo>
                    <a:pt x="120" y="77"/>
                    <a:pt x="115" y="78"/>
                    <a:pt x="109" y="79"/>
                  </a:cubicBezTo>
                  <a:cubicBezTo>
                    <a:pt x="113" y="76"/>
                    <a:pt x="118" y="72"/>
                    <a:pt x="124" y="74"/>
                  </a:cubicBezTo>
                  <a:close/>
                  <a:moveTo>
                    <a:pt x="127" y="84"/>
                  </a:moveTo>
                  <a:cubicBezTo>
                    <a:pt x="125" y="79"/>
                    <a:pt x="113" y="86"/>
                    <a:pt x="108" y="85"/>
                  </a:cubicBezTo>
                  <a:cubicBezTo>
                    <a:pt x="114" y="81"/>
                    <a:pt x="128" y="79"/>
                    <a:pt x="135" y="76"/>
                  </a:cubicBezTo>
                  <a:cubicBezTo>
                    <a:pt x="142" y="73"/>
                    <a:pt x="134" y="89"/>
                    <a:pt x="133" y="91"/>
                  </a:cubicBezTo>
                  <a:cubicBezTo>
                    <a:pt x="130" y="98"/>
                    <a:pt x="131" y="106"/>
                    <a:pt x="129" y="114"/>
                  </a:cubicBezTo>
                  <a:cubicBezTo>
                    <a:pt x="117" y="114"/>
                    <a:pt x="101" y="117"/>
                    <a:pt x="88" y="114"/>
                  </a:cubicBezTo>
                  <a:cubicBezTo>
                    <a:pt x="94" y="108"/>
                    <a:pt x="110" y="107"/>
                    <a:pt x="120" y="106"/>
                  </a:cubicBezTo>
                  <a:cubicBezTo>
                    <a:pt x="124" y="105"/>
                    <a:pt x="129" y="106"/>
                    <a:pt x="129" y="102"/>
                  </a:cubicBezTo>
                  <a:cubicBezTo>
                    <a:pt x="129" y="101"/>
                    <a:pt x="127" y="100"/>
                    <a:pt x="126" y="99"/>
                  </a:cubicBezTo>
                  <a:cubicBezTo>
                    <a:pt x="117" y="97"/>
                    <a:pt x="105" y="103"/>
                    <a:pt x="97" y="101"/>
                  </a:cubicBezTo>
                  <a:cubicBezTo>
                    <a:pt x="101" y="97"/>
                    <a:pt x="112" y="94"/>
                    <a:pt x="119" y="91"/>
                  </a:cubicBezTo>
                  <a:cubicBezTo>
                    <a:pt x="122" y="90"/>
                    <a:pt x="128" y="88"/>
                    <a:pt x="127" y="84"/>
                  </a:cubicBezTo>
                  <a:close/>
                  <a:moveTo>
                    <a:pt x="135" y="203"/>
                  </a:moveTo>
                  <a:cubicBezTo>
                    <a:pt x="133" y="202"/>
                    <a:pt x="134" y="200"/>
                    <a:pt x="134" y="198"/>
                  </a:cubicBezTo>
                  <a:cubicBezTo>
                    <a:pt x="135" y="199"/>
                    <a:pt x="135" y="201"/>
                    <a:pt x="135" y="203"/>
                  </a:cubicBezTo>
                  <a:close/>
                  <a:moveTo>
                    <a:pt x="126" y="341"/>
                  </a:moveTo>
                  <a:cubicBezTo>
                    <a:pt x="122" y="336"/>
                    <a:pt x="129" y="329"/>
                    <a:pt x="134" y="333"/>
                  </a:cubicBezTo>
                  <a:cubicBezTo>
                    <a:pt x="135" y="338"/>
                    <a:pt x="129" y="344"/>
                    <a:pt x="126" y="341"/>
                  </a:cubicBezTo>
                  <a:close/>
                  <a:moveTo>
                    <a:pt x="133" y="352"/>
                  </a:moveTo>
                  <a:cubicBezTo>
                    <a:pt x="130" y="351"/>
                    <a:pt x="129" y="349"/>
                    <a:pt x="128" y="346"/>
                  </a:cubicBezTo>
                  <a:cubicBezTo>
                    <a:pt x="129" y="345"/>
                    <a:pt x="131" y="346"/>
                    <a:pt x="132" y="346"/>
                  </a:cubicBezTo>
                  <a:cubicBezTo>
                    <a:pt x="133" y="347"/>
                    <a:pt x="134" y="350"/>
                    <a:pt x="133" y="352"/>
                  </a:cubicBezTo>
                  <a:close/>
                  <a:moveTo>
                    <a:pt x="123" y="328"/>
                  </a:moveTo>
                  <a:cubicBezTo>
                    <a:pt x="121" y="329"/>
                    <a:pt x="116" y="328"/>
                    <a:pt x="114" y="328"/>
                  </a:cubicBezTo>
                  <a:cubicBezTo>
                    <a:pt x="100" y="328"/>
                    <a:pt x="84" y="325"/>
                    <a:pt x="73" y="322"/>
                  </a:cubicBezTo>
                  <a:cubicBezTo>
                    <a:pt x="89" y="316"/>
                    <a:pt x="111" y="316"/>
                    <a:pt x="130" y="314"/>
                  </a:cubicBezTo>
                  <a:cubicBezTo>
                    <a:pt x="127" y="318"/>
                    <a:pt x="127" y="326"/>
                    <a:pt x="123" y="328"/>
                  </a:cubicBezTo>
                  <a:close/>
                  <a:moveTo>
                    <a:pt x="60" y="318"/>
                  </a:moveTo>
                  <a:cubicBezTo>
                    <a:pt x="60" y="316"/>
                    <a:pt x="60" y="313"/>
                    <a:pt x="60" y="311"/>
                  </a:cubicBezTo>
                  <a:cubicBezTo>
                    <a:pt x="63" y="318"/>
                    <a:pt x="65" y="325"/>
                    <a:pt x="67" y="332"/>
                  </a:cubicBezTo>
                  <a:cubicBezTo>
                    <a:pt x="57" y="335"/>
                    <a:pt x="65" y="319"/>
                    <a:pt x="60" y="318"/>
                  </a:cubicBezTo>
                  <a:close/>
                  <a:moveTo>
                    <a:pt x="61" y="192"/>
                  </a:moveTo>
                  <a:cubicBezTo>
                    <a:pt x="63" y="200"/>
                    <a:pt x="63" y="211"/>
                    <a:pt x="62" y="221"/>
                  </a:cubicBezTo>
                  <a:cubicBezTo>
                    <a:pt x="59" y="213"/>
                    <a:pt x="62" y="200"/>
                    <a:pt x="61" y="192"/>
                  </a:cubicBezTo>
                  <a:close/>
                  <a:moveTo>
                    <a:pt x="105" y="120"/>
                  </a:moveTo>
                  <a:cubicBezTo>
                    <a:pt x="97" y="122"/>
                    <a:pt x="87" y="123"/>
                    <a:pt x="79" y="125"/>
                  </a:cubicBezTo>
                  <a:cubicBezTo>
                    <a:pt x="79" y="122"/>
                    <a:pt x="80" y="118"/>
                    <a:pt x="82" y="115"/>
                  </a:cubicBezTo>
                  <a:cubicBezTo>
                    <a:pt x="87" y="120"/>
                    <a:pt x="97" y="119"/>
                    <a:pt x="105" y="120"/>
                  </a:cubicBezTo>
                  <a:close/>
                  <a:moveTo>
                    <a:pt x="91" y="106"/>
                  </a:moveTo>
                  <a:cubicBezTo>
                    <a:pt x="90" y="106"/>
                    <a:pt x="88" y="107"/>
                    <a:pt x="86" y="107"/>
                  </a:cubicBezTo>
                  <a:cubicBezTo>
                    <a:pt x="85" y="103"/>
                    <a:pt x="89" y="103"/>
                    <a:pt x="91" y="106"/>
                  </a:cubicBezTo>
                  <a:close/>
                  <a:moveTo>
                    <a:pt x="79" y="169"/>
                  </a:moveTo>
                  <a:cubicBezTo>
                    <a:pt x="77" y="172"/>
                    <a:pt x="72" y="172"/>
                    <a:pt x="69" y="173"/>
                  </a:cubicBezTo>
                  <a:cubicBezTo>
                    <a:pt x="66" y="165"/>
                    <a:pt x="75" y="169"/>
                    <a:pt x="79" y="169"/>
                  </a:cubicBezTo>
                  <a:close/>
                  <a:moveTo>
                    <a:pt x="72" y="144"/>
                  </a:moveTo>
                  <a:cubicBezTo>
                    <a:pt x="80" y="151"/>
                    <a:pt x="97" y="149"/>
                    <a:pt x="109" y="151"/>
                  </a:cubicBezTo>
                  <a:cubicBezTo>
                    <a:pt x="96" y="155"/>
                    <a:pt x="81" y="156"/>
                    <a:pt x="69" y="160"/>
                  </a:cubicBezTo>
                  <a:cubicBezTo>
                    <a:pt x="67" y="154"/>
                    <a:pt x="70" y="148"/>
                    <a:pt x="72" y="144"/>
                  </a:cubicBezTo>
                  <a:close/>
                  <a:moveTo>
                    <a:pt x="97" y="183"/>
                  </a:moveTo>
                  <a:cubicBezTo>
                    <a:pt x="86" y="186"/>
                    <a:pt x="74" y="188"/>
                    <a:pt x="65" y="192"/>
                  </a:cubicBezTo>
                  <a:cubicBezTo>
                    <a:pt x="63" y="188"/>
                    <a:pt x="64" y="183"/>
                    <a:pt x="67" y="181"/>
                  </a:cubicBezTo>
                  <a:cubicBezTo>
                    <a:pt x="74" y="185"/>
                    <a:pt x="87" y="183"/>
                    <a:pt x="97" y="183"/>
                  </a:cubicBezTo>
                  <a:close/>
                  <a:moveTo>
                    <a:pt x="79" y="232"/>
                  </a:moveTo>
                  <a:cubicBezTo>
                    <a:pt x="75" y="234"/>
                    <a:pt x="70" y="235"/>
                    <a:pt x="65" y="236"/>
                  </a:cubicBezTo>
                  <a:cubicBezTo>
                    <a:pt x="62" y="228"/>
                    <a:pt x="75" y="232"/>
                    <a:pt x="79" y="232"/>
                  </a:cubicBezTo>
                  <a:close/>
                  <a:moveTo>
                    <a:pt x="95" y="246"/>
                  </a:moveTo>
                  <a:cubicBezTo>
                    <a:pt x="86" y="249"/>
                    <a:pt x="73" y="249"/>
                    <a:pt x="64" y="253"/>
                  </a:cubicBezTo>
                  <a:cubicBezTo>
                    <a:pt x="64" y="250"/>
                    <a:pt x="64" y="247"/>
                    <a:pt x="64" y="244"/>
                  </a:cubicBezTo>
                  <a:cubicBezTo>
                    <a:pt x="73" y="246"/>
                    <a:pt x="85" y="245"/>
                    <a:pt x="95" y="246"/>
                  </a:cubicBezTo>
                  <a:close/>
                  <a:moveTo>
                    <a:pt x="65" y="212"/>
                  </a:moveTo>
                  <a:cubicBezTo>
                    <a:pt x="75" y="215"/>
                    <a:pt x="88" y="214"/>
                    <a:pt x="99" y="216"/>
                  </a:cubicBezTo>
                  <a:cubicBezTo>
                    <a:pt x="88" y="219"/>
                    <a:pt x="77" y="222"/>
                    <a:pt x="66" y="223"/>
                  </a:cubicBezTo>
                  <a:cubicBezTo>
                    <a:pt x="65" y="220"/>
                    <a:pt x="65" y="215"/>
                    <a:pt x="65" y="212"/>
                  </a:cubicBezTo>
                  <a:close/>
                  <a:moveTo>
                    <a:pt x="77" y="227"/>
                  </a:moveTo>
                  <a:cubicBezTo>
                    <a:pt x="87" y="223"/>
                    <a:pt x="100" y="220"/>
                    <a:pt x="112" y="219"/>
                  </a:cubicBezTo>
                  <a:cubicBezTo>
                    <a:pt x="115" y="218"/>
                    <a:pt x="131" y="218"/>
                    <a:pt x="127" y="213"/>
                  </a:cubicBezTo>
                  <a:cubicBezTo>
                    <a:pt x="126" y="212"/>
                    <a:pt x="123" y="212"/>
                    <a:pt x="120" y="212"/>
                  </a:cubicBezTo>
                  <a:cubicBezTo>
                    <a:pt x="109" y="211"/>
                    <a:pt x="87" y="212"/>
                    <a:pt x="75" y="209"/>
                  </a:cubicBezTo>
                  <a:cubicBezTo>
                    <a:pt x="91" y="204"/>
                    <a:pt x="113" y="203"/>
                    <a:pt x="131" y="199"/>
                  </a:cubicBezTo>
                  <a:cubicBezTo>
                    <a:pt x="132" y="206"/>
                    <a:pt x="132" y="214"/>
                    <a:pt x="132" y="221"/>
                  </a:cubicBezTo>
                  <a:cubicBezTo>
                    <a:pt x="114" y="224"/>
                    <a:pt x="97" y="229"/>
                    <a:pt x="77" y="227"/>
                  </a:cubicBezTo>
                  <a:close/>
                  <a:moveTo>
                    <a:pt x="65" y="205"/>
                  </a:moveTo>
                  <a:cubicBezTo>
                    <a:pt x="65" y="203"/>
                    <a:pt x="65" y="200"/>
                    <a:pt x="65" y="198"/>
                  </a:cubicBezTo>
                  <a:cubicBezTo>
                    <a:pt x="73" y="201"/>
                    <a:pt x="83" y="201"/>
                    <a:pt x="91" y="200"/>
                  </a:cubicBezTo>
                  <a:cubicBezTo>
                    <a:pt x="83" y="202"/>
                    <a:pt x="74" y="204"/>
                    <a:pt x="65" y="205"/>
                  </a:cubicBezTo>
                  <a:close/>
                  <a:moveTo>
                    <a:pt x="64" y="257"/>
                  </a:moveTo>
                  <a:cubicBezTo>
                    <a:pt x="68" y="261"/>
                    <a:pt x="77" y="261"/>
                    <a:pt x="85" y="261"/>
                  </a:cubicBezTo>
                  <a:cubicBezTo>
                    <a:pt x="79" y="265"/>
                    <a:pt x="72" y="267"/>
                    <a:pt x="64" y="268"/>
                  </a:cubicBezTo>
                  <a:cubicBezTo>
                    <a:pt x="64" y="265"/>
                    <a:pt x="64" y="260"/>
                    <a:pt x="64" y="257"/>
                  </a:cubicBezTo>
                  <a:close/>
                  <a:moveTo>
                    <a:pt x="132" y="259"/>
                  </a:moveTo>
                  <a:cubicBezTo>
                    <a:pt x="131" y="263"/>
                    <a:pt x="132" y="273"/>
                    <a:pt x="129" y="275"/>
                  </a:cubicBezTo>
                  <a:cubicBezTo>
                    <a:pt x="127" y="277"/>
                    <a:pt x="117" y="276"/>
                    <a:pt x="113" y="276"/>
                  </a:cubicBezTo>
                  <a:cubicBezTo>
                    <a:pt x="100" y="275"/>
                    <a:pt x="84" y="273"/>
                    <a:pt x="72" y="272"/>
                  </a:cubicBezTo>
                  <a:cubicBezTo>
                    <a:pt x="88" y="264"/>
                    <a:pt x="110" y="261"/>
                    <a:pt x="132" y="259"/>
                  </a:cubicBezTo>
                  <a:close/>
                  <a:moveTo>
                    <a:pt x="64" y="276"/>
                  </a:moveTo>
                  <a:cubicBezTo>
                    <a:pt x="71" y="277"/>
                    <a:pt x="77" y="276"/>
                    <a:pt x="83" y="278"/>
                  </a:cubicBezTo>
                  <a:cubicBezTo>
                    <a:pt x="77" y="279"/>
                    <a:pt x="71" y="280"/>
                    <a:pt x="64" y="281"/>
                  </a:cubicBezTo>
                  <a:cubicBezTo>
                    <a:pt x="64" y="279"/>
                    <a:pt x="64" y="277"/>
                    <a:pt x="64" y="276"/>
                  </a:cubicBezTo>
                  <a:close/>
                  <a:moveTo>
                    <a:pt x="133" y="280"/>
                  </a:moveTo>
                  <a:cubicBezTo>
                    <a:pt x="133" y="285"/>
                    <a:pt x="134" y="290"/>
                    <a:pt x="133" y="294"/>
                  </a:cubicBezTo>
                  <a:cubicBezTo>
                    <a:pt x="109" y="296"/>
                    <a:pt x="88" y="290"/>
                    <a:pt x="69" y="286"/>
                  </a:cubicBezTo>
                  <a:cubicBezTo>
                    <a:pt x="88" y="280"/>
                    <a:pt x="112" y="281"/>
                    <a:pt x="133" y="280"/>
                  </a:cubicBezTo>
                  <a:close/>
                  <a:moveTo>
                    <a:pt x="132" y="254"/>
                  </a:moveTo>
                  <a:cubicBezTo>
                    <a:pt x="132" y="254"/>
                    <a:pt x="127" y="255"/>
                    <a:pt x="125" y="255"/>
                  </a:cubicBezTo>
                  <a:cubicBezTo>
                    <a:pt x="110" y="256"/>
                    <a:pt x="88" y="258"/>
                    <a:pt x="73" y="256"/>
                  </a:cubicBezTo>
                  <a:cubicBezTo>
                    <a:pt x="88" y="252"/>
                    <a:pt x="106" y="247"/>
                    <a:pt x="121" y="244"/>
                  </a:cubicBezTo>
                  <a:cubicBezTo>
                    <a:pt x="123" y="244"/>
                    <a:pt x="128" y="243"/>
                    <a:pt x="125" y="240"/>
                  </a:cubicBezTo>
                  <a:cubicBezTo>
                    <a:pt x="124" y="238"/>
                    <a:pt x="118" y="240"/>
                    <a:pt x="115" y="240"/>
                  </a:cubicBezTo>
                  <a:cubicBezTo>
                    <a:pt x="102" y="241"/>
                    <a:pt x="84" y="242"/>
                    <a:pt x="72" y="240"/>
                  </a:cubicBezTo>
                  <a:cubicBezTo>
                    <a:pt x="88" y="231"/>
                    <a:pt x="113" y="231"/>
                    <a:pt x="131" y="226"/>
                  </a:cubicBezTo>
                  <a:cubicBezTo>
                    <a:pt x="132" y="227"/>
                    <a:pt x="133" y="233"/>
                    <a:pt x="133" y="236"/>
                  </a:cubicBezTo>
                  <a:cubicBezTo>
                    <a:pt x="133" y="241"/>
                    <a:pt x="135" y="251"/>
                    <a:pt x="132" y="254"/>
                  </a:cubicBezTo>
                  <a:close/>
                  <a:moveTo>
                    <a:pt x="131" y="195"/>
                  </a:moveTo>
                  <a:cubicBezTo>
                    <a:pt x="112" y="194"/>
                    <a:pt x="91" y="198"/>
                    <a:pt x="73" y="195"/>
                  </a:cubicBezTo>
                  <a:cubicBezTo>
                    <a:pt x="83" y="189"/>
                    <a:pt x="99" y="187"/>
                    <a:pt x="112" y="184"/>
                  </a:cubicBezTo>
                  <a:cubicBezTo>
                    <a:pt x="116" y="184"/>
                    <a:pt x="128" y="181"/>
                    <a:pt x="128" y="177"/>
                  </a:cubicBezTo>
                  <a:cubicBezTo>
                    <a:pt x="128" y="173"/>
                    <a:pt x="123" y="175"/>
                    <a:pt x="120" y="176"/>
                  </a:cubicBezTo>
                  <a:cubicBezTo>
                    <a:pt x="116" y="177"/>
                    <a:pt x="112" y="177"/>
                    <a:pt x="107" y="178"/>
                  </a:cubicBezTo>
                  <a:cubicBezTo>
                    <a:pt x="95" y="179"/>
                    <a:pt x="81" y="180"/>
                    <a:pt x="73" y="178"/>
                  </a:cubicBezTo>
                  <a:cubicBezTo>
                    <a:pt x="83" y="171"/>
                    <a:pt x="100" y="171"/>
                    <a:pt x="115" y="168"/>
                  </a:cubicBezTo>
                  <a:cubicBezTo>
                    <a:pt x="118" y="167"/>
                    <a:pt x="129" y="166"/>
                    <a:pt x="129" y="164"/>
                  </a:cubicBezTo>
                  <a:cubicBezTo>
                    <a:pt x="130" y="160"/>
                    <a:pt x="117" y="161"/>
                    <a:pt x="114" y="161"/>
                  </a:cubicBezTo>
                  <a:cubicBezTo>
                    <a:pt x="102" y="162"/>
                    <a:pt x="88" y="167"/>
                    <a:pt x="76" y="163"/>
                  </a:cubicBezTo>
                  <a:cubicBezTo>
                    <a:pt x="93" y="158"/>
                    <a:pt x="113" y="156"/>
                    <a:pt x="131" y="152"/>
                  </a:cubicBezTo>
                  <a:cubicBezTo>
                    <a:pt x="132" y="165"/>
                    <a:pt x="132" y="181"/>
                    <a:pt x="131" y="195"/>
                  </a:cubicBezTo>
                  <a:close/>
                  <a:moveTo>
                    <a:pt x="115" y="147"/>
                  </a:moveTo>
                  <a:cubicBezTo>
                    <a:pt x="103" y="147"/>
                    <a:pt x="87" y="146"/>
                    <a:pt x="79" y="141"/>
                  </a:cubicBezTo>
                  <a:cubicBezTo>
                    <a:pt x="93" y="137"/>
                    <a:pt x="111" y="136"/>
                    <a:pt x="128" y="134"/>
                  </a:cubicBezTo>
                  <a:cubicBezTo>
                    <a:pt x="128" y="139"/>
                    <a:pt x="125" y="146"/>
                    <a:pt x="130" y="144"/>
                  </a:cubicBezTo>
                  <a:cubicBezTo>
                    <a:pt x="130" y="148"/>
                    <a:pt x="119" y="147"/>
                    <a:pt x="115" y="147"/>
                  </a:cubicBezTo>
                  <a:close/>
                  <a:moveTo>
                    <a:pt x="75" y="137"/>
                  </a:moveTo>
                  <a:cubicBezTo>
                    <a:pt x="75" y="134"/>
                    <a:pt x="76" y="131"/>
                    <a:pt x="77" y="129"/>
                  </a:cubicBezTo>
                  <a:cubicBezTo>
                    <a:pt x="80" y="131"/>
                    <a:pt x="87" y="131"/>
                    <a:pt x="90" y="134"/>
                  </a:cubicBezTo>
                  <a:cubicBezTo>
                    <a:pt x="85" y="135"/>
                    <a:pt x="80" y="136"/>
                    <a:pt x="75" y="137"/>
                  </a:cubicBezTo>
                  <a:close/>
                  <a:moveTo>
                    <a:pt x="128" y="129"/>
                  </a:moveTo>
                  <a:cubicBezTo>
                    <a:pt x="127" y="130"/>
                    <a:pt x="123" y="129"/>
                    <a:pt x="120" y="129"/>
                  </a:cubicBezTo>
                  <a:cubicBezTo>
                    <a:pt x="111" y="130"/>
                    <a:pt x="99" y="132"/>
                    <a:pt x="92" y="128"/>
                  </a:cubicBezTo>
                  <a:cubicBezTo>
                    <a:pt x="104" y="124"/>
                    <a:pt x="117" y="122"/>
                    <a:pt x="129" y="119"/>
                  </a:cubicBezTo>
                  <a:cubicBezTo>
                    <a:pt x="130" y="121"/>
                    <a:pt x="131" y="127"/>
                    <a:pt x="128" y="129"/>
                  </a:cubicBezTo>
                  <a:close/>
                  <a:moveTo>
                    <a:pt x="64" y="142"/>
                  </a:moveTo>
                  <a:cubicBezTo>
                    <a:pt x="67" y="128"/>
                    <a:pt x="73" y="115"/>
                    <a:pt x="80" y="104"/>
                  </a:cubicBezTo>
                  <a:cubicBezTo>
                    <a:pt x="77" y="118"/>
                    <a:pt x="69" y="129"/>
                    <a:pt x="64" y="142"/>
                  </a:cubicBezTo>
                  <a:close/>
                  <a:moveTo>
                    <a:pt x="64" y="301"/>
                  </a:moveTo>
                  <a:cubicBezTo>
                    <a:pt x="63" y="300"/>
                    <a:pt x="62" y="298"/>
                    <a:pt x="63" y="297"/>
                  </a:cubicBezTo>
                  <a:cubicBezTo>
                    <a:pt x="64" y="298"/>
                    <a:pt x="64" y="299"/>
                    <a:pt x="64" y="301"/>
                  </a:cubicBezTo>
                  <a:close/>
                  <a:moveTo>
                    <a:pt x="64" y="289"/>
                  </a:moveTo>
                  <a:cubicBezTo>
                    <a:pt x="75" y="293"/>
                    <a:pt x="87" y="293"/>
                    <a:pt x="98" y="296"/>
                  </a:cubicBezTo>
                  <a:cubicBezTo>
                    <a:pt x="93" y="299"/>
                    <a:pt x="86" y="299"/>
                    <a:pt x="79" y="300"/>
                  </a:cubicBezTo>
                  <a:cubicBezTo>
                    <a:pt x="76" y="301"/>
                    <a:pt x="71" y="304"/>
                    <a:pt x="68" y="303"/>
                  </a:cubicBezTo>
                  <a:cubicBezTo>
                    <a:pt x="65" y="301"/>
                    <a:pt x="67" y="292"/>
                    <a:pt x="64" y="289"/>
                  </a:cubicBezTo>
                  <a:close/>
                  <a:moveTo>
                    <a:pt x="69" y="310"/>
                  </a:moveTo>
                  <a:cubicBezTo>
                    <a:pt x="79" y="310"/>
                    <a:pt x="91" y="311"/>
                    <a:pt x="100" y="313"/>
                  </a:cubicBezTo>
                  <a:cubicBezTo>
                    <a:pt x="94" y="314"/>
                    <a:pt x="83" y="315"/>
                    <a:pt x="75" y="316"/>
                  </a:cubicBezTo>
                  <a:cubicBezTo>
                    <a:pt x="71" y="316"/>
                    <a:pt x="68" y="316"/>
                    <a:pt x="69" y="310"/>
                  </a:cubicBezTo>
                  <a:close/>
                  <a:moveTo>
                    <a:pt x="92" y="331"/>
                  </a:moveTo>
                  <a:cubicBezTo>
                    <a:pt x="86" y="330"/>
                    <a:pt x="73" y="336"/>
                    <a:pt x="72" y="327"/>
                  </a:cubicBezTo>
                  <a:cubicBezTo>
                    <a:pt x="78" y="328"/>
                    <a:pt x="86" y="329"/>
                    <a:pt x="92" y="331"/>
                  </a:cubicBezTo>
                  <a:close/>
                  <a:moveTo>
                    <a:pt x="121" y="333"/>
                  </a:moveTo>
                  <a:cubicBezTo>
                    <a:pt x="124" y="332"/>
                    <a:pt x="122" y="339"/>
                    <a:pt x="122" y="340"/>
                  </a:cubicBezTo>
                  <a:cubicBezTo>
                    <a:pt x="107" y="341"/>
                    <a:pt x="90" y="341"/>
                    <a:pt x="77" y="337"/>
                  </a:cubicBezTo>
                  <a:cubicBezTo>
                    <a:pt x="89" y="334"/>
                    <a:pt x="109" y="336"/>
                    <a:pt x="121" y="333"/>
                  </a:cubicBezTo>
                  <a:close/>
                  <a:moveTo>
                    <a:pt x="123" y="309"/>
                  </a:moveTo>
                  <a:cubicBezTo>
                    <a:pt x="109" y="309"/>
                    <a:pt x="93" y="308"/>
                    <a:pt x="79" y="306"/>
                  </a:cubicBezTo>
                  <a:cubicBezTo>
                    <a:pt x="94" y="301"/>
                    <a:pt x="114" y="297"/>
                    <a:pt x="134" y="299"/>
                  </a:cubicBezTo>
                  <a:cubicBezTo>
                    <a:pt x="133" y="301"/>
                    <a:pt x="135" y="306"/>
                    <a:pt x="134" y="308"/>
                  </a:cubicBezTo>
                  <a:cubicBezTo>
                    <a:pt x="133" y="309"/>
                    <a:pt x="126" y="309"/>
                    <a:pt x="123" y="309"/>
                  </a:cubicBezTo>
                  <a:close/>
                  <a:moveTo>
                    <a:pt x="93" y="96"/>
                  </a:moveTo>
                  <a:cubicBezTo>
                    <a:pt x="93" y="92"/>
                    <a:pt x="97" y="90"/>
                    <a:pt x="103" y="92"/>
                  </a:cubicBezTo>
                  <a:cubicBezTo>
                    <a:pt x="100" y="94"/>
                    <a:pt x="96" y="95"/>
                    <a:pt x="93" y="96"/>
                  </a:cubicBezTo>
                  <a:close/>
                  <a:moveTo>
                    <a:pt x="105" y="66"/>
                  </a:moveTo>
                  <a:cubicBezTo>
                    <a:pt x="107" y="67"/>
                    <a:pt x="100" y="71"/>
                    <a:pt x="100" y="72"/>
                  </a:cubicBezTo>
                  <a:cubicBezTo>
                    <a:pt x="97" y="74"/>
                    <a:pt x="96" y="76"/>
                    <a:pt x="93" y="76"/>
                  </a:cubicBezTo>
                  <a:cubicBezTo>
                    <a:pt x="94" y="74"/>
                    <a:pt x="101" y="65"/>
                    <a:pt x="105" y="66"/>
                  </a:cubicBezTo>
                  <a:close/>
                  <a:moveTo>
                    <a:pt x="57" y="222"/>
                  </a:moveTo>
                  <a:cubicBezTo>
                    <a:pt x="56" y="220"/>
                    <a:pt x="57" y="218"/>
                    <a:pt x="56" y="215"/>
                  </a:cubicBezTo>
                  <a:cubicBezTo>
                    <a:pt x="57" y="216"/>
                    <a:pt x="57" y="220"/>
                    <a:pt x="57" y="222"/>
                  </a:cubicBezTo>
                  <a:close/>
                  <a:moveTo>
                    <a:pt x="56" y="199"/>
                  </a:moveTo>
                  <a:cubicBezTo>
                    <a:pt x="58" y="200"/>
                    <a:pt x="57" y="204"/>
                    <a:pt x="57" y="206"/>
                  </a:cubicBezTo>
                  <a:cubicBezTo>
                    <a:pt x="56" y="204"/>
                    <a:pt x="56" y="201"/>
                    <a:pt x="56" y="199"/>
                  </a:cubicBezTo>
                  <a:close/>
                  <a:moveTo>
                    <a:pt x="55" y="129"/>
                  </a:moveTo>
                  <a:cubicBezTo>
                    <a:pt x="54" y="104"/>
                    <a:pt x="54" y="80"/>
                    <a:pt x="55" y="56"/>
                  </a:cubicBezTo>
                  <a:cubicBezTo>
                    <a:pt x="71" y="57"/>
                    <a:pt x="89" y="57"/>
                    <a:pt x="104" y="57"/>
                  </a:cubicBezTo>
                  <a:cubicBezTo>
                    <a:pt x="101" y="63"/>
                    <a:pt x="95" y="66"/>
                    <a:pt x="91" y="70"/>
                  </a:cubicBezTo>
                  <a:cubicBezTo>
                    <a:pt x="87" y="74"/>
                    <a:pt x="83" y="78"/>
                    <a:pt x="79" y="82"/>
                  </a:cubicBezTo>
                  <a:cubicBezTo>
                    <a:pt x="77" y="84"/>
                    <a:pt x="73" y="85"/>
                    <a:pt x="73" y="88"/>
                  </a:cubicBezTo>
                  <a:cubicBezTo>
                    <a:pt x="73" y="89"/>
                    <a:pt x="74" y="91"/>
                    <a:pt x="74" y="92"/>
                  </a:cubicBezTo>
                  <a:cubicBezTo>
                    <a:pt x="74" y="93"/>
                    <a:pt x="72" y="96"/>
                    <a:pt x="71" y="98"/>
                  </a:cubicBezTo>
                  <a:cubicBezTo>
                    <a:pt x="65" y="109"/>
                    <a:pt x="62" y="121"/>
                    <a:pt x="55" y="129"/>
                  </a:cubicBezTo>
                  <a:close/>
                  <a:moveTo>
                    <a:pt x="61" y="374"/>
                  </a:moveTo>
                  <a:cubicBezTo>
                    <a:pt x="60" y="362"/>
                    <a:pt x="59" y="351"/>
                    <a:pt x="60" y="340"/>
                  </a:cubicBezTo>
                  <a:cubicBezTo>
                    <a:pt x="66" y="341"/>
                    <a:pt x="67" y="345"/>
                    <a:pt x="69" y="350"/>
                  </a:cubicBezTo>
                  <a:cubicBezTo>
                    <a:pt x="69" y="351"/>
                    <a:pt x="72" y="352"/>
                    <a:pt x="73" y="353"/>
                  </a:cubicBezTo>
                  <a:cubicBezTo>
                    <a:pt x="74" y="355"/>
                    <a:pt x="74" y="357"/>
                    <a:pt x="74" y="359"/>
                  </a:cubicBezTo>
                  <a:cubicBezTo>
                    <a:pt x="76" y="364"/>
                    <a:pt x="80" y="368"/>
                    <a:pt x="83" y="371"/>
                  </a:cubicBezTo>
                  <a:cubicBezTo>
                    <a:pt x="76" y="372"/>
                    <a:pt x="69" y="374"/>
                    <a:pt x="61" y="374"/>
                  </a:cubicBezTo>
                  <a:close/>
                  <a:moveTo>
                    <a:pt x="62" y="378"/>
                  </a:moveTo>
                  <a:cubicBezTo>
                    <a:pt x="72" y="377"/>
                    <a:pt x="85" y="371"/>
                    <a:pt x="92" y="377"/>
                  </a:cubicBezTo>
                  <a:cubicBezTo>
                    <a:pt x="82" y="377"/>
                    <a:pt x="71" y="381"/>
                    <a:pt x="62" y="378"/>
                  </a:cubicBezTo>
                  <a:close/>
                  <a:moveTo>
                    <a:pt x="78" y="355"/>
                  </a:moveTo>
                  <a:cubicBezTo>
                    <a:pt x="83" y="355"/>
                    <a:pt x="85" y="358"/>
                    <a:pt x="87" y="362"/>
                  </a:cubicBezTo>
                  <a:cubicBezTo>
                    <a:pt x="88" y="365"/>
                    <a:pt x="94" y="366"/>
                    <a:pt x="95" y="370"/>
                  </a:cubicBezTo>
                  <a:cubicBezTo>
                    <a:pt x="86" y="368"/>
                    <a:pt x="80" y="363"/>
                    <a:pt x="78" y="355"/>
                  </a:cubicBezTo>
                  <a:close/>
                  <a:moveTo>
                    <a:pt x="85" y="347"/>
                  </a:moveTo>
                  <a:cubicBezTo>
                    <a:pt x="97" y="346"/>
                    <a:pt x="110" y="344"/>
                    <a:pt x="123" y="346"/>
                  </a:cubicBezTo>
                  <a:cubicBezTo>
                    <a:pt x="124" y="348"/>
                    <a:pt x="126" y="350"/>
                    <a:pt x="126" y="353"/>
                  </a:cubicBezTo>
                  <a:cubicBezTo>
                    <a:pt x="122" y="354"/>
                    <a:pt x="116" y="356"/>
                    <a:pt x="110" y="355"/>
                  </a:cubicBezTo>
                  <a:cubicBezTo>
                    <a:pt x="100" y="355"/>
                    <a:pt x="87" y="354"/>
                    <a:pt x="85" y="347"/>
                  </a:cubicBezTo>
                  <a:close/>
                  <a:moveTo>
                    <a:pt x="131" y="359"/>
                  </a:moveTo>
                  <a:cubicBezTo>
                    <a:pt x="135" y="359"/>
                    <a:pt x="136" y="360"/>
                    <a:pt x="136" y="364"/>
                  </a:cubicBezTo>
                  <a:cubicBezTo>
                    <a:pt x="126" y="361"/>
                    <a:pt x="112" y="365"/>
                    <a:pt x="101" y="362"/>
                  </a:cubicBezTo>
                  <a:cubicBezTo>
                    <a:pt x="106" y="359"/>
                    <a:pt x="122" y="360"/>
                    <a:pt x="131" y="359"/>
                  </a:cubicBezTo>
                  <a:close/>
                  <a:moveTo>
                    <a:pt x="104" y="367"/>
                  </a:moveTo>
                  <a:cubicBezTo>
                    <a:pt x="107" y="367"/>
                    <a:pt x="110" y="368"/>
                    <a:pt x="114" y="368"/>
                  </a:cubicBezTo>
                  <a:cubicBezTo>
                    <a:pt x="115" y="375"/>
                    <a:pt x="122" y="368"/>
                    <a:pt x="125" y="368"/>
                  </a:cubicBezTo>
                  <a:cubicBezTo>
                    <a:pt x="129" y="368"/>
                    <a:pt x="131" y="371"/>
                    <a:pt x="135" y="373"/>
                  </a:cubicBezTo>
                  <a:cubicBezTo>
                    <a:pt x="123" y="373"/>
                    <a:pt x="108" y="374"/>
                    <a:pt x="104" y="367"/>
                  </a:cubicBezTo>
                  <a:close/>
                  <a:moveTo>
                    <a:pt x="116" y="376"/>
                  </a:moveTo>
                  <a:cubicBezTo>
                    <a:pt x="120" y="375"/>
                    <a:pt x="123" y="376"/>
                    <a:pt x="127" y="376"/>
                  </a:cubicBezTo>
                  <a:cubicBezTo>
                    <a:pt x="123" y="377"/>
                    <a:pt x="118" y="377"/>
                    <a:pt x="116" y="376"/>
                  </a:cubicBezTo>
                  <a:close/>
                  <a:moveTo>
                    <a:pt x="122" y="379"/>
                  </a:moveTo>
                  <a:cubicBezTo>
                    <a:pt x="127" y="378"/>
                    <a:pt x="132" y="378"/>
                    <a:pt x="137" y="378"/>
                  </a:cubicBezTo>
                  <a:cubicBezTo>
                    <a:pt x="136" y="386"/>
                    <a:pt x="126" y="380"/>
                    <a:pt x="122" y="379"/>
                  </a:cubicBezTo>
                  <a:close/>
                  <a:moveTo>
                    <a:pt x="137" y="340"/>
                  </a:moveTo>
                  <a:cubicBezTo>
                    <a:pt x="136" y="338"/>
                    <a:pt x="137" y="336"/>
                    <a:pt x="138" y="334"/>
                  </a:cubicBezTo>
                  <a:cubicBezTo>
                    <a:pt x="139" y="335"/>
                    <a:pt x="139" y="340"/>
                    <a:pt x="137" y="340"/>
                  </a:cubicBezTo>
                  <a:close/>
                  <a:moveTo>
                    <a:pt x="128" y="328"/>
                  </a:moveTo>
                  <a:cubicBezTo>
                    <a:pt x="129" y="323"/>
                    <a:pt x="131" y="318"/>
                    <a:pt x="134" y="315"/>
                  </a:cubicBezTo>
                  <a:cubicBezTo>
                    <a:pt x="135" y="315"/>
                    <a:pt x="135" y="316"/>
                    <a:pt x="136" y="316"/>
                  </a:cubicBezTo>
                  <a:cubicBezTo>
                    <a:pt x="138" y="315"/>
                    <a:pt x="136" y="311"/>
                    <a:pt x="139" y="310"/>
                  </a:cubicBezTo>
                  <a:cubicBezTo>
                    <a:pt x="140" y="319"/>
                    <a:pt x="139" y="331"/>
                    <a:pt x="128" y="328"/>
                  </a:cubicBezTo>
                  <a:close/>
                  <a:moveTo>
                    <a:pt x="138" y="305"/>
                  </a:moveTo>
                  <a:cubicBezTo>
                    <a:pt x="138" y="303"/>
                    <a:pt x="137" y="298"/>
                    <a:pt x="139" y="298"/>
                  </a:cubicBezTo>
                  <a:cubicBezTo>
                    <a:pt x="139" y="301"/>
                    <a:pt x="140" y="304"/>
                    <a:pt x="138" y="305"/>
                  </a:cubicBezTo>
                  <a:close/>
                  <a:moveTo>
                    <a:pt x="139" y="280"/>
                  </a:moveTo>
                  <a:cubicBezTo>
                    <a:pt x="140" y="280"/>
                    <a:pt x="139" y="291"/>
                    <a:pt x="140" y="294"/>
                  </a:cubicBezTo>
                  <a:cubicBezTo>
                    <a:pt x="136" y="295"/>
                    <a:pt x="137" y="280"/>
                    <a:pt x="139" y="280"/>
                  </a:cubicBezTo>
                  <a:close/>
                  <a:moveTo>
                    <a:pt x="141" y="382"/>
                  </a:moveTo>
                  <a:cubicBezTo>
                    <a:pt x="142" y="381"/>
                    <a:pt x="141" y="379"/>
                    <a:pt x="142" y="378"/>
                  </a:cubicBezTo>
                  <a:cubicBezTo>
                    <a:pt x="152" y="378"/>
                    <a:pt x="161" y="378"/>
                    <a:pt x="171" y="378"/>
                  </a:cubicBezTo>
                  <a:cubicBezTo>
                    <a:pt x="170" y="380"/>
                    <a:pt x="168" y="378"/>
                    <a:pt x="166" y="379"/>
                  </a:cubicBezTo>
                  <a:cubicBezTo>
                    <a:pt x="164" y="379"/>
                    <a:pt x="165" y="381"/>
                    <a:pt x="163" y="382"/>
                  </a:cubicBezTo>
                  <a:cubicBezTo>
                    <a:pt x="158" y="386"/>
                    <a:pt x="147" y="383"/>
                    <a:pt x="141" y="382"/>
                  </a:cubicBezTo>
                  <a:close/>
                  <a:moveTo>
                    <a:pt x="147" y="388"/>
                  </a:moveTo>
                  <a:cubicBezTo>
                    <a:pt x="160" y="386"/>
                    <a:pt x="172" y="385"/>
                    <a:pt x="184" y="385"/>
                  </a:cubicBezTo>
                  <a:cubicBezTo>
                    <a:pt x="173" y="386"/>
                    <a:pt x="159" y="391"/>
                    <a:pt x="147" y="388"/>
                  </a:cubicBezTo>
                  <a:close/>
                  <a:moveTo>
                    <a:pt x="194" y="373"/>
                  </a:moveTo>
                  <a:cubicBezTo>
                    <a:pt x="193" y="376"/>
                    <a:pt x="186" y="373"/>
                    <a:pt x="183" y="374"/>
                  </a:cubicBezTo>
                  <a:cubicBezTo>
                    <a:pt x="184" y="371"/>
                    <a:pt x="195" y="370"/>
                    <a:pt x="194" y="373"/>
                  </a:cubicBezTo>
                  <a:close/>
                  <a:moveTo>
                    <a:pt x="196" y="247"/>
                  </a:moveTo>
                  <a:cubicBezTo>
                    <a:pt x="194" y="233"/>
                    <a:pt x="196" y="217"/>
                    <a:pt x="195" y="200"/>
                  </a:cubicBezTo>
                  <a:cubicBezTo>
                    <a:pt x="195" y="189"/>
                    <a:pt x="192" y="177"/>
                    <a:pt x="192" y="166"/>
                  </a:cubicBezTo>
                  <a:cubicBezTo>
                    <a:pt x="192" y="150"/>
                    <a:pt x="193" y="136"/>
                    <a:pt x="193" y="122"/>
                  </a:cubicBezTo>
                  <a:cubicBezTo>
                    <a:pt x="193" y="116"/>
                    <a:pt x="194" y="113"/>
                    <a:pt x="197" y="110"/>
                  </a:cubicBezTo>
                  <a:cubicBezTo>
                    <a:pt x="199" y="152"/>
                    <a:pt x="197" y="203"/>
                    <a:pt x="196" y="247"/>
                  </a:cubicBezTo>
                  <a:close/>
                  <a:moveTo>
                    <a:pt x="209" y="372"/>
                  </a:moveTo>
                  <a:cubicBezTo>
                    <a:pt x="206" y="372"/>
                    <a:pt x="198" y="371"/>
                    <a:pt x="198" y="369"/>
                  </a:cubicBezTo>
                  <a:cubicBezTo>
                    <a:pt x="198" y="368"/>
                    <a:pt x="200" y="367"/>
                    <a:pt x="200" y="366"/>
                  </a:cubicBezTo>
                  <a:cubicBezTo>
                    <a:pt x="201" y="364"/>
                    <a:pt x="201" y="361"/>
                    <a:pt x="203" y="360"/>
                  </a:cubicBezTo>
                  <a:cubicBezTo>
                    <a:pt x="207" y="357"/>
                    <a:pt x="218" y="363"/>
                    <a:pt x="224" y="360"/>
                  </a:cubicBezTo>
                  <a:cubicBezTo>
                    <a:pt x="220" y="362"/>
                    <a:pt x="215" y="371"/>
                    <a:pt x="209" y="372"/>
                  </a:cubicBezTo>
                  <a:close/>
                  <a:moveTo>
                    <a:pt x="218" y="370"/>
                  </a:moveTo>
                  <a:cubicBezTo>
                    <a:pt x="223" y="364"/>
                    <a:pt x="230" y="358"/>
                    <a:pt x="241" y="358"/>
                  </a:cubicBezTo>
                  <a:cubicBezTo>
                    <a:pt x="234" y="363"/>
                    <a:pt x="228" y="368"/>
                    <a:pt x="218" y="370"/>
                  </a:cubicBezTo>
                  <a:close/>
                  <a:moveTo>
                    <a:pt x="280" y="227"/>
                  </a:moveTo>
                  <a:cubicBezTo>
                    <a:pt x="281" y="242"/>
                    <a:pt x="282" y="260"/>
                    <a:pt x="280" y="275"/>
                  </a:cubicBezTo>
                  <a:cubicBezTo>
                    <a:pt x="278" y="268"/>
                    <a:pt x="280" y="258"/>
                    <a:pt x="280" y="249"/>
                  </a:cubicBezTo>
                  <a:cubicBezTo>
                    <a:pt x="280" y="241"/>
                    <a:pt x="279" y="233"/>
                    <a:pt x="280" y="227"/>
                  </a:cubicBezTo>
                  <a:close/>
                  <a:moveTo>
                    <a:pt x="282" y="332"/>
                  </a:moveTo>
                  <a:cubicBezTo>
                    <a:pt x="283" y="347"/>
                    <a:pt x="283" y="363"/>
                    <a:pt x="282" y="378"/>
                  </a:cubicBezTo>
                  <a:cubicBezTo>
                    <a:pt x="266" y="379"/>
                    <a:pt x="247" y="379"/>
                    <a:pt x="231" y="376"/>
                  </a:cubicBezTo>
                  <a:cubicBezTo>
                    <a:pt x="239" y="372"/>
                    <a:pt x="249" y="369"/>
                    <a:pt x="256" y="364"/>
                  </a:cubicBezTo>
                  <a:cubicBezTo>
                    <a:pt x="254" y="365"/>
                    <a:pt x="252" y="376"/>
                    <a:pt x="257" y="368"/>
                  </a:cubicBezTo>
                  <a:cubicBezTo>
                    <a:pt x="261" y="363"/>
                    <a:pt x="266" y="360"/>
                    <a:pt x="270" y="354"/>
                  </a:cubicBezTo>
                  <a:cubicBezTo>
                    <a:pt x="275" y="347"/>
                    <a:pt x="274" y="338"/>
                    <a:pt x="279" y="333"/>
                  </a:cubicBezTo>
                  <a:cubicBezTo>
                    <a:pt x="280" y="332"/>
                    <a:pt x="281" y="331"/>
                    <a:pt x="282" y="332"/>
                  </a:cubicBezTo>
                  <a:close/>
                  <a:moveTo>
                    <a:pt x="277" y="143"/>
                  </a:moveTo>
                  <a:cubicBezTo>
                    <a:pt x="274" y="134"/>
                    <a:pt x="269" y="124"/>
                    <a:pt x="269" y="112"/>
                  </a:cubicBezTo>
                  <a:cubicBezTo>
                    <a:pt x="274" y="115"/>
                    <a:pt x="276" y="125"/>
                    <a:pt x="278" y="133"/>
                  </a:cubicBezTo>
                  <a:cubicBezTo>
                    <a:pt x="278" y="136"/>
                    <a:pt x="281" y="143"/>
                    <a:pt x="277" y="143"/>
                  </a:cubicBezTo>
                  <a:close/>
                  <a:moveTo>
                    <a:pt x="279" y="104"/>
                  </a:moveTo>
                  <a:cubicBezTo>
                    <a:pt x="273" y="101"/>
                    <a:pt x="273" y="95"/>
                    <a:pt x="269" y="91"/>
                  </a:cubicBezTo>
                  <a:cubicBezTo>
                    <a:pt x="267" y="90"/>
                    <a:pt x="264" y="89"/>
                    <a:pt x="261" y="87"/>
                  </a:cubicBezTo>
                  <a:cubicBezTo>
                    <a:pt x="260" y="86"/>
                    <a:pt x="258" y="82"/>
                    <a:pt x="256" y="79"/>
                  </a:cubicBezTo>
                  <a:cubicBezTo>
                    <a:pt x="250" y="69"/>
                    <a:pt x="244" y="63"/>
                    <a:pt x="233" y="56"/>
                  </a:cubicBezTo>
                  <a:cubicBezTo>
                    <a:pt x="248" y="57"/>
                    <a:pt x="260" y="59"/>
                    <a:pt x="274" y="60"/>
                  </a:cubicBezTo>
                  <a:cubicBezTo>
                    <a:pt x="277" y="74"/>
                    <a:pt x="279" y="89"/>
                    <a:pt x="279" y="104"/>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
          <p:nvSpPr>
            <p:cNvPr id="53" name="Freeform 6"/>
            <p:cNvSpPr>
              <a:spLocks noEditPoints="1"/>
            </p:cNvSpPr>
            <p:nvPr/>
          </p:nvSpPr>
          <p:spPr bwMode="auto">
            <a:xfrm>
              <a:off x="3055253" y="1985514"/>
              <a:ext cx="1600221" cy="2247788"/>
            </a:xfrm>
            <a:custGeom>
              <a:avLst/>
              <a:gdLst>
                <a:gd name="T0" fmla="*/ 340 w 344"/>
                <a:gd name="T1" fmla="*/ 329 h 482"/>
                <a:gd name="T2" fmla="*/ 292 w 344"/>
                <a:gd name="T3" fmla="*/ 322 h 482"/>
                <a:gd name="T4" fmla="*/ 320 w 344"/>
                <a:gd name="T5" fmla="*/ 102 h 482"/>
                <a:gd name="T6" fmla="*/ 270 w 344"/>
                <a:gd name="T7" fmla="*/ 38 h 482"/>
                <a:gd name="T8" fmla="*/ 80 w 344"/>
                <a:gd name="T9" fmla="*/ 171 h 482"/>
                <a:gd name="T10" fmla="*/ 73 w 344"/>
                <a:gd name="T11" fmla="*/ 87 h 482"/>
                <a:gd name="T12" fmla="*/ 37 w 344"/>
                <a:gd name="T13" fmla="*/ 189 h 482"/>
                <a:gd name="T14" fmla="*/ 137 w 344"/>
                <a:gd name="T15" fmla="*/ 211 h 482"/>
                <a:gd name="T16" fmla="*/ 194 w 344"/>
                <a:gd name="T17" fmla="*/ 219 h 482"/>
                <a:gd name="T18" fmla="*/ 168 w 344"/>
                <a:gd name="T19" fmla="*/ 298 h 482"/>
                <a:gd name="T20" fmla="*/ 70 w 344"/>
                <a:gd name="T21" fmla="*/ 332 h 482"/>
                <a:gd name="T22" fmla="*/ 6 w 344"/>
                <a:gd name="T23" fmla="*/ 422 h 482"/>
                <a:gd name="T24" fmla="*/ 65 w 344"/>
                <a:gd name="T25" fmla="*/ 429 h 482"/>
                <a:gd name="T26" fmla="*/ 116 w 344"/>
                <a:gd name="T27" fmla="*/ 431 h 482"/>
                <a:gd name="T28" fmla="*/ 231 w 344"/>
                <a:gd name="T29" fmla="*/ 447 h 482"/>
                <a:gd name="T30" fmla="*/ 267 w 344"/>
                <a:gd name="T31" fmla="*/ 431 h 482"/>
                <a:gd name="T32" fmla="*/ 315 w 344"/>
                <a:gd name="T33" fmla="*/ 433 h 482"/>
                <a:gd name="T34" fmla="*/ 330 w 344"/>
                <a:gd name="T35" fmla="*/ 364 h 482"/>
                <a:gd name="T36" fmla="*/ 297 w 344"/>
                <a:gd name="T37" fmla="*/ 335 h 482"/>
                <a:gd name="T38" fmla="*/ 251 w 344"/>
                <a:gd name="T39" fmla="*/ 332 h 482"/>
                <a:gd name="T40" fmla="*/ 173 w 344"/>
                <a:gd name="T41" fmla="*/ 359 h 482"/>
                <a:gd name="T42" fmla="*/ 262 w 344"/>
                <a:gd name="T43" fmla="*/ 220 h 482"/>
                <a:gd name="T44" fmla="*/ 232 w 344"/>
                <a:gd name="T45" fmla="*/ 372 h 482"/>
                <a:gd name="T46" fmla="*/ 224 w 344"/>
                <a:gd name="T47" fmla="*/ 378 h 482"/>
                <a:gd name="T48" fmla="*/ 272 w 344"/>
                <a:gd name="T49" fmla="*/ 362 h 482"/>
                <a:gd name="T50" fmla="*/ 191 w 344"/>
                <a:gd name="T51" fmla="*/ 281 h 482"/>
                <a:gd name="T52" fmla="*/ 246 w 344"/>
                <a:gd name="T53" fmla="*/ 188 h 482"/>
                <a:gd name="T54" fmla="*/ 234 w 344"/>
                <a:gd name="T55" fmla="*/ 124 h 482"/>
                <a:gd name="T56" fmla="*/ 251 w 344"/>
                <a:gd name="T57" fmla="*/ 146 h 482"/>
                <a:gd name="T58" fmla="*/ 248 w 344"/>
                <a:gd name="T59" fmla="*/ 209 h 482"/>
                <a:gd name="T60" fmla="*/ 219 w 344"/>
                <a:gd name="T61" fmla="*/ 205 h 482"/>
                <a:gd name="T62" fmla="*/ 199 w 344"/>
                <a:gd name="T63" fmla="*/ 220 h 482"/>
                <a:gd name="T64" fmla="*/ 205 w 344"/>
                <a:gd name="T65" fmla="*/ 253 h 482"/>
                <a:gd name="T66" fmla="*/ 235 w 344"/>
                <a:gd name="T67" fmla="*/ 260 h 482"/>
                <a:gd name="T68" fmla="*/ 219 w 344"/>
                <a:gd name="T69" fmla="*/ 191 h 482"/>
                <a:gd name="T70" fmla="*/ 220 w 344"/>
                <a:gd name="T71" fmla="*/ 259 h 482"/>
                <a:gd name="T72" fmla="*/ 261 w 344"/>
                <a:gd name="T73" fmla="*/ 205 h 482"/>
                <a:gd name="T74" fmla="*/ 202 w 344"/>
                <a:gd name="T75" fmla="*/ 95 h 482"/>
                <a:gd name="T76" fmla="*/ 203 w 344"/>
                <a:gd name="T77" fmla="*/ 106 h 482"/>
                <a:gd name="T78" fmla="*/ 164 w 344"/>
                <a:gd name="T79" fmla="*/ 115 h 482"/>
                <a:gd name="T80" fmla="*/ 132 w 344"/>
                <a:gd name="T81" fmla="*/ 127 h 482"/>
                <a:gd name="T82" fmla="*/ 108 w 344"/>
                <a:gd name="T83" fmla="*/ 149 h 482"/>
                <a:gd name="T84" fmla="*/ 92 w 344"/>
                <a:gd name="T85" fmla="*/ 168 h 482"/>
                <a:gd name="T86" fmla="*/ 127 w 344"/>
                <a:gd name="T87" fmla="*/ 147 h 482"/>
                <a:gd name="T88" fmla="*/ 146 w 344"/>
                <a:gd name="T89" fmla="*/ 135 h 482"/>
                <a:gd name="T90" fmla="*/ 191 w 344"/>
                <a:gd name="T91" fmla="*/ 184 h 482"/>
                <a:gd name="T92" fmla="*/ 212 w 344"/>
                <a:gd name="T93" fmla="*/ 276 h 482"/>
                <a:gd name="T94" fmla="*/ 198 w 344"/>
                <a:gd name="T95" fmla="*/ 294 h 482"/>
                <a:gd name="T96" fmla="*/ 176 w 344"/>
                <a:gd name="T97" fmla="*/ 318 h 482"/>
                <a:gd name="T98" fmla="*/ 148 w 344"/>
                <a:gd name="T99" fmla="*/ 337 h 482"/>
                <a:gd name="T100" fmla="*/ 154 w 344"/>
                <a:gd name="T101" fmla="*/ 356 h 482"/>
                <a:gd name="T102" fmla="*/ 122 w 344"/>
                <a:gd name="T103" fmla="*/ 378 h 482"/>
                <a:gd name="T104" fmla="*/ 73 w 344"/>
                <a:gd name="T105" fmla="*/ 463 h 482"/>
                <a:gd name="T106" fmla="*/ 93 w 344"/>
                <a:gd name="T107" fmla="*/ 407 h 482"/>
                <a:gd name="T108" fmla="*/ 93 w 344"/>
                <a:gd name="T109" fmla="*/ 407 h 482"/>
                <a:gd name="T110" fmla="*/ 131 w 344"/>
                <a:gd name="T111" fmla="*/ 420 h 482"/>
                <a:gd name="T112" fmla="*/ 185 w 344"/>
                <a:gd name="T113" fmla="*/ 416 h 482"/>
                <a:gd name="T114" fmla="*/ 230 w 344"/>
                <a:gd name="T115" fmla="*/ 413 h 482"/>
                <a:gd name="T116" fmla="*/ 139 w 344"/>
                <a:gd name="T117" fmla="*/ 392 h 482"/>
                <a:gd name="T118" fmla="*/ 141 w 344"/>
                <a:gd name="T119" fmla="*/ 383 h 482"/>
                <a:gd name="T120" fmla="*/ 239 w 344"/>
                <a:gd name="T121" fmla="*/ 420 h 482"/>
                <a:gd name="T122" fmla="*/ 282 w 344"/>
                <a:gd name="T123" fmla="*/ 349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4" h="482">
                  <a:moveTo>
                    <a:pt x="322" y="361"/>
                  </a:moveTo>
                  <a:cubicBezTo>
                    <a:pt x="314" y="360"/>
                    <a:pt x="306" y="360"/>
                    <a:pt x="299" y="359"/>
                  </a:cubicBezTo>
                  <a:cubicBezTo>
                    <a:pt x="301" y="352"/>
                    <a:pt x="304" y="347"/>
                    <a:pt x="307" y="342"/>
                  </a:cubicBezTo>
                  <a:cubicBezTo>
                    <a:pt x="309" y="347"/>
                    <a:pt x="322" y="349"/>
                    <a:pt x="322" y="343"/>
                  </a:cubicBezTo>
                  <a:cubicBezTo>
                    <a:pt x="324" y="343"/>
                    <a:pt x="326" y="341"/>
                    <a:pt x="326" y="340"/>
                  </a:cubicBezTo>
                  <a:cubicBezTo>
                    <a:pt x="325" y="337"/>
                    <a:pt x="313" y="340"/>
                    <a:pt x="309" y="338"/>
                  </a:cubicBezTo>
                  <a:cubicBezTo>
                    <a:pt x="311" y="335"/>
                    <a:pt x="311" y="332"/>
                    <a:pt x="316" y="332"/>
                  </a:cubicBezTo>
                  <a:cubicBezTo>
                    <a:pt x="319" y="332"/>
                    <a:pt x="324" y="334"/>
                    <a:pt x="330" y="335"/>
                  </a:cubicBezTo>
                  <a:cubicBezTo>
                    <a:pt x="334" y="335"/>
                    <a:pt x="344" y="337"/>
                    <a:pt x="344" y="334"/>
                  </a:cubicBezTo>
                  <a:cubicBezTo>
                    <a:pt x="344" y="332"/>
                    <a:pt x="341" y="330"/>
                    <a:pt x="340" y="329"/>
                  </a:cubicBezTo>
                  <a:cubicBezTo>
                    <a:pt x="334" y="327"/>
                    <a:pt x="321" y="328"/>
                    <a:pt x="315" y="327"/>
                  </a:cubicBezTo>
                  <a:cubicBezTo>
                    <a:pt x="317" y="321"/>
                    <a:pt x="321" y="315"/>
                    <a:pt x="324" y="309"/>
                  </a:cubicBezTo>
                  <a:cubicBezTo>
                    <a:pt x="324" y="308"/>
                    <a:pt x="327" y="299"/>
                    <a:pt x="324" y="299"/>
                  </a:cubicBezTo>
                  <a:cubicBezTo>
                    <a:pt x="321" y="299"/>
                    <a:pt x="322" y="301"/>
                    <a:pt x="322" y="304"/>
                  </a:cubicBezTo>
                  <a:cubicBezTo>
                    <a:pt x="321" y="307"/>
                    <a:pt x="320" y="310"/>
                    <a:pt x="319" y="313"/>
                  </a:cubicBezTo>
                  <a:cubicBezTo>
                    <a:pt x="317" y="319"/>
                    <a:pt x="313" y="326"/>
                    <a:pt x="308" y="327"/>
                  </a:cubicBezTo>
                  <a:cubicBezTo>
                    <a:pt x="308" y="320"/>
                    <a:pt x="302" y="325"/>
                    <a:pt x="299" y="327"/>
                  </a:cubicBezTo>
                  <a:cubicBezTo>
                    <a:pt x="301" y="326"/>
                    <a:pt x="307" y="317"/>
                    <a:pt x="301" y="318"/>
                  </a:cubicBezTo>
                  <a:cubicBezTo>
                    <a:pt x="297" y="319"/>
                    <a:pt x="297" y="329"/>
                    <a:pt x="291" y="326"/>
                  </a:cubicBezTo>
                  <a:cubicBezTo>
                    <a:pt x="291" y="325"/>
                    <a:pt x="293" y="323"/>
                    <a:pt x="292" y="322"/>
                  </a:cubicBezTo>
                  <a:cubicBezTo>
                    <a:pt x="288" y="316"/>
                    <a:pt x="285" y="333"/>
                    <a:pt x="280" y="328"/>
                  </a:cubicBezTo>
                  <a:cubicBezTo>
                    <a:pt x="279" y="302"/>
                    <a:pt x="277" y="278"/>
                    <a:pt x="276" y="251"/>
                  </a:cubicBezTo>
                  <a:cubicBezTo>
                    <a:pt x="276" y="234"/>
                    <a:pt x="278" y="215"/>
                    <a:pt x="277" y="200"/>
                  </a:cubicBezTo>
                  <a:cubicBezTo>
                    <a:pt x="277" y="194"/>
                    <a:pt x="277" y="192"/>
                    <a:pt x="280" y="188"/>
                  </a:cubicBezTo>
                  <a:cubicBezTo>
                    <a:pt x="288" y="176"/>
                    <a:pt x="300" y="163"/>
                    <a:pt x="309" y="152"/>
                  </a:cubicBezTo>
                  <a:cubicBezTo>
                    <a:pt x="310" y="151"/>
                    <a:pt x="315" y="145"/>
                    <a:pt x="312" y="144"/>
                  </a:cubicBezTo>
                  <a:cubicBezTo>
                    <a:pt x="309" y="142"/>
                    <a:pt x="307" y="149"/>
                    <a:pt x="306" y="151"/>
                  </a:cubicBezTo>
                  <a:cubicBezTo>
                    <a:pt x="297" y="162"/>
                    <a:pt x="286" y="175"/>
                    <a:pt x="277" y="186"/>
                  </a:cubicBezTo>
                  <a:cubicBezTo>
                    <a:pt x="278" y="157"/>
                    <a:pt x="275" y="126"/>
                    <a:pt x="276" y="99"/>
                  </a:cubicBezTo>
                  <a:cubicBezTo>
                    <a:pt x="290" y="100"/>
                    <a:pt x="307" y="100"/>
                    <a:pt x="320" y="102"/>
                  </a:cubicBezTo>
                  <a:cubicBezTo>
                    <a:pt x="320" y="104"/>
                    <a:pt x="318" y="103"/>
                    <a:pt x="318" y="105"/>
                  </a:cubicBezTo>
                  <a:cubicBezTo>
                    <a:pt x="322" y="103"/>
                    <a:pt x="338" y="106"/>
                    <a:pt x="338" y="101"/>
                  </a:cubicBezTo>
                  <a:cubicBezTo>
                    <a:pt x="338" y="98"/>
                    <a:pt x="325" y="98"/>
                    <a:pt x="320" y="98"/>
                  </a:cubicBezTo>
                  <a:cubicBezTo>
                    <a:pt x="305" y="98"/>
                    <a:pt x="289" y="98"/>
                    <a:pt x="276" y="95"/>
                  </a:cubicBezTo>
                  <a:cubicBezTo>
                    <a:pt x="275" y="81"/>
                    <a:pt x="274" y="61"/>
                    <a:pt x="273" y="47"/>
                  </a:cubicBezTo>
                  <a:cubicBezTo>
                    <a:pt x="272" y="40"/>
                    <a:pt x="273" y="31"/>
                    <a:pt x="273" y="24"/>
                  </a:cubicBezTo>
                  <a:cubicBezTo>
                    <a:pt x="273" y="18"/>
                    <a:pt x="272" y="12"/>
                    <a:pt x="273" y="6"/>
                  </a:cubicBezTo>
                  <a:cubicBezTo>
                    <a:pt x="273" y="5"/>
                    <a:pt x="275" y="3"/>
                    <a:pt x="274" y="2"/>
                  </a:cubicBezTo>
                  <a:cubicBezTo>
                    <a:pt x="272" y="0"/>
                    <a:pt x="270" y="4"/>
                    <a:pt x="270" y="5"/>
                  </a:cubicBezTo>
                  <a:cubicBezTo>
                    <a:pt x="269" y="14"/>
                    <a:pt x="269" y="29"/>
                    <a:pt x="270" y="38"/>
                  </a:cubicBezTo>
                  <a:cubicBezTo>
                    <a:pt x="272" y="56"/>
                    <a:pt x="272" y="77"/>
                    <a:pt x="272" y="95"/>
                  </a:cubicBezTo>
                  <a:cubicBezTo>
                    <a:pt x="243" y="96"/>
                    <a:pt x="214" y="94"/>
                    <a:pt x="186" y="92"/>
                  </a:cubicBezTo>
                  <a:cubicBezTo>
                    <a:pt x="185" y="90"/>
                    <a:pt x="184" y="88"/>
                    <a:pt x="181" y="88"/>
                  </a:cubicBezTo>
                  <a:cubicBezTo>
                    <a:pt x="169" y="86"/>
                    <a:pt x="157" y="93"/>
                    <a:pt x="147" y="92"/>
                  </a:cubicBezTo>
                  <a:cubicBezTo>
                    <a:pt x="148" y="93"/>
                    <a:pt x="151" y="92"/>
                    <a:pt x="153" y="93"/>
                  </a:cubicBezTo>
                  <a:cubicBezTo>
                    <a:pt x="138" y="102"/>
                    <a:pt x="125" y="114"/>
                    <a:pt x="115" y="127"/>
                  </a:cubicBezTo>
                  <a:cubicBezTo>
                    <a:pt x="111" y="132"/>
                    <a:pt x="106" y="136"/>
                    <a:pt x="103" y="140"/>
                  </a:cubicBezTo>
                  <a:cubicBezTo>
                    <a:pt x="101" y="142"/>
                    <a:pt x="100" y="145"/>
                    <a:pt x="98" y="147"/>
                  </a:cubicBezTo>
                  <a:cubicBezTo>
                    <a:pt x="97" y="147"/>
                    <a:pt x="96" y="147"/>
                    <a:pt x="95" y="148"/>
                  </a:cubicBezTo>
                  <a:cubicBezTo>
                    <a:pt x="88" y="151"/>
                    <a:pt x="85" y="163"/>
                    <a:pt x="80" y="171"/>
                  </a:cubicBezTo>
                  <a:cubicBezTo>
                    <a:pt x="78" y="174"/>
                    <a:pt x="76" y="178"/>
                    <a:pt x="74" y="180"/>
                  </a:cubicBezTo>
                  <a:cubicBezTo>
                    <a:pt x="73" y="181"/>
                    <a:pt x="72" y="181"/>
                    <a:pt x="71" y="182"/>
                  </a:cubicBezTo>
                  <a:cubicBezTo>
                    <a:pt x="70" y="184"/>
                    <a:pt x="70" y="189"/>
                    <a:pt x="68" y="190"/>
                  </a:cubicBezTo>
                  <a:cubicBezTo>
                    <a:pt x="69" y="155"/>
                    <a:pt x="73" y="123"/>
                    <a:pt x="77" y="89"/>
                  </a:cubicBezTo>
                  <a:cubicBezTo>
                    <a:pt x="89" y="89"/>
                    <a:pt x="101" y="91"/>
                    <a:pt x="113" y="91"/>
                  </a:cubicBezTo>
                  <a:cubicBezTo>
                    <a:pt x="103" y="87"/>
                    <a:pt x="88" y="89"/>
                    <a:pt x="77" y="87"/>
                  </a:cubicBezTo>
                  <a:cubicBezTo>
                    <a:pt x="78" y="76"/>
                    <a:pt x="78" y="60"/>
                    <a:pt x="80" y="49"/>
                  </a:cubicBezTo>
                  <a:cubicBezTo>
                    <a:pt x="80" y="46"/>
                    <a:pt x="83" y="39"/>
                    <a:pt x="79" y="39"/>
                  </a:cubicBezTo>
                  <a:cubicBezTo>
                    <a:pt x="74" y="38"/>
                    <a:pt x="76" y="50"/>
                    <a:pt x="76" y="55"/>
                  </a:cubicBezTo>
                  <a:cubicBezTo>
                    <a:pt x="75" y="66"/>
                    <a:pt x="76" y="78"/>
                    <a:pt x="73" y="87"/>
                  </a:cubicBezTo>
                  <a:cubicBezTo>
                    <a:pt x="51" y="88"/>
                    <a:pt x="25" y="82"/>
                    <a:pt x="3" y="86"/>
                  </a:cubicBezTo>
                  <a:cubicBezTo>
                    <a:pt x="2" y="86"/>
                    <a:pt x="1" y="87"/>
                    <a:pt x="0" y="88"/>
                  </a:cubicBezTo>
                  <a:cubicBezTo>
                    <a:pt x="8" y="89"/>
                    <a:pt x="16" y="87"/>
                    <a:pt x="25" y="87"/>
                  </a:cubicBezTo>
                  <a:cubicBezTo>
                    <a:pt x="41" y="87"/>
                    <a:pt x="58" y="88"/>
                    <a:pt x="73" y="90"/>
                  </a:cubicBezTo>
                  <a:cubicBezTo>
                    <a:pt x="71" y="124"/>
                    <a:pt x="68" y="158"/>
                    <a:pt x="65" y="191"/>
                  </a:cubicBezTo>
                  <a:cubicBezTo>
                    <a:pt x="52" y="191"/>
                    <a:pt x="43" y="185"/>
                    <a:pt x="32" y="185"/>
                  </a:cubicBezTo>
                  <a:cubicBezTo>
                    <a:pt x="25" y="185"/>
                    <a:pt x="14" y="181"/>
                    <a:pt x="8" y="178"/>
                  </a:cubicBezTo>
                  <a:cubicBezTo>
                    <a:pt x="7" y="178"/>
                    <a:pt x="2" y="174"/>
                    <a:pt x="1" y="177"/>
                  </a:cubicBezTo>
                  <a:cubicBezTo>
                    <a:pt x="1" y="179"/>
                    <a:pt x="3" y="179"/>
                    <a:pt x="5" y="180"/>
                  </a:cubicBezTo>
                  <a:cubicBezTo>
                    <a:pt x="14" y="183"/>
                    <a:pt x="28" y="187"/>
                    <a:pt x="37" y="189"/>
                  </a:cubicBezTo>
                  <a:cubicBezTo>
                    <a:pt x="33" y="195"/>
                    <a:pt x="46" y="196"/>
                    <a:pt x="50" y="197"/>
                  </a:cubicBezTo>
                  <a:cubicBezTo>
                    <a:pt x="53" y="198"/>
                    <a:pt x="63" y="201"/>
                    <a:pt x="64" y="202"/>
                  </a:cubicBezTo>
                  <a:cubicBezTo>
                    <a:pt x="65" y="205"/>
                    <a:pt x="64" y="214"/>
                    <a:pt x="63" y="218"/>
                  </a:cubicBezTo>
                  <a:cubicBezTo>
                    <a:pt x="63" y="229"/>
                    <a:pt x="61" y="240"/>
                    <a:pt x="63" y="249"/>
                  </a:cubicBezTo>
                  <a:cubicBezTo>
                    <a:pt x="65" y="233"/>
                    <a:pt x="65" y="218"/>
                    <a:pt x="67" y="203"/>
                  </a:cubicBezTo>
                  <a:cubicBezTo>
                    <a:pt x="72" y="204"/>
                    <a:pt x="77" y="205"/>
                    <a:pt x="79" y="208"/>
                  </a:cubicBezTo>
                  <a:cubicBezTo>
                    <a:pt x="83" y="203"/>
                    <a:pt x="94" y="212"/>
                    <a:pt x="99" y="212"/>
                  </a:cubicBezTo>
                  <a:cubicBezTo>
                    <a:pt x="101" y="212"/>
                    <a:pt x="108" y="210"/>
                    <a:pt x="108" y="209"/>
                  </a:cubicBezTo>
                  <a:cubicBezTo>
                    <a:pt x="108" y="204"/>
                    <a:pt x="98" y="203"/>
                    <a:pt x="96" y="201"/>
                  </a:cubicBezTo>
                  <a:cubicBezTo>
                    <a:pt x="109" y="204"/>
                    <a:pt x="124" y="208"/>
                    <a:pt x="137" y="211"/>
                  </a:cubicBezTo>
                  <a:cubicBezTo>
                    <a:pt x="141" y="212"/>
                    <a:pt x="144" y="214"/>
                    <a:pt x="148" y="212"/>
                  </a:cubicBezTo>
                  <a:cubicBezTo>
                    <a:pt x="131" y="206"/>
                    <a:pt x="110" y="202"/>
                    <a:pt x="92" y="197"/>
                  </a:cubicBezTo>
                  <a:cubicBezTo>
                    <a:pt x="92" y="195"/>
                    <a:pt x="92" y="194"/>
                    <a:pt x="91" y="193"/>
                  </a:cubicBezTo>
                  <a:cubicBezTo>
                    <a:pt x="104" y="175"/>
                    <a:pt x="124" y="161"/>
                    <a:pt x="152" y="159"/>
                  </a:cubicBezTo>
                  <a:cubicBezTo>
                    <a:pt x="164" y="158"/>
                    <a:pt x="170" y="163"/>
                    <a:pt x="175" y="170"/>
                  </a:cubicBezTo>
                  <a:cubicBezTo>
                    <a:pt x="180" y="175"/>
                    <a:pt x="186" y="181"/>
                    <a:pt x="188" y="188"/>
                  </a:cubicBezTo>
                  <a:cubicBezTo>
                    <a:pt x="189" y="192"/>
                    <a:pt x="188" y="196"/>
                    <a:pt x="190" y="201"/>
                  </a:cubicBezTo>
                  <a:cubicBezTo>
                    <a:pt x="191" y="203"/>
                    <a:pt x="195" y="207"/>
                    <a:pt x="193" y="212"/>
                  </a:cubicBezTo>
                  <a:cubicBezTo>
                    <a:pt x="193" y="213"/>
                    <a:pt x="191" y="213"/>
                    <a:pt x="191" y="215"/>
                  </a:cubicBezTo>
                  <a:cubicBezTo>
                    <a:pt x="191" y="217"/>
                    <a:pt x="194" y="218"/>
                    <a:pt x="194" y="219"/>
                  </a:cubicBezTo>
                  <a:cubicBezTo>
                    <a:pt x="195" y="221"/>
                    <a:pt x="195" y="225"/>
                    <a:pt x="194" y="227"/>
                  </a:cubicBezTo>
                  <a:cubicBezTo>
                    <a:pt x="193" y="233"/>
                    <a:pt x="193" y="242"/>
                    <a:pt x="190" y="246"/>
                  </a:cubicBezTo>
                  <a:cubicBezTo>
                    <a:pt x="190" y="247"/>
                    <a:pt x="188" y="248"/>
                    <a:pt x="187" y="249"/>
                  </a:cubicBezTo>
                  <a:cubicBezTo>
                    <a:pt x="187" y="250"/>
                    <a:pt x="189" y="251"/>
                    <a:pt x="189" y="252"/>
                  </a:cubicBezTo>
                  <a:cubicBezTo>
                    <a:pt x="189" y="254"/>
                    <a:pt x="187" y="257"/>
                    <a:pt x="186" y="260"/>
                  </a:cubicBezTo>
                  <a:cubicBezTo>
                    <a:pt x="186" y="262"/>
                    <a:pt x="184" y="266"/>
                    <a:pt x="183" y="269"/>
                  </a:cubicBezTo>
                  <a:cubicBezTo>
                    <a:pt x="180" y="274"/>
                    <a:pt x="175" y="280"/>
                    <a:pt x="175" y="284"/>
                  </a:cubicBezTo>
                  <a:cubicBezTo>
                    <a:pt x="175" y="285"/>
                    <a:pt x="175" y="286"/>
                    <a:pt x="175" y="286"/>
                  </a:cubicBezTo>
                  <a:cubicBezTo>
                    <a:pt x="175" y="291"/>
                    <a:pt x="169" y="293"/>
                    <a:pt x="167" y="295"/>
                  </a:cubicBezTo>
                  <a:cubicBezTo>
                    <a:pt x="167" y="296"/>
                    <a:pt x="168" y="297"/>
                    <a:pt x="168" y="298"/>
                  </a:cubicBezTo>
                  <a:cubicBezTo>
                    <a:pt x="167" y="301"/>
                    <a:pt x="164" y="305"/>
                    <a:pt x="162" y="306"/>
                  </a:cubicBezTo>
                  <a:cubicBezTo>
                    <a:pt x="160" y="307"/>
                    <a:pt x="158" y="307"/>
                    <a:pt x="157" y="309"/>
                  </a:cubicBezTo>
                  <a:cubicBezTo>
                    <a:pt x="157" y="309"/>
                    <a:pt x="158" y="311"/>
                    <a:pt x="158" y="312"/>
                  </a:cubicBezTo>
                  <a:cubicBezTo>
                    <a:pt x="157" y="316"/>
                    <a:pt x="152" y="320"/>
                    <a:pt x="149" y="324"/>
                  </a:cubicBezTo>
                  <a:cubicBezTo>
                    <a:pt x="147" y="328"/>
                    <a:pt x="143" y="330"/>
                    <a:pt x="139" y="333"/>
                  </a:cubicBezTo>
                  <a:cubicBezTo>
                    <a:pt x="134" y="338"/>
                    <a:pt x="130" y="345"/>
                    <a:pt x="127" y="351"/>
                  </a:cubicBezTo>
                  <a:cubicBezTo>
                    <a:pt x="126" y="354"/>
                    <a:pt x="121" y="359"/>
                    <a:pt x="119" y="360"/>
                  </a:cubicBezTo>
                  <a:cubicBezTo>
                    <a:pt x="103" y="363"/>
                    <a:pt x="87" y="358"/>
                    <a:pt x="72" y="358"/>
                  </a:cubicBezTo>
                  <a:cubicBezTo>
                    <a:pt x="72" y="337"/>
                    <a:pt x="73" y="320"/>
                    <a:pt x="72" y="300"/>
                  </a:cubicBezTo>
                  <a:cubicBezTo>
                    <a:pt x="68" y="308"/>
                    <a:pt x="70" y="321"/>
                    <a:pt x="70" y="332"/>
                  </a:cubicBezTo>
                  <a:cubicBezTo>
                    <a:pt x="71" y="340"/>
                    <a:pt x="69" y="350"/>
                    <a:pt x="69" y="357"/>
                  </a:cubicBezTo>
                  <a:cubicBezTo>
                    <a:pt x="67" y="354"/>
                    <a:pt x="56" y="354"/>
                    <a:pt x="58" y="359"/>
                  </a:cubicBezTo>
                  <a:cubicBezTo>
                    <a:pt x="59" y="363"/>
                    <a:pt x="67" y="359"/>
                    <a:pt x="69" y="361"/>
                  </a:cubicBezTo>
                  <a:cubicBezTo>
                    <a:pt x="70" y="363"/>
                    <a:pt x="70" y="369"/>
                    <a:pt x="70" y="372"/>
                  </a:cubicBezTo>
                  <a:cubicBezTo>
                    <a:pt x="71" y="382"/>
                    <a:pt x="70" y="388"/>
                    <a:pt x="70" y="398"/>
                  </a:cubicBezTo>
                  <a:cubicBezTo>
                    <a:pt x="70" y="404"/>
                    <a:pt x="72" y="417"/>
                    <a:pt x="69" y="420"/>
                  </a:cubicBezTo>
                  <a:cubicBezTo>
                    <a:pt x="68" y="422"/>
                    <a:pt x="53" y="423"/>
                    <a:pt x="51" y="423"/>
                  </a:cubicBezTo>
                  <a:cubicBezTo>
                    <a:pt x="44" y="423"/>
                    <a:pt x="34" y="420"/>
                    <a:pt x="26" y="421"/>
                  </a:cubicBezTo>
                  <a:cubicBezTo>
                    <a:pt x="22" y="421"/>
                    <a:pt x="16" y="422"/>
                    <a:pt x="11" y="422"/>
                  </a:cubicBezTo>
                  <a:cubicBezTo>
                    <a:pt x="10" y="422"/>
                    <a:pt x="7" y="422"/>
                    <a:pt x="6" y="422"/>
                  </a:cubicBezTo>
                  <a:cubicBezTo>
                    <a:pt x="5" y="422"/>
                    <a:pt x="5" y="423"/>
                    <a:pt x="4" y="423"/>
                  </a:cubicBezTo>
                  <a:cubicBezTo>
                    <a:pt x="3" y="423"/>
                    <a:pt x="3" y="424"/>
                    <a:pt x="2" y="424"/>
                  </a:cubicBezTo>
                  <a:cubicBezTo>
                    <a:pt x="2" y="425"/>
                    <a:pt x="2" y="425"/>
                    <a:pt x="2" y="426"/>
                  </a:cubicBezTo>
                  <a:cubicBezTo>
                    <a:pt x="3" y="427"/>
                    <a:pt x="4" y="427"/>
                    <a:pt x="4" y="428"/>
                  </a:cubicBezTo>
                  <a:cubicBezTo>
                    <a:pt x="12" y="427"/>
                    <a:pt x="21" y="428"/>
                    <a:pt x="28" y="428"/>
                  </a:cubicBezTo>
                  <a:cubicBezTo>
                    <a:pt x="33" y="427"/>
                    <a:pt x="37" y="426"/>
                    <a:pt x="41" y="427"/>
                  </a:cubicBezTo>
                  <a:cubicBezTo>
                    <a:pt x="42" y="428"/>
                    <a:pt x="43" y="429"/>
                    <a:pt x="44" y="429"/>
                  </a:cubicBezTo>
                  <a:cubicBezTo>
                    <a:pt x="49" y="430"/>
                    <a:pt x="54" y="428"/>
                    <a:pt x="58" y="430"/>
                  </a:cubicBezTo>
                  <a:cubicBezTo>
                    <a:pt x="58" y="432"/>
                    <a:pt x="56" y="433"/>
                    <a:pt x="57" y="435"/>
                  </a:cubicBezTo>
                  <a:cubicBezTo>
                    <a:pt x="62" y="436"/>
                    <a:pt x="59" y="428"/>
                    <a:pt x="65" y="429"/>
                  </a:cubicBezTo>
                  <a:cubicBezTo>
                    <a:pt x="69" y="436"/>
                    <a:pt x="63" y="440"/>
                    <a:pt x="59" y="444"/>
                  </a:cubicBezTo>
                  <a:cubicBezTo>
                    <a:pt x="54" y="451"/>
                    <a:pt x="46" y="458"/>
                    <a:pt x="43" y="466"/>
                  </a:cubicBezTo>
                  <a:cubicBezTo>
                    <a:pt x="54" y="460"/>
                    <a:pt x="60" y="447"/>
                    <a:pt x="69" y="439"/>
                  </a:cubicBezTo>
                  <a:cubicBezTo>
                    <a:pt x="69" y="448"/>
                    <a:pt x="70" y="456"/>
                    <a:pt x="69" y="465"/>
                  </a:cubicBezTo>
                  <a:cubicBezTo>
                    <a:pt x="69" y="467"/>
                    <a:pt x="64" y="482"/>
                    <a:pt x="70" y="481"/>
                  </a:cubicBezTo>
                  <a:cubicBezTo>
                    <a:pt x="74" y="480"/>
                    <a:pt x="73" y="473"/>
                    <a:pt x="73" y="470"/>
                  </a:cubicBezTo>
                  <a:cubicBezTo>
                    <a:pt x="73" y="466"/>
                    <a:pt x="80" y="460"/>
                    <a:pt x="84" y="455"/>
                  </a:cubicBezTo>
                  <a:cubicBezTo>
                    <a:pt x="86" y="451"/>
                    <a:pt x="89" y="448"/>
                    <a:pt x="90" y="443"/>
                  </a:cubicBezTo>
                  <a:cubicBezTo>
                    <a:pt x="96" y="442"/>
                    <a:pt x="96" y="432"/>
                    <a:pt x="101" y="431"/>
                  </a:cubicBezTo>
                  <a:cubicBezTo>
                    <a:pt x="105" y="430"/>
                    <a:pt x="111" y="431"/>
                    <a:pt x="116" y="431"/>
                  </a:cubicBezTo>
                  <a:cubicBezTo>
                    <a:pt x="126" y="430"/>
                    <a:pt x="139" y="431"/>
                    <a:pt x="149" y="429"/>
                  </a:cubicBezTo>
                  <a:cubicBezTo>
                    <a:pt x="149" y="431"/>
                    <a:pt x="153" y="431"/>
                    <a:pt x="156" y="431"/>
                  </a:cubicBezTo>
                  <a:cubicBezTo>
                    <a:pt x="169" y="433"/>
                    <a:pt x="193" y="433"/>
                    <a:pt x="206" y="431"/>
                  </a:cubicBezTo>
                  <a:cubicBezTo>
                    <a:pt x="190" y="430"/>
                    <a:pt x="173" y="431"/>
                    <a:pt x="156" y="429"/>
                  </a:cubicBezTo>
                  <a:cubicBezTo>
                    <a:pt x="169" y="426"/>
                    <a:pt x="188" y="428"/>
                    <a:pt x="204" y="428"/>
                  </a:cubicBezTo>
                  <a:cubicBezTo>
                    <a:pt x="212" y="429"/>
                    <a:pt x="221" y="427"/>
                    <a:pt x="228" y="429"/>
                  </a:cubicBezTo>
                  <a:cubicBezTo>
                    <a:pt x="229" y="429"/>
                    <a:pt x="229" y="431"/>
                    <a:pt x="230" y="431"/>
                  </a:cubicBezTo>
                  <a:cubicBezTo>
                    <a:pt x="232" y="431"/>
                    <a:pt x="234" y="428"/>
                    <a:pt x="235" y="430"/>
                  </a:cubicBezTo>
                  <a:cubicBezTo>
                    <a:pt x="236" y="430"/>
                    <a:pt x="233" y="437"/>
                    <a:pt x="233" y="439"/>
                  </a:cubicBezTo>
                  <a:cubicBezTo>
                    <a:pt x="232" y="441"/>
                    <a:pt x="228" y="446"/>
                    <a:pt x="231" y="447"/>
                  </a:cubicBezTo>
                  <a:cubicBezTo>
                    <a:pt x="234" y="448"/>
                    <a:pt x="236" y="438"/>
                    <a:pt x="239" y="438"/>
                  </a:cubicBezTo>
                  <a:cubicBezTo>
                    <a:pt x="239" y="439"/>
                    <a:pt x="240" y="440"/>
                    <a:pt x="241" y="440"/>
                  </a:cubicBezTo>
                  <a:cubicBezTo>
                    <a:pt x="246" y="441"/>
                    <a:pt x="250" y="425"/>
                    <a:pt x="258" y="430"/>
                  </a:cubicBezTo>
                  <a:cubicBezTo>
                    <a:pt x="254" y="441"/>
                    <a:pt x="248" y="451"/>
                    <a:pt x="244" y="463"/>
                  </a:cubicBezTo>
                  <a:cubicBezTo>
                    <a:pt x="243" y="466"/>
                    <a:pt x="241" y="473"/>
                    <a:pt x="245" y="473"/>
                  </a:cubicBezTo>
                  <a:cubicBezTo>
                    <a:pt x="247" y="473"/>
                    <a:pt x="247" y="470"/>
                    <a:pt x="249" y="468"/>
                  </a:cubicBezTo>
                  <a:cubicBezTo>
                    <a:pt x="251" y="465"/>
                    <a:pt x="259" y="455"/>
                    <a:pt x="251" y="456"/>
                  </a:cubicBezTo>
                  <a:cubicBezTo>
                    <a:pt x="252" y="451"/>
                    <a:pt x="254" y="446"/>
                    <a:pt x="257" y="441"/>
                  </a:cubicBezTo>
                  <a:cubicBezTo>
                    <a:pt x="258" y="439"/>
                    <a:pt x="261" y="431"/>
                    <a:pt x="263" y="430"/>
                  </a:cubicBezTo>
                  <a:cubicBezTo>
                    <a:pt x="263" y="430"/>
                    <a:pt x="266" y="431"/>
                    <a:pt x="267" y="431"/>
                  </a:cubicBezTo>
                  <a:cubicBezTo>
                    <a:pt x="271" y="432"/>
                    <a:pt x="282" y="431"/>
                    <a:pt x="279" y="436"/>
                  </a:cubicBezTo>
                  <a:cubicBezTo>
                    <a:pt x="273" y="438"/>
                    <a:pt x="269" y="429"/>
                    <a:pt x="264" y="433"/>
                  </a:cubicBezTo>
                  <a:cubicBezTo>
                    <a:pt x="267" y="434"/>
                    <a:pt x="270" y="437"/>
                    <a:pt x="273" y="438"/>
                  </a:cubicBezTo>
                  <a:cubicBezTo>
                    <a:pt x="274" y="439"/>
                    <a:pt x="278" y="439"/>
                    <a:pt x="280" y="441"/>
                  </a:cubicBezTo>
                  <a:cubicBezTo>
                    <a:pt x="281" y="443"/>
                    <a:pt x="280" y="448"/>
                    <a:pt x="280" y="451"/>
                  </a:cubicBezTo>
                  <a:cubicBezTo>
                    <a:pt x="280" y="459"/>
                    <a:pt x="283" y="467"/>
                    <a:pt x="282" y="476"/>
                  </a:cubicBezTo>
                  <a:cubicBezTo>
                    <a:pt x="286" y="479"/>
                    <a:pt x="286" y="473"/>
                    <a:pt x="286" y="469"/>
                  </a:cubicBezTo>
                  <a:cubicBezTo>
                    <a:pt x="285" y="461"/>
                    <a:pt x="282" y="449"/>
                    <a:pt x="283" y="440"/>
                  </a:cubicBezTo>
                  <a:cubicBezTo>
                    <a:pt x="290" y="444"/>
                    <a:pt x="306" y="435"/>
                    <a:pt x="295" y="431"/>
                  </a:cubicBezTo>
                  <a:cubicBezTo>
                    <a:pt x="301" y="430"/>
                    <a:pt x="310" y="431"/>
                    <a:pt x="315" y="433"/>
                  </a:cubicBezTo>
                  <a:cubicBezTo>
                    <a:pt x="315" y="434"/>
                    <a:pt x="314" y="434"/>
                    <a:pt x="314" y="435"/>
                  </a:cubicBezTo>
                  <a:cubicBezTo>
                    <a:pt x="316" y="438"/>
                    <a:pt x="325" y="438"/>
                    <a:pt x="325" y="434"/>
                  </a:cubicBezTo>
                  <a:cubicBezTo>
                    <a:pt x="325" y="429"/>
                    <a:pt x="311" y="427"/>
                    <a:pt x="304" y="427"/>
                  </a:cubicBezTo>
                  <a:cubicBezTo>
                    <a:pt x="296" y="427"/>
                    <a:pt x="289" y="426"/>
                    <a:pt x="283" y="426"/>
                  </a:cubicBezTo>
                  <a:cubicBezTo>
                    <a:pt x="283" y="415"/>
                    <a:pt x="278" y="401"/>
                    <a:pt x="282" y="391"/>
                  </a:cubicBezTo>
                  <a:cubicBezTo>
                    <a:pt x="285" y="384"/>
                    <a:pt x="290" y="374"/>
                    <a:pt x="294" y="367"/>
                  </a:cubicBezTo>
                  <a:cubicBezTo>
                    <a:pt x="294" y="366"/>
                    <a:pt x="296" y="362"/>
                    <a:pt x="297" y="362"/>
                  </a:cubicBezTo>
                  <a:cubicBezTo>
                    <a:pt x="301" y="361"/>
                    <a:pt x="315" y="363"/>
                    <a:pt x="319" y="365"/>
                  </a:cubicBezTo>
                  <a:cubicBezTo>
                    <a:pt x="321" y="366"/>
                    <a:pt x="321" y="367"/>
                    <a:pt x="323" y="367"/>
                  </a:cubicBezTo>
                  <a:cubicBezTo>
                    <a:pt x="324" y="368"/>
                    <a:pt x="332" y="367"/>
                    <a:pt x="330" y="364"/>
                  </a:cubicBezTo>
                  <a:cubicBezTo>
                    <a:pt x="330" y="362"/>
                    <a:pt x="324" y="361"/>
                    <a:pt x="322" y="361"/>
                  </a:cubicBezTo>
                  <a:close/>
                  <a:moveTo>
                    <a:pt x="284" y="434"/>
                  </a:moveTo>
                  <a:cubicBezTo>
                    <a:pt x="287" y="434"/>
                    <a:pt x="290" y="435"/>
                    <a:pt x="292" y="436"/>
                  </a:cubicBezTo>
                  <a:cubicBezTo>
                    <a:pt x="290" y="437"/>
                    <a:pt x="286" y="438"/>
                    <a:pt x="284" y="437"/>
                  </a:cubicBezTo>
                  <a:lnTo>
                    <a:pt x="284" y="434"/>
                  </a:lnTo>
                  <a:close/>
                  <a:moveTo>
                    <a:pt x="309" y="332"/>
                  </a:moveTo>
                  <a:cubicBezTo>
                    <a:pt x="308" y="335"/>
                    <a:pt x="307" y="338"/>
                    <a:pt x="304" y="338"/>
                  </a:cubicBezTo>
                  <a:cubicBezTo>
                    <a:pt x="306" y="336"/>
                    <a:pt x="304" y="330"/>
                    <a:pt x="309" y="332"/>
                  </a:cubicBezTo>
                  <a:close/>
                  <a:moveTo>
                    <a:pt x="299" y="331"/>
                  </a:moveTo>
                  <a:cubicBezTo>
                    <a:pt x="299" y="333"/>
                    <a:pt x="298" y="334"/>
                    <a:pt x="297" y="335"/>
                  </a:cubicBezTo>
                  <a:cubicBezTo>
                    <a:pt x="294" y="334"/>
                    <a:pt x="297" y="329"/>
                    <a:pt x="299" y="331"/>
                  </a:cubicBezTo>
                  <a:close/>
                  <a:moveTo>
                    <a:pt x="286" y="334"/>
                  </a:moveTo>
                  <a:cubicBezTo>
                    <a:pt x="288" y="336"/>
                    <a:pt x="285" y="339"/>
                    <a:pt x="282" y="339"/>
                  </a:cubicBezTo>
                  <a:cubicBezTo>
                    <a:pt x="283" y="337"/>
                    <a:pt x="285" y="336"/>
                    <a:pt x="286" y="334"/>
                  </a:cubicBezTo>
                  <a:close/>
                  <a:moveTo>
                    <a:pt x="276" y="309"/>
                  </a:moveTo>
                  <a:cubicBezTo>
                    <a:pt x="276" y="314"/>
                    <a:pt x="278" y="326"/>
                    <a:pt x="276" y="328"/>
                  </a:cubicBezTo>
                  <a:cubicBezTo>
                    <a:pt x="275" y="329"/>
                    <a:pt x="272" y="328"/>
                    <a:pt x="269" y="329"/>
                  </a:cubicBezTo>
                  <a:cubicBezTo>
                    <a:pt x="263" y="329"/>
                    <a:pt x="250" y="329"/>
                    <a:pt x="243" y="330"/>
                  </a:cubicBezTo>
                  <a:cubicBezTo>
                    <a:pt x="243" y="330"/>
                    <a:pt x="239" y="331"/>
                    <a:pt x="240" y="333"/>
                  </a:cubicBezTo>
                  <a:cubicBezTo>
                    <a:pt x="241" y="335"/>
                    <a:pt x="249" y="332"/>
                    <a:pt x="251" y="332"/>
                  </a:cubicBezTo>
                  <a:cubicBezTo>
                    <a:pt x="255" y="332"/>
                    <a:pt x="260" y="332"/>
                    <a:pt x="264" y="332"/>
                  </a:cubicBezTo>
                  <a:cubicBezTo>
                    <a:pt x="254" y="335"/>
                    <a:pt x="240" y="335"/>
                    <a:pt x="232" y="340"/>
                  </a:cubicBezTo>
                  <a:cubicBezTo>
                    <a:pt x="247" y="339"/>
                    <a:pt x="261" y="334"/>
                    <a:pt x="276" y="333"/>
                  </a:cubicBezTo>
                  <a:cubicBezTo>
                    <a:pt x="280" y="342"/>
                    <a:pt x="268" y="341"/>
                    <a:pt x="262" y="342"/>
                  </a:cubicBezTo>
                  <a:cubicBezTo>
                    <a:pt x="256" y="343"/>
                    <a:pt x="247" y="343"/>
                    <a:pt x="242" y="345"/>
                  </a:cubicBezTo>
                  <a:cubicBezTo>
                    <a:pt x="240" y="346"/>
                    <a:pt x="237" y="348"/>
                    <a:pt x="234" y="348"/>
                  </a:cubicBezTo>
                  <a:cubicBezTo>
                    <a:pt x="247" y="348"/>
                    <a:pt x="258" y="344"/>
                    <a:pt x="272" y="344"/>
                  </a:cubicBezTo>
                  <a:cubicBezTo>
                    <a:pt x="268" y="349"/>
                    <a:pt x="264" y="356"/>
                    <a:pt x="256" y="357"/>
                  </a:cubicBezTo>
                  <a:cubicBezTo>
                    <a:pt x="249" y="358"/>
                    <a:pt x="239" y="357"/>
                    <a:pt x="231" y="357"/>
                  </a:cubicBezTo>
                  <a:cubicBezTo>
                    <a:pt x="213" y="358"/>
                    <a:pt x="190" y="360"/>
                    <a:pt x="173" y="359"/>
                  </a:cubicBezTo>
                  <a:cubicBezTo>
                    <a:pt x="174" y="358"/>
                    <a:pt x="175" y="358"/>
                    <a:pt x="176" y="358"/>
                  </a:cubicBezTo>
                  <a:cubicBezTo>
                    <a:pt x="167" y="356"/>
                    <a:pt x="173" y="349"/>
                    <a:pt x="177" y="344"/>
                  </a:cubicBezTo>
                  <a:cubicBezTo>
                    <a:pt x="188" y="329"/>
                    <a:pt x="202" y="315"/>
                    <a:pt x="213" y="299"/>
                  </a:cubicBezTo>
                  <a:cubicBezTo>
                    <a:pt x="212" y="298"/>
                    <a:pt x="210" y="301"/>
                    <a:pt x="210" y="301"/>
                  </a:cubicBezTo>
                  <a:cubicBezTo>
                    <a:pt x="215" y="293"/>
                    <a:pt x="223" y="288"/>
                    <a:pt x="228" y="281"/>
                  </a:cubicBezTo>
                  <a:cubicBezTo>
                    <a:pt x="219" y="308"/>
                    <a:pt x="200" y="326"/>
                    <a:pt x="184" y="346"/>
                  </a:cubicBezTo>
                  <a:cubicBezTo>
                    <a:pt x="197" y="336"/>
                    <a:pt x="208" y="323"/>
                    <a:pt x="217" y="309"/>
                  </a:cubicBezTo>
                  <a:cubicBezTo>
                    <a:pt x="224" y="298"/>
                    <a:pt x="231" y="286"/>
                    <a:pt x="235" y="273"/>
                  </a:cubicBezTo>
                  <a:cubicBezTo>
                    <a:pt x="238" y="266"/>
                    <a:pt x="241" y="258"/>
                    <a:pt x="246" y="252"/>
                  </a:cubicBezTo>
                  <a:cubicBezTo>
                    <a:pt x="253" y="243"/>
                    <a:pt x="258" y="232"/>
                    <a:pt x="262" y="220"/>
                  </a:cubicBezTo>
                  <a:cubicBezTo>
                    <a:pt x="265" y="211"/>
                    <a:pt x="266" y="200"/>
                    <a:pt x="275" y="196"/>
                  </a:cubicBezTo>
                  <a:cubicBezTo>
                    <a:pt x="274" y="217"/>
                    <a:pt x="275" y="240"/>
                    <a:pt x="274" y="263"/>
                  </a:cubicBezTo>
                  <a:cubicBezTo>
                    <a:pt x="274" y="279"/>
                    <a:pt x="277" y="292"/>
                    <a:pt x="276" y="309"/>
                  </a:cubicBezTo>
                  <a:close/>
                  <a:moveTo>
                    <a:pt x="232" y="372"/>
                  </a:moveTo>
                  <a:cubicBezTo>
                    <a:pt x="212" y="371"/>
                    <a:pt x="191" y="372"/>
                    <a:pt x="171" y="370"/>
                  </a:cubicBezTo>
                  <a:cubicBezTo>
                    <a:pt x="173" y="369"/>
                    <a:pt x="171" y="366"/>
                    <a:pt x="172" y="366"/>
                  </a:cubicBezTo>
                  <a:cubicBezTo>
                    <a:pt x="173" y="366"/>
                    <a:pt x="173" y="369"/>
                    <a:pt x="175" y="369"/>
                  </a:cubicBezTo>
                  <a:cubicBezTo>
                    <a:pt x="177" y="370"/>
                    <a:pt x="183" y="366"/>
                    <a:pt x="186" y="366"/>
                  </a:cubicBezTo>
                  <a:cubicBezTo>
                    <a:pt x="205" y="363"/>
                    <a:pt x="233" y="368"/>
                    <a:pt x="251" y="367"/>
                  </a:cubicBezTo>
                  <a:cubicBezTo>
                    <a:pt x="250" y="375"/>
                    <a:pt x="240" y="372"/>
                    <a:pt x="232" y="372"/>
                  </a:cubicBezTo>
                  <a:close/>
                  <a:moveTo>
                    <a:pt x="240" y="375"/>
                  </a:moveTo>
                  <a:cubicBezTo>
                    <a:pt x="239" y="376"/>
                    <a:pt x="236" y="376"/>
                    <a:pt x="236" y="375"/>
                  </a:cubicBezTo>
                  <a:cubicBezTo>
                    <a:pt x="237" y="375"/>
                    <a:pt x="239" y="375"/>
                    <a:pt x="240" y="375"/>
                  </a:cubicBezTo>
                  <a:close/>
                  <a:moveTo>
                    <a:pt x="235" y="375"/>
                  </a:moveTo>
                  <a:cubicBezTo>
                    <a:pt x="233" y="375"/>
                    <a:pt x="230" y="376"/>
                    <a:pt x="229" y="375"/>
                  </a:cubicBezTo>
                  <a:cubicBezTo>
                    <a:pt x="231" y="375"/>
                    <a:pt x="233" y="374"/>
                    <a:pt x="235" y="375"/>
                  </a:cubicBezTo>
                  <a:close/>
                  <a:moveTo>
                    <a:pt x="224" y="378"/>
                  </a:moveTo>
                  <a:cubicBezTo>
                    <a:pt x="205" y="378"/>
                    <a:pt x="185" y="377"/>
                    <a:pt x="167" y="375"/>
                  </a:cubicBezTo>
                  <a:cubicBezTo>
                    <a:pt x="167" y="374"/>
                    <a:pt x="167" y="374"/>
                    <a:pt x="167" y="374"/>
                  </a:cubicBezTo>
                  <a:cubicBezTo>
                    <a:pt x="186" y="375"/>
                    <a:pt x="206" y="376"/>
                    <a:pt x="224" y="378"/>
                  </a:cubicBezTo>
                  <a:close/>
                  <a:moveTo>
                    <a:pt x="258" y="381"/>
                  </a:moveTo>
                  <a:cubicBezTo>
                    <a:pt x="258" y="384"/>
                    <a:pt x="253" y="382"/>
                    <a:pt x="250" y="382"/>
                  </a:cubicBezTo>
                  <a:cubicBezTo>
                    <a:pt x="252" y="382"/>
                    <a:pt x="256" y="381"/>
                    <a:pt x="258" y="381"/>
                  </a:cubicBezTo>
                  <a:close/>
                  <a:moveTo>
                    <a:pt x="257" y="377"/>
                  </a:moveTo>
                  <a:cubicBezTo>
                    <a:pt x="258" y="377"/>
                    <a:pt x="260" y="376"/>
                    <a:pt x="261" y="377"/>
                  </a:cubicBezTo>
                  <a:cubicBezTo>
                    <a:pt x="262" y="378"/>
                    <a:pt x="261" y="378"/>
                    <a:pt x="260" y="379"/>
                  </a:cubicBezTo>
                  <a:cubicBezTo>
                    <a:pt x="259" y="378"/>
                    <a:pt x="258" y="378"/>
                    <a:pt x="257" y="377"/>
                  </a:cubicBezTo>
                  <a:close/>
                  <a:moveTo>
                    <a:pt x="253" y="372"/>
                  </a:moveTo>
                  <a:cubicBezTo>
                    <a:pt x="254" y="364"/>
                    <a:pt x="269" y="369"/>
                    <a:pt x="272" y="362"/>
                  </a:cubicBezTo>
                  <a:cubicBezTo>
                    <a:pt x="272" y="362"/>
                    <a:pt x="272" y="362"/>
                    <a:pt x="272" y="362"/>
                  </a:cubicBezTo>
                  <a:cubicBezTo>
                    <a:pt x="270" y="364"/>
                    <a:pt x="269" y="371"/>
                    <a:pt x="266" y="372"/>
                  </a:cubicBezTo>
                  <a:cubicBezTo>
                    <a:pt x="263" y="374"/>
                    <a:pt x="257" y="373"/>
                    <a:pt x="253" y="372"/>
                  </a:cubicBezTo>
                  <a:close/>
                  <a:moveTo>
                    <a:pt x="267" y="358"/>
                  </a:moveTo>
                  <a:cubicBezTo>
                    <a:pt x="269" y="356"/>
                    <a:pt x="272" y="354"/>
                    <a:pt x="276" y="353"/>
                  </a:cubicBezTo>
                  <a:cubicBezTo>
                    <a:pt x="279" y="359"/>
                    <a:pt x="271" y="359"/>
                    <a:pt x="267" y="358"/>
                  </a:cubicBezTo>
                  <a:close/>
                  <a:moveTo>
                    <a:pt x="190" y="323"/>
                  </a:moveTo>
                  <a:cubicBezTo>
                    <a:pt x="191" y="320"/>
                    <a:pt x="193" y="318"/>
                    <a:pt x="195" y="315"/>
                  </a:cubicBezTo>
                  <a:cubicBezTo>
                    <a:pt x="196" y="315"/>
                    <a:pt x="196" y="315"/>
                    <a:pt x="196" y="315"/>
                  </a:cubicBezTo>
                  <a:cubicBezTo>
                    <a:pt x="194" y="318"/>
                    <a:pt x="192" y="321"/>
                    <a:pt x="190" y="323"/>
                  </a:cubicBezTo>
                  <a:close/>
                  <a:moveTo>
                    <a:pt x="191" y="281"/>
                  </a:moveTo>
                  <a:cubicBezTo>
                    <a:pt x="196" y="280"/>
                    <a:pt x="203" y="280"/>
                    <a:pt x="209" y="280"/>
                  </a:cubicBezTo>
                  <a:cubicBezTo>
                    <a:pt x="207" y="289"/>
                    <a:pt x="196" y="283"/>
                    <a:pt x="191" y="281"/>
                  </a:cubicBezTo>
                  <a:close/>
                  <a:moveTo>
                    <a:pt x="247" y="181"/>
                  </a:moveTo>
                  <a:cubicBezTo>
                    <a:pt x="244" y="180"/>
                    <a:pt x="241" y="180"/>
                    <a:pt x="239" y="179"/>
                  </a:cubicBezTo>
                  <a:cubicBezTo>
                    <a:pt x="222" y="176"/>
                    <a:pt x="204" y="172"/>
                    <a:pt x="190" y="168"/>
                  </a:cubicBezTo>
                  <a:cubicBezTo>
                    <a:pt x="190" y="168"/>
                    <a:pt x="190" y="167"/>
                    <a:pt x="190" y="167"/>
                  </a:cubicBezTo>
                  <a:cubicBezTo>
                    <a:pt x="210" y="167"/>
                    <a:pt x="233" y="169"/>
                    <a:pt x="255" y="168"/>
                  </a:cubicBezTo>
                  <a:cubicBezTo>
                    <a:pt x="257" y="177"/>
                    <a:pt x="257" y="188"/>
                    <a:pt x="255" y="196"/>
                  </a:cubicBezTo>
                  <a:cubicBezTo>
                    <a:pt x="252" y="196"/>
                    <a:pt x="247" y="195"/>
                    <a:pt x="243" y="194"/>
                  </a:cubicBezTo>
                  <a:cubicBezTo>
                    <a:pt x="244" y="192"/>
                    <a:pt x="245" y="190"/>
                    <a:pt x="246" y="188"/>
                  </a:cubicBezTo>
                  <a:cubicBezTo>
                    <a:pt x="248" y="188"/>
                    <a:pt x="254" y="188"/>
                    <a:pt x="254" y="186"/>
                  </a:cubicBezTo>
                  <a:cubicBezTo>
                    <a:pt x="255" y="183"/>
                    <a:pt x="249" y="182"/>
                    <a:pt x="247" y="181"/>
                  </a:cubicBezTo>
                  <a:close/>
                  <a:moveTo>
                    <a:pt x="240" y="133"/>
                  </a:moveTo>
                  <a:cubicBezTo>
                    <a:pt x="238" y="134"/>
                    <a:pt x="235" y="133"/>
                    <a:pt x="233" y="132"/>
                  </a:cubicBezTo>
                  <a:cubicBezTo>
                    <a:pt x="236" y="133"/>
                    <a:pt x="240" y="130"/>
                    <a:pt x="240" y="133"/>
                  </a:cubicBezTo>
                  <a:close/>
                  <a:moveTo>
                    <a:pt x="237" y="120"/>
                  </a:moveTo>
                  <a:cubicBezTo>
                    <a:pt x="240" y="122"/>
                    <a:pt x="244" y="124"/>
                    <a:pt x="244" y="130"/>
                  </a:cubicBezTo>
                  <a:cubicBezTo>
                    <a:pt x="241" y="127"/>
                    <a:pt x="239" y="124"/>
                    <a:pt x="237" y="120"/>
                  </a:cubicBezTo>
                  <a:close/>
                  <a:moveTo>
                    <a:pt x="211" y="119"/>
                  </a:moveTo>
                  <a:cubicBezTo>
                    <a:pt x="218" y="120"/>
                    <a:pt x="231" y="117"/>
                    <a:pt x="234" y="124"/>
                  </a:cubicBezTo>
                  <a:cubicBezTo>
                    <a:pt x="225" y="123"/>
                    <a:pt x="218" y="121"/>
                    <a:pt x="211" y="119"/>
                  </a:cubicBezTo>
                  <a:close/>
                  <a:moveTo>
                    <a:pt x="244" y="139"/>
                  </a:moveTo>
                  <a:cubicBezTo>
                    <a:pt x="245" y="140"/>
                    <a:pt x="247" y="142"/>
                    <a:pt x="247" y="145"/>
                  </a:cubicBezTo>
                  <a:cubicBezTo>
                    <a:pt x="227" y="142"/>
                    <a:pt x="203" y="141"/>
                    <a:pt x="183" y="137"/>
                  </a:cubicBezTo>
                  <a:cubicBezTo>
                    <a:pt x="203" y="138"/>
                    <a:pt x="225" y="140"/>
                    <a:pt x="244" y="139"/>
                  </a:cubicBezTo>
                  <a:close/>
                  <a:moveTo>
                    <a:pt x="251" y="146"/>
                  </a:moveTo>
                  <a:cubicBezTo>
                    <a:pt x="254" y="150"/>
                    <a:pt x="254" y="155"/>
                    <a:pt x="254" y="162"/>
                  </a:cubicBezTo>
                  <a:cubicBezTo>
                    <a:pt x="230" y="159"/>
                    <a:pt x="208" y="154"/>
                    <a:pt x="185" y="150"/>
                  </a:cubicBezTo>
                  <a:cubicBezTo>
                    <a:pt x="203" y="150"/>
                    <a:pt x="228" y="150"/>
                    <a:pt x="247" y="150"/>
                  </a:cubicBezTo>
                  <a:cubicBezTo>
                    <a:pt x="250" y="150"/>
                    <a:pt x="252" y="150"/>
                    <a:pt x="251" y="146"/>
                  </a:cubicBezTo>
                  <a:close/>
                  <a:moveTo>
                    <a:pt x="258" y="216"/>
                  </a:moveTo>
                  <a:cubicBezTo>
                    <a:pt x="258" y="220"/>
                    <a:pt x="256" y="224"/>
                    <a:pt x="254" y="227"/>
                  </a:cubicBezTo>
                  <a:cubicBezTo>
                    <a:pt x="255" y="223"/>
                    <a:pt x="256" y="218"/>
                    <a:pt x="258" y="216"/>
                  </a:cubicBezTo>
                  <a:close/>
                  <a:moveTo>
                    <a:pt x="258" y="155"/>
                  </a:moveTo>
                  <a:cubicBezTo>
                    <a:pt x="259" y="157"/>
                    <a:pt x="259" y="159"/>
                    <a:pt x="259" y="162"/>
                  </a:cubicBezTo>
                  <a:cubicBezTo>
                    <a:pt x="257" y="160"/>
                    <a:pt x="258" y="157"/>
                    <a:pt x="258" y="155"/>
                  </a:cubicBezTo>
                  <a:close/>
                  <a:moveTo>
                    <a:pt x="254" y="200"/>
                  </a:moveTo>
                  <a:cubicBezTo>
                    <a:pt x="255" y="207"/>
                    <a:pt x="254" y="214"/>
                    <a:pt x="251" y="218"/>
                  </a:cubicBezTo>
                  <a:cubicBezTo>
                    <a:pt x="253" y="216"/>
                    <a:pt x="255" y="203"/>
                    <a:pt x="251" y="202"/>
                  </a:cubicBezTo>
                  <a:cubicBezTo>
                    <a:pt x="249" y="202"/>
                    <a:pt x="249" y="207"/>
                    <a:pt x="248" y="209"/>
                  </a:cubicBezTo>
                  <a:cubicBezTo>
                    <a:pt x="244" y="209"/>
                    <a:pt x="239" y="208"/>
                    <a:pt x="235" y="208"/>
                  </a:cubicBezTo>
                  <a:cubicBezTo>
                    <a:pt x="236" y="205"/>
                    <a:pt x="237" y="201"/>
                    <a:pt x="239" y="200"/>
                  </a:cubicBezTo>
                  <a:cubicBezTo>
                    <a:pt x="243" y="198"/>
                    <a:pt x="250" y="201"/>
                    <a:pt x="254" y="200"/>
                  </a:cubicBezTo>
                  <a:close/>
                  <a:moveTo>
                    <a:pt x="227" y="210"/>
                  </a:moveTo>
                  <a:cubicBezTo>
                    <a:pt x="218" y="211"/>
                    <a:pt x="208" y="212"/>
                    <a:pt x="200" y="211"/>
                  </a:cubicBezTo>
                  <a:cubicBezTo>
                    <a:pt x="199" y="209"/>
                    <a:pt x="199" y="207"/>
                    <a:pt x="200" y="204"/>
                  </a:cubicBezTo>
                  <a:cubicBezTo>
                    <a:pt x="208" y="207"/>
                    <a:pt x="219" y="207"/>
                    <a:pt x="227" y="210"/>
                  </a:cubicBezTo>
                  <a:close/>
                  <a:moveTo>
                    <a:pt x="201" y="201"/>
                  </a:moveTo>
                  <a:cubicBezTo>
                    <a:pt x="212" y="199"/>
                    <a:pt x="223" y="200"/>
                    <a:pt x="234" y="200"/>
                  </a:cubicBezTo>
                  <a:cubicBezTo>
                    <a:pt x="233" y="208"/>
                    <a:pt x="227" y="206"/>
                    <a:pt x="219" y="205"/>
                  </a:cubicBezTo>
                  <a:cubicBezTo>
                    <a:pt x="213" y="204"/>
                    <a:pt x="206" y="202"/>
                    <a:pt x="201" y="201"/>
                  </a:cubicBezTo>
                  <a:close/>
                  <a:moveTo>
                    <a:pt x="226" y="214"/>
                  </a:moveTo>
                  <a:cubicBezTo>
                    <a:pt x="225" y="227"/>
                    <a:pt x="206" y="219"/>
                    <a:pt x="199" y="215"/>
                  </a:cubicBezTo>
                  <a:cubicBezTo>
                    <a:pt x="207" y="213"/>
                    <a:pt x="218" y="214"/>
                    <a:pt x="226" y="214"/>
                  </a:cubicBezTo>
                  <a:close/>
                  <a:moveTo>
                    <a:pt x="236" y="228"/>
                  </a:moveTo>
                  <a:cubicBezTo>
                    <a:pt x="232" y="229"/>
                    <a:pt x="226" y="228"/>
                    <a:pt x="222" y="228"/>
                  </a:cubicBezTo>
                  <a:cubicBezTo>
                    <a:pt x="224" y="223"/>
                    <a:pt x="232" y="228"/>
                    <a:pt x="236" y="228"/>
                  </a:cubicBezTo>
                  <a:close/>
                  <a:moveTo>
                    <a:pt x="219" y="225"/>
                  </a:moveTo>
                  <a:cubicBezTo>
                    <a:pt x="217" y="232"/>
                    <a:pt x="205" y="228"/>
                    <a:pt x="198" y="229"/>
                  </a:cubicBezTo>
                  <a:cubicBezTo>
                    <a:pt x="198" y="226"/>
                    <a:pt x="198" y="222"/>
                    <a:pt x="199" y="220"/>
                  </a:cubicBezTo>
                  <a:cubicBezTo>
                    <a:pt x="206" y="222"/>
                    <a:pt x="213" y="223"/>
                    <a:pt x="219" y="225"/>
                  </a:cubicBezTo>
                  <a:close/>
                  <a:moveTo>
                    <a:pt x="215" y="232"/>
                  </a:moveTo>
                  <a:cubicBezTo>
                    <a:pt x="214" y="238"/>
                    <a:pt x="207" y="234"/>
                    <a:pt x="204" y="232"/>
                  </a:cubicBezTo>
                  <a:cubicBezTo>
                    <a:pt x="206" y="231"/>
                    <a:pt x="212" y="231"/>
                    <a:pt x="215" y="232"/>
                  </a:cubicBezTo>
                  <a:close/>
                  <a:moveTo>
                    <a:pt x="230" y="243"/>
                  </a:moveTo>
                  <a:cubicBezTo>
                    <a:pt x="225" y="246"/>
                    <a:pt x="218" y="245"/>
                    <a:pt x="210" y="245"/>
                  </a:cubicBezTo>
                  <a:cubicBezTo>
                    <a:pt x="212" y="236"/>
                    <a:pt x="223" y="242"/>
                    <a:pt x="230" y="243"/>
                  </a:cubicBezTo>
                  <a:close/>
                  <a:moveTo>
                    <a:pt x="231" y="247"/>
                  </a:moveTo>
                  <a:cubicBezTo>
                    <a:pt x="229" y="250"/>
                    <a:pt x="228" y="255"/>
                    <a:pt x="225" y="256"/>
                  </a:cubicBezTo>
                  <a:cubicBezTo>
                    <a:pt x="220" y="258"/>
                    <a:pt x="210" y="252"/>
                    <a:pt x="205" y="253"/>
                  </a:cubicBezTo>
                  <a:cubicBezTo>
                    <a:pt x="207" y="244"/>
                    <a:pt x="221" y="249"/>
                    <a:pt x="231" y="247"/>
                  </a:cubicBezTo>
                  <a:close/>
                  <a:moveTo>
                    <a:pt x="234" y="262"/>
                  </a:moveTo>
                  <a:cubicBezTo>
                    <a:pt x="233" y="266"/>
                    <a:pt x="230" y="270"/>
                    <a:pt x="227" y="273"/>
                  </a:cubicBezTo>
                  <a:cubicBezTo>
                    <a:pt x="229" y="269"/>
                    <a:pt x="230" y="263"/>
                    <a:pt x="234" y="262"/>
                  </a:cubicBezTo>
                  <a:close/>
                  <a:moveTo>
                    <a:pt x="217" y="237"/>
                  </a:moveTo>
                  <a:cubicBezTo>
                    <a:pt x="218" y="228"/>
                    <a:pt x="231" y="232"/>
                    <a:pt x="239" y="232"/>
                  </a:cubicBezTo>
                  <a:cubicBezTo>
                    <a:pt x="238" y="235"/>
                    <a:pt x="237" y="240"/>
                    <a:pt x="234" y="241"/>
                  </a:cubicBezTo>
                  <a:cubicBezTo>
                    <a:pt x="229" y="242"/>
                    <a:pt x="221" y="237"/>
                    <a:pt x="217" y="237"/>
                  </a:cubicBezTo>
                  <a:close/>
                  <a:moveTo>
                    <a:pt x="243" y="247"/>
                  </a:moveTo>
                  <a:cubicBezTo>
                    <a:pt x="241" y="253"/>
                    <a:pt x="239" y="257"/>
                    <a:pt x="235" y="260"/>
                  </a:cubicBezTo>
                  <a:cubicBezTo>
                    <a:pt x="235" y="255"/>
                    <a:pt x="239" y="249"/>
                    <a:pt x="243" y="247"/>
                  </a:cubicBezTo>
                  <a:close/>
                  <a:moveTo>
                    <a:pt x="242" y="226"/>
                  </a:moveTo>
                  <a:cubicBezTo>
                    <a:pt x="237" y="225"/>
                    <a:pt x="231" y="224"/>
                    <a:pt x="226" y="223"/>
                  </a:cubicBezTo>
                  <a:cubicBezTo>
                    <a:pt x="228" y="220"/>
                    <a:pt x="228" y="215"/>
                    <a:pt x="231" y="213"/>
                  </a:cubicBezTo>
                  <a:cubicBezTo>
                    <a:pt x="235" y="211"/>
                    <a:pt x="242" y="215"/>
                    <a:pt x="248" y="214"/>
                  </a:cubicBezTo>
                  <a:cubicBezTo>
                    <a:pt x="247" y="218"/>
                    <a:pt x="244" y="222"/>
                    <a:pt x="242" y="226"/>
                  </a:cubicBezTo>
                  <a:close/>
                  <a:moveTo>
                    <a:pt x="219" y="191"/>
                  </a:moveTo>
                  <a:cubicBezTo>
                    <a:pt x="214" y="190"/>
                    <a:pt x="208" y="190"/>
                    <a:pt x="204" y="188"/>
                  </a:cubicBezTo>
                  <a:cubicBezTo>
                    <a:pt x="215" y="188"/>
                    <a:pt x="230" y="187"/>
                    <a:pt x="241" y="189"/>
                  </a:cubicBezTo>
                  <a:cubicBezTo>
                    <a:pt x="240" y="198"/>
                    <a:pt x="229" y="192"/>
                    <a:pt x="219" y="191"/>
                  </a:cubicBezTo>
                  <a:close/>
                  <a:moveTo>
                    <a:pt x="229" y="197"/>
                  </a:moveTo>
                  <a:cubicBezTo>
                    <a:pt x="219" y="198"/>
                    <a:pt x="208" y="197"/>
                    <a:pt x="198" y="197"/>
                  </a:cubicBezTo>
                  <a:cubicBezTo>
                    <a:pt x="197" y="195"/>
                    <a:pt x="196" y="192"/>
                    <a:pt x="195" y="190"/>
                  </a:cubicBezTo>
                  <a:cubicBezTo>
                    <a:pt x="206" y="192"/>
                    <a:pt x="219" y="193"/>
                    <a:pt x="229" y="197"/>
                  </a:cubicBezTo>
                  <a:close/>
                  <a:moveTo>
                    <a:pt x="197" y="233"/>
                  </a:moveTo>
                  <a:cubicBezTo>
                    <a:pt x="199" y="236"/>
                    <a:pt x="209" y="236"/>
                    <a:pt x="209" y="239"/>
                  </a:cubicBezTo>
                  <a:cubicBezTo>
                    <a:pt x="209" y="240"/>
                    <a:pt x="206" y="245"/>
                    <a:pt x="204" y="245"/>
                  </a:cubicBezTo>
                  <a:cubicBezTo>
                    <a:pt x="201" y="247"/>
                    <a:pt x="198" y="245"/>
                    <a:pt x="195" y="246"/>
                  </a:cubicBezTo>
                  <a:cubicBezTo>
                    <a:pt x="195" y="241"/>
                    <a:pt x="197" y="238"/>
                    <a:pt x="197" y="233"/>
                  </a:cubicBezTo>
                  <a:close/>
                  <a:moveTo>
                    <a:pt x="220" y="259"/>
                  </a:moveTo>
                  <a:cubicBezTo>
                    <a:pt x="214" y="261"/>
                    <a:pt x="204" y="261"/>
                    <a:pt x="199" y="261"/>
                  </a:cubicBezTo>
                  <a:cubicBezTo>
                    <a:pt x="200" y="251"/>
                    <a:pt x="213" y="259"/>
                    <a:pt x="220" y="259"/>
                  </a:cubicBezTo>
                  <a:close/>
                  <a:moveTo>
                    <a:pt x="221" y="263"/>
                  </a:moveTo>
                  <a:cubicBezTo>
                    <a:pt x="218" y="265"/>
                    <a:pt x="218" y="271"/>
                    <a:pt x="214" y="272"/>
                  </a:cubicBezTo>
                  <a:cubicBezTo>
                    <a:pt x="207" y="274"/>
                    <a:pt x="200" y="269"/>
                    <a:pt x="195" y="268"/>
                  </a:cubicBezTo>
                  <a:cubicBezTo>
                    <a:pt x="195" y="267"/>
                    <a:pt x="196" y="266"/>
                    <a:pt x="196" y="265"/>
                  </a:cubicBezTo>
                  <a:cubicBezTo>
                    <a:pt x="205" y="263"/>
                    <a:pt x="212" y="263"/>
                    <a:pt x="221" y="263"/>
                  </a:cubicBezTo>
                  <a:close/>
                  <a:moveTo>
                    <a:pt x="261" y="205"/>
                  </a:moveTo>
                  <a:cubicBezTo>
                    <a:pt x="261" y="202"/>
                    <a:pt x="261" y="199"/>
                    <a:pt x="262" y="196"/>
                  </a:cubicBezTo>
                  <a:cubicBezTo>
                    <a:pt x="263" y="199"/>
                    <a:pt x="264" y="204"/>
                    <a:pt x="261" y="205"/>
                  </a:cubicBezTo>
                  <a:close/>
                  <a:moveTo>
                    <a:pt x="273" y="99"/>
                  </a:moveTo>
                  <a:cubicBezTo>
                    <a:pt x="273" y="123"/>
                    <a:pt x="275" y="152"/>
                    <a:pt x="274" y="178"/>
                  </a:cubicBezTo>
                  <a:cubicBezTo>
                    <a:pt x="274" y="187"/>
                    <a:pt x="275" y="195"/>
                    <a:pt x="267" y="197"/>
                  </a:cubicBezTo>
                  <a:cubicBezTo>
                    <a:pt x="269" y="185"/>
                    <a:pt x="268" y="176"/>
                    <a:pt x="265" y="165"/>
                  </a:cubicBezTo>
                  <a:cubicBezTo>
                    <a:pt x="263" y="159"/>
                    <a:pt x="265" y="152"/>
                    <a:pt x="264" y="147"/>
                  </a:cubicBezTo>
                  <a:cubicBezTo>
                    <a:pt x="262" y="138"/>
                    <a:pt x="257" y="131"/>
                    <a:pt x="252" y="125"/>
                  </a:cubicBezTo>
                  <a:cubicBezTo>
                    <a:pt x="250" y="123"/>
                    <a:pt x="248" y="120"/>
                    <a:pt x="247" y="118"/>
                  </a:cubicBezTo>
                  <a:cubicBezTo>
                    <a:pt x="242" y="113"/>
                    <a:pt x="235" y="111"/>
                    <a:pt x="229" y="108"/>
                  </a:cubicBezTo>
                  <a:cubicBezTo>
                    <a:pt x="226" y="107"/>
                    <a:pt x="225" y="104"/>
                    <a:pt x="222" y="103"/>
                  </a:cubicBezTo>
                  <a:cubicBezTo>
                    <a:pt x="216" y="100"/>
                    <a:pt x="208" y="99"/>
                    <a:pt x="202" y="95"/>
                  </a:cubicBezTo>
                  <a:cubicBezTo>
                    <a:pt x="224" y="97"/>
                    <a:pt x="249" y="97"/>
                    <a:pt x="273" y="99"/>
                  </a:cubicBezTo>
                  <a:close/>
                  <a:moveTo>
                    <a:pt x="168" y="94"/>
                  </a:moveTo>
                  <a:cubicBezTo>
                    <a:pt x="154" y="100"/>
                    <a:pt x="141" y="108"/>
                    <a:pt x="129" y="118"/>
                  </a:cubicBezTo>
                  <a:cubicBezTo>
                    <a:pt x="139" y="107"/>
                    <a:pt x="152" y="97"/>
                    <a:pt x="168" y="94"/>
                  </a:cubicBezTo>
                  <a:close/>
                  <a:moveTo>
                    <a:pt x="144" y="115"/>
                  </a:moveTo>
                  <a:cubicBezTo>
                    <a:pt x="146" y="113"/>
                    <a:pt x="149" y="113"/>
                    <a:pt x="153" y="111"/>
                  </a:cubicBezTo>
                  <a:cubicBezTo>
                    <a:pt x="156" y="109"/>
                    <a:pt x="160" y="108"/>
                    <a:pt x="163" y="108"/>
                  </a:cubicBezTo>
                  <a:cubicBezTo>
                    <a:pt x="166" y="108"/>
                    <a:pt x="169" y="109"/>
                    <a:pt x="172" y="109"/>
                  </a:cubicBezTo>
                  <a:cubicBezTo>
                    <a:pt x="179" y="109"/>
                    <a:pt x="185" y="105"/>
                    <a:pt x="190" y="106"/>
                  </a:cubicBezTo>
                  <a:cubicBezTo>
                    <a:pt x="194" y="106"/>
                    <a:pt x="200" y="108"/>
                    <a:pt x="203" y="106"/>
                  </a:cubicBezTo>
                  <a:cubicBezTo>
                    <a:pt x="205" y="105"/>
                    <a:pt x="207" y="107"/>
                    <a:pt x="209" y="108"/>
                  </a:cubicBezTo>
                  <a:cubicBezTo>
                    <a:pt x="208" y="110"/>
                    <a:pt x="205" y="109"/>
                    <a:pt x="206" y="111"/>
                  </a:cubicBezTo>
                  <a:cubicBezTo>
                    <a:pt x="207" y="114"/>
                    <a:pt x="211" y="111"/>
                    <a:pt x="213" y="111"/>
                  </a:cubicBezTo>
                  <a:cubicBezTo>
                    <a:pt x="217" y="112"/>
                    <a:pt x="220" y="115"/>
                    <a:pt x="222" y="115"/>
                  </a:cubicBezTo>
                  <a:cubicBezTo>
                    <a:pt x="215" y="116"/>
                    <a:pt x="206" y="114"/>
                    <a:pt x="197" y="114"/>
                  </a:cubicBezTo>
                  <a:cubicBezTo>
                    <a:pt x="192" y="113"/>
                    <a:pt x="185" y="110"/>
                    <a:pt x="181" y="111"/>
                  </a:cubicBezTo>
                  <a:cubicBezTo>
                    <a:pt x="179" y="111"/>
                    <a:pt x="179" y="113"/>
                    <a:pt x="178" y="113"/>
                  </a:cubicBezTo>
                  <a:cubicBezTo>
                    <a:pt x="172" y="115"/>
                    <a:pt x="163" y="109"/>
                    <a:pt x="157" y="111"/>
                  </a:cubicBezTo>
                  <a:cubicBezTo>
                    <a:pt x="156" y="111"/>
                    <a:pt x="155" y="112"/>
                    <a:pt x="155" y="113"/>
                  </a:cubicBezTo>
                  <a:cubicBezTo>
                    <a:pt x="155" y="115"/>
                    <a:pt x="161" y="115"/>
                    <a:pt x="164" y="115"/>
                  </a:cubicBezTo>
                  <a:cubicBezTo>
                    <a:pt x="184" y="119"/>
                    <a:pt x="209" y="121"/>
                    <a:pt x="228" y="127"/>
                  </a:cubicBezTo>
                  <a:cubicBezTo>
                    <a:pt x="215" y="128"/>
                    <a:pt x="197" y="126"/>
                    <a:pt x="185" y="124"/>
                  </a:cubicBezTo>
                  <a:cubicBezTo>
                    <a:pt x="187" y="124"/>
                    <a:pt x="194" y="125"/>
                    <a:pt x="194" y="123"/>
                  </a:cubicBezTo>
                  <a:cubicBezTo>
                    <a:pt x="195" y="120"/>
                    <a:pt x="185" y="121"/>
                    <a:pt x="181" y="121"/>
                  </a:cubicBezTo>
                  <a:cubicBezTo>
                    <a:pt x="176" y="121"/>
                    <a:pt x="170" y="120"/>
                    <a:pt x="166" y="120"/>
                  </a:cubicBezTo>
                  <a:cubicBezTo>
                    <a:pt x="165" y="120"/>
                    <a:pt x="166" y="122"/>
                    <a:pt x="166" y="122"/>
                  </a:cubicBezTo>
                  <a:cubicBezTo>
                    <a:pt x="162" y="122"/>
                    <a:pt x="160" y="121"/>
                    <a:pt x="158" y="123"/>
                  </a:cubicBezTo>
                  <a:cubicBezTo>
                    <a:pt x="158" y="124"/>
                    <a:pt x="158" y="125"/>
                    <a:pt x="158" y="126"/>
                  </a:cubicBezTo>
                  <a:cubicBezTo>
                    <a:pt x="154" y="126"/>
                    <a:pt x="149" y="125"/>
                    <a:pt x="143" y="125"/>
                  </a:cubicBezTo>
                  <a:cubicBezTo>
                    <a:pt x="140" y="125"/>
                    <a:pt x="132" y="125"/>
                    <a:pt x="132" y="127"/>
                  </a:cubicBezTo>
                  <a:cubicBezTo>
                    <a:pt x="132" y="130"/>
                    <a:pt x="138" y="129"/>
                    <a:pt x="141" y="129"/>
                  </a:cubicBezTo>
                  <a:cubicBezTo>
                    <a:pt x="135" y="133"/>
                    <a:pt x="127" y="133"/>
                    <a:pt x="120" y="135"/>
                  </a:cubicBezTo>
                  <a:cubicBezTo>
                    <a:pt x="126" y="128"/>
                    <a:pt x="134" y="119"/>
                    <a:pt x="144" y="115"/>
                  </a:cubicBezTo>
                  <a:close/>
                  <a:moveTo>
                    <a:pt x="127" y="143"/>
                  </a:moveTo>
                  <a:cubicBezTo>
                    <a:pt x="123" y="144"/>
                    <a:pt x="117" y="145"/>
                    <a:pt x="112" y="145"/>
                  </a:cubicBezTo>
                  <a:cubicBezTo>
                    <a:pt x="113" y="137"/>
                    <a:pt x="122" y="143"/>
                    <a:pt x="127" y="143"/>
                  </a:cubicBezTo>
                  <a:close/>
                  <a:moveTo>
                    <a:pt x="108" y="149"/>
                  </a:moveTo>
                  <a:cubicBezTo>
                    <a:pt x="116" y="150"/>
                    <a:pt x="124" y="150"/>
                    <a:pt x="131" y="152"/>
                  </a:cubicBezTo>
                  <a:cubicBezTo>
                    <a:pt x="122" y="154"/>
                    <a:pt x="110" y="155"/>
                    <a:pt x="100" y="155"/>
                  </a:cubicBezTo>
                  <a:cubicBezTo>
                    <a:pt x="100" y="148"/>
                    <a:pt x="107" y="154"/>
                    <a:pt x="108" y="149"/>
                  </a:cubicBezTo>
                  <a:close/>
                  <a:moveTo>
                    <a:pt x="89" y="185"/>
                  </a:moveTo>
                  <a:cubicBezTo>
                    <a:pt x="86" y="189"/>
                    <a:pt x="83" y="197"/>
                    <a:pt x="76" y="193"/>
                  </a:cubicBezTo>
                  <a:cubicBezTo>
                    <a:pt x="79" y="187"/>
                    <a:pt x="83" y="181"/>
                    <a:pt x="86" y="175"/>
                  </a:cubicBezTo>
                  <a:cubicBezTo>
                    <a:pt x="84" y="185"/>
                    <a:pt x="93" y="179"/>
                    <a:pt x="92" y="172"/>
                  </a:cubicBezTo>
                  <a:cubicBezTo>
                    <a:pt x="96" y="171"/>
                    <a:pt x="99" y="170"/>
                    <a:pt x="103" y="169"/>
                  </a:cubicBezTo>
                  <a:cubicBezTo>
                    <a:pt x="100" y="174"/>
                    <a:pt x="94" y="179"/>
                    <a:pt x="89" y="185"/>
                  </a:cubicBezTo>
                  <a:close/>
                  <a:moveTo>
                    <a:pt x="92" y="168"/>
                  </a:moveTo>
                  <a:cubicBezTo>
                    <a:pt x="94" y="165"/>
                    <a:pt x="94" y="160"/>
                    <a:pt x="97" y="159"/>
                  </a:cubicBezTo>
                  <a:cubicBezTo>
                    <a:pt x="100" y="158"/>
                    <a:pt x="106" y="163"/>
                    <a:pt x="110" y="163"/>
                  </a:cubicBezTo>
                  <a:cubicBezTo>
                    <a:pt x="105" y="165"/>
                    <a:pt x="99" y="168"/>
                    <a:pt x="92" y="168"/>
                  </a:cubicBezTo>
                  <a:close/>
                  <a:moveTo>
                    <a:pt x="112" y="158"/>
                  </a:moveTo>
                  <a:cubicBezTo>
                    <a:pt x="113" y="157"/>
                    <a:pt x="118" y="157"/>
                    <a:pt x="120" y="157"/>
                  </a:cubicBezTo>
                  <a:cubicBezTo>
                    <a:pt x="118" y="160"/>
                    <a:pt x="114" y="160"/>
                    <a:pt x="112" y="158"/>
                  </a:cubicBezTo>
                  <a:close/>
                  <a:moveTo>
                    <a:pt x="122" y="162"/>
                  </a:moveTo>
                  <a:cubicBezTo>
                    <a:pt x="125" y="159"/>
                    <a:pt x="130" y="158"/>
                    <a:pt x="134" y="156"/>
                  </a:cubicBezTo>
                  <a:cubicBezTo>
                    <a:pt x="130" y="158"/>
                    <a:pt x="126" y="160"/>
                    <a:pt x="122" y="162"/>
                  </a:cubicBezTo>
                  <a:close/>
                  <a:moveTo>
                    <a:pt x="173" y="160"/>
                  </a:moveTo>
                  <a:cubicBezTo>
                    <a:pt x="170" y="157"/>
                    <a:pt x="164" y="153"/>
                    <a:pt x="160" y="152"/>
                  </a:cubicBezTo>
                  <a:cubicBezTo>
                    <a:pt x="155" y="150"/>
                    <a:pt x="148" y="152"/>
                    <a:pt x="143" y="152"/>
                  </a:cubicBezTo>
                  <a:cubicBezTo>
                    <a:pt x="137" y="151"/>
                    <a:pt x="133" y="147"/>
                    <a:pt x="127" y="147"/>
                  </a:cubicBezTo>
                  <a:cubicBezTo>
                    <a:pt x="133" y="146"/>
                    <a:pt x="139" y="146"/>
                    <a:pt x="145" y="146"/>
                  </a:cubicBezTo>
                  <a:cubicBezTo>
                    <a:pt x="147" y="146"/>
                    <a:pt x="152" y="146"/>
                    <a:pt x="152" y="143"/>
                  </a:cubicBezTo>
                  <a:cubicBezTo>
                    <a:pt x="152" y="140"/>
                    <a:pt x="142" y="141"/>
                    <a:pt x="138" y="140"/>
                  </a:cubicBezTo>
                  <a:cubicBezTo>
                    <a:pt x="132" y="140"/>
                    <a:pt x="128" y="140"/>
                    <a:pt x="123" y="138"/>
                  </a:cubicBezTo>
                  <a:cubicBezTo>
                    <a:pt x="130" y="135"/>
                    <a:pt x="141" y="134"/>
                    <a:pt x="151" y="131"/>
                  </a:cubicBezTo>
                  <a:cubicBezTo>
                    <a:pt x="154" y="131"/>
                    <a:pt x="163" y="130"/>
                    <a:pt x="160" y="126"/>
                  </a:cubicBezTo>
                  <a:cubicBezTo>
                    <a:pt x="182" y="128"/>
                    <a:pt x="205" y="131"/>
                    <a:pt x="226" y="135"/>
                  </a:cubicBezTo>
                  <a:cubicBezTo>
                    <a:pt x="220" y="136"/>
                    <a:pt x="210" y="136"/>
                    <a:pt x="203" y="135"/>
                  </a:cubicBezTo>
                  <a:cubicBezTo>
                    <a:pt x="188" y="135"/>
                    <a:pt x="175" y="133"/>
                    <a:pt x="159" y="133"/>
                  </a:cubicBezTo>
                  <a:cubicBezTo>
                    <a:pt x="156" y="133"/>
                    <a:pt x="146" y="132"/>
                    <a:pt x="146" y="135"/>
                  </a:cubicBezTo>
                  <a:cubicBezTo>
                    <a:pt x="146" y="138"/>
                    <a:pt x="161" y="139"/>
                    <a:pt x="163" y="139"/>
                  </a:cubicBezTo>
                  <a:cubicBezTo>
                    <a:pt x="188" y="141"/>
                    <a:pt x="212" y="144"/>
                    <a:pt x="236" y="147"/>
                  </a:cubicBezTo>
                  <a:cubicBezTo>
                    <a:pt x="218" y="148"/>
                    <a:pt x="193" y="148"/>
                    <a:pt x="174" y="148"/>
                  </a:cubicBezTo>
                  <a:cubicBezTo>
                    <a:pt x="174" y="148"/>
                    <a:pt x="166" y="146"/>
                    <a:pt x="166" y="149"/>
                  </a:cubicBezTo>
                  <a:cubicBezTo>
                    <a:pt x="166" y="151"/>
                    <a:pt x="172" y="152"/>
                    <a:pt x="173" y="152"/>
                  </a:cubicBezTo>
                  <a:cubicBezTo>
                    <a:pt x="198" y="156"/>
                    <a:pt x="224" y="159"/>
                    <a:pt x="246" y="165"/>
                  </a:cubicBezTo>
                  <a:cubicBezTo>
                    <a:pt x="229" y="166"/>
                    <a:pt x="212" y="165"/>
                    <a:pt x="194" y="165"/>
                  </a:cubicBezTo>
                  <a:cubicBezTo>
                    <a:pt x="189" y="164"/>
                    <a:pt x="182" y="165"/>
                    <a:pt x="178" y="164"/>
                  </a:cubicBezTo>
                  <a:cubicBezTo>
                    <a:pt x="176" y="164"/>
                    <a:pt x="175" y="161"/>
                    <a:pt x="173" y="160"/>
                  </a:cubicBezTo>
                  <a:close/>
                  <a:moveTo>
                    <a:pt x="191" y="184"/>
                  </a:moveTo>
                  <a:cubicBezTo>
                    <a:pt x="189" y="179"/>
                    <a:pt x="186" y="175"/>
                    <a:pt x="183" y="170"/>
                  </a:cubicBezTo>
                  <a:cubicBezTo>
                    <a:pt x="204" y="174"/>
                    <a:pt x="224" y="179"/>
                    <a:pt x="244" y="184"/>
                  </a:cubicBezTo>
                  <a:cubicBezTo>
                    <a:pt x="227" y="186"/>
                    <a:pt x="209" y="185"/>
                    <a:pt x="191" y="184"/>
                  </a:cubicBezTo>
                  <a:close/>
                  <a:moveTo>
                    <a:pt x="202" y="249"/>
                  </a:moveTo>
                  <a:cubicBezTo>
                    <a:pt x="201" y="252"/>
                    <a:pt x="196" y="251"/>
                    <a:pt x="194" y="249"/>
                  </a:cubicBezTo>
                  <a:cubicBezTo>
                    <a:pt x="196" y="248"/>
                    <a:pt x="199" y="249"/>
                    <a:pt x="202" y="249"/>
                  </a:cubicBezTo>
                  <a:close/>
                  <a:moveTo>
                    <a:pt x="197" y="254"/>
                  </a:moveTo>
                  <a:cubicBezTo>
                    <a:pt x="196" y="258"/>
                    <a:pt x="195" y="262"/>
                    <a:pt x="191" y="262"/>
                  </a:cubicBezTo>
                  <a:cubicBezTo>
                    <a:pt x="192" y="259"/>
                    <a:pt x="192" y="251"/>
                    <a:pt x="197" y="254"/>
                  </a:cubicBezTo>
                  <a:close/>
                  <a:moveTo>
                    <a:pt x="212" y="276"/>
                  </a:moveTo>
                  <a:cubicBezTo>
                    <a:pt x="206" y="279"/>
                    <a:pt x="196" y="277"/>
                    <a:pt x="189" y="277"/>
                  </a:cubicBezTo>
                  <a:cubicBezTo>
                    <a:pt x="190" y="266"/>
                    <a:pt x="204" y="275"/>
                    <a:pt x="212" y="276"/>
                  </a:cubicBezTo>
                  <a:close/>
                  <a:moveTo>
                    <a:pt x="185" y="283"/>
                  </a:moveTo>
                  <a:cubicBezTo>
                    <a:pt x="190" y="285"/>
                    <a:pt x="198" y="287"/>
                    <a:pt x="202" y="289"/>
                  </a:cubicBezTo>
                  <a:cubicBezTo>
                    <a:pt x="197" y="292"/>
                    <a:pt x="187" y="291"/>
                    <a:pt x="180" y="291"/>
                  </a:cubicBezTo>
                  <a:cubicBezTo>
                    <a:pt x="181" y="290"/>
                    <a:pt x="183" y="283"/>
                    <a:pt x="185" y="283"/>
                  </a:cubicBezTo>
                  <a:close/>
                  <a:moveTo>
                    <a:pt x="198" y="294"/>
                  </a:moveTo>
                  <a:cubicBezTo>
                    <a:pt x="197" y="296"/>
                    <a:pt x="196" y="301"/>
                    <a:pt x="194" y="302"/>
                  </a:cubicBezTo>
                  <a:cubicBezTo>
                    <a:pt x="189" y="303"/>
                    <a:pt x="180" y="297"/>
                    <a:pt x="176" y="297"/>
                  </a:cubicBezTo>
                  <a:cubicBezTo>
                    <a:pt x="180" y="292"/>
                    <a:pt x="192" y="295"/>
                    <a:pt x="198" y="294"/>
                  </a:cubicBezTo>
                  <a:close/>
                  <a:moveTo>
                    <a:pt x="186" y="304"/>
                  </a:moveTo>
                  <a:cubicBezTo>
                    <a:pt x="181" y="305"/>
                    <a:pt x="174" y="306"/>
                    <a:pt x="170" y="305"/>
                  </a:cubicBezTo>
                  <a:cubicBezTo>
                    <a:pt x="171" y="297"/>
                    <a:pt x="181" y="303"/>
                    <a:pt x="186" y="304"/>
                  </a:cubicBezTo>
                  <a:close/>
                  <a:moveTo>
                    <a:pt x="184" y="308"/>
                  </a:moveTo>
                  <a:cubicBezTo>
                    <a:pt x="186" y="308"/>
                    <a:pt x="187" y="308"/>
                    <a:pt x="189" y="308"/>
                  </a:cubicBezTo>
                  <a:cubicBezTo>
                    <a:pt x="187" y="310"/>
                    <a:pt x="186" y="315"/>
                    <a:pt x="183" y="316"/>
                  </a:cubicBezTo>
                  <a:cubicBezTo>
                    <a:pt x="181" y="316"/>
                    <a:pt x="176" y="314"/>
                    <a:pt x="174" y="314"/>
                  </a:cubicBezTo>
                  <a:cubicBezTo>
                    <a:pt x="172" y="313"/>
                    <a:pt x="167" y="312"/>
                    <a:pt x="166" y="310"/>
                  </a:cubicBezTo>
                  <a:cubicBezTo>
                    <a:pt x="166" y="308"/>
                    <a:pt x="180" y="308"/>
                    <a:pt x="184" y="308"/>
                  </a:cubicBezTo>
                  <a:close/>
                  <a:moveTo>
                    <a:pt x="176" y="318"/>
                  </a:moveTo>
                  <a:cubicBezTo>
                    <a:pt x="172" y="320"/>
                    <a:pt x="165" y="319"/>
                    <a:pt x="161" y="319"/>
                  </a:cubicBezTo>
                  <a:cubicBezTo>
                    <a:pt x="162" y="310"/>
                    <a:pt x="170" y="317"/>
                    <a:pt x="176" y="318"/>
                  </a:cubicBezTo>
                  <a:close/>
                  <a:moveTo>
                    <a:pt x="178" y="322"/>
                  </a:moveTo>
                  <a:cubicBezTo>
                    <a:pt x="177" y="332"/>
                    <a:pt x="164" y="325"/>
                    <a:pt x="160" y="322"/>
                  </a:cubicBezTo>
                  <a:cubicBezTo>
                    <a:pt x="165" y="321"/>
                    <a:pt x="172" y="322"/>
                    <a:pt x="178" y="322"/>
                  </a:cubicBezTo>
                  <a:close/>
                  <a:moveTo>
                    <a:pt x="171" y="331"/>
                  </a:moveTo>
                  <a:cubicBezTo>
                    <a:pt x="165" y="332"/>
                    <a:pt x="157" y="333"/>
                    <a:pt x="151" y="333"/>
                  </a:cubicBezTo>
                  <a:cubicBezTo>
                    <a:pt x="152" y="322"/>
                    <a:pt x="164" y="328"/>
                    <a:pt x="171" y="331"/>
                  </a:cubicBezTo>
                  <a:close/>
                  <a:moveTo>
                    <a:pt x="169" y="335"/>
                  </a:moveTo>
                  <a:cubicBezTo>
                    <a:pt x="168" y="344"/>
                    <a:pt x="154" y="339"/>
                    <a:pt x="148" y="337"/>
                  </a:cubicBezTo>
                  <a:cubicBezTo>
                    <a:pt x="154" y="335"/>
                    <a:pt x="162" y="335"/>
                    <a:pt x="169" y="335"/>
                  </a:cubicBezTo>
                  <a:close/>
                  <a:moveTo>
                    <a:pt x="156" y="343"/>
                  </a:moveTo>
                  <a:cubicBezTo>
                    <a:pt x="151" y="344"/>
                    <a:pt x="148" y="344"/>
                    <a:pt x="143" y="344"/>
                  </a:cubicBezTo>
                  <a:cubicBezTo>
                    <a:pt x="144" y="338"/>
                    <a:pt x="152" y="342"/>
                    <a:pt x="156" y="343"/>
                  </a:cubicBezTo>
                  <a:close/>
                  <a:moveTo>
                    <a:pt x="161" y="347"/>
                  </a:moveTo>
                  <a:cubicBezTo>
                    <a:pt x="160" y="357"/>
                    <a:pt x="146" y="350"/>
                    <a:pt x="140" y="348"/>
                  </a:cubicBezTo>
                  <a:cubicBezTo>
                    <a:pt x="145" y="346"/>
                    <a:pt x="154" y="346"/>
                    <a:pt x="161" y="347"/>
                  </a:cubicBezTo>
                  <a:close/>
                  <a:moveTo>
                    <a:pt x="154" y="356"/>
                  </a:moveTo>
                  <a:cubicBezTo>
                    <a:pt x="147" y="357"/>
                    <a:pt x="140" y="357"/>
                    <a:pt x="133" y="357"/>
                  </a:cubicBezTo>
                  <a:cubicBezTo>
                    <a:pt x="135" y="347"/>
                    <a:pt x="147" y="355"/>
                    <a:pt x="154" y="356"/>
                  </a:cubicBezTo>
                  <a:close/>
                  <a:moveTo>
                    <a:pt x="153" y="380"/>
                  </a:moveTo>
                  <a:cubicBezTo>
                    <a:pt x="150" y="381"/>
                    <a:pt x="146" y="381"/>
                    <a:pt x="143" y="380"/>
                  </a:cubicBezTo>
                  <a:cubicBezTo>
                    <a:pt x="145" y="379"/>
                    <a:pt x="150" y="380"/>
                    <a:pt x="153" y="380"/>
                  </a:cubicBezTo>
                  <a:close/>
                  <a:moveTo>
                    <a:pt x="142" y="365"/>
                  </a:moveTo>
                  <a:cubicBezTo>
                    <a:pt x="137" y="366"/>
                    <a:pt x="131" y="365"/>
                    <a:pt x="125" y="366"/>
                  </a:cubicBezTo>
                  <a:cubicBezTo>
                    <a:pt x="127" y="359"/>
                    <a:pt x="137" y="364"/>
                    <a:pt x="142" y="365"/>
                  </a:cubicBezTo>
                  <a:close/>
                  <a:moveTo>
                    <a:pt x="121" y="371"/>
                  </a:moveTo>
                  <a:cubicBezTo>
                    <a:pt x="125" y="370"/>
                    <a:pt x="133" y="375"/>
                    <a:pt x="138" y="374"/>
                  </a:cubicBezTo>
                  <a:cubicBezTo>
                    <a:pt x="136" y="375"/>
                    <a:pt x="130" y="375"/>
                    <a:pt x="126" y="375"/>
                  </a:cubicBezTo>
                  <a:cubicBezTo>
                    <a:pt x="124" y="375"/>
                    <a:pt x="117" y="376"/>
                    <a:pt x="122" y="378"/>
                  </a:cubicBezTo>
                  <a:cubicBezTo>
                    <a:pt x="126" y="379"/>
                    <a:pt x="134" y="378"/>
                    <a:pt x="138" y="380"/>
                  </a:cubicBezTo>
                  <a:cubicBezTo>
                    <a:pt x="131" y="382"/>
                    <a:pt x="122" y="380"/>
                    <a:pt x="115" y="380"/>
                  </a:cubicBezTo>
                  <a:cubicBezTo>
                    <a:pt x="117" y="378"/>
                    <a:pt x="118" y="371"/>
                    <a:pt x="121" y="371"/>
                  </a:cubicBezTo>
                  <a:close/>
                  <a:moveTo>
                    <a:pt x="73" y="361"/>
                  </a:moveTo>
                  <a:cubicBezTo>
                    <a:pt x="89" y="362"/>
                    <a:pt x="103" y="364"/>
                    <a:pt x="118" y="363"/>
                  </a:cubicBezTo>
                  <a:cubicBezTo>
                    <a:pt x="111" y="376"/>
                    <a:pt x="98" y="388"/>
                    <a:pt x="90" y="401"/>
                  </a:cubicBezTo>
                  <a:cubicBezTo>
                    <a:pt x="88" y="404"/>
                    <a:pt x="87" y="407"/>
                    <a:pt x="84" y="409"/>
                  </a:cubicBezTo>
                  <a:cubicBezTo>
                    <a:pt x="81" y="413"/>
                    <a:pt x="79" y="418"/>
                    <a:pt x="73" y="417"/>
                  </a:cubicBezTo>
                  <a:cubicBezTo>
                    <a:pt x="73" y="397"/>
                    <a:pt x="73" y="379"/>
                    <a:pt x="73" y="361"/>
                  </a:cubicBezTo>
                  <a:close/>
                  <a:moveTo>
                    <a:pt x="73" y="463"/>
                  </a:moveTo>
                  <a:cubicBezTo>
                    <a:pt x="73" y="458"/>
                    <a:pt x="72" y="451"/>
                    <a:pt x="72" y="446"/>
                  </a:cubicBezTo>
                  <a:cubicBezTo>
                    <a:pt x="72" y="444"/>
                    <a:pt x="72" y="435"/>
                    <a:pt x="73" y="433"/>
                  </a:cubicBezTo>
                  <a:cubicBezTo>
                    <a:pt x="75" y="431"/>
                    <a:pt x="81" y="433"/>
                    <a:pt x="83" y="432"/>
                  </a:cubicBezTo>
                  <a:cubicBezTo>
                    <a:pt x="87" y="432"/>
                    <a:pt x="91" y="431"/>
                    <a:pt x="95" y="432"/>
                  </a:cubicBezTo>
                  <a:cubicBezTo>
                    <a:pt x="88" y="443"/>
                    <a:pt x="81" y="453"/>
                    <a:pt x="73" y="463"/>
                  </a:cubicBezTo>
                  <a:close/>
                  <a:moveTo>
                    <a:pt x="84" y="418"/>
                  </a:moveTo>
                  <a:cubicBezTo>
                    <a:pt x="85" y="416"/>
                    <a:pt x="88" y="410"/>
                    <a:pt x="91" y="409"/>
                  </a:cubicBezTo>
                  <a:cubicBezTo>
                    <a:pt x="96" y="408"/>
                    <a:pt x="106" y="412"/>
                    <a:pt x="112" y="412"/>
                  </a:cubicBezTo>
                  <a:cubicBezTo>
                    <a:pt x="108" y="419"/>
                    <a:pt x="93" y="420"/>
                    <a:pt x="84" y="418"/>
                  </a:cubicBezTo>
                  <a:close/>
                  <a:moveTo>
                    <a:pt x="93" y="407"/>
                  </a:moveTo>
                  <a:cubicBezTo>
                    <a:pt x="100" y="400"/>
                    <a:pt x="104" y="390"/>
                    <a:pt x="111" y="384"/>
                  </a:cubicBezTo>
                  <a:cubicBezTo>
                    <a:pt x="112" y="384"/>
                    <a:pt x="112" y="384"/>
                    <a:pt x="112" y="384"/>
                  </a:cubicBezTo>
                  <a:cubicBezTo>
                    <a:pt x="118" y="384"/>
                    <a:pt x="126" y="386"/>
                    <a:pt x="133" y="386"/>
                  </a:cubicBezTo>
                  <a:cubicBezTo>
                    <a:pt x="131" y="396"/>
                    <a:pt x="114" y="389"/>
                    <a:pt x="107" y="392"/>
                  </a:cubicBezTo>
                  <a:cubicBezTo>
                    <a:pt x="109" y="397"/>
                    <a:pt x="119" y="394"/>
                    <a:pt x="123" y="397"/>
                  </a:cubicBezTo>
                  <a:cubicBezTo>
                    <a:pt x="119" y="398"/>
                    <a:pt x="114" y="398"/>
                    <a:pt x="109" y="398"/>
                  </a:cubicBezTo>
                  <a:cubicBezTo>
                    <a:pt x="107" y="398"/>
                    <a:pt x="101" y="398"/>
                    <a:pt x="100" y="400"/>
                  </a:cubicBezTo>
                  <a:cubicBezTo>
                    <a:pt x="100" y="402"/>
                    <a:pt x="107" y="403"/>
                    <a:pt x="110" y="404"/>
                  </a:cubicBezTo>
                  <a:cubicBezTo>
                    <a:pt x="113" y="404"/>
                    <a:pt x="115" y="404"/>
                    <a:pt x="118" y="404"/>
                  </a:cubicBezTo>
                  <a:cubicBezTo>
                    <a:pt x="116" y="412"/>
                    <a:pt x="100" y="408"/>
                    <a:pt x="93" y="407"/>
                  </a:cubicBezTo>
                  <a:close/>
                  <a:moveTo>
                    <a:pt x="151" y="399"/>
                  </a:moveTo>
                  <a:cubicBezTo>
                    <a:pt x="144" y="399"/>
                    <a:pt x="135" y="399"/>
                    <a:pt x="129" y="397"/>
                  </a:cubicBezTo>
                  <a:cubicBezTo>
                    <a:pt x="136" y="397"/>
                    <a:pt x="144" y="399"/>
                    <a:pt x="151" y="399"/>
                  </a:cubicBezTo>
                  <a:close/>
                  <a:moveTo>
                    <a:pt x="123" y="427"/>
                  </a:moveTo>
                  <a:cubicBezTo>
                    <a:pt x="124" y="427"/>
                    <a:pt x="128" y="427"/>
                    <a:pt x="129" y="427"/>
                  </a:cubicBezTo>
                  <a:cubicBezTo>
                    <a:pt x="127" y="428"/>
                    <a:pt x="125" y="427"/>
                    <a:pt x="123" y="427"/>
                  </a:cubicBezTo>
                  <a:close/>
                  <a:moveTo>
                    <a:pt x="131" y="420"/>
                  </a:moveTo>
                  <a:cubicBezTo>
                    <a:pt x="129" y="419"/>
                    <a:pt x="127" y="422"/>
                    <a:pt x="126" y="419"/>
                  </a:cubicBezTo>
                  <a:cubicBezTo>
                    <a:pt x="128" y="420"/>
                    <a:pt x="130" y="419"/>
                    <a:pt x="131" y="419"/>
                  </a:cubicBezTo>
                  <a:cubicBezTo>
                    <a:pt x="132" y="420"/>
                    <a:pt x="131" y="420"/>
                    <a:pt x="131" y="420"/>
                  </a:cubicBezTo>
                  <a:close/>
                  <a:moveTo>
                    <a:pt x="139" y="420"/>
                  </a:moveTo>
                  <a:cubicBezTo>
                    <a:pt x="145" y="419"/>
                    <a:pt x="153" y="419"/>
                    <a:pt x="160" y="419"/>
                  </a:cubicBezTo>
                  <a:cubicBezTo>
                    <a:pt x="154" y="421"/>
                    <a:pt x="146" y="420"/>
                    <a:pt x="139" y="420"/>
                  </a:cubicBezTo>
                  <a:close/>
                  <a:moveTo>
                    <a:pt x="170" y="419"/>
                  </a:moveTo>
                  <a:cubicBezTo>
                    <a:pt x="173" y="419"/>
                    <a:pt x="176" y="419"/>
                    <a:pt x="179" y="419"/>
                  </a:cubicBezTo>
                  <a:cubicBezTo>
                    <a:pt x="176" y="420"/>
                    <a:pt x="172" y="420"/>
                    <a:pt x="170" y="419"/>
                  </a:cubicBezTo>
                  <a:close/>
                  <a:moveTo>
                    <a:pt x="138" y="417"/>
                  </a:moveTo>
                  <a:cubicBezTo>
                    <a:pt x="129" y="417"/>
                    <a:pt x="119" y="419"/>
                    <a:pt x="114" y="415"/>
                  </a:cubicBezTo>
                  <a:cubicBezTo>
                    <a:pt x="114" y="412"/>
                    <a:pt x="116" y="411"/>
                    <a:pt x="117" y="411"/>
                  </a:cubicBezTo>
                  <a:cubicBezTo>
                    <a:pt x="138" y="412"/>
                    <a:pt x="165" y="414"/>
                    <a:pt x="185" y="416"/>
                  </a:cubicBezTo>
                  <a:cubicBezTo>
                    <a:pt x="171" y="417"/>
                    <a:pt x="154" y="417"/>
                    <a:pt x="138" y="417"/>
                  </a:cubicBezTo>
                  <a:close/>
                  <a:moveTo>
                    <a:pt x="230" y="422"/>
                  </a:moveTo>
                  <a:cubicBezTo>
                    <a:pt x="217" y="423"/>
                    <a:pt x="203" y="419"/>
                    <a:pt x="191" y="419"/>
                  </a:cubicBezTo>
                  <a:cubicBezTo>
                    <a:pt x="199" y="417"/>
                    <a:pt x="211" y="421"/>
                    <a:pt x="218" y="417"/>
                  </a:cubicBezTo>
                  <a:cubicBezTo>
                    <a:pt x="210" y="413"/>
                    <a:pt x="200" y="413"/>
                    <a:pt x="191" y="413"/>
                  </a:cubicBezTo>
                  <a:cubicBezTo>
                    <a:pt x="168" y="413"/>
                    <a:pt x="143" y="410"/>
                    <a:pt x="119" y="409"/>
                  </a:cubicBezTo>
                  <a:cubicBezTo>
                    <a:pt x="120" y="406"/>
                    <a:pt x="122" y="404"/>
                    <a:pt x="127" y="404"/>
                  </a:cubicBezTo>
                  <a:cubicBezTo>
                    <a:pt x="155" y="405"/>
                    <a:pt x="187" y="406"/>
                    <a:pt x="213" y="409"/>
                  </a:cubicBezTo>
                  <a:cubicBezTo>
                    <a:pt x="198" y="410"/>
                    <a:pt x="179" y="408"/>
                    <a:pt x="166" y="409"/>
                  </a:cubicBezTo>
                  <a:cubicBezTo>
                    <a:pt x="183" y="411"/>
                    <a:pt x="207" y="413"/>
                    <a:pt x="230" y="413"/>
                  </a:cubicBezTo>
                  <a:cubicBezTo>
                    <a:pt x="230" y="413"/>
                    <a:pt x="237" y="414"/>
                    <a:pt x="237" y="412"/>
                  </a:cubicBezTo>
                  <a:cubicBezTo>
                    <a:pt x="237" y="409"/>
                    <a:pt x="227" y="409"/>
                    <a:pt x="225" y="408"/>
                  </a:cubicBezTo>
                  <a:cubicBezTo>
                    <a:pt x="218" y="407"/>
                    <a:pt x="209" y="406"/>
                    <a:pt x="202" y="405"/>
                  </a:cubicBezTo>
                  <a:cubicBezTo>
                    <a:pt x="175" y="404"/>
                    <a:pt x="149" y="403"/>
                    <a:pt x="126" y="401"/>
                  </a:cubicBezTo>
                  <a:cubicBezTo>
                    <a:pt x="145" y="400"/>
                    <a:pt x="166" y="401"/>
                    <a:pt x="188" y="402"/>
                  </a:cubicBezTo>
                  <a:cubicBezTo>
                    <a:pt x="203" y="403"/>
                    <a:pt x="218" y="405"/>
                    <a:pt x="233" y="404"/>
                  </a:cubicBezTo>
                  <a:cubicBezTo>
                    <a:pt x="230" y="401"/>
                    <a:pt x="224" y="401"/>
                    <a:pt x="219" y="401"/>
                  </a:cubicBezTo>
                  <a:cubicBezTo>
                    <a:pt x="194" y="399"/>
                    <a:pt x="164" y="398"/>
                    <a:pt x="139" y="395"/>
                  </a:cubicBezTo>
                  <a:cubicBezTo>
                    <a:pt x="138" y="395"/>
                    <a:pt x="132" y="395"/>
                    <a:pt x="132" y="393"/>
                  </a:cubicBezTo>
                  <a:cubicBezTo>
                    <a:pt x="131" y="391"/>
                    <a:pt x="137" y="392"/>
                    <a:pt x="139" y="392"/>
                  </a:cubicBezTo>
                  <a:cubicBezTo>
                    <a:pt x="139" y="390"/>
                    <a:pt x="135" y="392"/>
                    <a:pt x="134" y="391"/>
                  </a:cubicBezTo>
                  <a:cubicBezTo>
                    <a:pt x="134" y="391"/>
                    <a:pt x="136" y="387"/>
                    <a:pt x="137" y="386"/>
                  </a:cubicBezTo>
                  <a:cubicBezTo>
                    <a:pt x="141" y="385"/>
                    <a:pt x="150" y="387"/>
                    <a:pt x="155" y="387"/>
                  </a:cubicBezTo>
                  <a:cubicBezTo>
                    <a:pt x="170" y="388"/>
                    <a:pt x="188" y="388"/>
                    <a:pt x="202" y="390"/>
                  </a:cubicBezTo>
                  <a:cubicBezTo>
                    <a:pt x="179" y="392"/>
                    <a:pt x="161" y="391"/>
                    <a:pt x="139" y="391"/>
                  </a:cubicBezTo>
                  <a:cubicBezTo>
                    <a:pt x="165" y="394"/>
                    <a:pt x="192" y="392"/>
                    <a:pt x="219" y="393"/>
                  </a:cubicBezTo>
                  <a:cubicBezTo>
                    <a:pt x="224" y="393"/>
                    <a:pt x="235" y="393"/>
                    <a:pt x="241" y="393"/>
                  </a:cubicBezTo>
                  <a:cubicBezTo>
                    <a:pt x="243" y="393"/>
                    <a:pt x="246" y="393"/>
                    <a:pt x="247" y="392"/>
                  </a:cubicBezTo>
                  <a:cubicBezTo>
                    <a:pt x="247" y="390"/>
                    <a:pt x="241" y="390"/>
                    <a:pt x="242" y="390"/>
                  </a:cubicBezTo>
                  <a:cubicBezTo>
                    <a:pt x="209" y="388"/>
                    <a:pt x="173" y="386"/>
                    <a:pt x="141" y="383"/>
                  </a:cubicBezTo>
                  <a:cubicBezTo>
                    <a:pt x="152" y="381"/>
                    <a:pt x="163" y="383"/>
                    <a:pt x="176" y="383"/>
                  </a:cubicBezTo>
                  <a:cubicBezTo>
                    <a:pt x="202" y="382"/>
                    <a:pt x="230" y="385"/>
                    <a:pt x="254" y="387"/>
                  </a:cubicBezTo>
                  <a:cubicBezTo>
                    <a:pt x="251" y="395"/>
                    <a:pt x="246" y="402"/>
                    <a:pt x="241" y="409"/>
                  </a:cubicBezTo>
                  <a:cubicBezTo>
                    <a:pt x="238" y="414"/>
                    <a:pt x="235" y="421"/>
                    <a:pt x="230" y="422"/>
                  </a:cubicBezTo>
                  <a:close/>
                  <a:moveTo>
                    <a:pt x="239" y="420"/>
                  </a:moveTo>
                  <a:cubicBezTo>
                    <a:pt x="245" y="407"/>
                    <a:pt x="252" y="395"/>
                    <a:pt x="261" y="385"/>
                  </a:cubicBezTo>
                  <a:cubicBezTo>
                    <a:pt x="261" y="385"/>
                    <a:pt x="261" y="385"/>
                    <a:pt x="261" y="385"/>
                  </a:cubicBezTo>
                  <a:cubicBezTo>
                    <a:pt x="261" y="385"/>
                    <a:pt x="261" y="385"/>
                    <a:pt x="261" y="385"/>
                  </a:cubicBezTo>
                  <a:cubicBezTo>
                    <a:pt x="258" y="391"/>
                    <a:pt x="255" y="399"/>
                    <a:pt x="252" y="405"/>
                  </a:cubicBezTo>
                  <a:cubicBezTo>
                    <a:pt x="249" y="411"/>
                    <a:pt x="246" y="420"/>
                    <a:pt x="239" y="420"/>
                  </a:cubicBezTo>
                  <a:close/>
                  <a:moveTo>
                    <a:pt x="255" y="424"/>
                  </a:moveTo>
                  <a:cubicBezTo>
                    <a:pt x="262" y="409"/>
                    <a:pt x="270" y="395"/>
                    <a:pt x="277" y="380"/>
                  </a:cubicBezTo>
                  <a:cubicBezTo>
                    <a:pt x="281" y="393"/>
                    <a:pt x="273" y="405"/>
                    <a:pt x="268" y="414"/>
                  </a:cubicBezTo>
                  <a:cubicBezTo>
                    <a:pt x="265" y="419"/>
                    <a:pt x="262" y="427"/>
                    <a:pt x="255" y="424"/>
                  </a:cubicBezTo>
                  <a:close/>
                  <a:moveTo>
                    <a:pt x="279" y="426"/>
                  </a:moveTo>
                  <a:cubicBezTo>
                    <a:pt x="276" y="428"/>
                    <a:pt x="268" y="424"/>
                    <a:pt x="265" y="424"/>
                  </a:cubicBezTo>
                  <a:cubicBezTo>
                    <a:pt x="269" y="417"/>
                    <a:pt x="273" y="409"/>
                    <a:pt x="278" y="402"/>
                  </a:cubicBezTo>
                  <a:cubicBezTo>
                    <a:pt x="277" y="406"/>
                    <a:pt x="281" y="423"/>
                    <a:pt x="279" y="426"/>
                  </a:cubicBezTo>
                  <a:close/>
                  <a:moveTo>
                    <a:pt x="280" y="353"/>
                  </a:moveTo>
                  <a:cubicBezTo>
                    <a:pt x="279" y="351"/>
                    <a:pt x="281" y="350"/>
                    <a:pt x="282" y="349"/>
                  </a:cubicBezTo>
                  <a:cubicBezTo>
                    <a:pt x="282" y="351"/>
                    <a:pt x="281" y="352"/>
                    <a:pt x="280" y="353"/>
                  </a:cubicBezTo>
                  <a:close/>
                  <a:moveTo>
                    <a:pt x="281" y="386"/>
                  </a:moveTo>
                  <a:cubicBezTo>
                    <a:pt x="279" y="376"/>
                    <a:pt x="279" y="358"/>
                    <a:pt x="293" y="362"/>
                  </a:cubicBezTo>
                  <a:cubicBezTo>
                    <a:pt x="289" y="370"/>
                    <a:pt x="286" y="379"/>
                    <a:pt x="281" y="386"/>
                  </a:cubicBezTo>
                  <a:close/>
                  <a:moveTo>
                    <a:pt x="289" y="358"/>
                  </a:moveTo>
                  <a:cubicBezTo>
                    <a:pt x="294" y="353"/>
                    <a:pt x="295" y="343"/>
                    <a:pt x="303" y="342"/>
                  </a:cubicBezTo>
                  <a:cubicBezTo>
                    <a:pt x="300" y="348"/>
                    <a:pt x="300" y="361"/>
                    <a:pt x="289" y="358"/>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grpSp>
      <p:grpSp>
        <p:nvGrpSpPr>
          <p:cNvPr id="54" name="组合 53"/>
          <p:cNvGrpSpPr/>
          <p:nvPr/>
        </p:nvGrpSpPr>
        <p:grpSpPr>
          <a:xfrm>
            <a:off x="1907704" y="2933265"/>
            <a:ext cx="964103" cy="621429"/>
            <a:chOff x="1613958" y="2225645"/>
            <a:chExt cx="3206347" cy="2066706"/>
          </a:xfrm>
        </p:grpSpPr>
        <p:sp>
          <p:nvSpPr>
            <p:cNvPr id="55" name="Freeform 14"/>
            <p:cNvSpPr>
              <a:spLocks noEditPoints="1"/>
            </p:cNvSpPr>
            <p:nvPr/>
          </p:nvSpPr>
          <p:spPr bwMode="auto">
            <a:xfrm>
              <a:off x="1613958" y="2284694"/>
              <a:ext cx="1606126" cy="1948608"/>
            </a:xfrm>
            <a:custGeom>
              <a:avLst/>
              <a:gdLst>
                <a:gd name="T0" fmla="*/ 195 w 345"/>
                <a:gd name="T1" fmla="*/ 44 h 418"/>
                <a:gd name="T2" fmla="*/ 94 w 345"/>
                <a:gd name="T3" fmla="*/ 54 h 418"/>
                <a:gd name="T4" fmla="*/ 33 w 345"/>
                <a:gd name="T5" fmla="*/ 57 h 418"/>
                <a:gd name="T6" fmla="*/ 57 w 345"/>
                <a:gd name="T7" fmla="*/ 352 h 418"/>
                <a:gd name="T8" fmla="*/ 133 w 345"/>
                <a:gd name="T9" fmla="*/ 392 h 418"/>
                <a:gd name="T10" fmla="*/ 289 w 345"/>
                <a:gd name="T11" fmla="*/ 398 h 418"/>
                <a:gd name="T12" fmla="*/ 286 w 345"/>
                <a:gd name="T13" fmla="*/ 296 h 418"/>
                <a:gd name="T14" fmla="*/ 53 w 345"/>
                <a:gd name="T15" fmla="*/ 190 h 418"/>
                <a:gd name="T16" fmla="*/ 216 w 345"/>
                <a:gd name="T17" fmla="*/ 203 h 418"/>
                <a:gd name="T18" fmla="*/ 205 w 345"/>
                <a:gd name="T19" fmla="*/ 354 h 418"/>
                <a:gd name="T20" fmla="*/ 251 w 345"/>
                <a:gd name="T21" fmla="*/ 329 h 418"/>
                <a:gd name="T22" fmla="*/ 268 w 345"/>
                <a:gd name="T23" fmla="*/ 325 h 418"/>
                <a:gd name="T24" fmla="*/ 208 w 345"/>
                <a:gd name="T25" fmla="*/ 89 h 418"/>
                <a:gd name="T26" fmla="*/ 205 w 345"/>
                <a:gd name="T27" fmla="*/ 159 h 418"/>
                <a:gd name="T28" fmla="*/ 239 w 345"/>
                <a:gd name="T29" fmla="*/ 143 h 418"/>
                <a:gd name="T30" fmla="*/ 204 w 345"/>
                <a:gd name="T31" fmla="*/ 134 h 418"/>
                <a:gd name="T32" fmla="*/ 258 w 345"/>
                <a:gd name="T33" fmla="*/ 249 h 418"/>
                <a:gd name="T34" fmla="*/ 202 w 345"/>
                <a:gd name="T35" fmla="*/ 271 h 418"/>
                <a:gd name="T36" fmla="*/ 210 w 345"/>
                <a:gd name="T37" fmla="*/ 317 h 418"/>
                <a:gd name="T38" fmla="*/ 252 w 345"/>
                <a:gd name="T39" fmla="*/ 289 h 418"/>
                <a:gd name="T40" fmla="*/ 213 w 345"/>
                <a:gd name="T41" fmla="*/ 216 h 418"/>
                <a:gd name="T42" fmla="*/ 278 w 345"/>
                <a:gd name="T43" fmla="*/ 171 h 418"/>
                <a:gd name="T44" fmla="*/ 265 w 345"/>
                <a:gd name="T45" fmla="*/ 123 h 418"/>
                <a:gd name="T46" fmla="*/ 226 w 345"/>
                <a:gd name="T47" fmla="*/ 67 h 418"/>
                <a:gd name="T48" fmla="*/ 203 w 345"/>
                <a:gd name="T49" fmla="*/ 113 h 418"/>
                <a:gd name="T50" fmla="*/ 201 w 345"/>
                <a:gd name="T51" fmla="*/ 229 h 418"/>
                <a:gd name="T52" fmla="*/ 196 w 345"/>
                <a:gd name="T53" fmla="*/ 101 h 418"/>
                <a:gd name="T54" fmla="*/ 164 w 345"/>
                <a:gd name="T55" fmla="*/ 363 h 418"/>
                <a:gd name="T56" fmla="*/ 142 w 345"/>
                <a:gd name="T57" fmla="*/ 135 h 418"/>
                <a:gd name="T58" fmla="*/ 143 w 345"/>
                <a:gd name="T59" fmla="*/ 355 h 418"/>
                <a:gd name="T60" fmla="*/ 166 w 345"/>
                <a:gd name="T61" fmla="*/ 59 h 418"/>
                <a:gd name="T62" fmla="*/ 159 w 345"/>
                <a:gd name="T63" fmla="*/ 46 h 418"/>
                <a:gd name="T64" fmla="*/ 190 w 345"/>
                <a:gd name="T65" fmla="*/ 83 h 418"/>
                <a:gd name="T66" fmla="*/ 138 w 345"/>
                <a:gd name="T67" fmla="*/ 203 h 418"/>
                <a:gd name="T68" fmla="*/ 138 w 345"/>
                <a:gd name="T69" fmla="*/ 53 h 418"/>
                <a:gd name="T70" fmla="*/ 135 w 345"/>
                <a:gd name="T71" fmla="*/ 76 h 418"/>
                <a:gd name="T72" fmla="*/ 135 w 345"/>
                <a:gd name="T73" fmla="*/ 203 h 418"/>
                <a:gd name="T74" fmla="*/ 123 w 345"/>
                <a:gd name="T75" fmla="*/ 328 h 418"/>
                <a:gd name="T76" fmla="*/ 91 w 345"/>
                <a:gd name="T77" fmla="*/ 106 h 418"/>
                <a:gd name="T78" fmla="*/ 67 w 345"/>
                <a:gd name="T79" fmla="*/ 181 h 418"/>
                <a:gd name="T80" fmla="*/ 65 w 345"/>
                <a:gd name="T81" fmla="*/ 212 h 418"/>
                <a:gd name="T82" fmla="*/ 65 w 345"/>
                <a:gd name="T83" fmla="*/ 205 h 418"/>
                <a:gd name="T84" fmla="*/ 64 w 345"/>
                <a:gd name="T85" fmla="*/ 281 h 418"/>
                <a:gd name="T86" fmla="*/ 72 w 345"/>
                <a:gd name="T87" fmla="*/ 240 h 418"/>
                <a:gd name="T88" fmla="*/ 129 w 345"/>
                <a:gd name="T89" fmla="*/ 164 h 418"/>
                <a:gd name="T90" fmla="*/ 90 w 345"/>
                <a:gd name="T91" fmla="*/ 134 h 418"/>
                <a:gd name="T92" fmla="*/ 64 w 345"/>
                <a:gd name="T93" fmla="*/ 301 h 418"/>
                <a:gd name="T94" fmla="*/ 92 w 345"/>
                <a:gd name="T95" fmla="*/ 331 h 418"/>
                <a:gd name="T96" fmla="*/ 93 w 345"/>
                <a:gd name="T97" fmla="*/ 96 h 418"/>
                <a:gd name="T98" fmla="*/ 55 w 345"/>
                <a:gd name="T99" fmla="*/ 56 h 418"/>
                <a:gd name="T100" fmla="*/ 74 w 345"/>
                <a:gd name="T101" fmla="*/ 359 h 418"/>
                <a:gd name="T102" fmla="*/ 126 w 345"/>
                <a:gd name="T103" fmla="*/ 353 h 418"/>
                <a:gd name="T104" fmla="*/ 116 w 345"/>
                <a:gd name="T105" fmla="*/ 376 h 418"/>
                <a:gd name="T106" fmla="*/ 139 w 345"/>
                <a:gd name="T107" fmla="*/ 310 h 418"/>
                <a:gd name="T108" fmla="*/ 163 w 345"/>
                <a:gd name="T109" fmla="*/ 382 h 418"/>
                <a:gd name="T110" fmla="*/ 197 w 345"/>
                <a:gd name="T111" fmla="*/ 110 h 418"/>
                <a:gd name="T112" fmla="*/ 280 w 345"/>
                <a:gd name="T113" fmla="*/ 275 h 418"/>
                <a:gd name="T114" fmla="*/ 269 w 345"/>
                <a:gd name="T115" fmla="*/ 11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418">
                  <a:moveTo>
                    <a:pt x="342" y="57"/>
                  </a:moveTo>
                  <a:cubicBezTo>
                    <a:pt x="322" y="58"/>
                    <a:pt x="299" y="59"/>
                    <a:pt x="277" y="57"/>
                  </a:cubicBezTo>
                  <a:cubicBezTo>
                    <a:pt x="275" y="51"/>
                    <a:pt x="274" y="41"/>
                    <a:pt x="274" y="33"/>
                  </a:cubicBezTo>
                  <a:cubicBezTo>
                    <a:pt x="274" y="31"/>
                    <a:pt x="274" y="26"/>
                    <a:pt x="271" y="27"/>
                  </a:cubicBezTo>
                  <a:cubicBezTo>
                    <a:pt x="267" y="28"/>
                    <a:pt x="271" y="35"/>
                    <a:pt x="271" y="36"/>
                  </a:cubicBezTo>
                  <a:cubicBezTo>
                    <a:pt x="272" y="39"/>
                    <a:pt x="272" y="47"/>
                    <a:pt x="273" y="51"/>
                  </a:cubicBezTo>
                  <a:cubicBezTo>
                    <a:pt x="273" y="53"/>
                    <a:pt x="274" y="56"/>
                    <a:pt x="273" y="57"/>
                  </a:cubicBezTo>
                  <a:cubicBezTo>
                    <a:pt x="271" y="59"/>
                    <a:pt x="263" y="57"/>
                    <a:pt x="261" y="56"/>
                  </a:cubicBezTo>
                  <a:cubicBezTo>
                    <a:pt x="244" y="54"/>
                    <a:pt x="221" y="53"/>
                    <a:pt x="206" y="48"/>
                  </a:cubicBezTo>
                  <a:cubicBezTo>
                    <a:pt x="204" y="47"/>
                    <a:pt x="200" y="45"/>
                    <a:pt x="200" y="43"/>
                  </a:cubicBezTo>
                  <a:cubicBezTo>
                    <a:pt x="200" y="41"/>
                    <a:pt x="204" y="36"/>
                    <a:pt x="201" y="33"/>
                  </a:cubicBezTo>
                  <a:cubicBezTo>
                    <a:pt x="197" y="29"/>
                    <a:pt x="194" y="42"/>
                    <a:pt x="195" y="44"/>
                  </a:cubicBezTo>
                  <a:cubicBezTo>
                    <a:pt x="184" y="48"/>
                    <a:pt x="175" y="41"/>
                    <a:pt x="163" y="41"/>
                  </a:cubicBezTo>
                  <a:cubicBezTo>
                    <a:pt x="160" y="41"/>
                    <a:pt x="157" y="41"/>
                    <a:pt x="155" y="42"/>
                  </a:cubicBezTo>
                  <a:cubicBezTo>
                    <a:pt x="152" y="42"/>
                    <a:pt x="146" y="45"/>
                    <a:pt x="144" y="44"/>
                  </a:cubicBezTo>
                  <a:cubicBezTo>
                    <a:pt x="140" y="43"/>
                    <a:pt x="145" y="32"/>
                    <a:pt x="138" y="34"/>
                  </a:cubicBezTo>
                  <a:cubicBezTo>
                    <a:pt x="134" y="35"/>
                    <a:pt x="139" y="41"/>
                    <a:pt x="138" y="43"/>
                  </a:cubicBezTo>
                  <a:cubicBezTo>
                    <a:pt x="138" y="44"/>
                    <a:pt x="132" y="47"/>
                    <a:pt x="130" y="47"/>
                  </a:cubicBezTo>
                  <a:cubicBezTo>
                    <a:pt x="123" y="49"/>
                    <a:pt x="119" y="50"/>
                    <a:pt x="114" y="53"/>
                  </a:cubicBezTo>
                  <a:cubicBezTo>
                    <a:pt x="114" y="53"/>
                    <a:pt x="110" y="56"/>
                    <a:pt x="109" y="54"/>
                  </a:cubicBezTo>
                  <a:cubicBezTo>
                    <a:pt x="107" y="51"/>
                    <a:pt x="116" y="50"/>
                    <a:pt x="116" y="47"/>
                  </a:cubicBezTo>
                  <a:cubicBezTo>
                    <a:pt x="115" y="43"/>
                    <a:pt x="108" y="48"/>
                    <a:pt x="107" y="49"/>
                  </a:cubicBezTo>
                  <a:cubicBezTo>
                    <a:pt x="106" y="50"/>
                    <a:pt x="105" y="54"/>
                    <a:pt x="104" y="54"/>
                  </a:cubicBezTo>
                  <a:cubicBezTo>
                    <a:pt x="101" y="55"/>
                    <a:pt x="97" y="54"/>
                    <a:pt x="94" y="54"/>
                  </a:cubicBezTo>
                  <a:cubicBezTo>
                    <a:pt x="83" y="55"/>
                    <a:pt x="66" y="55"/>
                    <a:pt x="54" y="54"/>
                  </a:cubicBezTo>
                  <a:cubicBezTo>
                    <a:pt x="54" y="42"/>
                    <a:pt x="54" y="25"/>
                    <a:pt x="53" y="13"/>
                  </a:cubicBezTo>
                  <a:cubicBezTo>
                    <a:pt x="53" y="10"/>
                    <a:pt x="52" y="0"/>
                    <a:pt x="49" y="1"/>
                  </a:cubicBezTo>
                  <a:cubicBezTo>
                    <a:pt x="46" y="1"/>
                    <a:pt x="44" y="17"/>
                    <a:pt x="50" y="13"/>
                  </a:cubicBezTo>
                  <a:cubicBezTo>
                    <a:pt x="51" y="22"/>
                    <a:pt x="53" y="33"/>
                    <a:pt x="52" y="41"/>
                  </a:cubicBezTo>
                  <a:cubicBezTo>
                    <a:pt x="52" y="43"/>
                    <a:pt x="53" y="52"/>
                    <a:pt x="52" y="53"/>
                  </a:cubicBezTo>
                  <a:cubicBezTo>
                    <a:pt x="50" y="55"/>
                    <a:pt x="37" y="54"/>
                    <a:pt x="33" y="54"/>
                  </a:cubicBezTo>
                  <a:cubicBezTo>
                    <a:pt x="25" y="54"/>
                    <a:pt x="11" y="52"/>
                    <a:pt x="4" y="55"/>
                  </a:cubicBezTo>
                  <a:cubicBezTo>
                    <a:pt x="0" y="56"/>
                    <a:pt x="2" y="59"/>
                    <a:pt x="2" y="60"/>
                  </a:cubicBezTo>
                  <a:cubicBezTo>
                    <a:pt x="5" y="61"/>
                    <a:pt x="8" y="62"/>
                    <a:pt x="11" y="62"/>
                  </a:cubicBezTo>
                  <a:cubicBezTo>
                    <a:pt x="12" y="62"/>
                    <a:pt x="13" y="61"/>
                    <a:pt x="14" y="60"/>
                  </a:cubicBezTo>
                  <a:cubicBezTo>
                    <a:pt x="21" y="59"/>
                    <a:pt x="32" y="65"/>
                    <a:pt x="33" y="57"/>
                  </a:cubicBezTo>
                  <a:cubicBezTo>
                    <a:pt x="39" y="56"/>
                    <a:pt x="45" y="56"/>
                    <a:pt x="52" y="57"/>
                  </a:cubicBezTo>
                  <a:cubicBezTo>
                    <a:pt x="52" y="77"/>
                    <a:pt x="53" y="96"/>
                    <a:pt x="53" y="116"/>
                  </a:cubicBezTo>
                  <a:cubicBezTo>
                    <a:pt x="53" y="123"/>
                    <a:pt x="53" y="130"/>
                    <a:pt x="53" y="137"/>
                  </a:cubicBezTo>
                  <a:cubicBezTo>
                    <a:pt x="52" y="149"/>
                    <a:pt x="47" y="164"/>
                    <a:pt x="47" y="178"/>
                  </a:cubicBezTo>
                  <a:cubicBezTo>
                    <a:pt x="47" y="184"/>
                    <a:pt x="49" y="198"/>
                    <a:pt x="51" y="201"/>
                  </a:cubicBezTo>
                  <a:cubicBezTo>
                    <a:pt x="52" y="202"/>
                    <a:pt x="53" y="202"/>
                    <a:pt x="54" y="203"/>
                  </a:cubicBezTo>
                  <a:cubicBezTo>
                    <a:pt x="54" y="204"/>
                    <a:pt x="54" y="206"/>
                    <a:pt x="54" y="207"/>
                  </a:cubicBezTo>
                  <a:cubicBezTo>
                    <a:pt x="53" y="221"/>
                    <a:pt x="56" y="236"/>
                    <a:pt x="54" y="250"/>
                  </a:cubicBezTo>
                  <a:cubicBezTo>
                    <a:pt x="53" y="250"/>
                    <a:pt x="52" y="246"/>
                    <a:pt x="52" y="247"/>
                  </a:cubicBezTo>
                  <a:cubicBezTo>
                    <a:pt x="56" y="260"/>
                    <a:pt x="52" y="276"/>
                    <a:pt x="54" y="290"/>
                  </a:cubicBezTo>
                  <a:cubicBezTo>
                    <a:pt x="54" y="294"/>
                    <a:pt x="56" y="297"/>
                    <a:pt x="57" y="300"/>
                  </a:cubicBezTo>
                  <a:cubicBezTo>
                    <a:pt x="59" y="317"/>
                    <a:pt x="57" y="336"/>
                    <a:pt x="57" y="352"/>
                  </a:cubicBezTo>
                  <a:cubicBezTo>
                    <a:pt x="58" y="357"/>
                    <a:pt x="59" y="370"/>
                    <a:pt x="57" y="374"/>
                  </a:cubicBezTo>
                  <a:cubicBezTo>
                    <a:pt x="56" y="375"/>
                    <a:pt x="47" y="377"/>
                    <a:pt x="44" y="377"/>
                  </a:cubicBezTo>
                  <a:cubicBezTo>
                    <a:pt x="37" y="378"/>
                    <a:pt x="31" y="378"/>
                    <a:pt x="24" y="378"/>
                  </a:cubicBezTo>
                  <a:cubicBezTo>
                    <a:pt x="16" y="377"/>
                    <a:pt x="20" y="382"/>
                    <a:pt x="25" y="383"/>
                  </a:cubicBezTo>
                  <a:cubicBezTo>
                    <a:pt x="35" y="384"/>
                    <a:pt x="48" y="380"/>
                    <a:pt x="57" y="382"/>
                  </a:cubicBezTo>
                  <a:cubicBezTo>
                    <a:pt x="57" y="385"/>
                    <a:pt x="55" y="395"/>
                    <a:pt x="58" y="394"/>
                  </a:cubicBezTo>
                  <a:cubicBezTo>
                    <a:pt x="59" y="394"/>
                    <a:pt x="60" y="388"/>
                    <a:pt x="60" y="387"/>
                  </a:cubicBezTo>
                  <a:cubicBezTo>
                    <a:pt x="61" y="380"/>
                    <a:pt x="61" y="382"/>
                    <a:pt x="68" y="381"/>
                  </a:cubicBezTo>
                  <a:cubicBezTo>
                    <a:pt x="77" y="381"/>
                    <a:pt x="90" y="378"/>
                    <a:pt x="98" y="379"/>
                  </a:cubicBezTo>
                  <a:cubicBezTo>
                    <a:pt x="106" y="381"/>
                    <a:pt x="111" y="388"/>
                    <a:pt x="118" y="387"/>
                  </a:cubicBezTo>
                  <a:cubicBezTo>
                    <a:pt x="119" y="387"/>
                    <a:pt x="120" y="386"/>
                    <a:pt x="121" y="386"/>
                  </a:cubicBezTo>
                  <a:cubicBezTo>
                    <a:pt x="125" y="386"/>
                    <a:pt x="129" y="390"/>
                    <a:pt x="133" y="392"/>
                  </a:cubicBezTo>
                  <a:cubicBezTo>
                    <a:pt x="138" y="393"/>
                    <a:pt x="145" y="392"/>
                    <a:pt x="150" y="393"/>
                  </a:cubicBezTo>
                  <a:cubicBezTo>
                    <a:pt x="165" y="394"/>
                    <a:pt x="180" y="388"/>
                    <a:pt x="192" y="386"/>
                  </a:cubicBezTo>
                  <a:cubicBezTo>
                    <a:pt x="195" y="388"/>
                    <a:pt x="193" y="398"/>
                    <a:pt x="197" y="397"/>
                  </a:cubicBezTo>
                  <a:cubicBezTo>
                    <a:pt x="200" y="396"/>
                    <a:pt x="199" y="388"/>
                    <a:pt x="199" y="385"/>
                  </a:cubicBezTo>
                  <a:cubicBezTo>
                    <a:pt x="203" y="383"/>
                    <a:pt x="209" y="380"/>
                    <a:pt x="214" y="380"/>
                  </a:cubicBezTo>
                  <a:cubicBezTo>
                    <a:pt x="211" y="383"/>
                    <a:pt x="204" y="383"/>
                    <a:pt x="204" y="388"/>
                  </a:cubicBezTo>
                  <a:cubicBezTo>
                    <a:pt x="213" y="387"/>
                    <a:pt x="218" y="379"/>
                    <a:pt x="228" y="380"/>
                  </a:cubicBezTo>
                  <a:cubicBezTo>
                    <a:pt x="245" y="381"/>
                    <a:pt x="265" y="380"/>
                    <a:pt x="282" y="382"/>
                  </a:cubicBezTo>
                  <a:cubicBezTo>
                    <a:pt x="281" y="389"/>
                    <a:pt x="281" y="394"/>
                    <a:pt x="281" y="402"/>
                  </a:cubicBezTo>
                  <a:cubicBezTo>
                    <a:pt x="280" y="406"/>
                    <a:pt x="279" y="418"/>
                    <a:pt x="284" y="417"/>
                  </a:cubicBezTo>
                  <a:cubicBezTo>
                    <a:pt x="286" y="417"/>
                    <a:pt x="289" y="407"/>
                    <a:pt x="289" y="404"/>
                  </a:cubicBezTo>
                  <a:cubicBezTo>
                    <a:pt x="289" y="402"/>
                    <a:pt x="289" y="399"/>
                    <a:pt x="289" y="398"/>
                  </a:cubicBezTo>
                  <a:cubicBezTo>
                    <a:pt x="288" y="397"/>
                    <a:pt x="285" y="396"/>
                    <a:pt x="285" y="396"/>
                  </a:cubicBezTo>
                  <a:cubicBezTo>
                    <a:pt x="283" y="392"/>
                    <a:pt x="286" y="385"/>
                    <a:pt x="286" y="382"/>
                  </a:cubicBezTo>
                  <a:cubicBezTo>
                    <a:pt x="290" y="382"/>
                    <a:pt x="294" y="384"/>
                    <a:pt x="298" y="384"/>
                  </a:cubicBezTo>
                  <a:cubicBezTo>
                    <a:pt x="300" y="383"/>
                    <a:pt x="298" y="382"/>
                    <a:pt x="299" y="381"/>
                  </a:cubicBezTo>
                  <a:cubicBezTo>
                    <a:pt x="302" y="381"/>
                    <a:pt x="307" y="382"/>
                    <a:pt x="312" y="382"/>
                  </a:cubicBezTo>
                  <a:cubicBezTo>
                    <a:pt x="316" y="382"/>
                    <a:pt x="325" y="381"/>
                    <a:pt x="323" y="377"/>
                  </a:cubicBezTo>
                  <a:cubicBezTo>
                    <a:pt x="312" y="376"/>
                    <a:pt x="298" y="379"/>
                    <a:pt x="286" y="378"/>
                  </a:cubicBezTo>
                  <a:cubicBezTo>
                    <a:pt x="284" y="361"/>
                    <a:pt x="285" y="343"/>
                    <a:pt x="284" y="326"/>
                  </a:cubicBezTo>
                  <a:cubicBezTo>
                    <a:pt x="290" y="325"/>
                    <a:pt x="285" y="322"/>
                    <a:pt x="284" y="321"/>
                  </a:cubicBezTo>
                  <a:cubicBezTo>
                    <a:pt x="284" y="319"/>
                    <a:pt x="287" y="313"/>
                    <a:pt x="287" y="310"/>
                  </a:cubicBezTo>
                  <a:cubicBezTo>
                    <a:pt x="287" y="307"/>
                    <a:pt x="288" y="304"/>
                    <a:pt x="288" y="302"/>
                  </a:cubicBezTo>
                  <a:cubicBezTo>
                    <a:pt x="287" y="300"/>
                    <a:pt x="286" y="298"/>
                    <a:pt x="286" y="296"/>
                  </a:cubicBezTo>
                  <a:cubicBezTo>
                    <a:pt x="285" y="292"/>
                    <a:pt x="286" y="288"/>
                    <a:pt x="287" y="284"/>
                  </a:cubicBezTo>
                  <a:cubicBezTo>
                    <a:pt x="289" y="259"/>
                    <a:pt x="287" y="231"/>
                    <a:pt x="286" y="204"/>
                  </a:cubicBezTo>
                  <a:cubicBezTo>
                    <a:pt x="286" y="193"/>
                    <a:pt x="284" y="180"/>
                    <a:pt x="286" y="168"/>
                  </a:cubicBezTo>
                  <a:cubicBezTo>
                    <a:pt x="287" y="160"/>
                    <a:pt x="287" y="151"/>
                    <a:pt x="287" y="142"/>
                  </a:cubicBezTo>
                  <a:cubicBezTo>
                    <a:pt x="287" y="135"/>
                    <a:pt x="283" y="126"/>
                    <a:pt x="282" y="119"/>
                  </a:cubicBezTo>
                  <a:cubicBezTo>
                    <a:pt x="281" y="112"/>
                    <a:pt x="282" y="104"/>
                    <a:pt x="281" y="97"/>
                  </a:cubicBezTo>
                  <a:cubicBezTo>
                    <a:pt x="280" y="84"/>
                    <a:pt x="280" y="71"/>
                    <a:pt x="278" y="61"/>
                  </a:cubicBezTo>
                  <a:cubicBezTo>
                    <a:pt x="293" y="60"/>
                    <a:pt x="314" y="63"/>
                    <a:pt x="332" y="62"/>
                  </a:cubicBezTo>
                  <a:cubicBezTo>
                    <a:pt x="336" y="62"/>
                    <a:pt x="345" y="63"/>
                    <a:pt x="342" y="57"/>
                  </a:cubicBezTo>
                  <a:close/>
                  <a:moveTo>
                    <a:pt x="53" y="190"/>
                  </a:moveTo>
                  <a:cubicBezTo>
                    <a:pt x="51" y="188"/>
                    <a:pt x="51" y="183"/>
                    <a:pt x="53" y="180"/>
                  </a:cubicBezTo>
                  <a:cubicBezTo>
                    <a:pt x="54" y="183"/>
                    <a:pt x="53" y="187"/>
                    <a:pt x="53" y="190"/>
                  </a:cubicBezTo>
                  <a:close/>
                  <a:moveTo>
                    <a:pt x="235" y="80"/>
                  </a:moveTo>
                  <a:cubicBezTo>
                    <a:pt x="228" y="83"/>
                    <a:pt x="216" y="84"/>
                    <a:pt x="209" y="81"/>
                  </a:cubicBezTo>
                  <a:cubicBezTo>
                    <a:pt x="216" y="78"/>
                    <a:pt x="230" y="70"/>
                    <a:pt x="235" y="80"/>
                  </a:cubicBezTo>
                  <a:close/>
                  <a:moveTo>
                    <a:pt x="260" y="110"/>
                  </a:moveTo>
                  <a:cubicBezTo>
                    <a:pt x="245" y="111"/>
                    <a:pt x="228" y="110"/>
                    <a:pt x="214" y="108"/>
                  </a:cubicBezTo>
                  <a:cubicBezTo>
                    <a:pt x="223" y="104"/>
                    <a:pt x="238" y="100"/>
                    <a:pt x="249" y="99"/>
                  </a:cubicBezTo>
                  <a:cubicBezTo>
                    <a:pt x="253" y="98"/>
                    <a:pt x="257" y="107"/>
                    <a:pt x="260" y="110"/>
                  </a:cubicBezTo>
                  <a:close/>
                  <a:moveTo>
                    <a:pt x="250" y="88"/>
                  </a:moveTo>
                  <a:cubicBezTo>
                    <a:pt x="252" y="89"/>
                    <a:pt x="254" y="90"/>
                    <a:pt x="255" y="92"/>
                  </a:cubicBezTo>
                  <a:cubicBezTo>
                    <a:pt x="252" y="93"/>
                    <a:pt x="251" y="90"/>
                    <a:pt x="250" y="88"/>
                  </a:cubicBezTo>
                  <a:close/>
                  <a:moveTo>
                    <a:pt x="277" y="204"/>
                  </a:moveTo>
                  <a:cubicBezTo>
                    <a:pt x="257" y="203"/>
                    <a:pt x="236" y="206"/>
                    <a:pt x="216" y="203"/>
                  </a:cubicBezTo>
                  <a:cubicBezTo>
                    <a:pt x="232" y="194"/>
                    <a:pt x="255" y="190"/>
                    <a:pt x="278" y="191"/>
                  </a:cubicBezTo>
                  <a:cubicBezTo>
                    <a:pt x="277" y="196"/>
                    <a:pt x="279" y="200"/>
                    <a:pt x="277" y="204"/>
                  </a:cubicBezTo>
                  <a:close/>
                  <a:moveTo>
                    <a:pt x="203" y="347"/>
                  </a:moveTo>
                  <a:cubicBezTo>
                    <a:pt x="202" y="347"/>
                    <a:pt x="201" y="346"/>
                    <a:pt x="199" y="346"/>
                  </a:cubicBezTo>
                  <a:cubicBezTo>
                    <a:pt x="201" y="343"/>
                    <a:pt x="202" y="337"/>
                    <a:pt x="203" y="333"/>
                  </a:cubicBezTo>
                  <a:cubicBezTo>
                    <a:pt x="206" y="334"/>
                    <a:pt x="210" y="334"/>
                    <a:pt x="214" y="335"/>
                  </a:cubicBezTo>
                  <a:cubicBezTo>
                    <a:pt x="210" y="338"/>
                    <a:pt x="199" y="340"/>
                    <a:pt x="203" y="347"/>
                  </a:cubicBezTo>
                  <a:close/>
                  <a:moveTo>
                    <a:pt x="248" y="352"/>
                  </a:moveTo>
                  <a:cubicBezTo>
                    <a:pt x="248" y="353"/>
                    <a:pt x="246" y="354"/>
                    <a:pt x="246" y="353"/>
                  </a:cubicBezTo>
                  <a:cubicBezTo>
                    <a:pt x="247" y="353"/>
                    <a:pt x="247" y="352"/>
                    <a:pt x="248" y="352"/>
                  </a:cubicBezTo>
                  <a:close/>
                  <a:moveTo>
                    <a:pt x="236" y="350"/>
                  </a:moveTo>
                  <a:cubicBezTo>
                    <a:pt x="227" y="352"/>
                    <a:pt x="216" y="356"/>
                    <a:pt x="205" y="354"/>
                  </a:cubicBezTo>
                  <a:cubicBezTo>
                    <a:pt x="206" y="345"/>
                    <a:pt x="221" y="347"/>
                    <a:pt x="230" y="346"/>
                  </a:cubicBezTo>
                  <a:cubicBezTo>
                    <a:pt x="237" y="345"/>
                    <a:pt x="243" y="346"/>
                    <a:pt x="248" y="345"/>
                  </a:cubicBezTo>
                  <a:cubicBezTo>
                    <a:pt x="246" y="350"/>
                    <a:pt x="241" y="348"/>
                    <a:pt x="236" y="350"/>
                  </a:cubicBezTo>
                  <a:close/>
                  <a:moveTo>
                    <a:pt x="257" y="356"/>
                  </a:moveTo>
                  <a:cubicBezTo>
                    <a:pt x="256" y="359"/>
                    <a:pt x="252" y="362"/>
                    <a:pt x="248" y="364"/>
                  </a:cubicBezTo>
                  <a:cubicBezTo>
                    <a:pt x="251" y="361"/>
                    <a:pt x="254" y="359"/>
                    <a:pt x="257" y="356"/>
                  </a:cubicBezTo>
                  <a:close/>
                  <a:moveTo>
                    <a:pt x="223" y="342"/>
                  </a:moveTo>
                  <a:cubicBezTo>
                    <a:pt x="216" y="343"/>
                    <a:pt x="212" y="345"/>
                    <a:pt x="207" y="343"/>
                  </a:cubicBezTo>
                  <a:cubicBezTo>
                    <a:pt x="218" y="331"/>
                    <a:pt x="243" y="335"/>
                    <a:pt x="260" y="335"/>
                  </a:cubicBezTo>
                  <a:cubicBezTo>
                    <a:pt x="257" y="344"/>
                    <a:pt x="235" y="341"/>
                    <a:pt x="223" y="342"/>
                  </a:cubicBezTo>
                  <a:close/>
                  <a:moveTo>
                    <a:pt x="233" y="332"/>
                  </a:moveTo>
                  <a:cubicBezTo>
                    <a:pt x="238" y="331"/>
                    <a:pt x="245" y="330"/>
                    <a:pt x="251" y="329"/>
                  </a:cubicBezTo>
                  <a:cubicBezTo>
                    <a:pt x="239" y="326"/>
                    <a:pt x="228" y="334"/>
                    <a:pt x="216" y="331"/>
                  </a:cubicBezTo>
                  <a:cubicBezTo>
                    <a:pt x="225" y="329"/>
                    <a:pt x="236" y="328"/>
                    <a:pt x="246" y="326"/>
                  </a:cubicBezTo>
                  <a:cubicBezTo>
                    <a:pt x="231" y="325"/>
                    <a:pt x="217" y="328"/>
                    <a:pt x="203" y="330"/>
                  </a:cubicBezTo>
                  <a:cubicBezTo>
                    <a:pt x="204" y="323"/>
                    <a:pt x="201" y="317"/>
                    <a:pt x="200" y="313"/>
                  </a:cubicBezTo>
                  <a:cubicBezTo>
                    <a:pt x="199" y="312"/>
                    <a:pt x="199" y="307"/>
                    <a:pt x="200" y="307"/>
                  </a:cubicBezTo>
                  <a:cubicBezTo>
                    <a:pt x="202" y="307"/>
                    <a:pt x="203" y="308"/>
                    <a:pt x="204" y="308"/>
                  </a:cubicBezTo>
                  <a:cubicBezTo>
                    <a:pt x="210" y="309"/>
                    <a:pt x="216" y="307"/>
                    <a:pt x="223" y="307"/>
                  </a:cubicBezTo>
                  <a:cubicBezTo>
                    <a:pt x="231" y="307"/>
                    <a:pt x="240" y="308"/>
                    <a:pt x="247" y="308"/>
                  </a:cubicBezTo>
                  <a:cubicBezTo>
                    <a:pt x="239" y="309"/>
                    <a:pt x="231" y="310"/>
                    <a:pt x="222" y="312"/>
                  </a:cubicBezTo>
                  <a:cubicBezTo>
                    <a:pt x="217" y="313"/>
                    <a:pt x="210" y="312"/>
                    <a:pt x="207" y="314"/>
                  </a:cubicBezTo>
                  <a:cubicBezTo>
                    <a:pt x="201" y="319"/>
                    <a:pt x="211" y="320"/>
                    <a:pt x="215" y="321"/>
                  </a:cubicBezTo>
                  <a:cubicBezTo>
                    <a:pt x="231" y="324"/>
                    <a:pt x="249" y="322"/>
                    <a:pt x="268" y="325"/>
                  </a:cubicBezTo>
                  <a:cubicBezTo>
                    <a:pt x="264" y="337"/>
                    <a:pt x="244" y="331"/>
                    <a:pt x="233" y="332"/>
                  </a:cubicBezTo>
                  <a:close/>
                  <a:moveTo>
                    <a:pt x="204" y="220"/>
                  </a:moveTo>
                  <a:cubicBezTo>
                    <a:pt x="220" y="223"/>
                    <a:pt x="240" y="221"/>
                    <a:pt x="256" y="226"/>
                  </a:cubicBezTo>
                  <a:cubicBezTo>
                    <a:pt x="238" y="228"/>
                    <a:pt x="221" y="228"/>
                    <a:pt x="203" y="230"/>
                  </a:cubicBezTo>
                  <a:cubicBezTo>
                    <a:pt x="204" y="227"/>
                    <a:pt x="203" y="223"/>
                    <a:pt x="204" y="220"/>
                  </a:cubicBezTo>
                  <a:close/>
                  <a:moveTo>
                    <a:pt x="216" y="101"/>
                  </a:moveTo>
                  <a:cubicBezTo>
                    <a:pt x="214" y="102"/>
                    <a:pt x="212" y="103"/>
                    <a:pt x="209" y="103"/>
                  </a:cubicBezTo>
                  <a:cubicBezTo>
                    <a:pt x="208" y="102"/>
                    <a:pt x="208" y="101"/>
                    <a:pt x="207" y="99"/>
                  </a:cubicBezTo>
                  <a:cubicBezTo>
                    <a:pt x="210" y="100"/>
                    <a:pt x="213" y="100"/>
                    <a:pt x="216" y="101"/>
                  </a:cubicBezTo>
                  <a:close/>
                  <a:moveTo>
                    <a:pt x="208" y="87"/>
                  </a:moveTo>
                  <a:cubicBezTo>
                    <a:pt x="209" y="87"/>
                    <a:pt x="210" y="88"/>
                    <a:pt x="211" y="88"/>
                  </a:cubicBezTo>
                  <a:cubicBezTo>
                    <a:pt x="210" y="88"/>
                    <a:pt x="209" y="89"/>
                    <a:pt x="208" y="89"/>
                  </a:cubicBezTo>
                  <a:cubicBezTo>
                    <a:pt x="208" y="88"/>
                    <a:pt x="208" y="88"/>
                    <a:pt x="208" y="87"/>
                  </a:cubicBezTo>
                  <a:close/>
                  <a:moveTo>
                    <a:pt x="209" y="188"/>
                  </a:moveTo>
                  <a:cubicBezTo>
                    <a:pt x="216" y="191"/>
                    <a:pt x="227" y="189"/>
                    <a:pt x="236" y="190"/>
                  </a:cubicBezTo>
                  <a:cubicBezTo>
                    <a:pt x="233" y="193"/>
                    <a:pt x="227" y="194"/>
                    <a:pt x="222" y="195"/>
                  </a:cubicBezTo>
                  <a:cubicBezTo>
                    <a:pt x="217" y="196"/>
                    <a:pt x="206" y="198"/>
                    <a:pt x="207" y="204"/>
                  </a:cubicBezTo>
                  <a:cubicBezTo>
                    <a:pt x="208" y="208"/>
                    <a:pt x="215" y="208"/>
                    <a:pt x="218" y="208"/>
                  </a:cubicBezTo>
                  <a:cubicBezTo>
                    <a:pt x="214" y="211"/>
                    <a:pt x="208" y="212"/>
                    <a:pt x="204" y="214"/>
                  </a:cubicBezTo>
                  <a:cubicBezTo>
                    <a:pt x="205" y="203"/>
                    <a:pt x="206" y="190"/>
                    <a:pt x="206" y="178"/>
                  </a:cubicBezTo>
                  <a:cubicBezTo>
                    <a:pt x="211" y="179"/>
                    <a:pt x="218" y="177"/>
                    <a:pt x="223" y="178"/>
                  </a:cubicBezTo>
                  <a:cubicBezTo>
                    <a:pt x="219" y="181"/>
                    <a:pt x="208" y="180"/>
                    <a:pt x="207" y="184"/>
                  </a:cubicBezTo>
                  <a:cubicBezTo>
                    <a:pt x="207" y="185"/>
                    <a:pt x="208" y="187"/>
                    <a:pt x="209" y="188"/>
                  </a:cubicBezTo>
                  <a:close/>
                  <a:moveTo>
                    <a:pt x="205" y="159"/>
                  </a:moveTo>
                  <a:cubicBezTo>
                    <a:pt x="210" y="160"/>
                    <a:pt x="216" y="161"/>
                    <a:pt x="221" y="161"/>
                  </a:cubicBezTo>
                  <a:cubicBezTo>
                    <a:pt x="217" y="164"/>
                    <a:pt x="211" y="164"/>
                    <a:pt x="206" y="166"/>
                  </a:cubicBezTo>
                  <a:cubicBezTo>
                    <a:pt x="205" y="164"/>
                    <a:pt x="205" y="161"/>
                    <a:pt x="205" y="159"/>
                  </a:cubicBezTo>
                  <a:close/>
                  <a:moveTo>
                    <a:pt x="210" y="155"/>
                  </a:moveTo>
                  <a:cubicBezTo>
                    <a:pt x="225" y="149"/>
                    <a:pt x="244" y="147"/>
                    <a:pt x="262" y="145"/>
                  </a:cubicBezTo>
                  <a:cubicBezTo>
                    <a:pt x="264" y="148"/>
                    <a:pt x="272" y="157"/>
                    <a:pt x="262" y="157"/>
                  </a:cubicBezTo>
                  <a:cubicBezTo>
                    <a:pt x="247" y="157"/>
                    <a:pt x="224" y="158"/>
                    <a:pt x="210" y="155"/>
                  </a:cubicBezTo>
                  <a:close/>
                  <a:moveTo>
                    <a:pt x="206" y="150"/>
                  </a:moveTo>
                  <a:cubicBezTo>
                    <a:pt x="204" y="148"/>
                    <a:pt x="205" y="144"/>
                    <a:pt x="205" y="141"/>
                  </a:cubicBezTo>
                  <a:cubicBezTo>
                    <a:pt x="206" y="141"/>
                    <a:pt x="211" y="141"/>
                    <a:pt x="212" y="142"/>
                  </a:cubicBezTo>
                  <a:cubicBezTo>
                    <a:pt x="213" y="142"/>
                    <a:pt x="212" y="141"/>
                    <a:pt x="213" y="141"/>
                  </a:cubicBezTo>
                  <a:cubicBezTo>
                    <a:pt x="221" y="142"/>
                    <a:pt x="230" y="143"/>
                    <a:pt x="239" y="143"/>
                  </a:cubicBezTo>
                  <a:cubicBezTo>
                    <a:pt x="228" y="146"/>
                    <a:pt x="217" y="148"/>
                    <a:pt x="206" y="150"/>
                  </a:cubicBezTo>
                  <a:close/>
                  <a:moveTo>
                    <a:pt x="213" y="132"/>
                  </a:moveTo>
                  <a:cubicBezTo>
                    <a:pt x="213" y="130"/>
                    <a:pt x="213" y="127"/>
                    <a:pt x="213" y="126"/>
                  </a:cubicBezTo>
                  <a:cubicBezTo>
                    <a:pt x="222" y="125"/>
                    <a:pt x="236" y="125"/>
                    <a:pt x="246" y="127"/>
                  </a:cubicBezTo>
                  <a:cubicBezTo>
                    <a:pt x="235" y="129"/>
                    <a:pt x="223" y="131"/>
                    <a:pt x="213" y="132"/>
                  </a:cubicBezTo>
                  <a:close/>
                  <a:moveTo>
                    <a:pt x="212" y="117"/>
                  </a:moveTo>
                  <a:cubicBezTo>
                    <a:pt x="212" y="116"/>
                    <a:pt x="212" y="114"/>
                    <a:pt x="211" y="113"/>
                  </a:cubicBezTo>
                  <a:cubicBezTo>
                    <a:pt x="216" y="114"/>
                    <a:pt x="223" y="113"/>
                    <a:pt x="226" y="115"/>
                  </a:cubicBezTo>
                  <a:cubicBezTo>
                    <a:pt x="221" y="116"/>
                    <a:pt x="216" y="118"/>
                    <a:pt x="212" y="117"/>
                  </a:cubicBezTo>
                  <a:close/>
                  <a:moveTo>
                    <a:pt x="210" y="126"/>
                  </a:moveTo>
                  <a:cubicBezTo>
                    <a:pt x="210" y="128"/>
                    <a:pt x="211" y="131"/>
                    <a:pt x="210" y="133"/>
                  </a:cubicBezTo>
                  <a:cubicBezTo>
                    <a:pt x="209" y="134"/>
                    <a:pt x="207" y="134"/>
                    <a:pt x="204" y="134"/>
                  </a:cubicBezTo>
                  <a:cubicBezTo>
                    <a:pt x="204" y="132"/>
                    <a:pt x="204" y="128"/>
                    <a:pt x="204" y="125"/>
                  </a:cubicBezTo>
                  <a:cubicBezTo>
                    <a:pt x="206" y="125"/>
                    <a:pt x="208" y="125"/>
                    <a:pt x="210" y="126"/>
                  </a:cubicBezTo>
                  <a:close/>
                  <a:moveTo>
                    <a:pt x="204" y="236"/>
                  </a:moveTo>
                  <a:cubicBezTo>
                    <a:pt x="211" y="237"/>
                    <a:pt x="218" y="239"/>
                    <a:pt x="226" y="238"/>
                  </a:cubicBezTo>
                  <a:cubicBezTo>
                    <a:pt x="219" y="241"/>
                    <a:pt x="211" y="244"/>
                    <a:pt x="203" y="246"/>
                  </a:cubicBezTo>
                  <a:cubicBezTo>
                    <a:pt x="202" y="242"/>
                    <a:pt x="202" y="239"/>
                    <a:pt x="204" y="236"/>
                  </a:cubicBezTo>
                  <a:close/>
                  <a:moveTo>
                    <a:pt x="271" y="260"/>
                  </a:moveTo>
                  <a:cubicBezTo>
                    <a:pt x="270" y="262"/>
                    <a:pt x="264" y="262"/>
                    <a:pt x="261" y="262"/>
                  </a:cubicBezTo>
                  <a:cubicBezTo>
                    <a:pt x="247" y="262"/>
                    <a:pt x="231" y="260"/>
                    <a:pt x="216" y="260"/>
                  </a:cubicBezTo>
                  <a:cubicBezTo>
                    <a:pt x="228" y="255"/>
                    <a:pt x="243" y="254"/>
                    <a:pt x="259" y="253"/>
                  </a:cubicBezTo>
                  <a:cubicBezTo>
                    <a:pt x="262" y="253"/>
                    <a:pt x="271" y="254"/>
                    <a:pt x="270" y="249"/>
                  </a:cubicBezTo>
                  <a:cubicBezTo>
                    <a:pt x="269" y="247"/>
                    <a:pt x="261" y="249"/>
                    <a:pt x="258" y="249"/>
                  </a:cubicBezTo>
                  <a:cubicBezTo>
                    <a:pt x="243" y="251"/>
                    <a:pt x="225" y="251"/>
                    <a:pt x="210" y="250"/>
                  </a:cubicBezTo>
                  <a:cubicBezTo>
                    <a:pt x="223" y="240"/>
                    <a:pt x="252" y="239"/>
                    <a:pt x="273" y="242"/>
                  </a:cubicBezTo>
                  <a:cubicBezTo>
                    <a:pt x="270" y="246"/>
                    <a:pt x="275" y="257"/>
                    <a:pt x="271" y="260"/>
                  </a:cubicBezTo>
                  <a:close/>
                  <a:moveTo>
                    <a:pt x="272" y="274"/>
                  </a:moveTo>
                  <a:cubicBezTo>
                    <a:pt x="253" y="277"/>
                    <a:pt x="230" y="276"/>
                    <a:pt x="211" y="275"/>
                  </a:cubicBezTo>
                  <a:cubicBezTo>
                    <a:pt x="229" y="269"/>
                    <a:pt x="250" y="268"/>
                    <a:pt x="272" y="266"/>
                  </a:cubicBezTo>
                  <a:cubicBezTo>
                    <a:pt x="272" y="268"/>
                    <a:pt x="273" y="271"/>
                    <a:pt x="272" y="274"/>
                  </a:cubicBezTo>
                  <a:close/>
                  <a:moveTo>
                    <a:pt x="216" y="254"/>
                  </a:moveTo>
                  <a:cubicBezTo>
                    <a:pt x="212" y="256"/>
                    <a:pt x="207" y="257"/>
                    <a:pt x="203" y="258"/>
                  </a:cubicBezTo>
                  <a:cubicBezTo>
                    <a:pt x="199" y="251"/>
                    <a:pt x="212" y="256"/>
                    <a:pt x="216" y="254"/>
                  </a:cubicBezTo>
                  <a:close/>
                  <a:moveTo>
                    <a:pt x="238" y="265"/>
                  </a:moveTo>
                  <a:cubicBezTo>
                    <a:pt x="227" y="268"/>
                    <a:pt x="214" y="269"/>
                    <a:pt x="202" y="271"/>
                  </a:cubicBezTo>
                  <a:cubicBezTo>
                    <a:pt x="201" y="269"/>
                    <a:pt x="201" y="266"/>
                    <a:pt x="202" y="264"/>
                  </a:cubicBezTo>
                  <a:cubicBezTo>
                    <a:pt x="215" y="264"/>
                    <a:pt x="226" y="264"/>
                    <a:pt x="238" y="265"/>
                  </a:cubicBezTo>
                  <a:close/>
                  <a:moveTo>
                    <a:pt x="221" y="280"/>
                  </a:moveTo>
                  <a:cubicBezTo>
                    <a:pt x="215" y="282"/>
                    <a:pt x="208" y="283"/>
                    <a:pt x="201" y="285"/>
                  </a:cubicBezTo>
                  <a:cubicBezTo>
                    <a:pt x="201" y="284"/>
                    <a:pt x="201" y="281"/>
                    <a:pt x="201" y="280"/>
                  </a:cubicBezTo>
                  <a:cubicBezTo>
                    <a:pt x="207" y="279"/>
                    <a:pt x="214" y="280"/>
                    <a:pt x="221" y="280"/>
                  </a:cubicBezTo>
                  <a:close/>
                  <a:moveTo>
                    <a:pt x="201" y="295"/>
                  </a:moveTo>
                  <a:cubicBezTo>
                    <a:pt x="206" y="295"/>
                    <a:pt x="211" y="294"/>
                    <a:pt x="214" y="295"/>
                  </a:cubicBezTo>
                  <a:cubicBezTo>
                    <a:pt x="211" y="297"/>
                    <a:pt x="205" y="297"/>
                    <a:pt x="201" y="299"/>
                  </a:cubicBezTo>
                  <a:cubicBezTo>
                    <a:pt x="200" y="298"/>
                    <a:pt x="201" y="296"/>
                    <a:pt x="201" y="295"/>
                  </a:cubicBezTo>
                  <a:close/>
                  <a:moveTo>
                    <a:pt x="261" y="322"/>
                  </a:moveTo>
                  <a:cubicBezTo>
                    <a:pt x="245" y="321"/>
                    <a:pt x="225" y="321"/>
                    <a:pt x="210" y="317"/>
                  </a:cubicBezTo>
                  <a:cubicBezTo>
                    <a:pt x="228" y="312"/>
                    <a:pt x="248" y="309"/>
                    <a:pt x="268" y="309"/>
                  </a:cubicBezTo>
                  <a:cubicBezTo>
                    <a:pt x="269" y="317"/>
                    <a:pt x="270" y="322"/>
                    <a:pt x="261" y="322"/>
                  </a:cubicBezTo>
                  <a:close/>
                  <a:moveTo>
                    <a:pt x="212" y="306"/>
                  </a:moveTo>
                  <a:cubicBezTo>
                    <a:pt x="209" y="306"/>
                    <a:pt x="204" y="305"/>
                    <a:pt x="202" y="304"/>
                  </a:cubicBezTo>
                  <a:cubicBezTo>
                    <a:pt x="214" y="296"/>
                    <a:pt x="230" y="295"/>
                    <a:pt x="247" y="294"/>
                  </a:cubicBezTo>
                  <a:cubicBezTo>
                    <a:pt x="254" y="294"/>
                    <a:pt x="263" y="295"/>
                    <a:pt x="271" y="294"/>
                  </a:cubicBezTo>
                  <a:cubicBezTo>
                    <a:pt x="273" y="293"/>
                    <a:pt x="274" y="293"/>
                    <a:pt x="274" y="292"/>
                  </a:cubicBezTo>
                  <a:cubicBezTo>
                    <a:pt x="276" y="295"/>
                    <a:pt x="274" y="300"/>
                    <a:pt x="274" y="304"/>
                  </a:cubicBezTo>
                  <a:cubicBezTo>
                    <a:pt x="253" y="305"/>
                    <a:pt x="232" y="305"/>
                    <a:pt x="212" y="306"/>
                  </a:cubicBezTo>
                  <a:close/>
                  <a:moveTo>
                    <a:pt x="275" y="291"/>
                  </a:moveTo>
                  <a:cubicBezTo>
                    <a:pt x="272" y="284"/>
                    <a:pt x="266" y="288"/>
                    <a:pt x="261" y="289"/>
                  </a:cubicBezTo>
                  <a:cubicBezTo>
                    <a:pt x="261" y="284"/>
                    <a:pt x="256" y="289"/>
                    <a:pt x="252" y="289"/>
                  </a:cubicBezTo>
                  <a:cubicBezTo>
                    <a:pt x="238" y="292"/>
                    <a:pt x="218" y="290"/>
                    <a:pt x="203" y="290"/>
                  </a:cubicBezTo>
                  <a:cubicBezTo>
                    <a:pt x="223" y="281"/>
                    <a:pt x="249" y="279"/>
                    <a:pt x="274" y="279"/>
                  </a:cubicBezTo>
                  <a:cubicBezTo>
                    <a:pt x="275" y="282"/>
                    <a:pt x="275" y="287"/>
                    <a:pt x="275" y="291"/>
                  </a:cubicBezTo>
                  <a:close/>
                  <a:moveTo>
                    <a:pt x="276" y="247"/>
                  </a:moveTo>
                  <a:cubicBezTo>
                    <a:pt x="277" y="251"/>
                    <a:pt x="276" y="256"/>
                    <a:pt x="276" y="260"/>
                  </a:cubicBezTo>
                  <a:cubicBezTo>
                    <a:pt x="274" y="257"/>
                    <a:pt x="275" y="251"/>
                    <a:pt x="276" y="247"/>
                  </a:cubicBezTo>
                  <a:close/>
                  <a:moveTo>
                    <a:pt x="276" y="237"/>
                  </a:moveTo>
                  <a:cubicBezTo>
                    <a:pt x="257" y="237"/>
                    <a:pt x="234" y="234"/>
                    <a:pt x="216" y="234"/>
                  </a:cubicBezTo>
                  <a:cubicBezTo>
                    <a:pt x="231" y="231"/>
                    <a:pt x="252" y="230"/>
                    <a:pt x="268" y="228"/>
                  </a:cubicBezTo>
                  <a:cubicBezTo>
                    <a:pt x="270" y="228"/>
                    <a:pt x="273" y="229"/>
                    <a:pt x="273" y="226"/>
                  </a:cubicBezTo>
                  <a:cubicBezTo>
                    <a:pt x="273" y="222"/>
                    <a:pt x="259" y="221"/>
                    <a:pt x="256" y="221"/>
                  </a:cubicBezTo>
                  <a:cubicBezTo>
                    <a:pt x="242" y="219"/>
                    <a:pt x="226" y="218"/>
                    <a:pt x="213" y="216"/>
                  </a:cubicBezTo>
                  <a:cubicBezTo>
                    <a:pt x="229" y="208"/>
                    <a:pt x="257" y="210"/>
                    <a:pt x="277" y="211"/>
                  </a:cubicBezTo>
                  <a:cubicBezTo>
                    <a:pt x="277" y="219"/>
                    <a:pt x="277" y="229"/>
                    <a:pt x="276" y="237"/>
                  </a:cubicBezTo>
                  <a:close/>
                  <a:moveTo>
                    <a:pt x="278" y="185"/>
                  </a:moveTo>
                  <a:cubicBezTo>
                    <a:pt x="259" y="186"/>
                    <a:pt x="239" y="187"/>
                    <a:pt x="221" y="185"/>
                  </a:cubicBezTo>
                  <a:cubicBezTo>
                    <a:pt x="238" y="179"/>
                    <a:pt x="257" y="177"/>
                    <a:pt x="278" y="177"/>
                  </a:cubicBezTo>
                  <a:cubicBezTo>
                    <a:pt x="278" y="179"/>
                    <a:pt x="278" y="183"/>
                    <a:pt x="278" y="185"/>
                  </a:cubicBezTo>
                  <a:close/>
                  <a:moveTo>
                    <a:pt x="278" y="171"/>
                  </a:moveTo>
                  <a:cubicBezTo>
                    <a:pt x="261" y="173"/>
                    <a:pt x="243" y="174"/>
                    <a:pt x="226" y="174"/>
                  </a:cubicBezTo>
                  <a:cubicBezTo>
                    <a:pt x="220" y="173"/>
                    <a:pt x="211" y="175"/>
                    <a:pt x="206" y="172"/>
                  </a:cubicBezTo>
                  <a:cubicBezTo>
                    <a:pt x="209" y="168"/>
                    <a:pt x="214" y="169"/>
                    <a:pt x="218" y="167"/>
                  </a:cubicBezTo>
                  <a:cubicBezTo>
                    <a:pt x="235" y="163"/>
                    <a:pt x="257" y="160"/>
                    <a:pt x="277" y="163"/>
                  </a:cubicBezTo>
                  <a:cubicBezTo>
                    <a:pt x="277" y="165"/>
                    <a:pt x="278" y="169"/>
                    <a:pt x="278" y="171"/>
                  </a:cubicBezTo>
                  <a:close/>
                  <a:moveTo>
                    <a:pt x="271" y="157"/>
                  </a:moveTo>
                  <a:cubicBezTo>
                    <a:pt x="271" y="152"/>
                    <a:pt x="269" y="148"/>
                    <a:pt x="266" y="145"/>
                  </a:cubicBezTo>
                  <a:cubicBezTo>
                    <a:pt x="268" y="145"/>
                    <a:pt x="270" y="144"/>
                    <a:pt x="271" y="145"/>
                  </a:cubicBezTo>
                  <a:cubicBezTo>
                    <a:pt x="272" y="149"/>
                    <a:pt x="275" y="153"/>
                    <a:pt x="275" y="157"/>
                  </a:cubicBezTo>
                  <a:cubicBezTo>
                    <a:pt x="274" y="157"/>
                    <a:pt x="272" y="157"/>
                    <a:pt x="271" y="157"/>
                  </a:cubicBezTo>
                  <a:close/>
                  <a:moveTo>
                    <a:pt x="219" y="136"/>
                  </a:moveTo>
                  <a:cubicBezTo>
                    <a:pt x="232" y="134"/>
                    <a:pt x="251" y="130"/>
                    <a:pt x="264" y="129"/>
                  </a:cubicBezTo>
                  <a:cubicBezTo>
                    <a:pt x="268" y="128"/>
                    <a:pt x="270" y="136"/>
                    <a:pt x="270" y="139"/>
                  </a:cubicBezTo>
                  <a:cubicBezTo>
                    <a:pt x="253" y="138"/>
                    <a:pt x="234" y="141"/>
                    <a:pt x="219" y="136"/>
                  </a:cubicBezTo>
                  <a:close/>
                  <a:moveTo>
                    <a:pt x="226" y="121"/>
                  </a:moveTo>
                  <a:cubicBezTo>
                    <a:pt x="237" y="118"/>
                    <a:pt x="252" y="116"/>
                    <a:pt x="264" y="115"/>
                  </a:cubicBezTo>
                  <a:cubicBezTo>
                    <a:pt x="265" y="117"/>
                    <a:pt x="265" y="120"/>
                    <a:pt x="265" y="123"/>
                  </a:cubicBezTo>
                  <a:cubicBezTo>
                    <a:pt x="253" y="123"/>
                    <a:pt x="239" y="121"/>
                    <a:pt x="226" y="121"/>
                  </a:cubicBezTo>
                  <a:close/>
                  <a:moveTo>
                    <a:pt x="256" y="97"/>
                  </a:moveTo>
                  <a:cubicBezTo>
                    <a:pt x="262" y="97"/>
                    <a:pt x="262" y="103"/>
                    <a:pt x="265" y="106"/>
                  </a:cubicBezTo>
                  <a:cubicBezTo>
                    <a:pt x="261" y="104"/>
                    <a:pt x="258" y="101"/>
                    <a:pt x="256" y="97"/>
                  </a:cubicBezTo>
                  <a:close/>
                  <a:moveTo>
                    <a:pt x="231" y="96"/>
                  </a:moveTo>
                  <a:cubicBezTo>
                    <a:pt x="224" y="97"/>
                    <a:pt x="217" y="96"/>
                    <a:pt x="212" y="95"/>
                  </a:cubicBezTo>
                  <a:cubicBezTo>
                    <a:pt x="218" y="90"/>
                    <a:pt x="233" y="88"/>
                    <a:pt x="241" y="86"/>
                  </a:cubicBezTo>
                  <a:cubicBezTo>
                    <a:pt x="242" y="86"/>
                    <a:pt x="247" y="92"/>
                    <a:pt x="247" y="93"/>
                  </a:cubicBezTo>
                  <a:cubicBezTo>
                    <a:pt x="246" y="95"/>
                    <a:pt x="234" y="96"/>
                    <a:pt x="231" y="96"/>
                  </a:cubicBezTo>
                  <a:close/>
                  <a:moveTo>
                    <a:pt x="226" y="67"/>
                  </a:moveTo>
                  <a:cubicBezTo>
                    <a:pt x="219" y="66"/>
                    <a:pt x="208" y="65"/>
                    <a:pt x="203" y="61"/>
                  </a:cubicBezTo>
                  <a:cubicBezTo>
                    <a:pt x="212" y="61"/>
                    <a:pt x="221" y="63"/>
                    <a:pt x="226" y="67"/>
                  </a:cubicBezTo>
                  <a:close/>
                  <a:moveTo>
                    <a:pt x="220" y="72"/>
                  </a:moveTo>
                  <a:cubicBezTo>
                    <a:pt x="216" y="74"/>
                    <a:pt x="211" y="74"/>
                    <a:pt x="207" y="76"/>
                  </a:cubicBezTo>
                  <a:cubicBezTo>
                    <a:pt x="205" y="73"/>
                    <a:pt x="204" y="70"/>
                    <a:pt x="203" y="67"/>
                  </a:cubicBezTo>
                  <a:cubicBezTo>
                    <a:pt x="208" y="68"/>
                    <a:pt x="214" y="70"/>
                    <a:pt x="220" y="72"/>
                  </a:cubicBezTo>
                  <a:close/>
                  <a:moveTo>
                    <a:pt x="204" y="92"/>
                  </a:moveTo>
                  <a:cubicBezTo>
                    <a:pt x="202" y="92"/>
                    <a:pt x="201" y="86"/>
                    <a:pt x="202" y="84"/>
                  </a:cubicBezTo>
                  <a:cubicBezTo>
                    <a:pt x="206" y="83"/>
                    <a:pt x="206" y="92"/>
                    <a:pt x="204" y="92"/>
                  </a:cubicBezTo>
                  <a:close/>
                  <a:moveTo>
                    <a:pt x="201" y="69"/>
                  </a:moveTo>
                  <a:cubicBezTo>
                    <a:pt x="203" y="70"/>
                    <a:pt x="206" y="77"/>
                    <a:pt x="201" y="78"/>
                  </a:cubicBezTo>
                  <a:cubicBezTo>
                    <a:pt x="201" y="75"/>
                    <a:pt x="201" y="72"/>
                    <a:pt x="201" y="69"/>
                  </a:cubicBezTo>
                  <a:close/>
                  <a:moveTo>
                    <a:pt x="201" y="97"/>
                  </a:moveTo>
                  <a:cubicBezTo>
                    <a:pt x="206" y="100"/>
                    <a:pt x="200" y="108"/>
                    <a:pt x="203" y="113"/>
                  </a:cubicBezTo>
                  <a:cubicBezTo>
                    <a:pt x="205" y="112"/>
                    <a:pt x="204" y="110"/>
                    <a:pt x="205" y="110"/>
                  </a:cubicBezTo>
                  <a:cubicBezTo>
                    <a:pt x="209" y="112"/>
                    <a:pt x="210" y="120"/>
                    <a:pt x="203" y="120"/>
                  </a:cubicBezTo>
                  <a:cubicBezTo>
                    <a:pt x="202" y="113"/>
                    <a:pt x="200" y="105"/>
                    <a:pt x="201" y="97"/>
                  </a:cubicBezTo>
                  <a:close/>
                  <a:moveTo>
                    <a:pt x="200" y="132"/>
                  </a:moveTo>
                  <a:cubicBezTo>
                    <a:pt x="200" y="137"/>
                    <a:pt x="204" y="147"/>
                    <a:pt x="200" y="152"/>
                  </a:cubicBezTo>
                  <a:cubicBezTo>
                    <a:pt x="199" y="146"/>
                    <a:pt x="200" y="137"/>
                    <a:pt x="200" y="132"/>
                  </a:cubicBezTo>
                  <a:close/>
                  <a:moveTo>
                    <a:pt x="200" y="157"/>
                  </a:moveTo>
                  <a:cubicBezTo>
                    <a:pt x="203" y="158"/>
                    <a:pt x="204" y="168"/>
                    <a:pt x="200" y="169"/>
                  </a:cubicBezTo>
                  <a:cubicBezTo>
                    <a:pt x="200" y="165"/>
                    <a:pt x="200" y="160"/>
                    <a:pt x="200" y="157"/>
                  </a:cubicBezTo>
                  <a:close/>
                  <a:moveTo>
                    <a:pt x="200" y="175"/>
                  </a:moveTo>
                  <a:cubicBezTo>
                    <a:pt x="204" y="176"/>
                    <a:pt x="203" y="186"/>
                    <a:pt x="203" y="192"/>
                  </a:cubicBezTo>
                  <a:cubicBezTo>
                    <a:pt x="202" y="204"/>
                    <a:pt x="202" y="217"/>
                    <a:pt x="201" y="229"/>
                  </a:cubicBezTo>
                  <a:cubicBezTo>
                    <a:pt x="201" y="230"/>
                    <a:pt x="201" y="232"/>
                    <a:pt x="199" y="232"/>
                  </a:cubicBezTo>
                  <a:cubicBezTo>
                    <a:pt x="200" y="212"/>
                    <a:pt x="199" y="194"/>
                    <a:pt x="200" y="175"/>
                  </a:cubicBezTo>
                  <a:close/>
                  <a:moveTo>
                    <a:pt x="199" y="234"/>
                  </a:moveTo>
                  <a:cubicBezTo>
                    <a:pt x="203" y="238"/>
                    <a:pt x="199" y="245"/>
                    <a:pt x="199" y="250"/>
                  </a:cubicBezTo>
                  <a:cubicBezTo>
                    <a:pt x="199" y="245"/>
                    <a:pt x="198" y="239"/>
                    <a:pt x="199" y="234"/>
                  </a:cubicBezTo>
                  <a:close/>
                  <a:moveTo>
                    <a:pt x="195" y="64"/>
                  </a:moveTo>
                  <a:cubicBezTo>
                    <a:pt x="197" y="64"/>
                    <a:pt x="197" y="66"/>
                    <a:pt x="197" y="69"/>
                  </a:cubicBezTo>
                  <a:cubicBezTo>
                    <a:pt x="195" y="69"/>
                    <a:pt x="194" y="66"/>
                    <a:pt x="195" y="64"/>
                  </a:cubicBezTo>
                  <a:close/>
                  <a:moveTo>
                    <a:pt x="194" y="76"/>
                  </a:moveTo>
                  <a:cubicBezTo>
                    <a:pt x="196" y="76"/>
                    <a:pt x="196" y="79"/>
                    <a:pt x="196" y="81"/>
                  </a:cubicBezTo>
                  <a:cubicBezTo>
                    <a:pt x="195" y="80"/>
                    <a:pt x="193" y="78"/>
                    <a:pt x="194" y="76"/>
                  </a:cubicBezTo>
                  <a:close/>
                  <a:moveTo>
                    <a:pt x="196" y="101"/>
                  </a:moveTo>
                  <a:cubicBezTo>
                    <a:pt x="196" y="103"/>
                    <a:pt x="195" y="103"/>
                    <a:pt x="195" y="105"/>
                  </a:cubicBezTo>
                  <a:cubicBezTo>
                    <a:pt x="193" y="104"/>
                    <a:pt x="194" y="101"/>
                    <a:pt x="196" y="101"/>
                  </a:cubicBezTo>
                  <a:close/>
                  <a:moveTo>
                    <a:pt x="190" y="222"/>
                  </a:moveTo>
                  <a:cubicBezTo>
                    <a:pt x="191" y="229"/>
                    <a:pt x="191" y="233"/>
                    <a:pt x="191" y="239"/>
                  </a:cubicBezTo>
                  <a:cubicBezTo>
                    <a:pt x="194" y="266"/>
                    <a:pt x="192" y="291"/>
                    <a:pt x="190" y="314"/>
                  </a:cubicBezTo>
                  <a:cubicBezTo>
                    <a:pt x="190" y="315"/>
                    <a:pt x="190" y="315"/>
                    <a:pt x="189" y="314"/>
                  </a:cubicBezTo>
                  <a:cubicBezTo>
                    <a:pt x="190" y="327"/>
                    <a:pt x="183" y="345"/>
                    <a:pt x="176" y="353"/>
                  </a:cubicBezTo>
                  <a:cubicBezTo>
                    <a:pt x="175" y="354"/>
                    <a:pt x="172" y="357"/>
                    <a:pt x="173" y="358"/>
                  </a:cubicBezTo>
                  <a:cubicBezTo>
                    <a:pt x="174" y="360"/>
                    <a:pt x="179" y="356"/>
                    <a:pt x="180" y="356"/>
                  </a:cubicBezTo>
                  <a:cubicBezTo>
                    <a:pt x="186" y="349"/>
                    <a:pt x="190" y="336"/>
                    <a:pt x="193" y="325"/>
                  </a:cubicBezTo>
                  <a:cubicBezTo>
                    <a:pt x="195" y="338"/>
                    <a:pt x="192" y="352"/>
                    <a:pt x="183" y="356"/>
                  </a:cubicBezTo>
                  <a:cubicBezTo>
                    <a:pt x="178" y="359"/>
                    <a:pt x="171" y="364"/>
                    <a:pt x="164" y="363"/>
                  </a:cubicBezTo>
                  <a:cubicBezTo>
                    <a:pt x="161" y="363"/>
                    <a:pt x="154" y="359"/>
                    <a:pt x="150" y="357"/>
                  </a:cubicBezTo>
                  <a:cubicBezTo>
                    <a:pt x="149" y="356"/>
                    <a:pt x="146" y="352"/>
                    <a:pt x="145" y="350"/>
                  </a:cubicBezTo>
                  <a:cubicBezTo>
                    <a:pt x="143" y="344"/>
                    <a:pt x="145" y="335"/>
                    <a:pt x="146" y="332"/>
                  </a:cubicBezTo>
                  <a:cubicBezTo>
                    <a:pt x="147" y="331"/>
                    <a:pt x="150" y="329"/>
                    <a:pt x="150" y="328"/>
                  </a:cubicBezTo>
                  <a:cubicBezTo>
                    <a:pt x="149" y="324"/>
                    <a:pt x="144" y="328"/>
                    <a:pt x="143" y="329"/>
                  </a:cubicBezTo>
                  <a:cubicBezTo>
                    <a:pt x="140" y="309"/>
                    <a:pt x="170" y="301"/>
                    <a:pt x="185" y="310"/>
                  </a:cubicBezTo>
                  <a:cubicBezTo>
                    <a:pt x="185" y="310"/>
                    <a:pt x="185" y="310"/>
                    <a:pt x="185" y="310"/>
                  </a:cubicBezTo>
                  <a:cubicBezTo>
                    <a:pt x="175" y="299"/>
                    <a:pt x="150" y="304"/>
                    <a:pt x="143" y="314"/>
                  </a:cubicBezTo>
                  <a:cubicBezTo>
                    <a:pt x="140" y="307"/>
                    <a:pt x="147" y="304"/>
                    <a:pt x="152" y="303"/>
                  </a:cubicBezTo>
                  <a:cubicBezTo>
                    <a:pt x="162" y="301"/>
                    <a:pt x="174" y="302"/>
                    <a:pt x="183" y="302"/>
                  </a:cubicBezTo>
                  <a:cubicBezTo>
                    <a:pt x="172" y="299"/>
                    <a:pt x="155" y="299"/>
                    <a:pt x="143" y="302"/>
                  </a:cubicBezTo>
                  <a:cubicBezTo>
                    <a:pt x="140" y="249"/>
                    <a:pt x="142" y="191"/>
                    <a:pt x="142" y="135"/>
                  </a:cubicBezTo>
                  <a:cubicBezTo>
                    <a:pt x="158" y="144"/>
                    <a:pt x="181" y="135"/>
                    <a:pt x="190" y="124"/>
                  </a:cubicBezTo>
                  <a:cubicBezTo>
                    <a:pt x="190" y="154"/>
                    <a:pt x="191" y="181"/>
                    <a:pt x="192" y="209"/>
                  </a:cubicBezTo>
                  <a:cubicBezTo>
                    <a:pt x="186" y="209"/>
                    <a:pt x="190" y="216"/>
                    <a:pt x="190" y="222"/>
                  </a:cubicBezTo>
                  <a:close/>
                  <a:moveTo>
                    <a:pt x="191" y="356"/>
                  </a:moveTo>
                  <a:cubicBezTo>
                    <a:pt x="189" y="358"/>
                    <a:pt x="187" y="364"/>
                    <a:pt x="184" y="363"/>
                  </a:cubicBezTo>
                  <a:cubicBezTo>
                    <a:pt x="180" y="363"/>
                    <a:pt x="189" y="356"/>
                    <a:pt x="191" y="356"/>
                  </a:cubicBezTo>
                  <a:close/>
                  <a:moveTo>
                    <a:pt x="155" y="372"/>
                  </a:moveTo>
                  <a:cubicBezTo>
                    <a:pt x="152" y="373"/>
                    <a:pt x="146" y="372"/>
                    <a:pt x="143" y="370"/>
                  </a:cubicBezTo>
                  <a:cubicBezTo>
                    <a:pt x="147" y="370"/>
                    <a:pt x="152" y="371"/>
                    <a:pt x="155" y="372"/>
                  </a:cubicBezTo>
                  <a:close/>
                  <a:moveTo>
                    <a:pt x="143" y="355"/>
                  </a:moveTo>
                  <a:cubicBezTo>
                    <a:pt x="144" y="356"/>
                    <a:pt x="145" y="358"/>
                    <a:pt x="146" y="359"/>
                  </a:cubicBezTo>
                  <a:cubicBezTo>
                    <a:pt x="143" y="360"/>
                    <a:pt x="142" y="358"/>
                    <a:pt x="143" y="355"/>
                  </a:cubicBezTo>
                  <a:close/>
                  <a:moveTo>
                    <a:pt x="142" y="116"/>
                  </a:moveTo>
                  <a:cubicBezTo>
                    <a:pt x="149" y="124"/>
                    <a:pt x="160" y="130"/>
                    <a:pt x="173" y="130"/>
                  </a:cubicBezTo>
                  <a:cubicBezTo>
                    <a:pt x="167" y="134"/>
                    <a:pt x="146" y="139"/>
                    <a:pt x="143" y="129"/>
                  </a:cubicBezTo>
                  <a:cubicBezTo>
                    <a:pt x="141" y="125"/>
                    <a:pt x="143" y="120"/>
                    <a:pt x="142" y="116"/>
                  </a:cubicBezTo>
                  <a:close/>
                  <a:moveTo>
                    <a:pt x="188" y="51"/>
                  </a:moveTo>
                  <a:cubicBezTo>
                    <a:pt x="186" y="52"/>
                    <a:pt x="186" y="51"/>
                    <a:pt x="184" y="51"/>
                  </a:cubicBezTo>
                  <a:cubicBezTo>
                    <a:pt x="185" y="50"/>
                    <a:pt x="188" y="50"/>
                    <a:pt x="188" y="51"/>
                  </a:cubicBezTo>
                  <a:close/>
                  <a:moveTo>
                    <a:pt x="188" y="55"/>
                  </a:moveTo>
                  <a:cubicBezTo>
                    <a:pt x="187" y="56"/>
                    <a:pt x="185" y="55"/>
                    <a:pt x="183" y="55"/>
                  </a:cubicBezTo>
                  <a:cubicBezTo>
                    <a:pt x="185" y="54"/>
                    <a:pt x="187" y="54"/>
                    <a:pt x="188" y="55"/>
                  </a:cubicBezTo>
                  <a:close/>
                  <a:moveTo>
                    <a:pt x="188" y="62"/>
                  </a:moveTo>
                  <a:cubicBezTo>
                    <a:pt x="181" y="61"/>
                    <a:pt x="170" y="62"/>
                    <a:pt x="166" y="59"/>
                  </a:cubicBezTo>
                  <a:cubicBezTo>
                    <a:pt x="174" y="59"/>
                    <a:pt x="184" y="59"/>
                    <a:pt x="188" y="62"/>
                  </a:cubicBezTo>
                  <a:close/>
                  <a:moveTo>
                    <a:pt x="174" y="65"/>
                  </a:moveTo>
                  <a:cubicBezTo>
                    <a:pt x="179" y="64"/>
                    <a:pt x="184" y="65"/>
                    <a:pt x="188" y="67"/>
                  </a:cubicBezTo>
                  <a:cubicBezTo>
                    <a:pt x="188" y="70"/>
                    <a:pt x="188" y="70"/>
                    <a:pt x="188" y="70"/>
                  </a:cubicBezTo>
                  <a:cubicBezTo>
                    <a:pt x="184" y="67"/>
                    <a:pt x="176" y="69"/>
                    <a:pt x="174" y="65"/>
                  </a:cubicBezTo>
                  <a:close/>
                  <a:moveTo>
                    <a:pt x="180" y="75"/>
                  </a:moveTo>
                  <a:cubicBezTo>
                    <a:pt x="176" y="76"/>
                    <a:pt x="172" y="75"/>
                    <a:pt x="169" y="74"/>
                  </a:cubicBezTo>
                  <a:cubicBezTo>
                    <a:pt x="171" y="72"/>
                    <a:pt x="179" y="71"/>
                    <a:pt x="180" y="75"/>
                  </a:cubicBezTo>
                  <a:close/>
                  <a:moveTo>
                    <a:pt x="159" y="46"/>
                  </a:moveTo>
                  <a:cubicBezTo>
                    <a:pt x="162" y="45"/>
                    <a:pt x="166" y="46"/>
                    <a:pt x="169" y="46"/>
                  </a:cubicBezTo>
                  <a:cubicBezTo>
                    <a:pt x="166" y="48"/>
                    <a:pt x="162" y="48"/>
                    <a:pt x="159" y="49"/>
                  </a:cubicBezTo>
                  <a:cubicBezTo>
                    <a:pt x="159" y="48"/>
                    <a:pt x="159" y="47"/>
                    <a:pt x="159" y="46"/>
                  </a:cubicBezTo>
                  <a:close/>
                  <a:moveTo>
                    <a:pt x="153" y="50"/>
                  </a:moveTo>
                  <a:cubicBezTo>
                    <a:pt x="150" y="52"/>
                    <a:pt x="146" y="53"/>
                    <a:pt x="142" y="54"/>
                  </a:cubicBezTo>
                  <a:cubicBezTo>
                    <a:pt x="142" y="53"/>
                    <a:pt x="142" y="52"/>
                    <a:pt x="142" y="50"/>
                  </a:cubicBezTo>
                  <a:cubicBezTo>
                    <a:pt x="145" y="50"/>
                    <a:pt x="149" y="49"/>
                    <a:pt x="153" y="50"/>
                  </a:cubicBezTo>
                  <a:close/>
                  <a:moveTo>
                    <a:pt x="142" y="64"/>
                  </a:moveTo>
                  <a:cubicBezTo>
                    <a:pt x="144" y="63"/>
                    <a:pt x="145" y="63"/>
                    <a:pt x="147" y="63"/>
                  </a:cubicBezTo>
                  <a:cubicBezTo>
                    <a:pt x="146" y="65"/>
                    <a:pt x="145" y="67"/>
                    <a:pt x="142" y="68"/>
                  </a:cubicBezTo>
                  <a:cubicBezTo>
                    <a:pt x="142" y="67"/>
                    <a:pt x="142" y="65"/>
                    <a:pt x="142" y="64"/>
                  </a:cubicBezTo>
                  <a:close/>
                  <a:moveTo>
                    <a:pt x="144" y="93"/>
                  </a:moveTo>
                  <a:cubicBezTo>
                    <a:pt x="154" y="94"/>
                    <a:pt x="162" y="90"/>
                    <a:pt x="167" y="85"/>
                  </a:cubicBezTo>
                  <a:cubicBezTo>
                    <a:pt x="159" y="84"/>
                    <a:pt x="154" y="91"/>
                    <a:pt x="146" y="89"/>
                  </a:cubicBezTo>
                  <a:cubicBezTo>
                    <a:pt x="150" y="73"/>
                    <a:pt x="178" y="79"/>
                    <a:pt x="190" y="83"/>
                  </a:cubicBezTo>
                  <a:cubicBezTo>
                    <a:pt x="189" y="87"/>
                    <a:pt x="192" y="93"/>
                    <a:pt x="190" y="96"/>
                  </a:cubicBezTo>
                  <a:cubicBezTo>
                    <a:pt x="190" y="97"/>
                    <a:pt x="188" y="96"/>
                    <a:pt x="188" y="97"/>
                  </a:cubicBezTo>
                  <a:cubicBezTo>
                    <a:pt x="187" y="99"/>
                    <a:pt x="189" y="103"/>
                    <a:pt x="190" y="105"/>
                  </a:cubicBezTo>
                  <a:cubicBezTo>
                    <a:pt x="192" y="124"/>
                    <a:pt x="174" y="130"/>
                    <a:pt x="158" y="124"/>
                  </a:cubicBezTo>
                  <a:cubicBezTo>
                    <a:pt x="148" y="121"/>
                    <a:pt x="135" y="107"/>
                    <a:pt x="144" y="93"/>
                  </a:cubicBezTo>
                  <a:close/>
                  <a:moveTo>
                    <a:pt x="139" y="275"/>
                  </a:moveTo>
                  <a:cubicBezTo>
                    <a:pt x="137" y="273"/>
                    <a:pt x="138" y="268"/>
                    <a:pt x="139" y="266"/>
                  </a:cubicBezTo>
                  <a:cubicBezTo>
                    <a:pt x="140" y="268"/>
                    <a:pt x="140" y="273"/>
                    <a:pt x="139" y="275"/>
                  </a:cubicBezTo>
                  <a:close/>
                  <a:moveTo>
                    <a:pt x="137" y="253"/>
                  </a:moveTo>
                  <a:cubicBezTo>
                    <a:pt x="136" y="237"/>
                    <a:pt x="137" y="220"/>
                    <a:pt x="138" y="205"/>
                  </a:cubicBezTo>
                  <a:cubicBezTo>
                    <a:pt x="139" y="220"/>
                    <a:pt x="139" y="238"/>
                    <a:pt x="137" y="253"/>
                  </a:cubicBezTo>
                  <a:close/>
                  <a:moveTo>
                    <a:pt x="138" y="203"/>
                  </a:moveTo>
                  <a:cubicBezTo>
                    <a:pt x="137" y="199"/>
                    <a:pt x="138" y="194"/>
                    <a:pt x="138" y="190"/>
                  </a:cubicBezTo>
                  <a:cubicBezTo>
                    <a:pt x="140" y="194"/>
                    <a:pt x="139" y="199"/>
                    <a:pt x="138" y="203"/>
                  </a:cubicBezTo>
                  <a:close/>
                  <a:moveTo>
                    <a:pt x="138" y="181"/>
                  </a:moveTo>
                  <a:cubicBezTo>
                    <a:pt x="136" y="170"/>
                    <a:pt x="137" y="156"/>
                    <a:pt x="136" y="144"/>
                  </a:cubicBezTo>
                  <a:cubicBezTo>
                    <a:pt x="137" y="143"/>
                    <a:pt x="138" y="143"/>
                    <a:pt x="139" y="142"/>
                  </a:cubicBezTo>
                  <a:cubicBezTo>
                    <a:pt x="139" y="155"/>
                    <a:pt x="138" y="168"/>
                    <a:pt x="138" y="181"/>
                  </a:cubicBezTo>
                  <a:close/>
                  <a:moveTo>
                    <a:pt x="138" y="69"/>
                  </a:moveTo>
                  <a:cubicBezTo>
                    <a:pt x="135" y="69"/>
                    <a:pt x="133" y="70"/>
                    <a:pt x="130" y="69"/>
                  </a:cubicBezTo>
                  <a:cubicBezTo>
                    <a:pt x="133" y="67"/>
                    <a:pt x="135" y="66"/>
                    <a:pt x="139" y="65"/>
                  </a:cubicBezTo>
                  <a:cubicBezTo>
                    <a:pt x="139" y="66"/>
                    <a:pt x="139" y="68"/>
                    <a:pt x="138" y="69"/>
                  </a:cubicBezTo>
                  <a:close/>
                  <a:moveTo>
                    <a:pt x="138" y="51"/>
                  </a:moveTo>
                  <a:cubicBezTo>
                    <a:pt x="138" y="52"/>
                    <a:pt x="138" y="52"/>
                    <a:pt x="138" y="53"/>
                  </a:cubicBezTo>
                  <a:cubicBezTo>
                    <a:pt x="136" y="54"/>
                    <a:pt x="130" y="54"/>
                    <a:pt x="127" y="54"/>
                  </a:cubicBezTo>
                  <a:cubicBezTo>
                    <a:pt x="129" y="52"/>
                    <a:pt x="134" y="52"/>
                    <a:pt x="138" y="51"/>
                  </a:cubicBezTo>
                  <a:close/>
                  <a:moveTo>
                    <a:pt x="119" y="57"/>
                  </a:moveTo>
                  <a:cubicBezTo>
                    <a:pt x="125" y="56"/>
                    <a:pt x="132" y="57"/>
                    <a:pt x="137" y="57"/>
                  </a:cubicBezTo>
                  <a:cubicBezTo>
                    <a:pt x="130" y="62"/>
                    <a:pt x="117" y="61"/>
                    <a:pt x="109" y="65"/>
                  </a:cubicBezTo>
                  <a:cubicBezTo>
                    <a:pt x="108" y="62"/>
                    <a:pt x="115" y="58"/>
                    <a:pt x="119" y="57"/>
                  </a:cubicBezTo>
                  <a:close/>
                  <a:moveTo>
                    <a:pt x="124" y="74"/>
                  </a:moveTo>
                  <a:cubicBezTo>
                    <a:pt x="120" y="77"/>
                    <a:pt x="115" y="78"/>
                    <a:pt x="109" y="79"/>
                  </a:cubicBezTo>
                  <a:cubicBezTo>
                    <a:pt x="113" y="76"/>
                    <a:pt x="118" y="72"/>
                    <a:pt x="124" y="74"/>
                  </a:cubicBezTo>
                  <a:close/>
                  <a:moveTo>
                    <a:pt x="127" y="84"/>
                  </a:moveTo>
                  <a:cubicBezTo>
                    <a:pt x="125" y="79"/>
                    <a:pt x="113" y="86"/>
                    <a:pt x="108" y="85"/>
                  </a:cubicBezTo>
                  <a:cubicBezTo>
                    <a:pt x="114" y="81"/>
                    <a:pt x="128" y="79"/>
                    <a:pt x="135" y="76"/>
                  </a:cubicBezTo>
                  <a:cubicBezTo>
                    <a:pt x="142" y="73"/>
                    <a:pt x="134" y="89"/>
                    <a:pt x="133" y="91"/>
                  </a:cubicBezTo>
                  <a:cubicBezTo>
                    <a:pt x="130" y="98"/>
                    <a:pt x="131" y="106"/>
                    <a:pt x="129" y="114"/>
                  </a:cubicBezTo>
                  <a:cubicBezTo>
                    <a:pt x="117" y="114"/>
                    <a:pt x="101" y="117"/>
                    <a:pt x="88" y="114"/>
                  </a:cubicBezTo>
                  <a:cubicBezTo>
                    <a:pt x="94" y="108"/>
                    <a:pt x="110" y="107"/>
                    <a:pt x="120" y="106"/>
                  </a:cubicBezTo>
                  <a:cubicBezTo>
                    <a:pt x="124" y="105"/>
                    <a:pt x="129" y="106"/>
                    <a:pt x="129" y="102"/>
                  </a:cubicBezTo>
                  <a:cubicBezTo>
                    <a:pt x="129" y="101"/>
                    <a:pt x="127" y="100"/>
                    <a:pt x="126" y="99"/>
                  </a:cubicBezTo>
                  <a:cubicBezTo>
                    <a:pt x="117" y="97"/>
                    <a:pt x="105" y="103"/>
                    <a:pt x="97" y="101"/>
                  </a:cubicBezTo>
                  <a:cubicBezTo>
                    <a:pt x="101" y="97"/>
                    <a:pt x="112" y="94"/>
                    <a:pt x="119" y="91"/>
                  </a:cubicBezTo>
                  <a:cubicBezTo>
                    <a:pt x="122" y="90"/>
                    <a:pt x="128" y="88"/>
                    <a:pt x="127" y="84"/>
                  </a:cubicBezTo>
                  <a:close/>
                  <a:moveTo>
                    <a:pt x="135" y="203"/>
                  </a:moveTo>
                  <a:cubicBezTo>
                    <a:pt x="133" y="202"/>
                    <a:pt x="134" y="200"/>
                    <a:pt x="134" y="198"/>
                  </a:cubicBezTo>
                  <a:cubicBezTo>
                    <a:pt x="135" y="199"/>
                    <a:pt x="135" y="201"/>
                    <a:pt x="135" y="203"/>
                  </a:cubicBezTo>
                  <a:close/>
                  <a:moveTo>
                    <a:pt x="126" y="341"/>
                  </a:moveTo>
                  <a:cubicBezTo>
                    <a:pt x="122" y="336"/>
                    <a:pt x="129" y="329"/>
                    <a:pt x="134" y="333"/>
                  </a:cubicBezTo>
                  <a:cubicBezTo>
                    <a:pt x="135" y="338"/>
                    <a:pt x="129" y="344"/>
                    <a:pt x="126" y="341"/>
                  </a:cubicBezTo>
                  <a:close/>
                  <a:moveTo>
                    <a:pt x="133" y="352"/>
                  </a:moveTo>
                  <a:cubicBezTo>
                    <a:pt x="130" y="351"/>
                    <a:pt x="129" y="349"/>
                    <a:pt x="128" y="346"/>
                  </a:cubicBezTo>
                  <a:cubicBezTo>
                    <a:pt x="129" y="345"/>
                    <a:pt x="131" y="346"/>
                    <a:pt x="132" y="346"/>
                  </a:cubicBezTo>
                  <a:cubicBezTo>
                    <a:pt x="133" y="347"/>
                    <a:pt x="134" y="350"/>
                    <a:pt x="133" y="352"/>
                  </a:cubicBezTo>
                  <a:close/>
                  <a:moveTo>
                    <a:pt x="123" y="328"/>
                  </a:moveTo>
                  <a:cubicBezTo>
                    <a:pt x="121" y="329"/>
                    <a:pt x="116" y="328"/>
                    <a:pt x="114" y="328"/>
                  </a:cubicBezTo>
                  <a:cubicBezTo>
                    <a:pt x="100" y="328"/>
                    <a:pt x="84" y="325"/>
                    <a:pt x="73" y="322"/>
                  </a:cubicBezTo>
                  <a:cubicBezTo>
                    <a:pt x="89" y="316"/>
                    <a:pt x="111" y="316"/>
                    <a:pt x="130" y="314"/>
                  </a:cubicBezTo>
                  <a:cubicBezTo>
                    <a:pt x="127" y="318"/>
                    <a:pt x="127" y="326"/>
                    <a:pt x="123" y="328"/>
                  </a:cubicBezTo>
                  <a:close/>
                  <a:moveTo>
                    <a:pt x="60" y="318"/>
                  </a:moveTo>
                  <a:cubicBezTo>
                    <a:pt x="60" y="316"/>
                    <a:pt x="60" y="313"/>
                    <a:pt x="60" y="311"/>
                  </a:cubicBezTo>
                  <a:cubicBezTo>
                    <a:pt x="63" y="318"/>
                    <a:pt x="65" y="325"/>
                    <a:pt x="67" y="332"/>
                  </a:cubicBezTo>
                  <a:cubicBezTo>
                    <a:pt x="57" y="335"/>
                    <a:pt x="65" y="319"/>
                    <a:pt x="60" y="318"/>
                  </a:cubicBezTo>
                  <a:close/>
                  <a:moveTo>
                    <a:pt x="61" y="192"/>
                  </a:moveTo>
                  <a:cubicBezTo>
                    <a:pt x="63" y="200"/>
                    <a:pt x="63" y="211"/>
                    <a:pt x="62" y="221"/>
                  </a:cubicBezTo>
                  <a:cubicBezTo>
                    <a:pt x="59" y="213"/>
                    <a:pt x="62" y="200"/>
                    <a:pt x="61" y="192"/>
                  </a:cubicBezTo>
                  <a:close/>
                  <a:moveTo>
                    <a:pt x="105" y="120"/>
                  </a:moveTo>
                  <a:cubicBezTo>
                    <a:pt x="97" y="122"/>
                    <a:pt x="87" y="123"/>
                    <a:pt x="79" y="125"/>
                  </a:cubicBezTo>
                  <a:cubicBezTo>
                    <a:pt x="79" y="122"/>
                    <a:pt x="80" y="118"/>
                    <a:pt x="82" y="115"/>
                  </a:cubicBezTo>
                  <a:cubicBezTo>
                    <a:pt x="87" y="120"/>
                    <a:pt x="97" y="119"/>
                    <a:pt x="105" y="120"/>
                  </a:cubicBezTo>
                  <a:close/>
                  <a:moveTo>
                    <a:pt x="91" y="106"/>
                  </a:moveTo>
                  <a:cubicBezTo>
                    <a:pt x="90" y="106"/>
                    <a:pt x="88" y="107"/>
                    <a:pt x="86" y="107"/>
                  </a:cubicBezTo>
                  <a:cubicBezTo>
                    <a:pt x="85" y="103"/>
                    <a:pt x="89" y="103"/>
                    <a:pt x="91" y="106"/>
                  </a:cubicBezTo>
                  <a:close/>
                  <a:moveTo>
                    <a:pt x="79" y="169"/>
                  </a:moveTo>
                  <a:cubicBezTo>
                    <a:pt x="77" y="172"/>
                    <a:pt x="72" y="172"/>
                    <a:pt x="69" y="173"/>
                  </a:cubicBezTo>
                  <a:cubicBezTo>
                    <a:pt x="66" y="165"/>
                    <a:pt x="75" y="169"/>
                    <a:pt x="79" y="169"/>
                  </a:cubicBezTo>
                  <a:close/>
                  <a:moveTo>
                    <a:pt x="72" y="144"/>
                  </a:moveTo>
                  <a:cubicBezTo>
                    <a:pt x="80" y="151"/>
                    <a:pt x="97" y="149"/>
                    <a:pt x="109" y="151"/>
                  </a:cubicBezTo>
                  <a:cubicBezTo>
                    <a:pt x="96" y="155"/>
                    <a:pt x="81" y="156"/>
                    <a:pt x="69" y="160"/>
                  </a:cubicBezTo>
                  <a:cubicBezTo>
                    <a:pt x="67" y="154"/>
                    <a:pt x="70" y="148"/>
                    <a:pt x="72" y="144"/>
                  </a:cubicBezTo>
                  <a:close/>
                  <a:moveTo>
                    <a:pt x="97" y="183"/>
                  </a:moveTo>
                  <a:cubicBezTo>
                    <a:pt x="86" y="186"/>
                    <a:pt x="74" y="188"/>
                    <a:pt x="65" y="192"/>
                  </a:cubicBezTo>
                  <a:cubicBezTo>
                    <a:pt x="63" y="188"/>
                    <a:pt x="64" y="183"/>
                    <a:pt x="67" y="181"/>
                  </a:cubicBezTo>
                  <a:cubicBezTo>
                    <a:pt x="74" y="185"/>
                    <a:pt x="87" y="183"/>
                    <a:pt x="97" y="183"/>
                  </a:cubicBezTo>
                  <a:close/>
                  <a:moveTo>
                    <a:pt x="79" y="232"/>
                  </a:moveTo>
                  <a:cubicBezTo>
                    <a:pt x="75" y="234"/>
                    <a:pt x="70" y="235"/>
                    <a:pt x="65" y="236"/>
                  </a:cubicBezTo>
                  <a:cubicBezTo>
                    <a:pt x="62" y="228"/>
                    <a:pt x="75" y="232"/>
                    <a:pt x="79" y="232"/>
                  </a:cubicBezTo>
                  <a:close/>
                  <a:moveTo>
                    <a:pt x="95" y="246"/>
                  </a:moveTo>
                  <a:cubicBezTo>
                    <a:pt x="86" y="249"/>
                    <a:pt x="73" y="249"/>
                    <a:pt x="64" y="253"/>
                  </a:cubicBezTo>
                  <a:cubicBezTo>
                    <a:pt x="64" y="250"/>
                    <a:pt x="64" y="247"/>
                    <a:pt x="64" y="244"/>
                  </a:cubicBezTo>
                  <a:cubicBezTo>
                    <a:pt x="73" y="246"/>
                    <a:pt x="85" y="245"/>
                    <a:pt x="95" y="246"/>
                  </a:cubicBezTo>
                  <a:close/>
                  <a:moveTo>
                    <a:pt x="65" y="212"/>
                  </a:moveTo>
                  <a:cubicBezTo>
                    <a:pt x="75" y="215"/>
                    <a:pt x="88" y="214"/>
                    <a:pt x="99" y="216"/>
                  </a:cubicBezTo>
                  <a:cubicBezTo>
                    <a:pt x="88" y="219"/>
                    <a:pt x="77" y="222"/>
                    <a:pt x="66" y="223"/>
                  </a:cubicBezTo>
                  <a:cubicBezTo>
                    <a:pt x="65" y="220"/>
                    <a:pt x="65" y="215"/>
                    <a:pt x="65" y="212"/>
                  </a:cubicBezTo>
                  <a:close/>
                  <a:moveTo>
                    <a:pt x="77" y="227"/>
                  </a:moveTo>
                  <a:cubicBezTo>
                    <a:pt x="87" y="223"/>
                    <a:pt x="100" y="220"/>
                    <a:pt x="112" y="219"/>
                  </a:cubicBezTo>
                  <a:cubicBezTo>
                    <a:pt x="115" y="218"/>
                    <a:pt x="131" y="218"/>
                    <a:pt x="127" y="213"/>
                  </a:cubicBezTo>
                  <a:cubicBezTo>
                    <a:pt x="126" y="212"/>
                    <a:pt x="123" y="212"/>
                    <a:pt x="120" y="212"/>
                  </a:cubicBezTo>
                  <a:cubicBezTo>
                    <a:pt x="109" y="211"/>
                    <a:pt x="87" y="212"/>
                    <a:pt x="75" y="209"/>
                  </a:cubicBezTo>
                  <a:cubicBezTo>
                    <a:pt x="91" y="204"/>
                    <a:pt x="113" y="203"/>
                    <a:pt x="131" y="199"/>
                  </a:cubicBezTo>
                  <a:cubicBezTo>
                    <a:pt x="132" y="206"/>
                    <a:pt x="132" y="214"/>
                    <a:pt x="132" y="221"/>
                  </a:cubicBezTo>
                  <a:cubicBezTo>
                    <a:pt x="114" y="224"/>
                    <a:pt x="97" y="229"/>
                    <a:pt x="77" y="227"/>
                  </a:cubicBezTo>
                  <a:close/>
                  <a:moveTo>
                    <a:pt x="65" y="205"/>
                  </a:moveTo>
                  <a:cubicBezTo>
                    <a:pt x="65" y="203"/>
                    <a:pt x="65" y="200"/>
                    <a:pt x="65" y="198"/>
                  </a:cubicBezTo>
                  <a:cubicBezTo>
                    <a:pt x="73" y="201"/>
                    <a:pt x="83" y="201"/>
                    <a:pt x="91" y="200"/>
                  </a:cubicBezTo>
                  <a:cubicBezTo>
                    <a:pt x="83" y="202"/>
                    <a:pt x="74" y="204"/>
                    <a:pt x="65" y="205"/>
                  </a:cubicBezTo>
                  <a:close/>
                  <a:moveTo>
                    <a:pt x="64" y="257"/>
                  </a:moveTo>
                  <a:cubicBezTo>
                    <a:pt x="68" y="261"/>
                    <a:pt x="77" y="261"/>
                    <a:pt x="85" y="261"/>
                  </a:cubicBezTo>
                  <a:cubicBezTo>
                    <a:pt x="79" y="265"/>
                    <a:pt x="72" y="267"/>
                    <a:pt x="64" y="268"/>
                  </a:cubicBezTo>
                  <a:cubicBezTo>
                    <a:pt x="64" y="265"/>
                    <a:pt x="64" y="260"/>
                    <a:pt x="64" y="257"/>
                  </a:cubicBezTo>
                  <a:close/>
                  <a:moveTo>
                    <a:pt x="132" y="259"/>
                  </a:moveTo>
                  <a:cubicBezTo>
                    <a:pt x="131" y="263"/>
                    <a:pt x="132" y="273"/>
                    <a:pt x="129" y="275"/>
                  </a:cubicBezTo>
                  <a:cubicBezTo>
                    <a:pt x="127" y="277"/>
                    <a:pt x="117" y="276"/>
                    <a:pt x="113" y="276"/>
                  </a:cubicBezTo>
                  <a:cubicBezTo>
                    <a:pt x="100" y="275"/>
                    <a:pt x="84" y="273"/>
                    <a:pt x="72" y="272"/>
                  </a:cubicBezTo>
                  <a:cubicBezTo>
                    <a:pt x="88" y="264"/>
                    <a:pt x="110" y="261"/>
                    <a:pt x="132" y="259"/>
                  </a:cubicBezTo>
                  <a:close/>
                  <a:moveTo>
                    <a:pt x="64" y="276"/>
                  </a:moveTo>
                  <a:cubicBezTo>
                    <a:pt x="71" y="277"/>
                    <a:pt x="77" y="276"/>
                    <a:pt x="83" y="278"/>
                  </a:cubicBezTo>
                  <a:cubicBezTo>
                    <a:pt x="77" y="279"/>
                    <a:pt x="71" y="280"/>
                    <a:pt x="64" y="281"/>
                  </a:cubicBezTo>
                  <a:cubicBezTo>
                    <a:pt x="64" y="279"/>
                    <a:pt x="64" y="277"/>
                    <a:pt x="64" y="276"/>
                  </a:cubicBezTo>
                  <a:close/>
                  <a:moveTo>
                    <a:pt x="133" y="280"/>
                  </a:moveTo>
                  <a:cubicBezTo>
                    <a:pt x="133" y="285"/>
                    <a:pt x="134" y="290"/>
                    <a:pt x="133" y="294"/>
                  </a:cubicBezTo>
                  <a:cubicBezTo>
                    <a:pt x="109" y="296"/>
                    <a:pt x="88" y="290"/>
                    <a:pt x="69" y="286"/>
                  </a:cubicBezTo>
                  <a:cubicBezTo>
                    <a:pt x="88" y="280"/>
                    <a:pt x="112" y="281"/>
                    <a:pt x="133" y="280"/>
                  </a:cubicBezTo>
                  <a:close/>
                  <a:moveTo>
                    <a:pt x="132" y="254"/>
                  </a:moveTo>
                  <a:cubicBezTo>
                    <a:pt x="132" y="254"/>
                    <a:pt x="127" y="255"/>
                    <a:pt x="125" y="255"/>
                  </a:cubicBezTo>
                  <a:cubicBezTo>
                    <a:pt x="110" y="256"/>
                    <a:pt x="88" y="258"/>
                    <a:pt x="73" y="256"/>
                  </a:cubicBezTo>
                  <a:cubicBezTo>
                    <a:pt x="88" y="252"/>
                    <a:pt x="106" y="247"/>
                    <a:pt x="121" y="244"/>
                  </a:cubicBezTo>
                  <a:cubicBezTo>
                    <a:pt x="123" y="244"/>
                    <a:pt x="128" y="243"/>
                    <a:pt x="125" y="240"/>
                  </a:cubicBezTo>
                  <a:cubicBezTo>
                    <a:pt x="124" y="238"/>
                    <a:pt x="118" y="240"/>
                    <a:pt x="115" y="240"/>
                  </a:cubicBezTo>
                  <a:cubicBezTo>
                    <a:pt x="102" y="241"/>
                    <a:pt x="84" y="242"/>
                    <a:pt x="72" y="240"/>
                  </a:cubicBezTo>
                  <a:cubicBezTo>
                    <a:pt x="88" y="231"/>
                    <a:pt x="113" y="231"/>
                    <a:pt x="131" y="226"/>
                  </a:cubicBezTo>
                  <a:cubicBezTo>
                    <a:pt x="132" y="227"/>
                    <a:pt x="133" y="233"/>
                    <a:pt x="133" y="236"/>
                  </a:cubicBezTo>
                  <a:cubicBezTo>
                    <a:pt x="133" y="241"/>
                    <a:pt x="135" y="251"/>
                    <a:pt x="132" y="254"/>
                  </a:cubicBezTo>
                  <a:close/>
                  <a:moveTo>
                    <a:pt x="131" y="195"/>
                  </a:moveTo>
                  <a:cubicBezTo>
                    <a:pt x="112" y="194"/>
                    <a:pt x="91" y="198"/>
                    <a:pt x="73" y="195"/>
                  </a:cubicBezTo>
                  <a:cubicBezTo>
                    <a:pt x="83" y="189"/>
                    <a:pt x="99" y="187"/>
                    <a:pt x="112" y="184"/>
                  </a:cubicBezTo>
                  <a:cubicBezTo>
                    <a:pt x="116" y="184"/>
                    <a:pt x="128" y="181"/>
                    <a:pt x="128" y="177"/>
                  </a:cubicBezTo>
                  <a:cubicBezTo>
                    <a:pt x="128" y="173"/>
                    <a:pt x="123" y="175"/>
                    <a:pt x="120" y="176"/>
                  </a:cubicBezTo>
                  <a:cubicBezTo>
                    <a:pt x="116" y="177"/>
                    <a:pt x="112" y="177"/>
                    <a:pt x="107" y="178"/>
                  </a:cubicBezTo>
                  <a:cubicBezTo>
                    <a:pt x="95" y="179"/>
                    <a:pt x="81" y="180"/>
                    <a:pt x="73" y="178"/>
                  </a:cubicBezTo>
                  <a:cubicBezTo>
                    <a:pt x="83" y="171"/>
                    <a:pt x="100" y="171"/>
                    <a:pt x="115" y="168"/>
                  </a:cubicBezTo>
                  <a:cubicBezTo>
                    <a:pt x="118" y="167"/>
                    <a:pt x="129" y="166"/>
                    <a:pt x="129" y="164"/>
                  </a:cubicBezTo>
                  <a:cubicBezTo>
                    <a:pt x="130" y="160"/>
                    <a:pt x="117" y="161"/>
                    <a:pt x="114" y="161"/>
                  </a:cubicBezTo>
                  <a:cubicBezTo>
                    <a:pt x="102" y="162"/>
                    <a:pt x="88" y="167"/>
                    <a:pt x="76" y="163"/>
                  </a:cubicBezTo>
                  <a:cubicBezTo>
                    <a:pt x="93" y="158"/>
                    <a:pt x="113" y="156"/>
                    <a:pt x="131" y="152"/>
                  </a:cubicBezTo>
                  <a:cubicBezTo>
                    <a:pt x="132" y="165"/>
                    <a:pt x="132" y="181"/>
                    <a:pt x="131" y="195"/>
                  </a:cubicBezTo>
                  <a:close/>
                  <a:moveTo>
                    <a:pt x="115" y="147"/>
                  </a:moveTo>
                  <a:cubicBezTo>
                    <a:pt x="103" y="147"/>
                    <a:pt x="87" y="146"/>
                    <a:pt x="79" y="141"/>
                  </a:cubicBezTo>
                  <a:cubicBezTo>
                    <a:pt x="93" y="137"/>
                    <a:pt x="111" y="136"/>
                    <a:pt x="128" y="134"/>
                  </a:cubicBezTo>
                  <a:cubicBezTo>
                    <a:pt x="128" y="139"/>
                    <a:pt x="125" y="146"/>
                    <a:pt x="130" y="144"/>
                  </a:cubicBezTo>
                  <a:cubicBezTo>
                    <a:pt x="130" y="148"/>
                    <a:pt x="119" y="147"/>
                    <a:pt x="115" y="147"/>
                  </a:cubicBezTo>
                  <a:close/>
                  <a:moveTo>
                    <a:pt x="75" y="137"/>
                  </a:moveTo>
                  <a:cubicBezTo>
                    <a:pt x="75" y="134"/>
                    <a:pt x="76" y="131"/>
                    <a:pt x="77" y="129"/>
                  </a:cubicBezTo>
                  <a:cubicBezTo>
                    <a:pt x="80" y="131"/>
                    <a:pt x="87" y="131"/>
                    <a:pt x="90" y="134"/>
                  </a:cubicBezTo>
                  <a:cubicBezTo>
                    <a:pt x="85" y="135"/>
                    <a:pt x="80" y="136"/>
                    <a:pt x="75" y="137"/>
                  </a:cubicBezTo>
                  <a:close/>
                  <a:moveTo>
                    <a:pt x="128" y="129"/>
                  </a:moveTo>
                  <a:cubicBezTo>
                    <a:pt x="127" y="130"/>
                    <a:pt x="123" y="129"/>
                    <a:pt x="120" y="129"/>
                  </a:cubicBezTo>
                  <a:cubicBezTo>
                    <a:pt x="111" y="130"/>
                    <a:pt x="99" y="132"/>
                    <a:pt x="92" y="128"/>
                  </a:cubicBezTo>
                  <a:cubicBezTo>
                    <a:pt x="104" y="124"/>
                    <a:pt x="117" y="122"/>
                    <a:pt x="129" y="119"/>
                  </a:cubicBezTo>
                  <a:cubicBezTo>
                    <a:pt x="130" y="121"/>
                    <a:pt x="131" y="127"/>
                    <a:pt x="128" y="129"/>
                  </a:cubicBezTo>
                  <a:close/>
                  <a:moveTo>
                    <a:pt x="64" y="142"/>
                  </a:moveTo>
                  <a:cubicBezTo>
                    <a:pt x="67" y="128"/>
                    <a:pt x="73" y="115"/>
                    <a:pt x="80" y="104"/>
                  </a:cubicBezTo>
                  <a:cubicBezTo>
                    <a:pt x="77" y="118"/>
                    <a:pt x="69" y="129"/>
                    <a:pt x="64" y="142"/>
                  </a:cubicBezTo>
                  <a:close/>
                  <a:moveTo>
                    <a:pt x="64" y="301"/>
                  </a:moveTo>
                  <a:cubicBezTo>
                    <a:pt x="63" y="300"/>
                    <a:pt x="62" y="298"/>
                    <a:pt x="63" y="297"/>
                  </a:cubicBezTo>
                  <a:cubicBezTo>
                    <a:pt x="64" y="298"/>
                    <a:pt x="64" y="299"/>
                    <a:pt x="64" y="301"/>
                  </a:cubicBezTo>
                  <a:close/>
                  <a:moveTo>
                    <a:pt x="64" y="289"/>
                  </a:moveTo>
                  <a:cubicBezTo>
                    <a:pt x="75" y="293"/>
                    <a:pt x="87" y="293"/>
                    <a:pt x="98" y="296"/>
                  </a:cubicBezTo>
                  <a:cubicBezTo>
                    <a:pt x="93" y="299"/>
                    <a:pt x="86" y="299"/>
                    <a:pt x="79" y="300"/>
                  </a:cubicBezTo>
                  <a:cubicBezTo>
                    <a:pt x="76" y="301"/>
                    <a:pt x="71" y="304"/>
                    <a:pt x="68" y="303"/>
                  </a:cubicBezTo>
                  <a:cubicBezTo>
                    <a:pt x="65" y="301"/>
                    <a:pt x="67" y="292"/>
                    <a:pt x="64" y="289"/>
                  </a:cubicBezTo>
                  <a:close/>
                  <a:moveTo>
                    <a:pt x="69" y="310"/>
                  </a:moveTo>
                  <a:cubicBezTo>
                    <a:pt x="79" y="310"/>
                    <a:pt x="91" y="311"/>
                    <a:pt x="100" y="313"/>
                  </a:cubicBezTo>
                  <a:cubicBezTo>
                    <a:pt x="94" y="314"/>
                    <a:pt x="83" y="315"/>
                    <a:pt x="75" y="316"/>
                  </a:cubicBezTo>
                  <a:cubicBezTo>
                    <a:pt x="71" y="316"/>
                    <a:pt x="68" y="316"/>
                    <a:pt x="69" y="310"/>
                  </a:cubicBezTo>
                  <a:close/>
                  <a:moveTo>
                    <a:pt x="92" y="331"/>
                  </a:moveTo>
                  <a:cubicBezTo>
                    <a:pt x="86" y="330"/>
                    <a:pt x="73" y="336"/>
                    <a:pt x="72" y="327"/>
                  </a:cubicBezTo>
                  <a:cubicBezTo>
                    <a:pt x="78" y="328"/>
                    <a:pt x="86" y="329"/>
                    <a:pt x="92" y="331"/>
                  </a:cubicBezTo>
                  <a:close/>
                  <a:moveTo>
                    <a:pt x="121" y="333"/>
                  </a:moveTo>
                  <a:cubicBezTo>
                    <a:pt x="124" y="332"/>
                    <a:pt x="122" y="339"/>
                    <a:pt x="122" y="340"/>
                  </a:cubicBezTo>
                  <a:cubicBezTo>
                    <a:pt x="107" y="341"/>
                    <a:pt x="90" y="341"/>
                    <a:pt x="77" y="337"/>
                  </a:cubicBezTo>
                  <a:cubicBezTo>
                    <a:pt x="89" y="334"/>
                    <a:pt x="109" y="336"/>
                    <a:pt x="121" y="333"/>
                  </a:cubicBezTo>
                  <a:close/>
                  <a:moveTo>
                    <a:pt x="123" y="309"/>
                  </a:moveTo>
                  <a:cubicBezTo>
                    <a:pt x="109" y="309"/>
                    <a:pt x="93" y="308"/>
                    <a:pt x="79" y="306"/>
                  </a:cubicBezTo>
                  <a:cubicBezTo>
                    <a:pt x="94" y="301"/>
                    <a:pt x="114" y="297"/>
                    <a:pt x="134" y="299"/>
                  </a:cubicBezTo>
                  <a:cubicBezTo>
                    <a:pt x="133" y="301"/>
                    <a:pt x="135" y="306"/>
                    <a:pt x="134" y="308"/>
                  </a:cubicBezTo>
                  <a:cubicBezTo>
                    <a:pt x="133" y="309"/>
                    <a:pt x="126" y="309"/>
                    <a:pt x="123" y="309"/>
                  </a:cubicBezTo>
                  <a:close/>
                  <a:moveTo>
                    <a:pt x="93" y="96"/>
                  </a:moveTo>
                  <a:cubicBezTo>
                    <a:pt x="93" y="92"/>
                    <a:pt x="97" y="90"/>
                    <a:pt x="103" y="92"/>
                  </a:cubicBezTo>
                  <a:cubicBezTo>
                    <a:pt x="100" y="94"/>
                    <a:pt x="96" y="95"/>
                    <a:pt x="93" y="96"/>
                  </a:cubicBezTo>
                  <a:close/>
                  <a:moveTo>
                    <a:pt x="105" y="66"/>
                  </a:moveTo>
                  <a:cubicBezTo>
                    <a:pt x="107" y="67"/>
                    <a:pt x="100" y="71"/>
                    <a:pt x="100" y="72"/>
                  </a:cubicBezTo>
                  <a:cubicBezTo>
                    <a:pt x="97" y="74"/>
                    <a:pt x="96" y="76"/>
                    <a:pt x="93" y="76"/>
                  </a:cubicBezTo>
                  <a:cubicBezTo>
                    <a:pt x="94" y="74"/>
                    <a:pt x="101" y="65"/>
                    <a:pt x="105" y="66"/>
                  </a:cubicBezTo>
                  <a:close/>
                  <a:moveTo>
                    <a:pt x="57" y="222"/>
                  </a:moveTo>
                  <a:cubicBezTo>
                    <a:pt x="56" y="220"/>
                    <a:pt x="57" y="218"/>
                    <a:pt x="56" y="215"/>
                  </a:cubicBezTo>
                  <a:cubicBezTo>
                    <a:pt x="57" y="216"/>
                    <a:pt x="57" y="220"/>
                    <a:pt x="57" y="222"/>
                  </a:cubicBezTo>
                  <a:close/>
                  <a:moveTo>
                    <a:pt x="56" y="199"/>
                  </a:moveTo>
                  <a:cubicBezTo>
                    <a:pt x="58" y="200"/>
                    <a:pt x="57" y="204"/>
                    <a:pt x="57" y="206"/>
                  </a:cubicBezTo>
                  <a:cubicBezTo>
                    <a:pt x="56" y="204"/>
                    <a:pt x="56" y="201"/>
                    <a:pt x="56" y="199"/>
                  </a:cubicBezTo>
                  <a:close/>
                  <a:moveTo>
                    <a:pt x="55" y="129"/>
                  </a:moveTo>
                  <a:cubicBezTo>
                    <a:pt x="54" y="104"/>
                    <a:pt x="54" y="80"/>
                    <a:pt x="55" y="56"/>
                  </a:cubicBezTo>
                  <a:cubicBezTo>
                    <a:pt x="71" y="57"/>
                    <a:pt x="89" y="57"/>
                    <a:pt x="104" y="57"/>
                  </a:cubicBezTo>
                  <a:cubicBezTo>
                    <a:pt x="101" y="63"/>
                    <a:pt x="95" y="66"/>
                    <a:pt x="91" y="70"/>
                  </a:cubicBezTo>
                  <a:cubicBezTo>
                    <a:pt x="87" y="74"/>
                    <a:pt x="83" y="78"/>
                    <a:pt x="79" y="82"/>
                  </a:cubicBezTo>
                  <a:cubicBezTo>
                    <a:pt x="77" y="84"/>
                    <a:pt x="73" y="85"/>
                    <a:pt x="73" y="88"/>
                  </a:cubicBezTo>
                  <a:cubicBezTo>
                    <a:pt x="73" y="89"/>
                    <a:pt x="74" y="91"/>
                    <a:pt x="74" y="92"/>
                  </a:cubicBezTo>
                  <a:cubicBezTo>
                    <a:pt x="74" y="93"/>
                    <a:pt x="72" y="96"/>
                    <a:pt x="71" y="98"/>
                  </a:cubicBezTo>
                  <a:cubicBezTo>
                    <a:pt x="65" y="109"/>
                    <a:pt x="62" y="121"/>
                    <a:pt x="55" y="129"/>
                  </a:cubicBezTo>
                  <a:close/>
                  <a:moveTo>
                    <a:pt x="61" y="374"/>
                  </a:moveTo>
                  <a:cubicBezTo>
                    <a:pt x="60" y="362"/>
                    <a:pt x="59" y="351"/>
                    <a:pt x="60" y="340"/>
                  </a:cubicBezTo>
                  <a:cubicBezTo>
                    <a:pt x="66" y="341"/>
                    <a:pt x="67" y="345"/>
                    <a:pt x="69" y="350"/>
                  </a:cubicBezTo>
                  <a:cubicBezTo>
                    <a:pt x="69" y="351"/>
                    <a:pt x="72" y="352"/>
                    <a:pt x="73" y="353"/>
                  </a:cubicBezTo>
                  <a:cubicBezTo>
                    <a:pt x="74" y="355"/>
                    <a:pt x="74" y="357"/>
                    <a:pt x="74" y="359"/>
                  </a:cubicBezTo>
                  <a:cubicBezTo>
                    <a:pt x="76" y="364"/>
                    <a:pt x="80" y="368"/>
                    <a:pt x="83" y="371"/>
                  </a:cubicBezTo>
                  <a:cubicBezTo>
                    <a:pt x="76" y="372"/>
                    <a:pt x="69" y="374"/>
                    <a:pt x="61" y="374"/>
                  </a:cubicBezTo>
                  <a:close/>
                  <a:moveTo>
                    <a:pt x="62" y="378"/>
                  </a:moveTo>
                  <a:cubicBezTo>
                    <a:pt x="72" y="377"/>
                    <a:pt x="85" y="371"/>
                    <a:pt x="92" y="377"/>
                  </a:cubicBezTo>
                  <a:cubicBezTo>
                    <a:pt x="82" y="377"/>
                    <a:pt x="71" y="381"/>
                    <a:pt x="62" y="378"/>
                  </a:cubicBezTo>
                  <a:close/>
                  <a:moveTo>
                    <a:pt x="78" y="355"/>
                  </a:moveTo>
                  <a:cubicBezTo>
                    <a:pt x="83" y="355"/>
                    <a:pt x="85" y="358"/>
                    <a:pt x="87" y="362"/>
                  </a:cubicBezTo>
                  <a:cubicBezTo>
                    <a:pt x="88" y="365"/>
                    <a:pt x="94" y="366"/>
                    <a:pt x="95" y="370"/>
                  </a:cubicBezTo>
                  <a:cubicBezTo>
                    <a:pt x="86" y="368"/>
                    <a:pt x="80" y="363"/>
                    <a:pt x="78" y="355"/>
                  </a:cubicBezTo>
                  <a:close/>
                  <a:moveTo>
                    <a:pt x="85" y="347"/>
                  </a:moveTo>
                  <a:cubicBezTo>
                    <a:pt x="97" y="346"/>
                    <a:pt x="110" y="344"/>
                    <a:pt x="123" y="346"/>
                  </a:cubicBezTo>
                  <a:cubicBezTo>
                    <a:pt x="124" y="348"/>
                    <a:pt x="126" y="350"/>
                    <a:pt x="126" y="353"/>
                  </a:cubicBezTo>
                  <a:cubicBezTo>
                    <a:pt x="122" y="354"/>
                    <a:pt x="116" y="356"/>
                    <a:pt x="110" y="355"/>
                  </a:cubicBezTo>
                  <a:cubicBezTo>
                    <a:pt x="100" y="355"/>
                    <a:pt x="87" y="354"/>
                    <a:pt x="85" y="347"/>
                  </a:cubicBezTo>
                  <a:close/>
                  <a:moveTo>
                    <a:pt x="131" y="359"/>
                  </a:moveTo>
                  <a:cubicBezTo>
                    <a:pt x="135" y="359"/>
                    <a:pt x="136" y="360"/>
                    <a:pt x="136" y="364"/>
                  </a:cubicBezTo>
                  <a:cubicBezTo>
                    <a:pt x="126" y="361"/>
                    <a:pt x="112" y="365"/>
                    <a:pt x="101" y="362"/>
                  </a:cubicBezTo>
                  <a:cubicBezTo>
                    <a:pt x="106" y="359"/>
                    <a:pt x="122" y="360"/>
                    <a:pt x="131" y="359"/>
                  </a:cubicBezTo>
                  <a:close/>
                  <a:moveTo>
                    <a:pt x="104" y="367"/>
                  </a:moveTo>
                  <a:cubicBezTo>
                    <a:pt x="107" y="367"/>
                    <a:pt x="110" y="368"/>
                    <a:pt x="114" y="368"/>
                  </a:cubicBezTo>
                  <a:cubicBezTo>
                    <a:pt x="115" y="375"/>
                    <a:pt x="122" y="368"/>
                    <a:pt x="125" y="368"/>
                  </a:cubicBezTo>
                  <a:cubicBezTo>
                    <a:pt x="129" y="368"/>
                    <a:pt x="131" y="371"/>
                    <a:pt x="135" y="373"/>
                  </a:cubicBezTo>
                  <a:cubicBezTo>
                    <a:pt x="123" y="373"/>
                    <a:pt x="108" y="374"/>
                    <a:pt x="104" y="367"/>
                  </a:cubicBezTo>
                  <a:close/>
                  <a:moveTo>
                    <a:pt x="116" y="376"/>
                  </a:moveTo>
                  <a:cubicBezTo>
                    <a:pt x="120" y="375"/>
                    <a:pt x="123" y="376"/>
                    <a:pt x="127" y="376"/>
                  </a:cubicBezTo>
                  <a:cubicBezTo>
                    <a:pt x="123" y="377"/>
                    <a:pt x="118" y="377"/>
                    <a:pt x="116" y="376"/>
                  </a:cubicBezTo>
                  <a:close/>
                  <a:moveTo>
                    <a:pt x="122" y="379"/>
                  </a:moveTo>
                  <a:cubicBezTo>
                    <a:pt x="127" y="378"/>
                    <a:pt x="132" y="378"/>
                    <a:pt x="137" y="378"/>
                  </a:cubicBezTo>
                  <a:cubicBezTo>
                    <a:pt x="136" y="386"/>
                    <a:pt x="126" y="380"/>
                    <a:pt x="122" y="379"/>
                  </a:cubicBezTo>
                  <a:close/>
                  <a:moveTo>
                    <a:pt x="137" y="340"/>
                  </a:moveTo>
                  <a:cubicBezTo>
                    <a:pt x="136" y="338"/>
                    <a:pt x="137" y="336"/>
                    <a:pt x="138" y="334"/>
                  </a:cubicBezTo>
                  <a:cubicBezTo>
                    <a:pt x="139" y="335"/>
                    <a:pt x="139" y="340"/>
                    <a:pt x="137" y="340"/>
                  </a:cubicBezTo>
                  <a:close/>
                  <a:moveTo>
                    <a:pt x="128" y="328"/>
                  </a:moveTo>
                  <a:cubicBezTo>
                    <a:pt x="129" y="323"/>
                    <a:pt x="131" y="318"/>
                    <a:pt x="134" y="315"/>
                  </a:cubicBezTo>
                  <a:cubicBezTo>
                    <a:pt x="135" y="315"/>
                    <a:pt x="135" y="316"/>
                    <a:pt x="136" y="316"/>
                  </a:cubicBezTo>
                  <a:cubicBezTo>
                    <a:pt x="138" y="315"/>
                    <a:pt x="136" y="311"/>
                    <a:pt x="139" y="310"/>
                  </a:cubicBezTo>
                  <a:cubicBezTo>
                    <a:pt x="140" y="319"/>
                    <a:pt x="139" y="331"/>
                    <a:pt x="128" y="328"/>
                  </a:cubicBezTo>
                  <a:close/>
                  <a:moveTo>
                    <a:pt x="138" y="305"/>
                  </a:moveTo>
                  <a:cubicBezTo>
                    <a:pt x="138" y="303"/>
                    <a:pt x="137" y="298"/>
                    <a:pt x="139" y="298"/>
                  </a:cubicBezTo>
                  <a:cubicBezTo>
                    <a:pt x="139" y="301"/>
                    <a:pt x="140" y="304"/>
                    <a:pt x="138" y="305"/>
                  </a:cubicBezTo>
                  <a:close/>
                  <a:moveTo>
                    <a:pt x="139" y="280"/>
                  </a:moveTo>
                  <a:cubicBezTo>
                    <a:pt x="140" y="280"/>
                    <a:pt x="139" y="291"/>
                    <a:pt x="140" y="294"/>
                  </a:cubicBezTo>
                  <a:cubicBezTo>
                    <a:pt x="136" y="295"/>
                    <a:pt x="137" y="280"/>
                    <a:pt x="139" y="280"/>
                  </a:cubicBezTo>
                  <a:close/>
                  <a:moveTo>
                    <a:pt x="141" y="382"/>
                  </a:moveTo>
                  <a:cubicBezTo>
                    <a:pt x="142" y="381"/>
                    <a:pt x="141" y="379"/>
                    <a:pt x="142" y="378"/>
                  </a:cubicBezTo>
                  <a:cubicBezTo>
                    <a:pt x="152" y="378"/>
                    <a:pt x="161" y="378"/>
                    <a:pt x="171" y="378"/>
                  </a:cubicBezTo>
                  <a:cubicBezTo>
                    <a:pt x="170" y="380"/>
                    <a:pt x="168" y="378"/>
                    <a:pt x="166" y="379"/>
                  </a:cubicBezTo>
                  <a:cubicBezTo>
                    <a:pt x="164" y="379"/>
                    <a:pt x="165" y="381"/>
                    <a:pt x="163" y="382"/>
                  </a:cubicBezTo>
                  <a:cubicBezTo>
                    <a:pt x="158" y="386"/>
                    <a:pt x="147" y="383"/>
                    <a:pt x="141" y="382"/>
                  </a:cubicBezTo>
                  <a:close/>
                  <a:moveTo>
                    <a:pt x="147" y="388"/>
                  </a:moveTo>
                  <a:cubicBezTo>
                    <a:pt x="160" y="386"/>
                    <a:pt x="172" y="385"/>
                    <a:pt x="184" y="385"/>
                  </a:cubicBezTo>
                  <a:cubicBezTo>
                    <a:pt x="173" y="386"/>
                    <a:pt x="159" y="391"/>
                    <a:pt x="147" y="388"/>
                  </a:cubicBezTo>
                  <a:close/>
                  <a:moveTo>
                    <a:pt x="194" y="373"/>
                  </a:moveTo>
                  <a:cubicBezTo>
                    <a:pt x="193" y="376"/>
                    <a:pt x="186" y="373"/>
                    <a:pt x="183" y="374"/>
                  </a:cubicBezTo>
                  <a:cubicBezTo>
                    <a:pt x="184" y="371"/>
                    <a:pt x="195" y="370"/>
                    <a:pt x="194" y="373"/>
                  </a:cubicBezTo>
                  <a:close/>
                  <a:moveTo>
                    <a:pt x="196" y="247"/>
                  </a:moveTo>
                  <a:cubicBezTo>
                    <a:pt x="194" y="233"/>
                    <a:pt x="196" y="217"/>
                    <a:pt x="195" y="200"/>
                  </a:cubicBezTo>
                  <a:cubicBezTo>
                    <a:pt x="195" y="189"/>
                    <a:pt x="192" y="177"/>
                    <a:pt x="192" y="166"/>
                  </a:cubicBezTo>
                  <a:cubicBezTo>
                    <a:pt x="192" y="150"/>
                    <a:pt x="193" y="136"/>
                    <a:pt x="193" y="122"/>
                  </a:cubicBezTo>
                  <a:cubicBezTo>
                    <a:pt x="193" y="116"/>
                    <a:pt x="194" y="113"/>
                    <a:pt x="197" y="110"/>
                  </a:cubicBezTo>
                  <a:cubicBezTo>
                    <a:pt x="199" y="152"/>
                    <a:pt x="197" y="203"/>
                    <a:pt x="196" y="247"/>
                  </a:cubicBezTo>
                  <a:close/>
                  <a:moveTo>
                    <a:pt x="209" y="372"/>
                  </a:moveTo>
                  <a:cubicBezTo>
                    <a:pt x="206" y="372"/>
                    <a:pt x="198" y="371"/>
                    <a:pt x="198" y="369"/>
                  </a:cubicBezTo>
                  <a:cubicBezTo>
                    <a:pt x="198" y="368"/>
                    <a:pt x="200" y="367"/>
                    <a:pt x="200" y="366"/>
                  </a:cubicBezTo>
                  <a:cubicBezTo>
                    <a:pt x="201" y="364"/>
                    <a:pt x="201" y="361"/>
                    <a:pt x="203" y="360"/>
                  </a:cubicBezTo>
                  <a:cubicBezTo>
                    <a:pt x="207" y="357"/>
                    <a:pt x="218" y="363"/>
                    <a:pt x="224" y="360"/>
                  </a:cubicBezTo>
                  <a:cubicBezTo>
                    <a:pt x="220" y="362"/>
                    <a:pt x="215" y="371"/>
                    <a:pt x="209" y="372"/>
                  </a:cubicBezTo>
                  <a:close/>
                  <a:moveTo>
                    <a:pt x="218" y="370"/>
                  </a:moveTo>
                  <a:cubicBezTo>
                    <a:pt x="223" y="364"/>
                    <a:pt x="230" y="358"/>
                    <a:pt x="241" y="358"/>
                  </a:cubicBezTo>
                  <a:cubicBezTo>
                    <a:pt x="234" y="363"/>
                    <a:pt x="228" y="368"/>
                    <a:pt x="218" y="370"/>
                  </a:cubicBezTo>
                  <a:close/>
                  <a:moveTo>
                    <a:pt x="280" y="227"/>
                  </a:moveTo>
                  <a:cubicBezTo>
                    <a:pt x="281" y="242"/>
                    <a:pt x="282" y="260"/>
                    <a:pt x="280" y="275"/>
                  </a:cubicBezTo>
                  <a:cubicBezTo>
                    <a:pt x="278" y="268"/>
                    <a:pt x="280" y="258"/>
                    <a:pt x="280" y="249"/>
                  </a:cubicBezTo>
                  <a:cubicBezTo>
                    <a:pt x="280" y="241"/>
                    <a:pt x="279" y="233"/>
                    <a:pt x="280" y="227"/>
                  </a:cubicBezTo>
                  <a:close/>
                  <a:moveTo>
                    <a:pt x="282" y="332"/>
                  </a:moveTo>
                  <a:cubicBezTo>
                    <a:pt x="283" y="347"/>
                    <a:pt x="283" y="363"/>
                    <a:pt x="282" y="378"/>
                  </a:cubicBezTo>
                  <a:cubicBezTo>
                    <a:pt x="266" y="379"/>
                    <a:pt x="247" y="379"/>
                    <a:pt x="231" y="376"/>
                  </a:cubicBezTo>
                  <a:cubicBezTo>
                    <a:pt x="239" y="372"/>
                    <a:pt x="249" y="369"/>
                    <a:pt x="256" y="364"/>
                  </a:cubicBezTo>
                  <a:cubicBezTo>
                    <a:pt x="254" y="365"/>
                    <a:pt x="252" y="376"/>
                    <a:pt x="257" y="368"/>
                  </a:cubicBezTo>
                  <a:cubicBezTo>
                    <a:pt x="261" y="363"/>
                    <a:pt x="266" y="360"/>
                    <a:pt x="270" y="354"/>
                  </a:cubicBezTo>
                  <a:cubicBezTo>
                    <a:pt x="275" y="347"/>
                    <a:pt x="274" y="338"/>
                    <a:pt x="279" y="333"/>
                  </a:cubicBezTo>
                  <a:cubicBezTo>
                    <a:pt x="280" y="332"/>
                    <a:pt x="281" y="331"/>
                    <a:pt x="282" y="332"/>
                  </a:cubicBezTo>
                  <a:close/>
                  <a:moveTo>
                    <a:pt x="277" y="143"/>
                  </a:moveTo>
                  <a:cubicBezTo>
                    <a:pt x="274" y="134"/>
                    <a:pt x="269" y="124"/>
                    <a:pt x="269" y="112"/>
                  </a:cubicBezTo>
                  <a:cubicBezTo>
                    <a:pt x="274" y="115"/>
                    <a:pt x="276" y="125"/>
                    <a:pt x="278" y="133"/>
                  </a:cubicBezTo>
                  <a:cubicBezTo>
                    <a:pt x="278" y="136"/>
                    <a:pt x="281" y="143"/>
                    <a:pt x="277" y="143"/>
                  </a:cubicBezTo>
                  <a:close/>
                  <a:moveTo>
                    <a:pt x="279" y="104"/>
                  </a:moveTo>
                  <a:cubicBezTo>
                    <a:pt x="273" y="101"/>
                    <a:pt x="273" y="95"/>
                    <a:pt x="269" y="91"/>
                  </a:cubicBezTo>
                  <a:cubicBezTo>
                    <a:pt x="267" y="90"/>
                    <a:pt x="264" y="89"/>
                    <a:pt x="261" y="87"/>
                  </a:cubicBezTo>
                  <a:cubicBezTo>
                    <a:pt x="260" y="86"/>
                    <a:pt x="258" y="82"/>
                    <a:pt x="256" y="79"/>
                  </a:cubicBezTo>
                  <a:cubicBezTo>
                    <a:pt x="250" y="69"/>
                    <a:pt x="244" y="63"/>
                    <a:pt x="233" y="56"/>
                  </a:cubicBezTo>
                  <a:cubicBezTo>
                    <a:pt x="248" y="57"/>
                    <a:pt x="260" y="59"/>
                    <a:pt x="274" y="60"/>
                  </a:cubicBezTo>
                  <a:cubicBezTo>
                    <a:pt x="277" y="74"/>
                    <a:pt x="279" y="89"/>
                    <a:pt x="279" y="104"/>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
          <p:nvSpPr>
            <p:cNvPr id="56" name="Freeform 7"/>
            <p:cNvSpPr>
              <a:spLocks noEditPoints="1"/>
            </p:cNvSpPr>
            <p:nvPr/>
          </p:nvSpPr>
          <p:spPr bwMode="auto">
            <a:xfrm>
              <a:off x="3220084" y="2225645"/>
              <a:ext cx="1600221" cy="2066706"/>
            </a:xfrm>
            <a:custGeom>
              <a:avLst/>
              <a:gdLst>
                <a:gd name="T0" fmla="*/ 193 w 344"/>
                <a:gd name="T1" fmla="*/ 57 h 443"/>
                <a:gd name="T2" fmla="*/ 113 w 344"/>
                <a:gd name="T3" fmla="*/ 59 h 443"/>
                <a:gd name="T4" fmla="*/ 63 w 344"/>
                <a:gd name="T5" fmla="*/ 94 h 443"/>
                <a:gd name="T6" fmla="*/ 65 w 344"/>
                <a:gd name="T7" fmla="*/ 150 h 443"/>
                <a:gd name="T8" fmla="*/ 118 w 344"/>
                <a:gd name="T9" fmla="*/ 202 h 443"/>
                <a:gd name="T10" fmla="*/ 37 w 344"/>
                <a:gd name="T11" fmla="*/ 169 h 443"/>
                <a:gd name="T12" fmla="*/ 75 w 344"/>
                <a:gd name="T13" fmla="*/ 273 h 443"/>
                <a:gd name="T14" fmla="*/ 46 w 344"/>
                <a:gd name="T15" fmla="*/ 347 h 443"/>
                <a:gd name="T16" fmla="*/ 2 w 344"/>
                <a:gd name="T17" fmla="*/ 397 h 443"/>
                <a:gd name="T18" fmla="*/ 63 w 344"/>
                <a:gd name="T19" fmla="*/ 403 h 443"/>
                <a:gd name="T20" fmla="*/ 121 w 344"/>
                <a:gd name="T21" fmla="*/ 420 h 443"/>
                <a:gd name="T22" fmla="*/ 338 w 344"/>
                <a:gd name="T23" fmla="*/ 393 h 443"/>
                <a:gd name="T24" fmla="*/ 266 w 344"/>
                <a:gd name="T25" fmla="*/ 302 h 443"/>
                <a:gd name="T26" fmla="*/ 262 w 344"/>
                <a:gd name="T27" fmla="*/ 231 h 443"/>
                <a:gd name="T28" fmla="*/ 254 w 344"/>
                <a:gd name="T29" fmla="*/ 158 h 443"/>
                <a:gd name="T30" fmla="*/ 116 w 344"/>
                <a:gd name="T31" fmla="*/ 58 h 443"/>
                <a:gd name="T32" fmla="*/ 187 w 344"/>
                <a:gd name="T33" fmla="*/ 69 h 443"/>
                <a:gd name="T34" fmla="*/ 221 w 344"/>
                <a:gd name="T35" fmla="*/ 80 h 443"/>
                <a:gd name="T36" fmla="*/ 219 w 344"/>
                <a:gd name="T37" fmla="*/ 85 h 443"/>
                <a:gd name="T38" fmla="*/ 194 w 344"/>
                <a:gd name="T39" fmla="*/ 93 h 443"/>
                <a:gd name="T40" fmla="*/ 90 w 344"/>
                <a:gd name="T41" fmla="*/ 97 h 443"/>
                <a:gd name="T42" fmla="*/ 153 w 344"/>
                <a:gd name="T43" fmla="*/ 157 h 443"/>
                <a:gd name="T44" fmla="*/ 102 w 344"/>
                <a:gd name="T45" fmla="*/ 106 h 443"/>
                <a:gd name="T46" fmla="*/ 70 w 344"/>
                <a:gd name="T47" fmla="*/ 120 h 443"/>
                <a:gd name="T48" fmla="*/ 235 w 344"/>
                <a:gd name="T49" fmla="*/ 127 h 443"/>
                <a:gd name="T50" fmla="*/ 232 w 344"/>
                <a:gd name="T51" fmla="*/ 153 h 443"/>
                <a:gd name="T52" fmla="*/ 235 w 344"/>
                <a:gd name="T53" fmla="*/ 131 h 443"/>
                <a:gd name="T54" fmla="*/ 120 w 344"/>
                <a:gd name="T55" fmla="*/ 196 h 443"/>
                <a:gd name="T56" fmla="*/ 189 w 344"/>
                <a:gd name="T57" fmla="*/ 154 h 443"/>
                <a:gd name="T58" fmla="*/ 213 w 344"/>
                <a:gd name="T59" fmla="*/ 175 h 443"/>
                <a:gd name="T60" fmla="*/ 235 w 344"/>
                <a:gd name="T61" fmla="*/ 209 h 443"/>
                <a:gd name="T62" fmla="*/ 174 w 344"/>
                <a:gd name="T63" fmla="*/ 191 h 443"/>
                <a:gd name="T64" fmla="*/ 168 w 344"/>
                <a:gd name="T65" fmla="*/ 197 h 443"/>
                <a:gd name="T66" fmla="*/ 192 w 344"/>
                <a:gd name="T67" fmla="*/ 207 h 443"/>
                <a:gd name="T68" fmla="*/ 112 w 344"/>
                <a:gd name="T69" fmla="*/ 227 h 443"/>
                <a:gd name="T70" fmla="*/ 88 w 344"/>
                <a:gd name="T71" fmla="*/ 291 h 443"/>
                <a:gd name="T72" fmla="*/ 112 w 344"/>
                <a:gd name="T73" fmla="*/ 227 h 443"/>
                <a:gd name="T74" fmla="*/ 193 w 344"/>
                <a:gd name="T75" fmla="*/ 270 h 443"/>
                <a:gd name="T76" fmla="*/ 241 w 344"/>
                <a:gd name="T77" fmla="*/ 227 h 443"/>
                <a:gd name="T78" fmla="*/ 183 w 344"/>
                <a:gd name="T79" fmla="*/ 291 h 443"/>
                <a:gd name="T80" fmla="*/ 122 w 344"/>
                <a:gd name="T81" fmla="*/ 234 h 443"/>
                <a:gd name="T82" fmla="*/ 203 w 344"/>
                <a:gd name="T83" fmla="*/ 273 h 443"/>
                <a:gd name="T84" fmla="*/ 92 w 344"/>
                <a:gd name="T85" fmla="*/ 274 h 443"/>
                <a:gd name="T86" fmla="*/ 81 w 344"/>
                <a:gd name="T87" fmla="*/ 283 h 443"/>
                <a:gd name="T88" fmla="*/ 220 w 344"/>
                <a:gd name="T89" fmla="*/ 288 h 443"/>
                <a:gd name="T90" fmla="*/ 250 w 344"/>
                <a:gd name="T91" fmla="*/ 303 h 443"/>
                <a:gd name="T92" fmla="*/ 73 w 344"/>
                <a:gd name="T93" fmla="*/ 312 h 443"/>
                <a:gd name="T94" fmla="*/ 208 w 344"/>
                <a:gd name="T95" fmla="*/ 316 h 443"/>
                <a:gd name="T96" fmla="*/ 203 w 344"/>
                <a:gd name="T97" fmla="*/ 319 h 443"/>
                <a:gd name="T98" fmla="*/ 209 w 344"/>
                <a:gd name="T99" fmla="*/ 331 h 443"/>
                <a:gd name="T100" fmla="*/ 229 w 344"/>
                <a:gd name="T101" fmla="*/ 387 h 443"/>
                <a:gd name="T102" fmla="*/ 225 w 344"/>
                <a:gd name="T103" fmla="*/ 342 h 443"/>
                <a:gd name="T104" fmla="*/ 81 w 344"/>
                <a:gd name="T105" fmla="*/ 347 h 443"/>
                <a:gd name="T106" fmla="*/ 216 w 344"/>
                <a:gd name="T107" fmla="*/ 355 h 443"/>
                <a:gd name="T108" fmla="*/ 105 w 344"/>
                <a:gd name="T109" fmla="*/ 357 h 443"/>
                <a:gd name="T110" fmla="*/ 118 w 344"/>
                <a:gd name="T111" fmla="*/ 395 h 443"/>
                <a:gd name="T112" fmla="*/ 119 w 344"/>
                <a:gd name="T113" fmla="*/ 378 h 443"/>
                <a:gd name="T114" fmla="*/ 197 w 344"/>
                <a:gd name="T115" fmla="*/ 373 h 443"/>
                <a:gd name="T116" fmla="*/ 183 w 344"/>
                <a:gd name="T117" fmla="*/ 383 h 443"/>
                <a:gd name="T118" fmla="*/ 32 w 344"/>
                <a:gd name="T119" fmla="*/ 393 h 443"/>
                <a:gd name="T120" fmla="*/ 106 w 344"/>
                <a:gd name="T121" fmla="*/ 399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4" h="443">
                  <a:moveTo>
                    <a:pt x="250" y="109"/>
                  </a:moveTo>
                  <a:cubicBezTo>
                    <a:pt x="251" y="106"/>
                    <a:pt x="240" y="106"/>
                    <a:pt x="239" y="105"/>
                  </a:cubicBezTo>
                  <a:cubicBezTo>
                    <a:pt x="239" y="104"/>
                    <a:pt x="239" y="101"/>
                    <a:pt x="239" y="99"/>
                  </a:cubicBezTo>
                  <a:cubicBezTo>
                    <a:pt x="238" y="92"/>
                    <a:pt x="238" y="81"/>
                    <a:pt x="239" y="74"/>
                  </a:cubicBezTo>
                  <a:cubicBezTo>
                    <a:pt x="240" y="56"/>
                    <a:pt x="241" y="36"/>
                    <a:pt x="240" y="21"/>
                  </a:cubicBezTo>
                  <a:cubicBezTo>
                    <a:pt x="240" y="18"/>
                    <a:pt x="241" y="1"/>
                    <a:pt x="238" y="1"/>
                  </a:cubicBezTo>
                  <a:cubicBezTo>
                    <a:pt x="234" y="0"/>
                    <a:pt x="232" y="9"/>
                    <a:pt x="232" y="13"/>
                  </a:cubicBezTo>
                  <a:cubicBezTo>
                    <a:pt x="232" y="15"/>
                    <a:pt x="232" y="18"/>
                    <a:pt x="234" y="18"/>
                  </a:cubicBezTo>
                  <a:cubicBezTo>
                    <a:pt x="236" y="18"/>
                    <a:pt x="235" y="11"/>
                    <a:pt x="237" y="10"/>
                  </a:cubicBezTo>
                  <a:cubicBezTo>
                    <a:pt x="240" y="36"/>
                    <a:pt x="237" y="66"/>
                    <a:pt x="236" y="92"/>
                  </a:cubicBezTo>
                  <a:cubicBezTo>
                    <a:pt x="228" y="75"/>
                    <a:pt x="212" y="63"/>
                    <a:pt x="193" y="57"/>
                  </a:cubicBezTo>
                  <a:cubicBezTo>
                    <a:pt x="201" y="57"/>
                    <a:pt x="210" y="55"/>
                    <a:pt x="218" y="54"/>
                  </a:cubicBezTo>
                  <a:cubicBezTo>
                    <a:pt x="199" y="53"/>
                    <a:pt x="179" y="55"/>
                    <a:pt x="161" y="54"/>
                  </a:cubicBezTo>
                  <a:cubicBezTo>
                    <a:pt x="160" y="40"/>
                    <a:pt x="147" y="53"/>
                    <a:pt x="141" y="54"/>
                  </a:cubicBezTo>
                  <a:cubicBezTo>
                    <a:pt x="132" y="56"/>
                    <a:pt x="124" y="57"/>
                    <a:pt x="116" y="56"/>
                  </a:cubicBezTo>
                  <a:cubicBezTo>
                    <a:pt x="116" y="47"/>
                    <a:pt x="115" y="34"/>
                    <a:pt x="116" y="25"/>
                  </a:cubicBezTo>
                  <a:cubicBezTo>
                    <a:pt x="116" y="24"/>
                    <a:pt x="118" y="9"/>
                    <a:pt x="113" y="12"/>
                  </a:cubicBezTo>
                  <a:cubicBezTo>
                    <a:pt x="112" y="13"/>
                    <a:pt x="113" y="22"/>
                    <a:pt x="112" y="26"/>
                  </a:cubicBezTo>
                  <a:cubicBezTo>
                    <a:pt x="112" y="38"/>
                    <a:pt x="114" y="46"/>
                    <a:pt x="113" y="56"/>
                  </a:cubicBezTo>
                  <a:cubicBezTo>
                    <a:pt x="103" y="57"/>
                    <a:pt x="92" y="56"/>
                    <a:pt x="82" y="58"/>
                  </a:cubicBezTo>
                  <a:cubicBezTo>
                    <a:pt x="87" y="58"/>
                    <a:pt x="93" y="58"/>
                    <a:pt x="98" y="58"/>
                  </a:cubicBezTo>
                  <a:cubicBezTo>
                    <a:pt x="101" y="58"/>
                    <a:pt x="112" y="57"/>
                    <a:pt x="113" y="59"/>
                  </a:cubicBezTo>
                  <a:cubicBezTo>
                    <a:pt x="115" y="62"/>
                    <a:pt x="109" y="64"/>
                    <a:pt x="109" y="65"/>
                  </a:cubicBezTo>
                  <a:cubicBezTo>
                    <a:pt x="99" y="70"/>
                    <a:pt x="92" y="77"/>
                    <a:pt x="85" y="85"/>
                  </a:cubicBezTo>
                  <a:cubicBezTo>
                    <a:pt x="83" y="88"/>
                    <a:pt x="75" y="96"/>
                    <a:pt x="72" y="96"/>
                  </a:cubicBezTo>
                  <a:cubicBezTo>
                    <a:pt x="69" y="96"/>
                    <a:pt x="61" y="88"/>
                    <a:pt x="58" y="86"/>
                  </a:cubicBezTo>
                  <a:cubicBezTo>
                    <a:pt x="53" y="83"/>
                    <a:pt x="50" y="82"/>
                    <a:pt x="47" y="80"/>
                  </a:cubicBezTo>
                  <a:cubicBezTo>
                    <a:pt x="44" y="79"/>
                    <a:pt x="41" y="75"/>
                    <a:pt x="38" y="76"/>
                  </a:cubicBezTo>
                  <a:cubicBezTo>
                    <a:pt x="36" y="76"/>
                    <a:pt x="36" y="81"/>
                    <a:pt x="37" y="83"/>
                  </a:cubicBezTo>
                  <a:cubicBezTo>
                    <a:pt x="38" y="85"/>
                    <a:pt x="40" y="85"/>
                    <a:pt x="42" y="85"/>
                  </a:cubicBezTo>
                  <a:cubicBezTo>
                    <a:pt x="44" y="86"/>
                    <a:pt x="50" y="95"/>
                    <a:pt x="54" y="94"/>
                  </a:cubicBezTo>
                  <a:cubicBezTo>
                    <a:pt x="55" y="94"/>
                    <a:pt x="55" y="91"/>
                    <a:pt x="56" y="91"/>
                  </a:cubicBezTo>
                  <a:cubicBezTo>
                    <a:pt x="58" y="89"/>
                    <a:pt x="61" y="93"/>
                    <a:pt x="63" y="94"/>
                  </a:cubicBezTo>
                  <a:cubicBezTo>
                    <a:pt x="64" y="95"/>
                    <a:pt x="69" y="97"/>
                    <a:pt x="69" y="99"/>
                  </a:cubicBezTo>
                  <a:cubicBezTo>
                    <a:pt x="69" y="102"/>
                    <a:pt x="62" y="107"/>
                    <a:pt x="59" y="109"/>
                  </a:cubicBezTo>
                  <a:cubicBezTo>
                    <a:pt x="56" y="113"/>
                    <a:pt x="53" y="120"/>
                    <a:pt x="48" y="119"/>
                  </a:cubicBezTo>
                  <a:cubicBezTo>
                    <a:pt x="47" y="121"/>
                    <a:pt x="48" y="123"/>
                    <a:pt x="46" y="125"/>
                  </a:cubicBezTo>
                  <a:cubicBezTo>
                    <a:pt x="42" y="123"/>
                    <a:pt x="39" y="118"/>
                    <a:pt x="35" y="117"/>
                  </a:cubicBezTo>
                  <a:cubicBezTo>
                    <a:pt x="26" y="114"/>
                    <a:pt x="29" y="122"/>
                    <a:pt x="32" y="125"/>
                  </a:cubicBezTo>
                  <a:cubicBezTo>
                    <a:pt x="35" y="129"/>
                    <a:pt x="42" y="133"/>
                    <a:pt x="47" y="137"/>
                  </a:cubicBezTo>
                  <a:cubicBezTo>
                    <a:pt x="48" y="139"/>
                    <a:pt x="52" y="140"/>
                    <a:pt x="52" y="142"/>
                  </a:cubicBezTo>
                  <a:cubicBezTo>
                    <a:pt x="53" y="142"/>
                    <a:pt x="52" y="144"/>
                    <a:pt x="52" y="145"/>
                  </a:cubicBezTo>
                  <a:cubicBezTo>
                    <a:pt x="53" y="147"/>
                    <a:pt x="60" y="154"/>
                    <a:pt x="61" y="154"/>
                  </a:cubicBezTo>
                  <a:cubicBezTo>
                    <a:pt x="63" y="154"/>
                    <a:pt x="63" y="151"/>
                    <a:pt x="65" y="150"/>
                  </a:cubicBezTo>
                  <a:cubicBezTo>
                    <a:pt x="69" y="153"/>
                    <a:pt x="83" y="165"/>
                    <a:pt x="79" y="153"/>
                  </a:cubicBezTo>
                  <a:cubicBezTo>
                    <a:pt x="88" y="157"/>
                    <a:pt x="95" y="165"/>
                    <a:pt x="104" y="167"/>
                  </a:cubicBezTo>
                  <a:cubicBezTo>
                    <a:pt x="95" y="156"/>
                    <a:pt x="79" y="152"/>
                    <a:pt x="68" y="143"/>
                  </a:cubicBezTo>
                  <a:cubicBezTo>
                    <a:pt x="69" y="141"/>
                    <a:pt x="71" y="138"/>
                    <a:pt x="69" y="136"/>
                  </a:cubicBezTo>
                  <a:cubicBezTo>
                    <a:pt x="74" y="129"/>
                    <a:pt x="79" y="125"/>
                    <a:pt x="85" y="119"/>
                  </a:cubicBezTo>
                  <a:cubicBezTo>
                    <a:pt x="87" y="118"/>
                    <a:pt x="90" y="114"/>
                    <a:pt x="92" y="114"/>
                  </a:cubicBezTo>
                  <a:cubicBezTo>
                    <a:pt x="93" y="114"/>
                    <a:pt x="100" y="120"/>
                    <a:pt x="102" y="121"/>
                  </a:cubicBezTo>
                  <a:cubicBezTo>
                    <a:pt x="104" y="123"/>
                    <a:pt x="106" y="125"/>
                    <a:pt x="109" y="127"/>
                  </a:cubicBezTo>
                  <a:cubicBezTo>
                    <a:pt x="110" y="128"/>
                    <a:pt x="115" y="131"/>
                    <a:pt x="115" y="133"/>
                  </a:cubicBezTo>
                  <a:cubicBezTo>
                    <a:pt x="117" y="136"/>
                    <a:pt x="116" y="143"/>
                    <a:pt x="116" y="148"/>
                  </a:cubicBezTo>
                  <a:cubicBezTo>
                    <a:pt x="118" y="166"/>
                    <a:pt x="118" y="184"/>
                    <a:pt x="118" y="202"/>
                  </a:cubicBezTo>
                  <a:cubicBezTo>
                    <a:pt x="119" y="205"/>
                    <a:pt x="119" y="209"/>
                    <a:pt x="118" y="210"/>
                  </a:cubicBezTo>
                  <a:cubicBezTo>
                    <a:pt x="118" y="212"/>
                    <a:pt x="116" y="212"/>
                    <a:pt x="116" y="213"/>
                  </a:cubicBezTo>
                  <a:cubicBezTo>
                    <a:pt x="116" y="215"/>
                    <a:pt x="119" y="216"/>
                    <a:pt x="118" y="219"/>
                  </a:cubicBezTo>
                  <a:cubicBezTo>
                    <a:pt x="118" y="220"/>
                    <a:pt x="116" y="220"/>
                    <a:pt x="116" y="221"/>
                  </a:cubicBezTo>
                  <a:cubicBezTo>
                    <a:pt x="115" y="224"/>
                    <a:pt x="117" y="225"/>
                    <a:pt x="115" y="225"/>
                  </a:cubicBezTo>
                  <a:cubicBezTo>
                    <a:pt x="113" y="226"/>
                    <a:pt x="103" y="219"/>
                    <a:pt x="103" y="217"/>
                  </a:cubicBezTo>
                  <a:cubicBezTo>
                    <a:pt x="103" y="214"/>
                    <a:pt x="107" y="214"/>
                    <a:pt x="107" y="211"/>
                  </a:cubicBezTo>
                  <a:cubicBezTo>
                    <a:pt x="106" y="205"/>
                    <a:pt x="98" y="215"/>
                    <a:pt x="98" y="215"/>
                  </a:cubicBezTo>
                  <a:cubicBezTo>
                    <a:pt x="95" y="215"/>
                    <a:pt x="88" y="209"/>
                    <a:pt x="87" y="207"/>
                  </a:cubicBezTo>
                  <a:cubicBezTo>
                    <a:pt x="78" y="201"/>
                    <a:pt x="72" y="196"/>
                    <a:pt x="64" y="190"/>
                  </a:cubicBezTo>
                  <a:cubicBezTo>
                    <a:pt x="56" y="182"/>
                    <a:pt x="45" y="176"/>
                    <a:pt x="37" y="169"/>
                  </a:cubicBezTo>
                  <a:cubicBezTo>
                    <a:pt x="32" y="165"/>
                    <a:pt x="28" y="160"/>
                    <a:pt x="22" y="158"/>
                  </a:cubicBezTo>
                  <a:cubicBezTo>
                    <a:pt x="32" y="170"/>
                    <a:pt x="47" y="179"/>
                    <a:pt x="60" y="189"/>
                  </a:cubicBezTo>
                  <a:cubicBezTo>
                    <a:pt x="69" y="197"/>
                    <a:pt x="79" y="205"/>
                    <a:pt x="89" y="212"/>
                  </a:cubicBezTo>
                  <a:cubicBezTo>
                    <a:pt x="91" y="214"/>
                    <a:pt x="98" y="217"/>
                    <a:pt x="99" y="220"/>
                  </a:cubicBezTo>
                  <a:cubicBezTo>
                    <a:pt x="99" y="223"/>
                    <a:pt x="96" y="229"/>
                    <a:pt x="94" y="233"/>
                  </a:cubicBezTo>
                  <a:cubicBezTo>
                    <a:pt x="91" y="241"/>
                    <a:pt x="87" y="248"/>
                    <a:pt x="84" y="256"/>
                  </a:cubicBezTo>
                  <a:cubicBezTo>
                    <a:pt x="83" y="258"/>
                    <a:pt x="80" y="265"/>
                    <a:pt x="79" y="265"/>
                  </a:cubicBezTo>
                  <a:cubicBezTo>
                    <a:pt x="76" y="265"/>
                    <a:pt x="73" y="261"/>
                    <a:pt x="71" y="260"/>
                  </a:cubicBezTo>
                  <a:cubicBezTo>
                    <a:pt x="66" y="258"/>
                    <a:pt x="67" y="264"/>
                    <a:pt x="70" y="265"/>
                  </a:cubicBezTo>
                  <a:cubicBezTo>
                    <a:pt x="68" y="268"/>
                    <a:pt x="70" y="276"/>
                    <a:pt x="73" y="275"/>
                  </a:cubicBezTo>
                  <a:cubicBezTo>
                    <a:pt x="74" y="275"/>
                    <a:pt x="73" y="273"/>
                    <a:pt x="75" y="273"/>
                  </a:cubicBezTo>
                  <a:cubicBezTo>
                    <a:pt x="73" y="282"/>
                    <a:pt x="69" y="292"/>
                    <a:pt x="65" y="300"/>
                  </a:cubicBezTo>
                  <a:cubicBezTo>
                    <a:pt x="55" y="292"/>
                    <a:pt x="43" y="281"/>
                    <a:pt x="34" y="272"/>
                  </a:cubicBezTo>
                  <a:cubicBezTo>
                    <a:pt x="34" y="272"/>
                    <a:pt x="29" y="264"/>
                    <a:pt x="27" y="268"/>
                  </a:cubicBezTo>
                  <a:cubicBezTo>
                    <a:pt x="24" y="271"/>
                    <a:pt x="33" y="273"/>
                    <a:pt x="33" y="276"/>
                  </a:cubicBezTo>
                  <a:cubicBezTo>
                    <a:pt x="31" y="276"/>
                    <a:pt x="32" y="278"/>
                    <a:pt x="30" y="279"/>
                  </a:cubicBezTo>
                  <a:cubicBezTo>
                    <a:pt x="33" y="280"/>
                    <a:pt x="31" y="284"/>
                    <a:pt x="33" y="285"/>
                  </a:cubicBezTo>
                  <a:cubicBezTo>
                    <a:pt x="35" y="286"/>
                    <a:pt x="38" y="285"/>
                    <a:pt x="40" y="284"/>
                  </a:cubicBezTo>
                  <a:cubicBezTo>
                    <a:pt x="45" y="286"/>
                    <a:pt x="49" y="290"/>
                    <a:pt x="54" y="294"/>
                  </a:cubicBezTo>
                  <a:cubicBezTo>
                    <a:pt x="56" y="296"/>
                    <a:pt x="64" y="300"/>
                    <a:pt x="64" y="303"/>
                  </a:cubicBezTo>
                  <a:cubicBezTo>
                    <a:pt x="64" y="307"/>
                    <a:pt x="60" y="315"/>
                    <a:pt x="58" y="320"/>
                  </a:cubicBezTo>
                  <a:cubicBezTo>
                    <a:pt x="53" y="329"/>
                    <a:pt x="51" y="339"/>
                    <a:pt x="46" y="347"/>
                  </a:cubicBezTo>
                  <a:cubicBezTo>
                    <a:pt x="42" y="355"/>
                    <a:pt x="38" y="364"/>
                    <a:pt x="34" y="372"/>
                  </a:cubicBezTo>
                  <a:cubicBezTo>
                    <a:pt x="33" y="374"/>
                    <a:pt x="30" y="377"/>
                    <a:pt x="30" y="380"/>
                  </a:cubicBezTo>
                  <a:cubicBezTo>
                    <a:pt x="30" y="381"/>
                    <a:pt x="32" y="382"/>
                    <a:pt x="32" y="383"/>
                  </a:cubicBezTo>
                  <a:cubicBezTo>
                    <a:pt x="31" y="386"/>
                    <a:pt x="24" y="381"/>
                    <a:pt x="22" y="380"/>
                  </a:cubicBezTo>
                  <a:cubicBezTo>
                    <a:pt x="17" y="377"/>
                    <a:pt x="12" y="375"/>
                    <a:pt x="7" y="372"/>
                  </a:cubicBezTo>
                  <a:cubicBezTo>
                    <a:pt x="7" y="372"/>
                    <a:pt x="0" y="366"/>
                    <a:pt x="0" y="371"/>
                  </a:cubicBezTo>
                  <a:cubicBezTo>
                    <a:pt x="0" y="372"/>
                    <a:pt x="2" y="372"/>
                    <a:pt x="5" y="374"/>
                  </a:cubicBezTo>
                  <a:cubicBezTo>
                    <a:pt x="9" y="375"/>
                    <a:pt x="13" y="378"/>
                    <a:pt x="17" y="380"/>
                  </a:cubicBezTo>
                  <a:cubicBezTo>
                    <a:pt x="20" y="381"/>
                    <a:pt x="29" y="386"/>
                    <a:pt x="30" y="388"/>
                  </a:cubicBezTo>
                  <a:cubicBezTo>
                    <a:pt x="30" y="390"/>
                    <a:pt x="28" y="395"/>
                    <a:pt x="27" y="396"/>
                  </a:cubicBezTo>
                  <a:cubicBezTo>
                    <a:pt x="23" y="397"/>
                    <a:pt x="3" y="393"/>
                    <a:pt x="2" y="397"/>
                  </a:cubicBezTo>
                  <a:cubicBezTo>
                    <a:pt x="2" y="401"/>
                    <a:pt x="15" y="399"/>
                    <a:pt x="19" y="399"/>
                  </a:cubicBezTo>
                  <a:cubicBezTo>
                    <a:pt x="20" y="399"/>
                    <a:pt x="25" y="399"/>
                    <a:pt x="26" y="399"/>
                  </a:cubicBezTo>
                  <a:cubicBezTo>
                    <a:pt x="21" y="411"/>
                    <a:pt x="15" y="422"/>
                    <a:pt x="9" y="432"/>
                  </a:cubicBezTo>
                  <a:cubicBezTo>
                    <a:pt x="8" y="433"/>
                    <a:pt x="5" y="439"/>
                    <a:pt x="8" y="440"/>
                  </a:cubicBezTo>
                  <a:cubicBezTo>
                    <a:pt x="11" y="441"/>
                    <a:pt x="11" y="437"/>
                    <a:pt x="12" y="435"/>
                  </a:cubicBezTo>
                  <a:cubicBezTo>
                    <a:pt x="14" y="430"/>
                    <a:pt x="16" y="427"/>
                    <a:pt x="18" y="422"/>
                  </a:cubicBezTo>
                  <a:cubicBezTo>
                    <a:pt x="19" y="420"/>
                    <a:pt x="20" y="418"/>
                    <a:pt x="21" y="416"/>
                  </a:cubicBezTo>
                  <a:cubicBezTo>
                    <a:pt x="22" y="412"/>
                    <a:pt x="26" y="400"/>
                    <a:pt x="29" y="399"/>
                  </a:cubicBezTo>
                  <a:cubicBezTo>
                    <a:pt x="33" y="397"/>
                    <a:pt x="33" y="402"/>
                    <a:pt x="36" y="402"/>
                  </a:cubicBezTo>
                  <a:cubicBezTo>
                    <a:pt x="37" y="402"/>
                    <a:pt x="38" y="399"/>
                    <a:pt x="39" y="399"/>
                  </a:cubicBezTo>
                  <a:cubicBezTo>
                    <a:pt x="47" y="397"/>
                    <a:pt x="60" y="400"/>
                    <a:pt x="63" y="403"/>
                  </a:cubicBezTo>
                  <a:cubicBezTo>
                    <a:pt x="65" y="404"/>
                    <a:pt x="64" y="406"/>
                    <a:pt x="66" y="407"/>
                  </a:cubicBezTo>
                  <a:cubicBezTo>
                    <a:pt x="68" y="407"/>
                    <a:pt x="75" y="406"/>
                    <a:pt x="74" y="403"/>
                  </a:cubicBezTo>
                  <a:cubicBezTo>
                    <a:pt x="73" y="400"/>
                    <a:pt x="66" y="402"/>
                    <a:pt x="64" y="399"/>
                  </a:cubicBezTo>
                  <a:cubicBezTo>
                    <a:pt x="76" y="397"/>
                    <a:pt x="88" y="400"/>
                    <a:pt x="100" y="399"/>
                  </a:cubicBezTo>
                  <a:cubicBezTo>
                    <a:pt x="103" y="402"/>
                    <a:pt x="106" y="403"/>
                    <a:pt x="110" y="405"/>
                  </a:cubicBezTo>
                  <a:cubicBezTo>
                    <a:pt x="112" y="406"/>
                    <a:pt x="118" y="407"/>
                    <a:pt x="118" y="408"/>
                  </a:cubicBezTo>
                  <a:cubicBezTo>
                    <a:pt x="119" y="409"/>
                    <a:pt x="118" y="414"/>
                    <a:pt x="118" y="416"/>
                  </a:cubicBezTo>
                  <a:cubicBezTo>
                    <a:pt x="117" y="422"/>
                    <a:pt x="117" y="431"/>
                    <a:pt x="116" y="434"/>
                  </a:cubicBezTo>
                  <a:cubicBezTo>
                    <a:pt x="116" y="435"/>
                    <a:pt x="115" y="436"/>
                    <a:pt x="115" y="437"/>
                  </a:cubicBezTo>
                  <a:cubicBezTo>
                    <a:pt x="115" y="440"/>
                    <a:pt x="118" y="443"/>
                    <a:pt x="120" y="440"/>
                  </a:cubicBezTo>
                  <a:cubicBezTo>
                    <a:pt x="122" y="436"/>
                    <a:pt x="121" y="425"/>
                    <a:pt x="121" y="420"/>
                  </a:cubicBezTo>
                  <a:cubicBezTo>
                    <a:pt x="121" y="420"/>
                    <a:pt x="119" y="409"/>
                    <a:pt x="122" y="408"/>
                  </a:cubicBezTo>
                  <a:cubicBezTo>
                    <a:pt x="124" y="407"/>
                    <a:pt x="131" y="408"/>
                    <a:pt x="134" y="408"/>
                  </a:cubicBezTo>
                  <a:cubicBezTo>
                    <a:pt x="152" y="409"/>
                    <a:pt x="165" y="404"/>
                    <a:pt x="179" y="398"/>
                  </a:cubicBezTo>
                  <a:cubicBezTo>
                    <a:pt x="185" y="396"/>
                    <a:pt x="196" y="392"/>
                    <a:pt x="201" y="393"/>
                  </a:cubicBezTo>
                  <a:cubicBezTo>
                    <a:pt x="205" y="393"/>
                    <a:pt x="209" y="393"/>
                    <a:pt x="213" y="394"/>
                  </a:cubicBezTo>
                  <a:cubicBezTo>
                    <a:pt x="227" y="394"/>
                    <a:pt x="240" y="392"/>
                    <a:pt x="254" y="393"/>
                  </a:cubicBezTo>
                  <a:cubicBezTo>
                    <a:pt x="254" y="399"/>
                    <a:pt x="254" y="404"/>
                    <a:pt x="255" y="410"/>
                  </a:cubicBezTo>
                  <a:cubicBezTo>
                    <a:pt x="255" y="414"/>
                    <a:pt x="256" y="430"/>
                    <a:pt x="260" y="429"/>
                  </a:cubicBezTo>
                  <a:cubicBezTo>
                    <a:pt x="262" y="428"/>
                    <a:pt x="261" y="426"/>
                    <a:pt x="261" y="424"/>
                  </a:cubicBezTo>
                  <a:cubicBezTo>
                    <a:pt x="261" y="415"/>
                    <a:pt x="261" y="402"/>
                    <a:pt x="261" y="391"/>
                  </a:cubicBezTo>
                  <a:cubicBezTo>
                    <a:pt x="286" y="392"/>
                    <a:pt x="314" y="397"/>
                    <a:pt x="338" y="393"/>
                  </a:cubicBezTo>
                  <a:cubicBezTo>
                    <a:pt x="338" y="393"/>
                    <a:pt x="337" y="392"/>
                    <a:pt x="338" y="391"/>
                  </a:cubicBezTo>
                  <a:cubicBezTo>
                    <a:pt x="340" y="393"/>
                    <a:pt x="342" y="390"/>
                    <a:pt x="344" y="389"/>
                  </a:cubicBezTo>
                  <a:cubicBezTo>
                    <a:pt x="343" y="389"/>
                    <a:pt x="340" y="390"/>
                    <a:pt x="338" y="389"/>
                  </a:cubicBezTo>
                  <a:cubicBezTo>
                    <a:pt x="328" y="395"/>
                    <a:pt x="314" y="393"/>
                    <a:pt x="302" y="392"/>
                  </a:cubicBezTo>
                  <a:cubicBezTo>
                    <a:pt x="288" y="391"/>
                    <a:pt x="274" y="390"/>
                    <a:pt x="261" y="389"/>
                  </a:cubicBezTo>
                  <a:cubicBezTo>
                    <a:pt x="260" y="368"/>
                    <a:pt x="261" y="348"/>
                    <a:pt x="262" y="329"/>
                  </a:cubicBezTo>
                  <a:cubicBezTo>
                    <a:pt x="268" y="332"/>
                    <a:pt x="274" y="338"/>
                    <a:pt x="280" y="339"/>
                  </a:cubicBezTo>
                  <a:cubicBezTo>
                    <a:pt x="278" y="334"/>
                    <a:pt x="275" y="334"/>
                    <a:pt x="271" y="332"/>
                  </a:cubicBezTo>
                  <a:cubicBezTo>
                    <a:pt x="270" y="331"/>
                    <a:pt x="263" y="328"/>
                    <a:pt x="262" y="325"/>
                  </a:cubicBezTo>
                  <a:cubicBezTo>
                    <a:pt x="261" y="322"/>
                    <a:pt x="264" y="317"/>
                    <a:pt x="265" y="312"/>
                  </a:cubicBezTo>
                  <a:cubicBezTo>
                    <a:pt x="265" y="308"/>
                    <a:pt x="266" y="304"/>
                    <a:pt x="266" y="302"/>
                  </a:cubicBezTo>
                  <a:cubicBezTo>
                    <a:pt x="266" y="300"/>
                    <a:pt x="265" y="294"/>
                    <a:pt x="267" y="293"/>
                  </a:cubicBezTo>
                  <a:cubicBezTo>
                    <a:pt x="271" y="291"/>
                    <a:pt x="276" y="296"/>
                    <a:pt x="278" y="292"/>
                  </a:cubicBezTo>
                  <a:cubicBezTo>
                    <a:pt x="277" y="288"/>
                    <a:pt x="268" y="290"/>
                    <a:pt x="267" y="286"/>
                  </a:cubicBezTo>
                  <a:cubicBezTo>
                    <a:pt x="265" y="282"/>
                    <a:pt x="267" y="276"/>
                    <a:pt x="267" y="271"/>
                  </a:cubicBezTo>
                  <a:cubicBezTo>
                    <a:pt x="267" y="262"/>
                    <a:pt x="267" y="252"/>
                    <a:pt x="265" y="245"/>
                  </a:cubicBezTo>
                  <a:cubicBezTo>
                    <a:pt x="264" y="241"/>
                    <a:pt x="261" y="240"/>
                    <a:pt x="262" y="236"/>
                  </a:cubicBezTo>
                  <a:cubicBezTo>
                    <a:pt x="272" y="242"/>
                    <a:pt x="280" y="251"/>
                    <a:pt x="289" y="258"/>
                  </a:cubicBezTo>
                  <a:cubicBezTo>
                    <a:pt x="294" y="261"/>
                    <a:pt x="298" y="265"/>
                    <a:pt x="304" y="267"/>
                  </a:cubicBezTo>
                  <a:cubicBezTo>
                    <a:pt x="305" y="264"/>
                    <a:pt x="302" y="263"/>
                    <a:pt x="300" y="262"/>
                  </a:cubicBezTo>
                  <a:cubicBezTo>
                    <a:pt x="291" y="256"/>
                    <a:pt x="284" y="249"/>
                    <a:pt x="275" y="242"/>
                  </a:cubicBezTo>
                  <a:cubicBezTo>
                    <a:pt x="271" y="239"/>
                    <a:pt x="263" y="235"/>
                    <a:pt x="262" y="231"/>
                  </a:cubicBezTo>
                  <a:cubicBezTo>
                    <a:pt x="260" y="225"/>
                    <a:pt x="263" y="213"/>
                    <a:pt x="263" y="207"/>
                  </a:cubicBezTo>
                  <a:cubicBezTo>
                    <a:pt x="262" y="201"/>
                    <a:pt x="262" y="193"/>
                    <a:pt x="262" y="186"/>
                  </a:cubicBezTo>
                  <a:cubicBezTo>
                    <a:pt x="262" y="181"/>
                    <a:pt x="263" y="176"/>
                    <a:pt x="263" y="170"/>
                  </a:cubicBezTo>
                  <a:cubicBezTo>
                    <a:pt x="263" y="157"/>
                    <a:pt x="253" y="169"/>
                    <a:pt x="258" y="175"/>
                  </a:cubicBezTo>
                  <a:cubicBezTo>
                    <a:pt x="259" y="174"/>
                    <a:pt x="259" y="172"/>
                    <a:pt x="260" y="172"/>
                  </a:cubicBezTo>
                  <a:cubicBezTo>
                    <a:pt x="260" y="190"/>
                    <a:pt x="262" y="212"/>
                    <a:pt x="259" y="229"/>
                  </a:cubicBezTo>
                  <a:cubicBezTo>
                    <a:pt x="253" y="226"/>
                    <a:pt x="249" y="221"/>
                    <a:pt x="245" y="217"/>
                  </a:cubicBezTo>
                  <a:cubicBezTo>
                    <a:pt x="243" y="215"/>
                    <a:pt x="240" y="214"/>
                    <a:pt x="239" y="211"/>
                  </a:cubicBezTo>
                  <a:cubicBezTo>
                    <a:pt x="236" y="204"/>
                    <a:pt x="238" y="187"/>
                    <a:pt x="238" y="179"/>
                  </a:cubicBezTo>
                  <a:cubicBezTo>
                    <a:pt x="237" y="174"/>
                    <a:pt x="237" y="160"/>
                    <a:pt x="242" y="159"/>
                  </a:cubicBezTo>
                  <a:cubicBezTo>
                    <a:pt x="246" y="158"/>
                    <a:pt x="252" y="162"/>
                    <a:pt x="254" y="158"/>
                  </a:cubicBezTo>
                  <a:cubicBezTo>
                    <a:pt x="255" y="154"/>
                    <a:pt x="245" y="154"/>
                    <a:pt x="244" y="152"/>
                  </a:cubicBezTo>
                  <a:cubicBezTo>
                    <a:pt x="243" y="149"/>
                    <a:pt x="246" y="144"/>
                    <a:pt x="247" y="141"/>
                  </a:cubicBezTo>
                  <a:cubicBezTo>
                    <a:pt x="249" y="131"/>
                    <a:pt x="248" y="117"/>
                    <a:pt x="243" y="111"/>
                  </a:cubicBezTo>
                  <a:cubicBezTo>
                    <a:pt x="246" y="111"/>
                    <a:pt x="250" y="112"/>
                    <a:pt x="250" y="109"/>
                  </a:cubicBezTo>
                  <a:close/>
                  <a:moveTo>
                    <a:pt x="205" y="68"/>
                  </a:moveTo>
                  <a:cubicBezTo>
                    <a:pt x="190" y="67"/>
                    <a:pt x="180" y="60"/>
                    <a:pt x="165" y="58"/>
                  </a:cubicBezTo>
                  <a:cubicBezTo>
                    <a:pt x="180" y="57"/>
                    <a:pt x="195" y="62"/>
                    <a:pt x="205" y="68"/>
                  </a:cubicBezTo>
                  <a:close/>
                  <a:moveTo>
                    <a:pt x="116" y="58"/>
                  </a:moveTo>
                  <a:cubicBezTo>
                    <a:pt x="118" y="58"/>
                    <a:pt x="118" y="59"/>
                    <a:pt x="119" y="59"/>
                  </a:cubicBezTo>
                  <a:cubicBezTo>
                    <a:pt x="119" y="59"/>
                    <a:pt x="118" y="60"/>
                    <a:pt x="116" y="60"/>
                  </a:cubicBezTo>
                  <a:cubicBezTo>
                    <a:pt x="116" y="59"/>
                    <a:pt x="116" y="59"/>
                    <a:pt x="116" y="58"/>
                  </a:cubicBezTo>
                  <a:close/>
                  <a:moveTo>
                    <a:pt x="128" y="60"/>
                  </a:moveTo>
                  <a:cubicBezTo>
                    <a:pt x="125" y="63"/>
                    <a:pt x="121" y="66"/>
                    <a:pt x="117" y="68"/>
                  </a:cubicBezTo>
                  <a:cubicBezTo>
                    <a:pt x="116" y="67"/>
                    <a:pt x="116" y="66"/>
                    <a:pt x="116" y="65"/>
                  </a:cubicBezTo>
                  <a:cubicBezTo>
                    <a:pt x="120" y="63"/>
                    <a:pt x="124" y="61"/>
                    <a:pt x="128" y="60"/>
                  </a:cubicBezTo>
                  <a:close/>
                  <a:moveTo>
                    <a:pt x="147" y="64"/>
                  </a:moveTo>
                  <a:cubicBezTo>
                    <a:pt x="147" y="66"/>
                    <a:pt x="148" y="67"/>
                    <a:pt x="148" y="68"/>
                  </a:cubicBezTo>
                  <a:cubicBezTo>
                    <a:pt x="144" y="68"/>
                    <a:pt x="139" y="68"/>
                    <a:pt x="135" y="67"/>
                  </a:cubicBezTo>
                  <a:cubicBezTo>
                    <a:pt x="138" y="65"/>
                    <a:pt x="142" y="65"/>
                    <a:pt x="147" y="64"/>
                  </a:cubicBezTo>
                  <a:close/>
                  <a:moveTo>
                    <a:pt x="187" y="69"/>
                  </a:moveTo>
                  <a:cubicBezTo>
                    <a:pt x="177" y="69"/>
                    <a:pt x="165" y="71"/>
                    <a:pt x="159" y="67"/>
                  </a:cubicBezTo>
                  <a:cubicBezTo>
                    <a:pt x="168" y="66"/>
                    <a:pt x="180" y="67"/>
                    <a:pt x="187" y="69"/>
                  </a:cubicBezTo>
                  <a:close/>
                  <a:moveTo>
                    <a:pt x="161" y="78"/>
                  </a:moveTo>
                  <a:cubicBezTo>
                    <a:pt x="149" y="78"/>
                    <a:pt x="132" y="78"/>
                    <a:pt x="118" y="76"/>
                  </a:cubicBezTo>
                  <a:cubicBezTo>
                    <a:pt x="121" y="75"/>
                    <a:pt x="120" y="71"/>
                    <a:pt x="124" y="71"/>
                  </a:cubicBezTo>
                  <a:cubicBezTo>
                    <a:pt x="134" y="72"/>
                    <a:pt x="150" y="77"/>
                    <a:pt x="161" y="78"/>
                  </a:cubicBezTo>
                  <a:close/>
                  <a:moveTo>
                    <a:pt x="152" y="72"/>
                  </a:moveTo>
                  <a:cubicBezTo>
                    <a:pt x="174" y="74"/>
                    <a:pt x="201" y="69"/>
                    <a:pt x="213" y="81"/>
                  </a:cubicBezTo>
                  <a:cubicBezTo>
                    <a:pt x="193" y="78"/>
                    <a:pt x="170" y="77"/>
                    <a:pt x="152" y="72"/>
                  </a:cubicBezTo>
                  <a:close/>
                  <a:moveTo>
                    <a:pt x="103" y="73"/>
                  </a:moveTo>
                  <a:cubicBezTo>
                    <a:pt x="102" y="75"/>
                    <a:pt x="100" y="76"/>
                    <a:pt x="98" y="77"/>
                  </a:cubicBezTo>
                  <a:cubicBezTo>
                    <a:pt x="99" y="76"/>
                    <a:pt x="101" y="74"/>
                    <a:pt x="103" y="73"/>
                  </a:cubicBezTo>
                  <a:close/>
                  <a:moveTo>
                    <a:pt x="221" y="80"/>
                  </a:moveTo>
                  <a:cubicBezTo>
                    <a:pt x="218" y="78"/>
                    <a:pt x="215" y="76"/>
                    <a:pt x="212" y="74"/>
                  </a:cubicBezTo>
                  <a:cubicBezTo>
                    <a:pt x="212" y="74"/>
                    <a:pt x="212" y="74"/>
                    <a:pt x="212" y="74"/>
                  </a:cubicBezTo>
                  <a:cubicBezTo>
                    <a:pt x="218" y="72"/>
                    <a:pt x="220" y="78"/>
                    <a:pt x="221" y="80"/>
                  </a:cubicBezTo>
                  <a:close/>
                  <a:moveTo>
                    <a:pt x="114" y="88"/>
                  </a:moveTo>
                  <a:cubicBezTo>
                    <a:pt x="108" y="91"/>
                    <a:pt x="102" y="94"/>
                    <a:pt x="96" y="97"/>
                  </a:cubicBezTo>
                  <a:cubicBezTo>
                    <a:pt x="97" y="93"/>
                    <a:pt x="102" y="89"/>
                    <a:pt x="105" y="85"/>
                  </a:cubicBezTo>
                  <a:cubicBezTo>
                    <a:pt x="109" y="80"/>
                    <a:pt x="115" y="76"/>
                    <a:pt x="114" y="88"/>
                  </a:cubicBezTo>
                  <a:close/>
                  <a:moveTo>
                    <a:pt x="145" y="81"/>
                  </a:moveTo>
                  <a:cubicBezTo>
                    <a:pt x="156" y="81"/>
                    <a:pt x="169" y="82"/>
                    <a:pt x="181" y="82"/>
                  </a:cubicBezTo>
                  <a:cubicBezTo>
                    <a:pt x="193" y="83"/>
                    <a:pt x="206" y="86"/>
                    <a:pt x="216" y="86"/>
                  </a:cubicBezTo>
                  <a:cubicBezTo>
                    <a:pt x="217" y="86"/>
                    <a:pt x="218" y="85"/>
                    <a:pt x="219" y="85"/>
                  </a:cubicBezTo>
                  <a:cubicBezTo>
                    <a:pt x="222" y="85"/>
                    <a:pt x="224" y="90"/>
                    <a:pt x="225" y="93"/>
                  </a:cubicBezTo>
                  <a:cubicBezTo>
                    <a:pt x="197" y="91"/>
                    <a:pt x="169" y="87"/>
                    <a:pt x="145" y="81"/>
                  </a:cubicBezTo>
                  <a:close/>
                  <a:moveTo>
                    <a:pt x="117" y="81"/>
                  </a:moveTo>
                  <a:cubicBezTo>
                    <a:pt x="120" y="81"/>
                    <a:pt x="123" y="82"/>
                    <a:pt x="125" y="83"/>
                  </a:cubicBezTo>
                  <a:cubicBezTo>
                    <a:pt x="124" y="85"/>
                    <a:pt x="121" y="87"/>
                    <a:pt x="118" y="88"/>
                  </a:cubicBezTo>
                  <a:cubicBezTo>
                    <a:pt x="117" y="86"/>
                    <a:pt x="117" y="83"/>
                    <a:pt x="117" y="81"/>
                  </a:cubicBezTo>
                  <a:close/>
                  <a:moveTo>
                    <a:pt x="194" y="93"/>
                  </a:moveTo>
                  <a:cubicBezTo>
                    <a:pt x="171" y="94"/>
                    <a:pt x="148" y="90"/>
                    <a:pt x="126" y="88"/>
                  </a:cubicBezTo>
                  <a:cubicBezTo>
                    <a:pt x="127" y="87"/>
                    <a:pt x="130" y="83"/>
                    <a:pt x="132" y="83"/>
                  </a:cubicBezTo>
                  <a:cubicBezTo>
                    <a:pt x="142" y="83"/>
                    <a:pt x="153" y="86"/>
                    <a:pt x="164" y="88"/>
                  </a:cubicBezTo>
                  <a:cubicBezTo>
                    <a:pt x="174" y="90"/>
                    <a:pt x="185" y="91"/>
                    <a:pt x="194" y="93"/>
                  </a:cubicBezTo>
                  <a:close/>
                  <a:moveTo>
                    <a:pt x="137" y="95"/>
                  </a:moveTo>
                  <a:cubicBezTo>
                    <a:pt x="131" y="95"/>
                    <a:pt x="123" y="94"/>
                    <a:pt x="118" y="94"/>
                  </a:cubicBezTo>
                  <a:cubicBezTo>
                    <a:pt x="123" y="92"/>
                    <a:pt x="132" y="94"/>
                    <a:pt x="137" y="95"/>
                  </a:cubicBezTo>
                  <a:close/>
                  <a:moveTo>
                    <a:pt x="154" y="100"/>
                  </a:moveTo>
                  <a:cubicBezTo>
                    <a:pt x="150" y="98"/>
                    <a:pt x="143" y="97"/>
                    <a:pt x="138" y="95"/>
                  </a:cubicBezTo>
                  <a:cubicBezTo>
                    <a:pt x="144" y="94"/>
                    <a:pt x="150" y="97"/>
                    <a:pt x="154" y="100"/>
                  </a:cubicBezTo>
                  <a:close/>
                  <a:moveTo>
                    <a:pt x="233" y="104"/>
                  </a:moveTo>
                  <a:cubicBezTo>
                    <a:pt x="211" y="102"/>
                    <a:pt x="188" y="99"/>
                    <a:pt x="169" y="95"/>
                  </a:cubicBezTo>
                  <a:cubicBezTo>
                    <a:pt x="178" y="96"/>
                    <a:pt x="191" y="96"/>
                    <a:pt x="204" y="96"/>
                  </a:cubicBezTo>
                  <a:cubicBezTo>
                    <a:pt x="215" y="97"/>
                    <a:pt x="232" y="94"/>
                    <a:pt x="233" y="104"/>
                  </a:cubicBezTo>
                  <a:close/>
                  <a:moveTo>
                    <a:pt x="90" y="97"/>
                  </a:moveTo>
                  <a:cubicBezTo>
                    <a:pt x="89" y="99"/>
                    <a:pt x="86" y="106"/>
                    <a:pt x="82" y="104"/>
                  </a:cubicBezTo>
                  <a:cubicBezTo>
                    <a:pt x="84" y="101"/>
                    <a:pt x="87" y="99"/>
                    <a:pt x="90" y="97"/>
                  </a:cubicBezTo>
                  <a:close/>
                  <a:moveTo>
                    <a:pt x="218" y="106"/>
                  </a:moveTo>
                  <a:cubicBezTo>
                    <a:pt x="199" y="104"/>
                    <a:pt x="177" y="105"/>
                    <a:pt x="163" y="98"/>
                  </a:cubicBezTo>
                  <a:cubicBezTo>
                    <a:pt x="181" y="100"/>
                    <a:pt x="199" y="104"/>
                    <a:pt x="218" y="106"/>
                  </a:cubicBezTo>
                  <a:close/>
                  <a:moveTo>
                    <a:pt x="117" y="100"/>
                  </a:moveTo>
                  <a:cubicBezTo>
                    <a:pt x="138" y="96"/>
                    <a:pt x="158" y="106"/>
                    <a:pt x="167" y="117"/>
                  </a:cubicBezTo>
                  <a:cubicBezTo>
                    <a:pt x="173" y="125"/>
                    <a:pt x="174" y="136"/>
                    <a:pt x="172" y="149"/>
                  </a:cubicBezTo>
                  <a:cubicBezTo>
                    <a:pt x="172" y="151"/>
                    <a:pt x="170" y="154"/>
                    <a:pt x="169" y="157"/>
                  </a:cubicBezTo>
                  <a:cubicBezTo>
                    <a:pt x="168" y="159"/>
                    <a:pt x="167" y="164"/>
                    <a:pt x="165" y="165"/>
                  </a:cubicBezTo>
                  <a:cubicBezTo>
                    <a:pt x="163" y="165"/>
                    <a:pt x="155" y="158"/>
                    <a:pt x="153" y="157"/>
                  </a:cubicBezTo>
                  <a:cubicBezTo>
                    <a:pt x="144" y="151"/>
                    <a:pt x="138" y="145"/>
                    <a:pt x="130" y="139"/>
                  </a:cubicBezTo>
                  <a:cubicBezTo>
                    <a:pt x="127" y="137"/>
                    <a:pt x="119" y="133"/>
                    <a:pt x="118" y="131"/>
                  </a:cubicBezTo>
                  <a:cubicBezTo>
                    <a:pt x="115" y="124"/>
                    <a:pt x="120" y="109"/>
                    <a:pt x="117" y="100"/>
                  </a:cubicBezTo>
                  <a:close/>
                  <a:moveTo>
                    <a:pt x="155" y="100"/>
                  </a:moveTo>
                  <a:cubicBezTo>
                    <a:pt x="157" y="101"/>
                    <a:pt x="159" y="101"/>
                    <a:pt x="160" y="104"/>
                  </a:cubicBezTo>
                  <a:cubicBezTo>
                    <a:pt x="158" y="103"/>
                    <a:pt x="156" y="101"/>
                    <a:pt x="155" y="100"/>
                  </a:cubicBezTo>
                  <a:close/>
                  <a:moveTo>
                    <a:pt x="114" y="100"/>
                  </a:moveTo>
                  <a:cubicBezTo>
                    <a:pt x="115" y="109"/>
                    <a:pt x="116" y="119"/>
                    <a:pt x="115" y="128"/>
                  </a:cubicBezTo>
                  <a:cubicBezTo>
                    <a:pt x="109" y="125"/>
                    <a:pt x="105" y="120"/>
                    <a:pt x="99" y="116"/>
                  </a:cubicBezTo>
                  <a:cubicBezTo>
                    <a:pt x="98" y="115"/>
                    <a:pt x="94" y="113"/>
                    <a:pt x="94" y="112"/>
                  </a:cubicBezTo>
                  <a:cubicBezTo>
                    <a:pt x="94" y="111"/>
                    <a:pt x="101" y="107"/>
                    <a:pt x="102" y="106"/>
                  </a:cubicBezTo>
                  <a:cubicBezTo>
                    <a:pt x="106" y="103"/>
                    <a:pt x="110" y="101"/>
                    <a:pt x="114" y="100"/>
                  </a:cubicBezTo>
                  <a:close/>
                  <a:moveTo>
                    <a:pt x="98" y="103"/>
                  </a:moveTo>
                  <a:cubicBezTo>
                    <a:pt x="96" y="105"/>
                    <a:pt x="93" y="107"/>
                    <a:pt x="89" y="108"/>
                  </a:cubicBezTo>
                  <a:cubicBezTo>
                    <a:pt x="91" y="106"/>
                    <a:pt x="95" y="104"/>
                    <a:pt x="98" y="103"/>
                  </a:cubicBezTo>
                  <a:close/>
                  <a:moveTo>
                    <a:pt x="160" y="105"/>
                  </a:moveTo>
                  <a:cubicBezTo>
                    <a:pt x="167" y="105"/>
                    <a:pt x="173" y="111"/>
                    <a:pt x="173" y="117"/>
                  </a:cubicBezTo>
                  <a:cubicBezTo>
                    <a:pt x="170" y="113"/>
                    <a:pt x="165" y="109"/>
                    <a:pt x="160" y="105"/>
                  </a:cubicBezTo>
                  <a:close/>
                  <a:moveTo>
                    <a:pt x="70" y="120"/>
                  </a:moveTo>
                  <a:cubicBezTo>
                    <a:pt x="69" y="120"/>
                    <a:pt x="69" y="119"/>
                    <a:pt x="66" y="119"/>
                  </a:cubicBezTo>
                  <a:cubicBezTo>
                    <a:pt x="69" y="113"/>
                    <a:pt x="75" y="111"/>
                    <a:pt x="79" y="106"/>
                  </a:cubicBezTo>
                  <a:cubicBezTo>
                    <a:pt x="85" y="109"/>
                    <a:pt x="73" y="117"/>
                    <a:pt x="70" y="120"/>
                  </a:cubicBezTo>
                  <a:close/>
                  <a:moveTo>
                    <a:pt x="175" y="107"/>
                  </a:moveTo>
                  <a:cubicBezTo>
                    <a:pt x="191" y="110"/>
                    <a:pt x="206" y="113"/>
                    <a:pt x="221" y="115"/>
                  </a:cubicBezTo>
                  <a:cubicBezTo>
                    <a:pt x="212" y="116"/>
                    <a:pt x="196" y="114"/>
                    <a:pt x="184" y="114"/>
                  </a:cubicBezTo>
                  <a:cubicBezTo>
                    <a:pt x="178" y="113"/>
                    <a:pt x="177" y="111"/>
                    <a:pt x="175" y="107"/>
                  </a:cubicBezTo>
                  <a:close/>
                  <a:moveTo>
                    <a:pt x="235" y="110"/>
                  </a:moveTo>
                  <a:cubicBezTo>
                    <a:pt x="236" y="111"/>
                    <a:pt x="236" y="113"/>
                    <a:pt x="235" y="114"/>
                  </a:cubicBezTo>
                  <a:cubicBezTo>
                    <a:pt x="225" y="112"/>
                    <a:pt x="214" y="112"/>
                    <a:pt x="205" y="109"/>
                  </a:cubicBezTo>
                  <a:cubicBezTo>
                    <a:pt x="205" y="109"/>
                    <a:pt x="205" y="109"/>
                    <a:pt x="205" y="109"/>
                  </a:cubicBezTo>
                  <a:cubicBezTo>
                    <a:pt x="215" y="109"/>
                    <a:pt x="226" y="110"/>
                    <a:pt x="235" y="110"/>
                  </a:cubicBezTo>
                  <a:close/>
                  <a:moveTo>
                    <a:pt x="235" y="120"/>
                  </a:moveTo>
                  <a:cubicBezTo>
                    <a:pt x="236" y="122"/>
                    <a:pt x="236" y="125"/>
                    <a:pt x="235" y="127"/>
                  </a:cubicBezTo>
                  <a:cubicBezTo>
                    <a:pt x="220" y="124"/>
                    <a:pt x="203" y="123"/>
                    <a:pt x="191" y="117"/>
                  </a:cubicBezTo>
                  <a:cubicBezTo>
                    <a:pt x="206" y="117"/>
                    <a:pt x="221" y="119"/>
                    <a:pt x="235" y="120"/>
                  </a:cubicBezTo>
                  <a:close/>
                  <a:moveTo>
                    <a:pt x="204" y="125"/>
                  </a:moveTo>
                  <a:cubicBezTo>
                    <a:pt x="200" y="126"/>
                    <a:pt x="198" y="126"/>
                    <a:pt x="193" y="126"/>
                  </a:cubicBezTo>
                  <a:cubicBezTo>
                    <a:pt x="190" y="126"/>
                    <a:pt x="183" y="125"/>
                    <a:pt x="183" y="128"/>
                  </a:cubicBezTo>
                  <a:cubicBezTo>
                    <a:pt x="183" y="130"/>
                    <a:pt x="189" y="131"/>
                    <a:pt x="190" y="132"/>
                  </a:cubicBezTo>
                  <a:cubicBezTo>
                    <a:pt x="201" y="134"/>
                    <a:pt x="216" y="136"/>
                    <a:pt x="226" y="139"/>
                  </a:cubicBezTo>
                  <a:cubicBezTo>
                    <a:pt x="219" y="140"/>
                    <a:pt x="209" y="140"/>
                    <a:pt x="199" y="140"/>
                  </a:cubicBezTo>
                  <a:cubicBezTo>
                    <a:pt x="197" y="140"/>
                    <a:pt x="189" y="139"/>
                    <a:pt x="189" y="141"/>
                  </a:cubicBezTo>
                  <a:cubicBezTo>
                    <a:pt x="188" y="145"/>
                    <a:pt x="199" y="147"/>
                    <a:pt x="202" y="148"/>
                  </a:cubicBezTo>
                  <a:cubicBezTo>
                    <a:pt x="212" y="150"/>
                    <a:pt x="222" y="151"/>
                    <a:pt x="232" y="153"/>
                  </a:cubicBezTo>
                  <a:cubicBezTo>
                    <a:pt x="216" y="155"/>
                    <a:pt x="198" y="150"/>
                    <a:pt x="181" y="151"/>
                  </a:cubicBezTo>
                  <a:cubicBezTo>
                    <a:pt x="182" y="140"/>
                    <a:pt x="179" y="130"/>
                    <a:pt x="179" y="119"/>
                  </a:cubicBezTo>
                  <a:cubicBezTo>
                    <a:pt x="188" y="121"/>
                    <a:pt x="197" y="123"/>
                    <a:pt x="204" y="125"/>
                  </a:cubicBezTo>
                  <a:close/>
                  <a:moveTo>
                    <a:pt x="66" y="126"/>
                  </a:moveTo>
                  <a:cubicBezTo>
                    <a:pt x="64" y="129"/>
                    <a:pt x="63" y="136"/>
                    <a:pt x="60" y="136"/>
                  </a:cubicBezTo>
                  <a:cubicBezTo>
                    <a:pt x="59" y="136"/>
                    <a:pt x="57" y="135"/>
                    <a:pt x="57" y="135"/>
                  </a:cubicBezTo>
                  <a:cubicBezTo>
                    <a:pt x="57" y="132"/>
                    <a:pt x="65" y="128"/>
                    <a:pt x="66" y="126"/>
                  </a:cubicBezTo>
                  <a:close/>
                  <a:moveTo>
                    <a:pt x="242" y="129"/>
                  </a:moveTo>
                  <a:cubicBezTo>
                    <a:pt x="243" y="131"/>
                    <a:pt x="244" y="137"/>
                    <a:pt x="241" y="138"/>
                  </a:cubicBezTo>
                  <a:cubicBezTo>
                    <a:pt x="241" y="134"/>
                    <a:pt x="242" y="132"/>
                    <a:pt x="242" y="129"/>
                  </a:cubicBezTo>
                  <a:close/>
                  <a:moveTo>
                    <a:pt x="235" y="131"/>
                  </a:moveTo>
                  <a:cubicBezTo>
                    <a:pt x="235" y="133"/>
                    <a:pt x="236" y="136"/>
                    <a:pt x="235" y="137"/>
                  </a:cubicBezTo>
                  <a:cubicBezTo>
                    <a:pt x="223" y="135"/>
                    <a:pt x="211" y="132"/>
                    <a:pt x="200" y="130"/>
                  </a:cubicBezTo>
                  <a:cubicBezTo>
                    <a:pt x="210" y="128"/>
                    <a:pt x="224" y="130"/>
                    <a:pt x="235" y="131"/>
                  </a:cubicBezTo>
                  <a:close/>
                  <a:moveTo>
                    <a:pt x="118" y="135"/>
                  </a:moveTo>
                  <a:cubicBezTo>
                    <a:pt x="131" y="143"/>
                    <a:pt x="147" y="157"/>
                    <a:pt x="160" y="165"/>
                  </a:cubicBezTo>
                  <a:cubicBezTo>
                    <a:pt x="162" y="166"/>
                    <a:pt x="164" y="167"/>
                    <a:pt x="164" y="168"/>
                  </a:cubicBezTo>
                  <a:cubicBezTo>
                    <a:pt x="165" y="169"/>
                    <a:pt x="161" y="176"/>
                    <a:pt x="160" y="178"/>
                  </a:cubicBezTo>
                  <a:cubicBezTo>
                    <a:pt x="153" y="191"/>
                    <a:pt x="144" y="201"/>
                    <a:pt x="134" y="211"/>
                  </a:cubicBezTo>
                  <a:cubicBezTo>
                    <a:pt x="131" y="215"/>
                    <a:pt x="125" y="222"/>
                    <a:pt x="122" y="215"/>
                  </a:cubicBezTo>
                  <a:cubicBezTo>
                    <a:pt x="121" y="214"/>
                    <a:pt x="121" y="212"/>
                    <a:pt x="121" y="211"/>
                  </a:cubicBezTo>
                  <a:cubicBezTo>
                    <a:pt x="120" y="207"/>
                    <a:pt x="120" y="201"/>
                    <a:pt x="120" y="196"/>
                  </a:cubicBezTo>
                  <a:cubicBezTo>
                    <a:pt x="121" y="177"/>
                    <a:pt x="118" y="155"/>
                    <a:pt x="118" y="135"/>
                  </a:cubicBezTo>
                  <a:close/>
                  <a:moveTo>
                    <a:pt x="235" y="144"/>
                  </a:moveTo>
                  <a:cubicBezTo>
                    <a:pt x="234" y="146"/>
                    <a:pt x="234" y="148"/>
                    <a:pt x="233" y="150"/>
                  </a:cubicBezTo>
                  <a:cubicBezTo>
                    <a:pt x="221" y="149"/>
                    <a:pt x="208" y="147"/>
                    <a:pt x="198" y="143"/>
                  </a:cubicBezTo>
                  <a:cubicBezTo>
                    <a:pt x="210" y="142"/>
                    <a:pt x="223" y="142"/>
                    <a:pt x="235" y="144"/>
                  </a:cubicBezTo>
                  <a:close/>
                  <a:moveTo>
                    <a:pt x="240" y="144"/>
                  </a:moveTo>
                  <a:cubicBezTo>
                    <a:pt x="241" y="145"/>
                    <a:pt x="240" y="147"/>
                    <a:pt x="239" y="148"/>
                  </a:cubicBezTo>
                  <a:cubicBezTo>
                    <a:pt x="238" y="147"/>
                    <a:pt x="240" y="145"/>
                    <a:pt x="240" y="144"/>
                  </a:cubicBezTo>
                  <a:close/>
                  <a:moveTo>
                    <a:pt x="230" y="157"/>
                  </a:moveTo>
                  <a:cubicBezTo>
                    <a:pt x="230" y="160"/>
                    <a:pt x="229" y="162"/>
                    <a:pt x="227" y="163"/>
                  </a:cubicBezTo>
                  <a:cubicBezTo>
                    <a:pt x="214" y="160"/>
                    <a:pt x="200" y="159"/>
                    <a:pt x="189" y="154"/>
                  </a:cubicBezTo>
                  <a:cubicBezTo>
                    <a:pt x="203" y="154"/>
                    <a:pt x="216" y="156"/>
                    <a:pt x="230" y="157"/>
                  </a:cubicBezTo>
                  <a:close/>
                  <a:moveTo>
                    <a:pt x="215" y="165"/>
                  </a:moveTo>
                  <a:cubicBezTo>
                    <a:pt x="202" y="165"/>
                    <a:pt x="190" y="165"/>
                    <a:pt x="179" y="163"/>
                  </a:cubicBezTo>
                  <a:cubicBezTo>
                    <a:pt x="180" y="161"/>
                    <a:pt x="180" y="158"/>
                    <a:pt x="181" y="156"/>
                  </a:cubicBezTo>
                  <a:cubicBezTo>
                    <a:pt x="191" y="160"/>
                    <a:pt x="205" y="160"/>
                    <a:pt x="215" y="165"/>
                  </a:cubicBezTo>
                  <a:close/>
                  <a:moveTo>
                    <a:pt x="174" y="157"/>
                  </a:moveTo>
                  <a:cubicBezTo>
                    <a:pt x="175" y="161"/>
                    <a:pt x="173" y="165"/>
                    <a:pt x="171" y="168"/>
                  </a:cubicBezTo>
                  <a:cubicBezTo>
                    <a:pt x="170" y="164"/>
                    <a:pt x="173" y="161"/>
                    <a:pt x="174" y="157"/>
                  </a:cubicBezTo>
                  <a:close/>
                  <a:moveTo>
                    <a:pt x="225" y="169"/>
                  </a:moveTo>
                  <a:cubicBezTo>
                    <a:pt x="224" y="171"/>
                    <a:pt x="223" y="176"/>
                    <a:pt x="221" y="177"/>
                  </a:cubicBezTo>
                  <a:cubicBezTo>
                    <a:pt x="219" y="177"/>
                    <a:pt x="215" y="175"/>
                    <a:pt x="213" y="175"/>
                  </a:cubicBezTo>
                  <a:cubicBezTo>
                    <a:pt x="204" y="172"/>
                    <a:pt x="193" y="171"/>
                    <a:pt x="186" y="168"/>
                  </a:cubicBezTo>
                  <a:cubicBezTo>
                    <a:pt x="198" y="167"/>
                    <a:pt x="213" y="168"/>
                    <a:pt x="225" y="169"/>
                  </a:cubicBezTo>
                  <a:close/>
                  <a:moveTo>
                    <a:pt x="206" y="177"/>
                  </a:moveTo>
                  <a:cubicBezTo>
                    <a:pt x="198" y="176"/>
                    <a:pt x="173" y="179"/>
                    <a:pt x="177" y="169"/>
                  </a:cubicBezTo>
                  <a:cubicBezTo>
                    <a:pt x="186" y="172"/>
                    <a:pt x="196" y="175"/>
                    <a:pt x="206" y="177"/>
                  </a:cubicBezTo>
                  <a:close/>
                  <a:moveTo>
                    <a:pt x="169" y="171"/>
                  </a:moveTo>
                  <a:cubicBezTo>
                    <a:pt x="169" y="177"/>
                    <a:pt x="164" y="185"/>
                    <a:pt x="160" y="190"/>
                  </a:cubicBezTo>
                  <a:cubicBezTo>
                    <a:pt x="160" y="192"/>
                    <a:pt x="158" y="194"/>
                    <a:pt x="156" y="193"/>
                  </a:cubicBezTo>
                  <a:cubicBezTo>
                    <a:pt x="161" y="187"/>
                    <a:pt x="164" y="178"/>
                    <a:pt x="169" y="171"/>
                  </a:cubicBezTo>
                  <a:close/>
                  <a:moveTo>
                    <a:pt x="235" y="171"/>
                  </a:moveTo>
                  <a:cubicBezTo>
                    <a:pt x="235" y="183"/>
                    <a:pt x="236" y="197"/>
                    <a:pt x="235" y="209"/>
                  </a:cubicBezTo>
                  <a:cubicBezTo>
                    <a:pt x="226" y="206"/>
                    <a:pt x="217" y="204"/>
                    <a:pt x="212" y="198"/>
                  </a:cubicBezTo>
                  <a:cubicBezTo>
                    <a:pt x="221" y="191"/>
                    <a:pt x="227" y="180"/>
                    <a:pt x="235" y="171"/>
                  </a:cubicBezTo>
                  <a:close/>
                  <a:moveTo>
                    <a:pt x="186" y="179"/>
                  </a:moveTo>
                  <a:cubicBezTo>
                    <a:pt x="198" y="180"/>
                    <a:pt x="206" y="180"/>
                    <a:pt x="216" y="182"/>
                  </a:cubicBezTo>
                  <a:cubicBezTo>
                    <a:pt x="215" y="183"/>
                    <a:pt x="214" y="186"/>
                    <a:pt x="211" y="187"/>
                  </a:cubicBezTo>
                  <a:cubicBezTo>
                    <a:pt x="207" y="188"/>
                    <a:pt x="189" y="182"/>
                    <a:pt x="186" y="179"/>
                  </a:cubicBezTo>
                  <a:close/>
                  <a:moveTo>
                    <a:pt x="190" y="187"/>
                  </a:moveTo>
                  <a:cubicBezTo>
                    <a:pt x="183" y="187"/>
                    <a:pt x="175" y="187"/>
                    <a:pt x="168" y="187"/>
                  </a:cubicBezTo>
                  <a:cubicBezTo>
                    <a:pt x="169" y="186"/>
                    <a:pt x="171" y="179"/>
                    <a:pt x="172" y="180"/>
                  </a:cubicBezTo>
                  <a:cubicBezTo>
                    <a:pt x="177" y="181"/>
                    <a:pt x="186" y="184"/>
                    <a:pt x="190" y="187"/>
                  </a:cubicBezTo>
                  <a:close/>
                  <a:moveTo>
                    <a:pt x="174" y="191"/>
                  </a:moveTo>
                  <a:cubicBezTo>
                    <a:pt x="179" y="189"/>
                    <a:pt x="191" y="189"/>
                    <a:pt x="196" y="190"/>
                  </a:cubicBezTo>
                  <a:cubicBezTo>
                    <a:pt x="200" y="192"/>
                    <a:pt x="201" y="196"/>
                    <a:pt x="195" y="197"/>
                  </a:cubicBezTo>
                  <a:cubicBezTo>
                    <a:pt x="188" y="198"/>
                    <a:pt x="180" y="193"/>
                    <a:pt x="174" y="191"/>
                  </a:cubicBezTo>
                  <a:close/>
                  <a:moveTo>
                    <a:pt x="166" y="190"/>
                  </a:moveTo>
                  <a:cubicBezTo>
                    <a:pt x="167" y="191"/>
                    <a:pt x="168" y="192"/>
                    <a:pt x="168" y="193"/>
                  </a:cubicBezTo>
                  <a:cubicBezTo>
                    <a:pt x="168" y="194"/>
                    <a:pt x="166" y="194"/>
                    <a:pt x="165" y="193"/>
                  </a:cubicBezTo>
                  <a:cubicBezTo>
                    <a:pt x="165" y="192"/>
                    <a:pt x="166" y="191"/>
                    <a:pt x="166" y="190"/>
                  </a:cubicBezTo>
                  <a:close/>
                  <a:moveTo>
                    <a:pt x="190" y="200"/>
                  </a:moveTo>
                  <a:cubicBezTo>
                    <a:pt x="189" y="202"/>
                    <a:pt x="188" y="204"/>
                    <a:pt x="190" y="206"/>
                  </a:cubicBezTo>
                  <a:cubicBezTo>
                    <a:pt x="179" y="205"/>
                    <a:pt x="170" y="202"/>
                    <a:pt x="162" y="198"/>
                  </a:cubicBezTo>
                  <a:cubicBezTo>
                    <a:pt x="162" y="196"/>
                    <a:pt x="165" y="196"/>
                    <a:pt x="168" y="197"/>
                  </a:cubicBezTo>
                  <a:cubicBezTo>
                    <a:pt x="174" y="197"/>
                    <a:pt x="185" y="199"/>
                    <a:pt x="190" y="200"/>
                  </a:cubicBezTo>
                  <a:close/>
                  <a:moveTo>
                    <a:pt x="153" y="199"/>
                  </a:moveTo>
                  <a:cubicBezTo>
                    <a:pt x="150" y="204"/>
                    <a:pt x="147" y="208"/>
                    <a:pt x="142" y="211"/>
                  </a:cubicBezTo>
                  <a:cubicBezTo>
                    <a:pt x="145" y="207"/>
                    <a:pt x="148" y="200"/>
                    <a:pt x="153" y="199"/>
                  </a:cubicBezTo>
                  <a:close/>
                  <a:moveTo>
                    <a:pt x="198" y="211"/>
                  </a:moveTo>
                  <a:cubicBezTo>
                    <a:pt x="182" y="212"/>
                    <a:pt x="167" y="212"/>
                    <a:pt x="151" y="210"/>
                  </a:cubicBezTo>
                  <a:cubicBezTo>
                    <a:pt x="154" y="209"/>
                    <a:pt x="155" y="202"/>
                    <a:pt x="159" y="201"/>
                  </a:cubicBezTo>
                  <a:cubicBezTo>
                    <a:pt x="159" y="201"/>
                    <a:pt x="159" y="201"/>
                    <a:pt x="159" y="201"/>
                  </a:cubicBezTo>
                  <a:cubicBezTo>
                    <a:pt x="170" y="203"/>
                    <a:pt x="186" y="209"/>
                    <a:pt x="198" y="211"/>
                  </a:cubicBezTo>
                  <a:close/>
                  <a:moveTo>
                    <a:pt x="217" y="211"/>
                  </a:moveTo>
                  <a:cubicBezTo>
                    <a:pt x="209" y="210"/>
                    <a:pt x="200" y="208"/>
                    <a:pt x="192" y="207"/>
                  </a:cubicBezTo>
                  <a:cubicBezTo>
                    <a:pt x="199" y="204"/>
                    <a:pt x="211" y="207"/>
                    <a:pt x="217" y="211"/>
                  </a:cubicBezTo>
                  <a:close/>
                  <a:moveTo>
                    <a:pt x="159" y="214"/>
                  </a:moveTo>
                  <a:cubicBezTo>
                    <a:pt x="174" y="213"/>
                    <a:pt x="198" y="215"/>
                    <a:pt x="215" y="216"/>
                  </a:cubicBezTo>
                  <a:cubicBezTo>
                    <a:pt x="225" y="216"/>
                    <a:pt x="237" y="216"/>
                    <a:pt x="235" y="228"/>
                  </a:cubicBezTo>
                  <a:cubicBezTo>
                    <a:pt x="209" y="224"/>
                    <a:pt x="184" y="220"/>
                    <a:pt x="159" y="214"/>
                  </a:cubicBezTo>
                  <a:close/>
                  <a:moveTo>
                    <a:pt x="232" y="231"/>
                  </a:moveTo>
                  <a:cubicBezTo>
                    <a:pt x="199" y="230"/>
                    <a:pt x="170" y="225"/>
                    <a:pt x="138" y="222"/>
                  </a:cubicBezTo>
                  <a:cubicBezTo>
                    <a:pt x="140" y="220"/>
                    <a:pt x="142" y="216"/>
                    <a:pt x="146" y="215"/>
                  </a:cubicBezTo>
                  <a:cubicBezTo>
                    <a:pt x="148" y="215"/>
                    <a:pt x="153" y="217"/>
                    <a:pt x="156" y="217"/>
                  </a:cubicBezTo>
                  <a:cubicBezTo>
                    <a:pt x="181" y="221"/>
                    <a:pt x="211" y="226"/>
                    <a:pt x="232" y="231"/>
                  </a:cubicBezTo>
                  <a:close/>
                  <a:moveTo>
                    <a:pt x="112" y="227"/>
                  </a:moveTo>
                  <a:cubicBezTo>
                    <a:pt x="109" y="233"/>
                    <a:pt x="117" y="228"/>
                    <a:pt x="119" y="231"/>
                  </a:cubicBezTo>
                  <a:cubicBezTo>
                    <a:pt x="120" y="235"/>
                    <a:pt x="118" y="248"/>
                    <a:pt x="118" y="253"/>
                  </a:cubicBezTo>
                  <a:cubicBezTo>
                    <a:pt x="116" y="265"/>
                    <a:pt x="117" y="278"/>
                    <a:pt x="116" y="287"/>
                  </a:cubicBezTo>
                  <a:cubicBezTo>
                    <a:pt x="115" y="311"/>
                    <a:pt x="120" y="330"/>
                    <a:pt x="118" y="351"/>
                  </a:cubicBezTo>
                  <a:cubicBezTo>
                    <a:pt x="115" y="349"/>
                    <a:pt x="112" y="351"/>
                    <a:pt x="110" y="351"/>
                  </a:cubicBezTo>
                  <a:cubicBezTo>
                    <a:pt x="104" y="352"/>
                    <a:pt x="99" y="346"/>
                    <a:pt x="96" y="343"/>
                  </a:cubicBezTo>
                  <a:cubicBezTo>
                    <a:pt x="101" y="338"/>
                    <a:pt x="91" y="335"/>
                    <a:pt x="89" y="331"/>
                  </a:cubicBezTo>
                  <a:cubicBezTo>
                    <a:pt x="92" y="328"/>
                    <a:pt x="87" y="327"/>
                    <a:pt x="87" y="323"/>
                  </a:cubicBezTo>
                  <a:cubicBezTo>
                    <a:pt x="91" y="325"/>
                    <a:pt x="93" y="327"/>
                    <a:pt x="96" y="330"/>
                  </a:cubicBezTo>
                  <a:cubicBezTo>
                    <a:pt x="96" y="324"/>
                    <a:pt x="88" y="322"/>
                    <a:pt x="85" y="317"/>
                  </a:cubicBezTo>
                  <a:cubicBezTo>
                    <a:pt x="80" y="308"/>
                    <a:pt x="82" y="297"/>
                    <a:pt x="88" y="291"/>
                  </a:cubicBezTo>
                  <a:cubicBezTo>
                    <a:pt x="89" y="289"/>
                    <a:pt x="90" y="284"/>
                    <a:pt x="92" y="283"/>
                  </a:cubicBezTo>
                  <a:cubicBezTo>
                    <a:pt x="95" y="283"/>
                    <a:pt x="99" y="289"/>
                    <a:pt x="100" y="283"/>
                  </a:cubicBezTo>
                  <a:cubicBezTo>
                    <a:pt x="100" y="280"/>
                    <a:pt x="97" y="281"/>
                    <a:pt x="95" y="279"/>
                  </a:cubicBezTo>
                  <a:cubicBezTo>
                    <a:pt x="93" y="274"/>
                    <a:pt x="99" y="275"/>
                    <a:pt x="102" y="273"/>
                  </a:cubicBezTo>
                  <a:cubicBezTo>
                    <a:pt x="104" y="271"/>
                    <a:pt x="102" y="267"/>
                    <a:pt x="100" y="266"/>
                  </a:cubicBezTo>
                  <a:cubicBezTo>
                    <a:pt x="100" y="262"/>
                    <a:pt x="106" y="260"/>
                    <a:pt x="104" y="255"/>
                  </a:cubicBezTo>
                  <a:cubicBezTo>
                    <a:pt x="103" y="251"/>
                    <a:pt x="97" y="256"/>
                    <a:pt x="97" y="258"/>
                  </a:cubicBezTo>
                  <a:cubicBezTo>
                    <a:pt x="97" y="259"/>
                    <a:pt x="98" y="260"/>
                    <a:pt x="98" y="261"/>
                  </a:cubicBezTo>
                  <a:cubicBezTo>
                    <a:pt x="98" y="269"/>
                    <a:pt x="87" y="270"/>
                    <a:pt x="83" y="265"/>
                  </a:cubicBezTo>
                  <a:cubicBezTo>
                    <a:pt x="89" y="252"/>
                    <a:pt x="95" y="234"/>
                    <a:pt x="101" y="221"/>
                  </a:cubicBezTo>
                  <a:cubicBezTo>
                    <a:pt x="103" y="219"/>
                    <a:pt x="110" y="226"/>
                    <a:pt x="112" y="227"/>
                  </a:cubicBezTo>
                  <a:close/>
                  <a:moveTo>
                    <a:pt x="245" y="224"/>
                  </a:moveTo>
                  <a:cubicBezTo>
                    <a:pt x="247" y="225"/>
                    <a:pt x="249" y="227"/>
                    <a:pt x="250" y="229"/>
                  </a:cubicBezTo>
                  <a:cubicBezTo>
                    <a:pt x="249" y="227"/>
                    <a:pt x="247" y="225"/>
                    <a:pt x="245" y="224"/>
                  </a:cubicBezTo>
                  <a:close/>
                  <a:moveTo>
                    <a:pt x="196" y="238"/>
                  </a:moveTo>
                  <a:cubicBezTo>
                    <a:pt x="184" y="239"/>
                    <a:pt x="172" y="233"/>
                    <a:pt x="158" y="235"/>
                  </a:cubicBezTo>
                  <a:cubicBezTo>
                    <a:pt x="150" y="236"/>
                    <a:pt x="159" y="240"/>
                    <a:pt x="162" y="241"/>
                  </a:cubicBezTo>
                  <a:cubicBezTo>
                    <a:pt x="186" y="247"/>
                    <a:pt x="216" y="250"/>
                    <a:pt x="238" y="257"/>
                  </a:cubicBezTo>
                  <a:cubicBezTo>
                    <a:pt x="215" y="257"/>
                    <a:pt x="191" y="252"/>
                    <a:pt x="168" y="253"/>
                  </a:cubicBezTo>
                  <a:cubicBezTo>
                    <a:pt x="170" y="257"/>
                    <a:pt x="176" y="258"/>
                    <a:pt x="181" y="259"/>
                  </a:cubicBezTo>
                  <a:cubicBezTo>
                    <a:pt x="198" y="263"/>
                    <a:pt x="217" y="266"/>
                    <a:pt x="233" y="272"/>
                  </a:cubicBezTo>
                  <a:cubicBezTo>
                    <a:pt x="221" y="273"/>
                    <a:pt x="205" y="268"/>
                    <a:pt x="193" y="270"/>
                  </a:cubicBezTo>
                  <a:cubicBezTo>
                    <a:pt x="192" y="270"/>
                    <a:pt x="191" y="271"/>
                    <a:pt x="190" y="271"/>
                  </a:cubicBezTo>
                  <a:cubicBezTo>
                    <a:pt x="188" y="271"/>
                    <a:pt x="186" y="268"/>
                    <a:pt x="184" y="270"/>
                  </a:cubicBezTo>
                  <a:cubicBezTo>
                    <a:pt x="166" y="257"/>
                    <a:pt x="147" y="242"/>
                    <a:pt x="133" y="225"/>
                  </a:cubicBezTo>
                  <a:cubicBezTo>
                    <a:pt x="133" y="225"/>
                    <a:pt x="133" y="225"/>
                    <a:pt x="133" y="225"/>
                  </a:cubicBezTo>
                  <a:cubicBezTo>
                    <a:pt x="150" y="232"/>
                    <a:pt x="176" y="233"/>
                    <a:pt x="196" y="238"/>
                  </a:cubicBezTo>
                  <a:close/>
                  <a:moveTo>
                    <a:pt x="152" y="226"/>
                  </a:moveTo>
                  <a:cubicBezTo>
                    <a:pt x="182" y="228"/>
                    <a:pt x="208" y="232"/>
                    <a:pt x="236" y="235"/>
                  </a:cubicBezTo>
                  <a:cubicBezTo>
                    <a:pt x="236" y="239"/>
                    <a:pt x="241" y="240"/>
                    <a:pt x="242" y="235"/>
                  </a:cubicBezTo>
                  <a:cubicBezTo>
                    <a:pt x="250" y="234"/>
                    <a:pt x="253" y="237"/>
                    <a:pt x="254" y="244"/>
                  </a:cubicBezTo>
                  <a:cubicBezTo>
                    <a:pt x="219" y="239"/>
                    <a:pt x="185" y="234"/>
                    <a:pt x="152" y="226"/>
                  </a:cubicBezTo>
                  <a:close/>
                  <a:moveTo>
                    <a:pt x="241" y="227"/>
                  </a:moveTo>
                  <a:cubicBezTo>
                    <a:pt x="242" y="228"/>
                    <a:pt x="244" y="229"/>
                    <a:pt x="244" y="230"/>
                  </a:cubicBezTo>
                  <a:cubicBezTo>
                    <a:pt x="242" y="230"/>
                    <a:pt x="240" y="229"/>
                    <a:pt x="241" y="227"/>
                  </a:cubicBezTo>
                  <a:close/>
                  <a:moveTo>
                    <a:pt x="122" y="229"/>
                  </a:moveTo>
                  <a:cubicBezTo>
                    <a:pt x="123" y="229"/>
                    <a:pt x="124" y="230"/>
                    <a:pt x="125" y="231"/>
                  </a:cubicBezTo>
                  <a:cubicBezTo>
                    <a:pt x="123" y="231"/>
                    <a:pt x="122" y="230"/>
                    <a:pt x="122" y="229"/>
                  </a:cubicBezTo>
                  <a:close/>
                  <a:moveTo>
                    <a:pt x="252" y="230"/>
                  </a:moveTo>
                  <a:cubicBezTo>
                    <a:pt x="254" y="232"/>
                    <a:pt x="256" y="233"/>
                    <a:pt x="256" y="236"/>
                  </a:cubicBezTo>
                  <a:cubicBezTo>
                    <a:pt x="254" y="235"/>
                    <a:pt x="253" y="233"/>
                    <a:pt x="252" y="230"/>
                  </a:cubicBezTo>
                  <a:close/>
                  <a:moveTo>
                    <a:pt x="197" y="298"/>
                  </a:moveTo>
                  <a:cubicBezTo>
                    <a:pt x="195" y="297"/>
                    <a:pt x="192" y="287"/>
                    <a:pt x="190" y="294"/>
                  </a:cubicBezTo>
                  <a:cubicBezTo>
                    <a:pt x="189" y="291"/>
                    <a:pt x="186" y="293"/>
                    <a:pt x="183" y="291"/>
                  </a:cubicBezTo>
                  <a:cubicBezTo>
                    <a:pt x="182" y="291"/>
                    <a:pt x="179" y="285"/>
                    <a:pt x="178" y="289"/>
                  </a:cubicBezTo>
                  <a:cubicBezTo>
                    <a:pt x="177" y="295"/>
                    <a:pt x="190" y="301"/>
                    <a:pt x="190" y="307"/>
                  </a:cubicBezTo>
                  <a:cubicBezTo>
                    <a:pt x="191" y="323"/>
                    <a:pt x="189" y="337"/>
                    <a:pt x="180" y="346"/>
                  </a:cubicBezTo>
                  <a:cubicBezTo>
                    <a:pt x="174" y="353"/>
                    <a:pt x="164" y="360"/>
                    <a:pt x="152" y="359"/>
                  </a:cubicBezTo>
                  <a:cubicBezTo>
                    <a:pt x="151" y="359"/>
                    <a:pt x="149" y="359"/>
                    <a:pt x="147" y="359"/>
                  </a:cubicBezTo>
                  <a:cubicBezTo>
                    <a:pt x="146" y="359"/>
                    <a:pt x="145" y="360"/>
                    <a:pt x="144" y="360"/>
                  </a:cubicBezTo>
                  <a:cubicBezTo>
                    <a:pt x="135" y="362"/>
                    <a:pt x="128" y="356"/>
                    <a:pt x="122" y="352"/>
                  </a:cubicBezTo>
                  <a:cubicBezTo>
                    <a:pt x="121" y="327"/>
                    <a:pt x="117" y="301"/>
                    <a:pt x="120" y="277"/>
                  </a:cubicBezTo>
                  <a:cubicBezTo>
                    <a:pt x="121" y="270"/>
                    <a:pt x="120" y="263"/>
                    <a:pt x="120" y="256"/>
                  </a:cubicBezTo>
                  <a:cubicBezTo>
                    <a:pt x="120" y="248"/>
                    <a:pt x="121" y="239"/>
                    <a:pt x="122" y="233"/>
                  </a:cubicBezTo>
                  <a:cubicBezTo>
                    <a:pt x="122" y="233"/>
                    <a:pt x="122" y="233"/>
                    <a:pt x="122" y="234"/>
                  </a:cubicBezTo>
                  <a:cubicBezTo>
                    <a:pt x="131" y="239"/>
                    <a:pt x="142" y="245"/>
                    <a:pt x="150" y="252"/>
                  </a:cubicBezTo>
                  <a:cubicBezTo>
                    <a:pt x="154" y="255"/>
                    <a:pt x="157" y="259"/>
                    <a:pt x="161" y="262"/>
                  </a:cubicBezTo>
                  <a:cubicBezTo>
                    <a:pt x="166" y="266"/>
                    <a:pt x="174" y="268"/>
                    <a:pt x="177" y="273"/>
                  </a:cubicBezTo>
                  <a:cubicBezTo>
                    <a:pt x="180" y="276"/>
                    <a:pt x="183" y="280"/>
                    <a:pt x="186" y="282"/>
                  </a:cubicBezTo>
                  <a:cubicBezTo>
                    <a:pt x="192" y="286"/>
                    <a:pt x="201" y="287"/>
                    <a:pt x="197" y="298"/>
                  </a:cubicBezTo>
                  <a:close/>
                  <a:moveTo>
                    <a:pt x="165" y="238"/>
                  </a:moveTo>
                  <a:cubicBezTo>
                    <a:pt x="189" y="238"/>
                    <a:pt x="212" y="243"/>
                    <a:pt x="235" y="246"/>
                  </a:cubicBezTo>
                  <a:cubicBezTo>
                    <a:pt x="241" y="247"/>
                    <a:pt x="251" y="247"/>
                    <a:pt x="255" y="249"/>
                  </a:cubicBezTo>
                  <a:cubicBezTo>
                    <a:pt x="260" y="251"/>
                    <a:pt x="261" y="264"/>
                    <a:pt x="261" y="271"/>
                  </a:cubicBezTo>
                  <a:cubicBezTo>
                    <a:pt x="260" y="275"/>
                    <a:pt x="260" y="281"/>
                    <a:pt x="260" y="285"/>
                  </a:cubicBezTo>
                  <a:cubicBezTo>
                    <a:pt x="240" y="282"/>
                    <a:pt x="221" y="278"/>
                    <a:pt x="203" y="273"/>
                  </a:cubicBezTo>
                  <a:cubicBezTo>
                    <a:pt x="214" y="272"/>
                    <a:pt x="225" y="274"/>
                    <a:pt x="236" y="275"/>
                  </a:cubicBezTo>
                  <a:cubicBezTo>
                    <a:pt x="243" y="276"/>
                    <a:pt x="251" y="278"/>
                    <a:pt x="256" y="275"/>
                  </a:cubicBezTo>
                  <a:cubicBezTo>
                    <a:pt x="252" y="272"/>
                    <a:pt x="246" y="272"/>
                    <a:pt x="241" y="271"/>
                  </a:cubicBezTo>
                  <a:cubicBezTo>
                    <a:pt x="222" y="266"/>
                    <a:pt x="201" y="261"/>
                    <a:pt x="183" y="255"/>
                  </a:cubicBezTo>
                  <a:cubicBezTo>
                    <a:pt x="205" y="256"/>
                    <a:pt x="224" y="259"/>
                    <a:pt x="244" y="261"/>
                  </a:cubicBezTo>
                  <a:cubicBezTo>
                    <a:pt x="247" y="261"/>
                    <a:pt x="255" y="262"/>
                    <a:pt x="255" y="259"/>
                  </a:cubicBezTo>
                  <a:cubicBezTo>
                    <a:pt x="256" y="256"/>
                    <a:pt x="246" y="256"/>
                    <a:pt x="243" y="255"/>
                  </a:cubicBezTo>
                  <a:cubicBezTo>
                    <a:pt x="219" y="249"/>
                    <a:pt x="190" y="245"/>
                    <a:pt x="166" y="238"/>
                  </a:cubicBezTo>
                  <a:cubicBezTo>
                    <a:pt x="165" y="239"/>
                    <a:pt x="165" y="238"/>
                    <a:pt x="165" y="238"/>
                  </a:cubicBezTo>
                  <a:close/>
                  <a:moveTo>
                    <a:pt x="92" y="274"/>
                  </a:moveTo>
                  <a:cubicBezTo>
                    <a:pt x="88" y="280"/>
                    <a:pt x="84" y="270"/>
                    <a:pt x="92" y="274"/>
                  </a:cubicBezTo>
                  <a:close/>
                  <a:moveTo>
                    <a:pt x="259" y="288"/>
                  </a:moveTo>
                  <a:cubicBezTo>
                    <a:pt x="249" y="288"/>
                    <a:pt x="234" y="286"/>
                    <a:pt x="223" y="285"/>
                  </a:cubicBezTo>
                  <a:cubicBezTo>
                    <a:pt x="218" y="285"/>
                    <a:pt x="207" y="283"/>
                    <a:pt x="206" y="287"/>
                  </a:cubicBezTo>
                  <a:cubicBezTo>
                    <a:pt x="202" y="283"/>
                    <a:pt x="196" y="281"/>
                    <a:pt x="194" y="275"/>
                  </a:cubicBezTo>
                  <a:cubicBezTo>
                    <a:pt x="215" y="279"/>
                    <a:pt x="237" y="284"/>
                    <a:pt x="259" y="288"/>
                  </a:cubicBezTo>
                  <a:close/>
                  <a:moveTo>
                    <a:pt x="33" y="276"/>
                  </a:moveTo>
                  <a:cubicBezTo>
                    <a:pt x="35" y="277"/>
                    <a:pt x="35" y="278"/>
                    <a:pt x="36" y="279"/>
                  </a:cubicBezTo>
                  <a:cubicBezTo>
                    <a:pt x="36" y="280"/>
                    <a:pt x="34" y="279"/>
                    <a:pt x="33" y="279"/>
                  </a:cubicBezTo>
                  <a:cubicBezTo>
                    <a:pt x="33" y="277"/>
                    <a:pt x="34" y="277"/>
                    <a:pt x="33" y="276"/>
                  </a:cubicBezTo>
                  <a:close/>
                  <a:moveTo>
                    <a:pt x="83" y="287"/>
                  </a:moveTo>
                  <a:cubicBezTo>
                    <a:pt x="83" y="285"/>
                    <a:pt x="82" y="284"/>
                    <a:pt x="81" y="283"/>
                  </a:cubicBezTo>
                  <a:cubicBezTo>
                    <a:pt x="83" y="272"/>
                    <a:pt x="95" y="286"/>
                    <a:pt x="83" y="287"/>
                  </a:cubicBezTo>
                  <a:close/>
                  <a:moveTo>
                    <a:pt x="200" y="285"/>
                  </a:moveTo>
                  <a:cubicBezTo>
                    <a:pt x="204" y="288"/>
                    <a:pt x="209" y="292"/>
                    <a:pt x="213" y="296"/>
                  </a:cubicBezTo>
                  <a:cubicBezTo>
                    <a:pt x="210" y="297"/>
                    <a:pt x="204" y="295"/>
                    <a:pt x="203" y="298"/>
                  </a:cubicBezTo>
                  <a:cubicBezTo>
                    <a:pt x="202" y="302"/>
                    <a:pt x="212" y="306"/>
                    <a:pt x="215" y="307"/>
                  </a:cubicBezTo>
                  <a:cubicBezTo>
                    <a:pt x="223" y="310"/>
                    <a:pt x="233" y="311"/>
                    <a:pt x="238" y="314"/>
                  </a:cubicBezTo>
                  <a:cubicBezTo>
                    <a:pt x="226" y="314"/>
                    <a:pt x="214" y="313"/>
                    <a:pt x="202" y="313"/>
                  </a:cubicBezTo>
                  <a:cubicBezTo>
                    <a:pt x="200" y="304"/>
                    <a:pt x="203" y="293"/>
                    <a:pt x="200" y="285"/>
                  </a:cubicBezTo>
                  <a:close/>
                  <a:moveTo>
                    <a:pt x="250" y="291"/>
                  </a:moveTo>
                  <a:cubicBezTo>
                    <a:pt x="251" y="292"/>
                    <a:pt x="251" y="295"/>
                    <a:pt x="250" y="296"/>
                  </a:cubicBezTo>
                  <a:cubicBezTo>
                    <a:pt x="238" y="295"/>
                    <a:pt x="229" y="292"/>
                    <a:pt x="220" y="288"/>
                  </a:cubicBezTo>
                  <a:cubicBezTo>
                    <a:pt x="230" y="288"/>
                    <a:pt x="240" y="289"/>
                    <a:pt x="250" y="291"/>
                  </a:cubicBezTo>
                  <a:close/>
                  <a:moveTo>
                    <a:pt x="209" y="288"/>
                  </a:moveTo>
                  <a:cubicBezTo>
                    <a:pt x="218" y="291"/>
                    <a:pt x="228" y="295"/>
                    <a:pt x="238" y="298"/>
                  </a:cubicBezTo>
                  <a:cubicBezTo>
                    <a:pt x="225" y="299"/>
                    <a:pt x="214" y="296"/>
                    <a:pt x="209" y="288"/>
                  </a:cubicBezTo>
                  <a:close/>
                  <a:moveTo>
                    <a:pt x="259" y="292"/>
                  </a:moveTo>
                  <a:cubicBezTo>
                    <a:pt x="258" y="294"/>
                    <a:pt x="258" y="297"/>
                    <a:pt x="255" y="298"/>
                  </a:cubicBezTo>
                  <a:cubicBezTo>
                    <a:pt x="254" y="296"/>
                    <a:pt x="255" y="289"/>
                    <a:pt x="259" y="292"/>
                  </a:cubicBezTo>
                  <a:close/>
                  <a:moveTo>
                    <a:pt x="231" y="308"/>
                  </a:moveTo>
                  <a:cubicBezTo>
                    <a:pt x="223" y="306"/>
                    <a:pt x="216" y="304"/>
                    <a:pt x="210" y="300"/>
                  </a:cubicBezTo>
                  <a:cubicBezTo>
                    <a:pt x="220" y="297"/>
                    <a:pt x="226" y="304"/>
                    <a:pt x="231" y="308"/>
                  </a:cubicBezTo>
                  <a:close/>
                  <a:moveTo>
                    <a:pt x="250" y="303"/>
                  </a:moveTo>
                  <a:cubicBezTo>
                    <a:pt x="249" y="306"/>
                    <a:pt x="249" y="310"/>
                    <a:pt x="248" y="313"/>
                  </a:cubicBezTo>
                  <a:cubicBezTo>
                    <a:pt x="237" y="311"/>
                    <a:pt x="232" y="305"/>
                    <a:pt x="225" y="300"/>
                  </a:cubicBezTo>
                  <a:cubicBezTo>
                    <a:pt x="233" y="300"/>
                    <a:pt x="243" y="301"/>
                    <a:pt x="250" y="303"/>
                  </a:cubicBezTo>
                  <a:close/>
                  <a:moveTo>
                    <a:pt x="259" y="304"/>
                  </a:moveTo>
                  <a:cubicBezTo>
                    <a:pt x="261" y="309"/>
                    <a:pt x="260" y="318"/>
                    <a:pt x="258" y="323"/>
                  </a:cubicBezTo>
                  <a:cubicBezTo>
                    <a:pt x="257" y="322"/>
                    <a:pt x="255" y="322"/>
                    <a:pt x="255" y="321"/>
                  </a:cubicBezTo>
                  <a:cubicBezTo>
                    <a:pt x="254" y="319"/>
                    <a:pt x="259" y="306"/>
                    <a:pt x="259" y="304"/>
                  </a:cubicBezTo>
                  <a:close/>
                  <a:moveTo>
                    <a:pt x="76" y="305"/>
                  </a:moveTo>
                  <a:cubicBezTo>
                    <a:pt x="77" y="305"/>
                    <a:pt x="77" y="307"/>
                    <a:pt x="76" y="308"/>
                  </a:cubicBezTo>
                  <a:cubicBezTo>
                    <a:pt x="75" y="307"/>
                    <a:pt x="76" y="306"/>
                    <a:pt x="76" y="305"/>
                  </a:cubicBezTo>
                  <a:close/>
                  <a:moveTo>
                    <a:pt x="73" y="312"/>
                  </a:moveTo>
                  <a:cubicBezTo>
                    <a:pt x="74" y="314"/>
                    <a:pt x="73" y="315"/>
                    <a:pt x="72" y="316"/>
                  </a:cubicBezTo>
                  <a:cubicBezTo>
                    <a:pt x="72" y="315"/>
                    <a:pt x="73" y="313"/>
                    <a:pt x="73" y="312"/>
                  </a:cubicBezTo>
                  <a:close/>
                  <a:moveTo>
                    <a:pt x="77" y="314"/>
                  </a:moveTo>
                  <a:cubicBezTo>
                    <a:pt x="79" y="322"/>
                    <a:pt x="80" y="331"/>
                    <a:pt x="85" y="335"/>
                  </a:cubicBezTo>
                  <a:cubicBezTo>
                    <a:pt x="81" y="344"/>
                    <a:pt x="81" y="327"/>
                    <a:pt x="78" y="327"/>
                  </a:cubicBezTo>
                  <a:cubicBezTo>
                    <a:pt x="75" y="326"/>
                    <a:pt x="76" y="333"/>
                    <a:pt x="77" y="336"/>
                  </a:cubicBezTo>
                  <a:cubicBezTo>
                    <a:pt x="66" y="337"/>
                    <a:pt x="70" y="330"/>
                    <a:pt x="73" y="324"/>
                  </a:cubicBezTo>
                  <a:cubicBezTo>
                    <a:pt x="74" y="320"/>
                    <a:pt x="76" y="317"/>
                    <a:pt x="77" y="314"/>
                  </a:cubicBezTo>
                  <a:close/>
                  <a:moveTo>
                    <a:pt x="236" y="318"/>
                  </a:moveTo>
                  <a:cubicBezTo>
                    <a:pt x="235" y="320"/>
                    <a:pt x="235" y="322"/>
                    <a:pt x="235" y="324"/>
                  </a:cubicBezTo>
                  <a:cubicBezTo>
                    <a:pt x="226" y="323"/>
                    <a:pt x="215" y="320"/>
                    <a:pt x="208" y="316"/>
                  </a:cubicBezTo>
                  <a:cubicBezTo>
                    <a:pt x="216" y="315"/>
                    <a:pt x="227" y="316"/>
                    <a:pt x="236" y="318"/>
                  </a:cubicBezTo>
                  <a:close/>
                  <a:moveTo>
                    <a:pt x="71" y="317"/>
                  </a:moveTo>
                  <a:cubicBezTo>
                    <a:pt x="72" y="320"/>
                    <a:pt x="70" y="323"/>
                    <a:pt x="68" y="325"/>
                  </a:cubicBezTo>
                  <a:cubicBezTo>
                    <a:pt x="68" y="323"/>
                    <a:pt x="70" y="320"/>
                    <a:pt x="71" y="317"/>
                  </a:cubicBezTo>
                  <a:close/>
                  <a:moveTo>
                    <a:pt x="239" y="318"/>
                  </a:moveTo>
                  <a:cubicBezTo>
                    <a:pt x="242" y="319"/>
                    <a:pt x="247" y="318"/>
                    <a:pt x="248" y="320"/>
                  </a:cubicBezTo>
                  <a:cubicBezTo>
                    <a:pt x="250" y="326"/>
                    <a:pt x="244" y="328"/>
                    <a:pt x="239" y="325"/>
                  </a:cubicBezTo>
                  <a:cubicBezTo>
                    <a:pt x="240" y="322"/>
                    <a:pt x="239" y="320"/>
                    <a:pt x="239" y="318"/>
                  </a:cubicBezTo>
                  <a:close/>
                  <a:moveTo>
                    <a:pt x="234" y="328"/>
                  </a:moveTo>
                  <a:cubicBezTo>
                    <a:pt x="224" y="330"/>
                    <a:pt x="213" y="328"/>
                    <a:pt x="202" y="328"/>
                  </a:cubicBezTo>
                  <a:cubicBezTo>
                    <a:pt x="203" y="325"/>
                    <a:pt x="202" y="321"/>
                    <a:pt x="203" y="319"/>
                  </a:cubicBezTo>
                  <a:cubicBezTo>
                    <a:pt x="212" y="323"/>
                    <a:pt x="224" y="324"/>
                    <a:pt x="234" y="328"/>
                  </a:cubicBezTo>
                  <a:close/>
                  <a:moveTo>
                    <a:pt x="196" y="390"/>
                  </a:moveTo>
                  <a:cubicBezTo>
                    <a:pt x="216" y="372"/>
                    <a:pt x="242" y="359"/>
                    <a:pt x="251" y="328"/>
                  </a:cubicBezTo>
                  <a:cubicBezTo>
                    <a:pt x="252" y="327"/>
                    <a:pt x="253" y="325"/>
                    <a:pt x="254" y="323"/>
                  </a:cubicBezTo>
                  <a:cubicBezTo>
                    <a:pt x="258" y="324"/>
                    <a:pt x="258" y="327"/>
                    <a:pt x="256" y="331"/>
                  </a:cubicBezTo>
                  <a:cubicBezTo>
                    <a:pt x="255" y="335"/>
                    <a:pt x="251" y="341"/>
                    <a:pt x="249" y="344"/>
                  </a:cubicBezTo>
                  <a:cubicBezTo>
                    <a:pt x="246" y="349"/>
                    <a:pt x="241" y="355"/>
                    <a:pt x="238" y="359"/>
                  </a:cubicBezTo>
                  <a:cubicBezTo>
                    <a:pt x="227" y="373"/>
                    <a:pt x="211" y="383"/>
                    <a:pt x="196" y="390"/>
                  </a:cubicBezTo>
                  <a:close/>
                  <a:moveTo>
                    <a:pt x="234" y="332"/>
                  </a:moveTo>
                  <a:cubicBezTo>
                    <a:pt x="234" y="335"/>
                    <a:pt x="233" y="336"/>
                    <a:pt x="232" y="337"/>
                  </a:cubicBezTo>
                  <a:cubicBezTo>
                    <a:pt x="223" y="336"/>
                    <a:pt x="215" y="335"/>
                    <a:pt x="209" y="331"/>
                  </a:cubicBezTo>
                  <a:cubicBezTo>
                    <a:pt x="217" y="331"/>
                    <a:pt x="226" y="331"/>
                    <a:pt x="234" y="332"/>
                  </a:cubicBezTo>
                  <a:close/>
                  <a:moveTo>
                    <a:pt x="242" y="332"/>
                  </a:moveTo>
                  <a:cubicBezTo>
                    <a:pt x="241" y="335"/>
                    <a:pt x="240" y="339"/>
                    <a:pt x="237" y="339"/>
                  </a:cubicBezTo>
                  <a:cubicBezTo>
                    <a:pt x="237" y="336"/>
                    <a:pt x="238" y="330"/>
                    <a:pt x="242" y="332"/>
                  </a:cubicBezTo>
                  <a:close/>
                  <a:moveTo>
                    <a:pt x="218" y="338"/>
                  </a:moveTo>
                  <a:cubicBezTo>
                    <a:pt x="212" y="339"/>
                    <a:pt x="204" y="338"/>
                    <a:pt x="198" y="338"/>
                  </a:cubicBezTo>
                  <a:cubicBezTo>
                    <a:pt x="198" y="336"/>
                    <a:pt x="199" y="334"/>
                    <a:pt x="200" y="332"/>
                  </a:cubicBezTo>
                  <a:cubicBezTo>
                    <a:pt x="205" y="335"/>
                    <a:pt x="211" y="337"/>
                    <a:pt x="218" y="338"/>
                  </a:cubicBezTo>
                  <a:close/>
                  <a:moveTo>
                    <a:pt x="255" y="389"/>
                  </a:moveTo>
                  <a:cubicBezTo>
                    <a:pt x="242" y="391"/>
                    <a:pt x="229" y="391"/>
                    <a:pt x="217" y="390"/>
                  </a:cubicBezTo>
                  <a:cubicBezTo>
                    <a:pt x="220" y="388"/>
                    <a:pt x="227" y="390"/>
                    <a:pt x="229" y="387"/>
                  </a:cubicBezTo>
                  <a:cubicBezTo>
                    <a:pt x="225" y="385"/>
                    <a:pt x="219" y="387"/>
                    <a:pt x="213" y="386"/>
                  </a:cubicBezTo>
                  <a:cubicBezTo>
                    <a:pt x="230" y="373"/>
                    <a:pt x="248" y="356"/>
                    <a:pt x="259" y="335"/>
                  </a:cubicBezTo>
                  <a:cubicBezTo>
                    <a:pt x="259" y="353"/>
                    <a:pt x="260" y="375"/>
                    <a:pt x="255" y="389"/>
                  </a:cubicBezTo>
                  <a:close/>
                  <a:moveTo>
                    <a:pt x="221" y="342"/>
                  </a:moveTo>
                  <a:cubicBezTo>
                    <a:pt x="220" y="345"/>
                    <a:pt x="220" y="348"/>
                    <a:pt x="219" y="350"/>
                  </a:cubicBezTo>
                  <a:cubicBezTo>
                    <a:pt x="210" y="348"/>
                    <a:pt x="202" y="346"/>
                    <a:pt x="195" y="342"/>
                  </a:cubicBezTo>
                  <a:cubicBezTo>
                    <a:pt x="202" y="340"/>
                    <a:pt x="213" y="341"/>
                    <a:pt x="221" y="342"/>
                  </a:cubicBezTo>
                  <a:close/>
                  <a:moveTo>
                    <a:pt x="225" y="342"/>
                  </a:moveTo>
                  <a:cubicBezTo>
                    <a:pt x="226" y="342"/>
                    <a:pt x="227" y="343"/>
                    <a:pt x="228" y="343"/>
                  </a:cubicBezTo>
                  <a:cubicBezTo>
                    <a:pt x="227" y="344"/>
                    <a:pt x="227" y="346"/>
                    <a:pt x="225" y="346"/>
                  </a:cubicBezTo>
                  <a:cubicBezTo>
                    <a:pt x="225" y="345"/>
                    <a:pt x="225" y="344"/>
                    <a:pt x="225" y="342"/>
                  </a:cubicBezTo>
                  <a:close/>
                  <a:moveTo>
                    <a:pt x="235" y="344"/>
                  </a:moveTo>
                  <a:cubicBezTo>
                    <a:pt x="233" y="346"/>
                    <a:pt x="232" y="349"/>
                    <a:pt x="229" y="351"/>
                  </a:cubicBezTo>
                  <a:cubicBezTo>
                    <a:pt x="230" y="348"/>
                    <a:pt x="232" y="344"/>
                    <a:pt x="235" y="344"/>
                  </a:cubicBezTo>
                  <a:close/>
                  <a:moveTo>
                    <a:pt x="96" y="349"/>
                  </a:moveTo>
                  <a:cubicBezTo>
                    <a:pt x="92" y="349"/>
                    <a:pt x="87" y="349"/>
                    <a:pt x="86" y="346"/>
                  </a:cubicBezTo>
                  <a:cubicBezTo>
                    <a:pt x="91" y="344"/>
                    <a:pt x="94" y="347"/>
                    <a:pt x="96" y="349"/>
                  </a:cubicBezTo>
                  <a:close/>
                  <a:moveTo>
                    <a:pt x="198" y="348"/>
                  </a:moveTo>
                  <a:cubicBezTo>
                    <a:pt x="196" y="348"/>
                    <a:pt x="192" y="349"/>
                    <a:pt x="190" y="348"/>
                  </a:cubicBezTo>
                  <a:cubicBezTo>
                    <a:pt x="191" y="343"/>
                    <a:pt x="196" y="347"/>
                    <a:pt x="198" y="348"/>
                  </a:cubicBezTo>
                  <a:close/>
                  <a:moveTo>
                    <a:pt x="77" y="346"/>
                  </a:moveTo>
                  <a:cubicBezTo>
                    <a:pt x="78" y="346"/>
                    <a:pt x="80" y="345"/>
                    <a:pt x="81" y="347"/>
                  </a:cubicBezTo>
                  <a:cubicBezTo>
                    <a:pt x="80" y="348"/>
                    <a:pt x="77" y="347"/>
                    <a:pt x="77" y="346"/>
                  </a:cubicBezTo>
                  <a:close/>
                  <a:moveTo>
                    <a:pt x="81" y="352"/>
                  </a:moveTo>
                  <a:cubicBezTo>
                    <a:pt x="78" y="351"/>
                    <a:pt x="65" y="354"/>
                    <a:pt x="72" y="359"/>
                  </a:cubicBezTo>
                  <a:cubicBezTo>
                    <a:pt x="78" y="363"/>
                    <a:pt x="91" y="363"/>
                    <a:pt x="99" y="366"/>
                  </a:cubicBezTo>
                  <a:cubicBezTo>
                    <a:pt x="93" y="365"/>
                    <a:pt x="87" y="368"/>
                    <a:pt x="82" y="368"/>
                  </a:cubicBezTo>
                  <a:cubicBezTo>
                    <a:pt x="75" y="367"/>
                    <a:pt x="69" y="356"/>
                    <a:pt x="66" y="351"/>
                  </a:cubicBezTo>
                  <a:cubicBezTo>
                    <a:pt x="72" y="352"/>
                    <a:pt x="76" y="349"/>
                    <a:pt x="81" y="352"/>
                  </a:cubicBezTo>
                  <a:close/>
                  <a:moveTo>
                    <a:pt x="216" y="355"/>
                  </a:moveTo>
                  <a:cubicBezTo>
                    <a:pt x="216" y="363"/>
                    <a:pt x="208" y="358"/>
                    <a:pt x="201" y="357"/>
                  </a:cubicBezTo>
                  <a:cubicBezTo>
                    <a:pt x="195" y="355"/>
                    <a:pt x="191" y="354"/>
                    <a:pt x="187" y="352"/>
                  </a:cubicBezTo>
                  <a:cubicBezTo>
                    <a:pt x="196" y="350"/>
                    <a:pt x="209" y="352"/>
                    <a:pt x="216" y="355"/>
                  </a:cubicBezTo>
                  <a:close/>
                  <a:moveTo>
                    <a:pt x="200" y="360"/>
                  </a:moveTo>
                  <a:cubicBezTo>
                    <a:pt x="199" y="364"/>
                    <a:pt x="206" y="363"/>
                    <a:pt x="209" y="365"/>
                  </a:cubicBezTo>
                  <a:cubicBezTo>
                    <a:pt x="208" y="370"/>
                    <a:pt x="205" y="368"/>
                    <a:pt x="201" y="368"/>
                  </a:cubicBezTo>
                  <a:cubicBezTo>
                    <a:pt x="193" y="367"/>
                    <a:pt x="182" y="366"/>
                    <a:pt x="174" y="364"/>
                  </a:cubicBezTo>
                  <a:cubicBezTo>
                    <a:pt x="177" y="362"/>
                    <a:pt x="180" y="356"/>
                    <a:pt x="184" y="355"/>
                  </a:cubicBezTo>
                  <a:cubicBezTo>
                    <a:pt x="188" y="354"/>
                    <a:pt x="194" y="359"/>
                    <a:pt x="200" y="360"/>
                  </a:cubicBezTo>
                  <a:close/>
                  <a:moveTo>
                    <a:pt x="114" y="365"/>
                  </a:moveTo>
                  <a:cubicBezTo>
                    <a:pt x="101" y="363"/>
                    <a:pt x="87" y="361"/>
                    <a:pt x="78" y="356"/>
                  </a:cubicBezTo>
                  <a:cubicBezTo>
                    <a:pt x="93" y="354"/>
                    <a:pt x="105" y="360"/>
                    <a:pt x="114" y="365"/>
                  </a:cubicBezTo>
                  <a:close/>
                  <a:moveTo>
                    <a:pt x="113" y="359"/>
                  </a:moveTo>
                  <a:cubicBezTo>
                    <a:pt x="111" y="359"/>
                    <a:pt x="107" y="358"/>
                    <a:pt x="105" y="357"/>
                  </a:cubicBezTo>
                  <a:cubicBezTo>
                    <a:pt x="108" y="355"/>
                    <a:pt x="112" y="356"/>
                    <a:pt x="113" y="359"/>
                  </a:cubicBezTo>
                  <a:close/>
                  <a:moveTo>
                    <a:pt x="118" y="395"/>
                  </a:moveTo>
                  <a:cubicBezTo>
                    <a:pt x="115" y="396"/>
                    <a:pt x="109" y="398"/>
                    <a:pt x="104" y="397"/>
                  </a:cubicBezTo>
                  <a:cubicBezTo>
                    <a:pt x="102" y="396"/>
                    <a:pt x="100" y="393"/>
                    <a:pt x="99" y="397"/>
                  </a:cubicBezTo>
                  <a:cubicBezTo>
                    <a:pt x="89" y="398"/>
                    <a:pt x="78" y="396"/>
                    <a:pt x="68" y="396"/>
                  </a:cubicBezTo>
                  <a:cubicBezTo>
                    <a:pt x="57" y="396"/>
                    <a:pt x="48" y="397"/>
                    <a:pt x="43" y="391"/>
                  </a:cubicBezTo>
                  <a:cubicBezTo>
                    <a:pt x="47" y="390"/>
                    <a:pt x="47" y="386"/>
                    <a:pt x="47" y="382"/>
                  </a:cubicBezTo>
                  <a:cubicBezTo>
                    <a:pt x="47" y="372"/>
                    <a:pt x="55" y="364"/>
                    <a:pt x="58" y="357"/>
                  </a:cubicBezTo>
                  <a:cubicBezTo>
                    <a:pt x="60" y="357"/>
                    <a:pt x="61" y="358"/>
                    <a:pt x="62" y="359"/>
                  </a:cubicBezTo>
                  <a:cubicBezTo>
                    <a:pt x="65" y="364"/>
                    <a:pt x="66" y="369"/>
                    <a:pt x="69" y="373"/>
                  </a:cubicBezTo>
                  <a:cubicBezTo>
                    <a:pt x="81" y="385"/>
                    <a:pt x="98" y="391"/>
                    <a:pt x="118" y="395"/>
                  </a:cubicBezTo>
                  <a:close/>
                  <a:moveTo>
                    <a:pt x="68" y="363"/>
                  </a:moveTo>
                  <a:cubicBezTo>
                    <a:pt x="75" y="370"/>
                    <a:pt x="84" y="374"/>
                    <a:pt x="91" y="381"/>
                  </a:cubicBezTo>
                  <a:cubicBezTo>
                    <a:pt x="80" y="380"/>
                    <a:pt x="73" y="372"/>
                    <a:pt x="68" y="363"/>
                  </a:cubicBezTo>
                  <a:close/>
                  <a:moveTo>
                    <a:pt x="161" y="366"/>
                  </a:moveTo>
                  <a:cubicBezTo>
                    <a:pt x="161" y="367"/>
                    <a:pt x="158" y="368"/>
                    <a:pt x="156" y="367"/>
                  </a:cubicBezTo>
                  <a:cubicBezTo>
                    <a:pt x="157" y="366"/>
                    <a:pt x="160" y="365"/>
                    <a:pt x="161" y="366"/>
                  </a:cubicBezTo>
                  <a:close/>
                  <a:moveTo>
                    <a:pt x="175" y="368"/>
                  </a:moveTo>
                  <a:cubicBezTo>
                    <a:pt x="173" y="368"/>
                    <a:pt x="171" y="368"/>
                    <a:pt x="168" y="368"/>
                  </a:cubicBezTo>
                  <a:cubicBezTo>
                    <a:pt x="168" y="366"/>
                    <a:pt x="173" y="367"/>
                    <a:pt x="175" y="368"/>
                  </a:cubicBezTo>
                  <a:close/>
                  <a:moveTo>
                    <a:pt x="111" y="370"/>
                  </a:moveTo>
                  <a:cubicBezTo>
                    <a:pt x="112" y="374"/>
                    <a:pt x="119" y="373"/>
                    <a:pt x="119" y="378"/>
                  </a:cubicBezTo>
                  <a:cubicBezTo>
                    <a:pt x="108" y="377"/>
                    <a:pt x="97" y="374"/>
                    <a:pt x="89" y="370"/>
                  </a:cubicBezTo>
                  <a:cubicBezTo>
                    <a:pt x="96" y="368"/>
                    <a:pt x="103" y="370"/>
                    <a:pt x="111" y="370"/>
                  </a:cubicBezTo>
                  <a:close/>
                  <a:moveTo>
                    <a:pt x="197" y="373"/>
                  </a:moveTo>
                  <a:cubicBezTo>
                    <a:pt x="197" y="379"/>
                    <a:pt x="190" y="378"/>
                    <a:pt x="184" y="379"/>
                  </a:cubicBezTo>
                  <a:cubicBezTo>
                    <a:pt x="175" y="379"/>
                    <a:pt x="166" y="379"/>
                    <a:pt x="156" y="378"/>
                  </a:cubicBezTo>
                  <a:cubicBezTo>
                    <a:pt x="147" y="377"/>
                    <a:pt x="138" y="376"/>
                    <a:pt x="128" y="374"/>
                  </a:cubicBezTo>
                  <a:cubicBezTo>
                    <a:pt x="128" y="374"/>
                    <a:pt x="122" y="373"/>
                    <a:pt x="122" y="371"/>
                  </a:cubicBezTo>
                  <a:cubicBezTo>
                    <a:pt x="123" y="369"/>
                    <a:pt x="130" y="370"/>
                    <a:pt x="132" y="370"/>
                  </a:cubicBezTo>
                  <a:cubicBezTo>
                    <a:pt x="136" y="370"/>
                    <a:pt x="140" y="374"/>
                    <a:pt x="145" y="374"/>
                  </a:cubicBezTo>
                  <a:cubicBezTo>
                    <a:pt x="152" y="375"/>
                    <a:pt x="156" y="371"/>
                    <a:pt x="163" y="370"/>
                  </a:cubicBezTo>
                  <a:cubicBezTo>
                    <a:pt x="175" y="369"/>
                    <a:pt x="186" y="373"/>
                    <a:pt x="197" y="373"/>
                  </a:cubicBezTo>
                  <a:close/>
                  <a:moveTo>
                    <a:pt x="44" y="370"/>
                  </a:moveTo>
                  <a:cubicBezTo>
                    <a:pt x="43" y="376"/>
                    <a:pt x="40" y="384"/>
                    <a:pt x="36" y="387"/>
                  </a:cubicBezTo>
                  <a:cubicBezTo>
                    <a:pt x="36" y="385"/>
                    <a:pt x="37" y="383"/>
                    <a:pt x="35" y="383"/>
                  </a:cubicBezTo>
                  <a:cubicBezTo>
                    <a:pt x="37" y="378"/>
                    <a:pt x="41" y="374"/>
                    <a:pt x="44" y="370"/>
                  </a:cubicBezTo>
                  <a:close/>
                  <a:moveTo>
                    <a:pt x="122" y="377"/>
                  </a:moveTo>
                  <a:cubicBezTo>
                    <a:pt x="128" y="377"/>
                    <a:pt x="131" y="379"/>
                    <a:pt x="135" y="381"/>
                  </a:cubicBezTo>
                  <a:cubicBezTo>
                    <a:pt x="131" y="380"/>
                    <a:pt x="123" y="382"/>
                    <a:pt x="122" y="377"/>
                  </a:cubicBezTo>
                  <a:close/>
                  <a:moveTo>
                    <a:pt x="95" y="377"/>
                  </a:moveTo>
                  <a:cubicBezTo>
                    <a:pt x="102" y="377"/>
                    <a:pt x="109" y="380"/>
                    <a:pt x="116" y="381"/>
                  </a:cubicBezTo>
                  <a:cubicBezTo>
                    <a:pt x="108" y="383"/>
                    <a:pt x="99" y="383"/>
                    <a:pt x="95" y="377"/>
                  </a:cubicBezTo>
                  <a:close/>
                  <a:moveTo>
                    <a:pt x="183" y="383"/>
                  </a:moveTo>
                  <a:cubicBezTo>
                    <a:pt x="180" y="391"/>
                    <a:pt x="159" y="386"/>
                    <a:pt x="152" y="390"/>
                  </a:cubicBezTo>
                  <a:cubicBezTo>
                    <a:pt x="150" y="391"/>
                    <a:pt x="150" y="392"/>
                    <a:pt x="151" y="393"/>
                  </a:cubicBezTo>
                  <a:cubicBezTo>
                    <a:pt x="142" y="394"/>
                    <a:pt x="121" y="397"/>
                    <a:pt x="122" y="386"/>
                  </a:cubicBezTo>
                  <a:cubicBezTo>
                    <a:pt x="126" y="387"/>
                    <a:pt x="131" y="385"/>
                    <a:pt x="137" y="386"/>
                  </a:cubicBezTo>
                  <a:cubicBezTo>
                    <a:pt x="142" y="387"/>
                    <a:pt x="152" y="393"/>
                    <a:pt x="151" y="386"/>
                  </a:cubicBezTo>
                  <a:cubicBezTo>
                    <a:pt x="153" y="386"/>
                    <a:pt x="154" y="385"/>
                    <a:pt x="155" y="384"/>
                  </a:cubicBezTo>
                  <a:cubicBezTo>
                    <a:pt x="164" y="384"/>
                    <a:pt x="175" y="383"/>
                    <a:pt x="183" y="383"/>
                  </a:cubicBezTo>
                  <a:close/>
                  <a:moveTo>
                    <a:pt x="34" y="392"/>
                  </a:moveTo>
                  <a:cubicBezTo>
                    <a:pt x="35" y="393"/>
                    <a:pt x="34" y="395"/>
                    <a:pt x="33" y="396"/>
                  </a:cubicBezTo>
                  <a:cubicBezTo>
                    <a:pt x="32" y="396"/>
                    <a:pt x="31" y="396"/>
                    <a:pt x="31" y="396"/>
                  </a:cubicBezTo>
                  <a:cubicBezTo>
                    <a:pt x="31" y="394"/>
                    <a:pt x="31" y="394"/>
                    <a:pt x="32" y="393"/>
                  </a:cubicBezTo>
                  <a:cubicBezTo>
                    <a:pt x="33" y="393"/>
                    <a:pt x="34" y="393"/>
                    <a:pt x="34" y="392"/>
                  </a:cubicBezTo>
                  <a:close/>
                  <a:moveTo>
                    <a:pt x="45" y="396"/>
                  </a:moveTo>
                  <a:cubicBezTo>
                    <a:pt x="44" y="396"/>
                    <a:pt x="42" y="397"/>
                    <a:pt x="40" y="396"/>
                  </a:cubicBezTo>
                  <a:cubicBezTo>
                    <a:pt x="40" y="392"/>
                    <a:pt x="44" y="395"/>
                    <a:pt x="45" y="396"/>
                  </a:cubicBezTo>
                  <a:close/>
                  <a:moveTo>
                    <a:pt x="165" y="400"/>
                  </a:moveTo>
                  <a:cubicBezTo>
                    <a:pt x="153" y="405"/>
                    <a:pt x="135" y="407"/>
                    <a:pt x="122" y="405"/>
                  </a:cubicBezTo>
                  <a:cubicBezTo>
                    <a:pt x="121" y="403"/>
                    <a:pt x="121" y="400"/>
                    <a:pt x="122" y="398"/>
                  </a:cubicBezTo>
                  <a:cubicBezTo>
                    <a:pt x="137" y="399"/>
                    <a:pt x="149" y="403"/>
                    <a:pt x="165" y="400"/>
                  </a:cubicBezTo>
                  <a:close/>
                  <a:moveTo>
                    <a:pt x="118" y="399"/>
                  </a:moveTo>
                  <a:cubicBezTo>
                    <a:pt x="119" y="400"/>
                    <a:pt x="119" y="403"/>
                    <a:pt x="118" y="405"/>
                  </a:cubicBezTo>
                  <a:cubicBezTo>
                    <a:pt x="113" y="404"/>
                    <a:pt x="109" y="402"/>
                    <a:pt x="106" y="399"/>
                  </a:cubicBezTo>
                  <a:cubicBezTo>
                    <a:pt x="110" y="399"/>
                    <a:pt x="114" y="399"/>
                    <a:pt x="118" y="399"/>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grpSp>
      <p:grpSp>
        <p:nvGrpSpPr>
          <p:cNvPr id="57" name="组合 56"/>
          <p:cNvGrpSpPr/>
          <p:nvPr/>
        </p:nvGrpSpPr>
        <p:grpSpPr>
          <a:xfrm>
            <a:off x="1907705" y="3845984"/>
            <a:ext cx="985324" cy="668775"/>
            <a:chOff x="1613958" y="2146913"/>
            <a:chExt cx="3276926" cy="2224169"/>
          </a:xfrm>
        </p:grpSpPr>
        <p:sp>
          <p:nvSpPr>
            <p:cNvPr id="58" name="Freeform 14"/>
            <p:cNvSpPr>
              <a:spLocks noEditPoints="1"/>
            </p:cNvSpPr>
            <p:nvPr/>
          </p:nvSpPr>
          <p:spPr bwMode="auto">
            <a:xfrm>
              <a:off x="1613958" y="2284694"/>
              <a:ext cx="1606126" cy="1948608"/>
            </a:xfrm>
            <a:custGeom>
              <a:avLst/>
              <a:gdLst>
                <a:gd name="T0" fmla="*/ 195 w 345"/>
                <a:gd name="T1" fmla="*/ 44 h 418"/>
                <a:gd name="T2" fmla="*/ 94 w 345"/>
                <a:gd name="T3" fmla="*/ 54 h 418"/>
                <a:gd name="T4" fmla="*/ 33 w 345"/>
                <a:gd name="T5" fmla="*/ 57 h 418"/>
                <a:gd name="T6" fmla="*/ 57 w 345"/>
                <a:gd name="T7" fmla="*/ 352 h 418"/>
                <a:gd name="T8" fmla="*/ 133 w 345"/>
                <a:gd name="T9" fmla="*/ 392 h 418"/>
                <a:gd name="T10" fmla="*/ 289 w 345"/>
                <a:gd name="T11" fmla="*/ 398 h 418"/>
                <a:gd name="T12" fmla="*/ 286 w 345"/>
                <a:gd name="T13" fmla="*/ 296 h 418"/>
                <a:gd name="T14" fmla="*/ 53 w 345"/>
                <a:gd name="T15" fmla="*/ 190 h 418"/>
                <a:gd name="T16" fmla="*/ 216 w 345"/>
                <a:gd name="T17" fmla="*/ 203 h 418"/>
                <a:gd name="T18" fmla="*/ 205 w 345"/>
                <a:gd name="T19" fmla="*/ 354 h 418"/>
                <a:gd name="T20" fmla="*/ 251 w 345"/>
                <a:gd name="T21" fmla="*/ 329 h 418"/>
                <a:gd name="T22" fmla="*/ 268 w 345"/>
                <a:gd name="T23" fmla="*/ 325 h 418"/>
                <a:gd name="T24" fmla="*/ 208 w 345"/>
                <a:gd name="T25" fmla="*/ 89 h 418"/>
                <a:gd name="T26" fmla="*/ 205 w 345"/>
                <a:gd name="T27" fmla="*/ 159 h 418"/>
                <a:gd name="T28" fmla="*/ 239 w 345"/>
                <a:gd name="T29" fmla="*/ 143 h 418"/>
                <a:gd name="T30" fmla="*/ 204 w 345"/>
                <a:gd name="T31" fmla="*/ 134 h 418"/>
                <a:gd name="T32" fmla="*/ 258 w 345"/>
                <a:gd name="T33" fmla="*/ 249 h 418"/>
                <a:gd name="T34" fmla="*/ 202 w 345"/>
                <a:gd name="T35" fmla="*/ 271 h 418"/>
                <a:gd name="T36" fmla="*/ 210 w 345"/>
                <a:gd name="T37" fmla="*/ 317 h 418"/>
                <a:gd name="T38" fmla="*/ 252 w 345"/>
                <a:gd name="T39" fmla="*/ 289 h 418"/>
                <a:gd name="T40" fmla="*/ 213 w 345"/>
                <a:gd name="T41" fmla="*/ 216 h 418"/>
                <a:gd name="T42" fmla="*/ 278 w 345"/>
                <a:gd name="T43" fmla="*/ 171 h 418"/>
                <a:gd name="T44" fmla="*/ 265 w 345"/>
                <a:gd name="T45" fmla="*/ 123 h 418"/>
                <a:gd name="T46" fmla="*/ 226 w 345"/>
                <a:gd name="T47" fmla="*/ 67 h 418"/>
                <a:gd name="T48" fmla="*/ 203 w 345"/>
                <a:gd name="T49" fmla="*/ 113 h 418"/>
                <a:gd name="T50" fmla="*/ 201 w 345"/>
                <a:gd name="T51" fmla="*/ 229 h 418"/>
                <a:gd name="T52" fmla="*/ 196 w 345"/>
                <a:gd name="T53" fmla="*/ 101 h 418"/>
                <a:gd name="T54" fmla="*/ 164 w 345"/>
                <a:gd name="T55" fmla="*/ 363 h 418"/>
                <a:gd name="T56" fmla="*/ 142 w 345"/>
                <a:gd name="T57" fmla="*/ 135 h 418"/>
                <a:gd name="T58" fmla="*/ 143 w 345"/>
                <a:gd name="T59" fmla="*/ 355 h 418"/>
                <a:gd name="T60" fmla="*/ 166 w 345"/>
                <a:gd name="T61" fmla="*/ 59 h 418"/>
                <a:gd name="T62" fmla="*/ 159 w 345"/>
                <a:gd name="T63" fmla="*/ 46 h 418"/>
                <a:gd name="T64" fmla="*/ 190 w 345"/>
                <a:gd name="T65" fmla="*/ 83 h 418"/>
                <a:gd name="T66" fmla="*/ 138 w 345"/>
                <a:gd name="T67" fmla="*/ 203 h 418"/>
                <a:gd name="T68" fmla="*/ 138 w 345"/>
                <a:gd name="T69" fmla="*/ 53 h 418"/>
                <a:gd name="T70" fmla="*/ 135 w 345"/>
                <a:gd name="T71" fmla="*/ 76 h 418"/>
                <a:gd name="T72" fmla="*/ 135 w 345"/>
                <a:gd name="T73" fmla="*/ 203 h 418"/>
                <a:gd name="T74" fmla="*/ 123 w 345"/>
                <a:gd name="T75" fmla="*/ 328 h 418"/>
                <a:gd name="T76" fmla="*/ 91 w 345"/>
                <a:gd name="T77" fmla="*/ 106 h 418"/>
                <a:gd name="T78" fmla="*/ 67 w 345"/>
                <a:gd name="T79" fmla="*/ 181 h 418"/>
                <a:gd name="T80" fmla="*/ 65 w 345"/>
                <a:gd name="T81" fmla="*/ 212 h 418"/>
                <a:gd name="T82" fmla="*/ 65 w 345"/>
                <a:gd name="T83" fmla="*/ 205 h 418"/>
                <a:gd name="T84" fmla="*/ 64 w 345"/>
                <a:gd name="T85" fmla="*/ 281 h 418"/>
                <a:gd name="T86" fmla="*/ 72 w 345"/>
                <a:gd name="T87" fmla="*/ 240 h 418"/>
                <a:gd name="T88" fmla="*/ 129 w 345"/>
                <a:gd name="T89" fmla="*/ 164 h 418"/>
                <a:gd name="T90" fmla="*/ 90 w 345"/>
                <a:gd name="T91" fmla="*/ 134 h 418"/>
                <a:gd name="T92" fmla="*/ 64 w 345"/>
                <a:gd name="T93" fmla="*/ 301 h 418"/>
                <a:gd name="T94" fmla="*/ 92 w 345"/>
                <a:gd name="T95" fmla="*/ 331 h 418"/>
                <a:gd name="T96" fmla="*/ 93 w 345"/>
                <a:gd name="T97" fmla="*/ 96 h 418"/>
                <a:gd name="T98" fmla="*/ 55 w 345"/>
                <a:gd name="T99" fmla="*/ 56 h 418"/>
                <a:gd name="T100" fmla="*/ 74 w 345"/>
                <a:gd name="T101" fmla="*/ 359 h 418"/>
                <a:gd name="T102" fmla="*/ 126 w 345"/>
                <a:gd name="T103" fmla="*/ 353 h 418"/>
                <a:gd name="T104" fmla="*/ 116 w 345"/>
                <a:gd name="T105" fmla="*/ 376 h 418"/>
                <a:gd name="T106" fmla="*/ 139 w 345"/>
                <a:gd name="T107" fmla="*/ 310 h 418"/>
                <a:gd name="T108" fmla="*/ 163 w 345"/>
                <a:gd name="T109" fmla="*/ 382 h 418"/>
                <a:gd name="T110" fmla="*/ 197 w 345"/>
                <a:gd name="T111" fmla="*/ 110 h 418"/>
                <a:gd name="T112" fmla="*/ 280 w 345"/>
                <a:gd name="T113" fmla="*/ 275 h 418"/>
                <a:gd name="T114" fmla="*/ 269 w 345"/>
                <a:gd name="T115" fmla="*/ 11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 h="418">
                  <a:moveTo>
                    <a:pt x="342" y="57"/>
                  </a:moveTo>
                  <a:cubicBezTo>
                    <a:pt x="322" y="58"/>
                    <a:pt x="299" y="59"/>
                    <a:pt x="277" y="57"/>
                  </a:cubicBezTo>
                  <a:cubicBezTo>
                    <a:pt x="275" y="51"/>
                    <a:pt x="274" y="41"/>
                    <a:pt x="274" y="33"/>
                  </a:cubicBezTo>
                  <a:cubicBezTo>
                    <a:pt x="274" y="31"/>
                    <a:pt x="274" y="26"/>
                    <a:pt x="271" y="27"/>
                  </a:cubicBezTo>
                  <a:cubicBezTo>
                    <a:pt x="267" y="28"/>
                    <a:pt x="271" y="35"/>
                    <a:pt x="271" y="36"/>
                  </a:cubicBezTo>
                  <a:cubicBezTo>
                    <a:pt x="272" y="39"/>
                    <a:pt x="272" y="47"/>
                    <a:pt x="273" y="51"/>
                  </a:cubicBezTo>
                  <a:cubicBezTo>
                    <a:pt x="273" y="53"/>
                    <a:pt x="274" y="56"/>
                    <a:pt x="273" y="57"/>
                  </a:cubicBezTo>
                  <a:cubicBezTo>
                    <a:pt x="271" y="59"/>
                    <a:pt x="263" y="57"/>
                    <a:pt x="261" y="56"/>
                  </a:cubicBezTo>
                  <a:cubicBezTo>
                    <a:pt x="244" y="54"/>
                    <a:pt x="221" y="53"/>
                    <a:pt x="206" y="48"/>
                  </a:cubicBezTo>
                  <a:cubicBezTo>
                    <a:pt x="204" y="47"/>
                    <a:pt x="200" y="45"/>
                    <a:pt x="200" y="43"/>
                  </a:cubicBezTo>
                  <a:cubicBezTo>
                    <a:pt x="200" y="41"/>
                    <a:pt x="204" y="36"/>
                    <a:pt x="201" y="33"/>
                  </a:cubicBezTo>
                  <a:cubicBezTo>
                    <a:pt x="197" y="29"/>
                    <a:pt x="194" y="42"/>
                    <a:pt x="195" y="44"/>
                  </a:cubicBezTo>
                  <a:cubicBezTo>
                    <a:pt x="184" y="48"/>
                    <a:pt x="175" y="41"/>
                    <a:pt x="163" y="41"/>
                  </a:cubicBezTo>
                  <a:cubicBezTo>
                    <a:pt x="160" y="41"/>
                    <a:pt x="157" y="41"/>
                    <a:pt x="155" y="42"/>
                  </a:cubicBezTo>
                  <a:cubicBezTo>
                    <a:pt x="152" y="42"/>
                    <a:pt x="146" y="45"/>
                    <a:pt x="144" y="44"/>
                  </a:cubicBezTo>
                  <a:cubicBezTo>
                    <a:pt x="140" y="43"/>
                    <a:pt x="145" y="32"/>
                    <a:pt x="138" y="34"/>
                  </a:cubicBezTo>
                  <a:cubicBezTo>
                    <a:pt x="134" y="35"/>
                    <a:pt x="139" y="41"/>
                    <a:pt x="138" y="43"/>
                  </a:cubicBezTo>
                  <a:cubicBezTo>
                    <a:pt x="138" y="44"/>
                    <a:pt x="132" y="47"/>
                    <a:pt x="130" y="47"/>
                  </a:cubicBezTo>
                  <a:cubicBezTo>
                    <a:pt x="123" y="49"/>
                    <a:pt x="119" y="50"/>
                    <a:pt x="114" y="53"/>
                  </a:cubicBezTo>
                  <a:cubicBezTo>
                    <a:pt x="114" y="53"/>
                    <a:pt x="110" y="56"/>
                    <a:pt x="109" y="54"/>
                  </a:cubicBezTo>
                  <a:cubicBezTo>
                    <a:pt x="107" y="51"/>
                    <a:pt x="116" y="50"/>
                    <a:pt x="116" y="47"/>
                  </a:cubicBezTo>
                  <a:cubicBezTo>
                    <a:pt x="115" y="43"/>
                    <a:pt x="108" y="48"/>
                    <a:pt x="107" y="49"/>
                  </a:cubicBezTo>
                  <a:cubicBezTo>
                    <a:pt x="106" y="50"/>
                    <a:pt x="105" y="54"/>
                    <a:pt x="104" y="54"/>
                  </a:cubicBezTo>
                  <a:cubicBezTo>
                    <a:pt x="101" y="55"/>
                    <a:pt x="97" y="54"/>
                    <a:pt x="94" y="54"/>
                  </a:cubicBezTo>
                  <a:cubicBezTo>
                    <a:pt x="83" y="55"/>
                    <a:pt x="66" y="55"/>
                    <a:pt x="54" y="54"/>
                  </a:cubicBezTo>
                  <a:cubicBezTo>
                    <a:pt x="54" y="42"/>
                    <a:pt x="54" y="25"/>
                    <a:pt x="53" y="13"/>
                  </a:cubicBezTo>
                  <a:cubicBezTo>
                    <a:pt x="53" y="10"/>
                    <a:pt x="52" y="0"/>
                    <a:pt x="49" y="1"/>
                  </a:cubicBezTo>
                  <a:cubicBezTo>
                    <a:pt x="46" y="1"/>
                    <a:pt x="44" y="17"/>
                    <a:pt x="50" y="13"/>
                  </a:cubicBezTo>
                  <a:cubicBezTo>
                    <a:pt x="51" y="22"/>
                    <a:pt x="53" y="33"/>
                    <a:pt x="52" y="41"/>
                  </a:cubicBezTo>
                  <a:cubicBezTo>
                    <a:pt x="52" y="43"/>
                    <a:pt x="53" y="52"/>
                    <a:pt x="52" y="53"/>
                  </a:cubicBezTo>
                  <a:cubicBezTo>
                    <a:pt x="50" y="55"/>
                    <a:pt x="37" y="54"/>
                    <a:pt x="33" y="54"/>
                  </a:cubicBezTo>
                  <a:cubicBezTo>
                    <a:pt x="25" y="54"/>
                    <a:pt x="11" y="52"/>
                    <a:pt x="4" y="55"/>
                  </a:cubicBezTo>
                  <a:cubicBezTo>
                    <a:pt x="0" y="56"/>
                    <a:pt x="2" y="59"/>
                    <a:pt x="2" y="60"/>
                  </a:cubicBezTo>
                  <a:cubicBezTo>
                    <a:pt x="5" y="61"/>
                    <a:pt x="8" y="62"/>
                    <a:pt x="11" y="62"/>
                  </a:cubicBezTo>
                  <a:cubicBezTo>
                    <a:pt x="12" y="62"/>
                    <a:pt x="13" y="61"/>
                    <a:pt x="14" y="60"/>
                  </a:cubicBezTo>
                  <a:cubicBezTo>
                    <a:pt x="21" y="59"/>
                    <a:pt x="32" y="65"/>
                    <a:pt x="33" y="57"/>
                  </a:cubicBezTo>
                  <a:cubicBezTo>
                    <a:pt x="39" y="56"/>
                    <a:pt x="45" y="56"/>
                    <a:pt x="52" y="57"/>
                  </a:cubicBezTo>
                  <a:cubicBezTo>
                    <a:pt x="52" y="77"/>
                    <a:pt x="53" y="96"/>
                    <a:pt x="53" y="116"/>
                  </a:cubicBezTo>
                  <a:cubicBezTo>
                    <a:pt x="53" y="123"/>
                    <a:pt x="53" y="130"/>
                    <a:pt x="53" y="137"/>
                  </a:cubicBezTo>
                  <a:cubicBezTo>
                    <a:pt x="52" y="149"/>
                    <a:pt x="47" y="164"/>
                    <a:pt x="47" y="178"/>
                  </a:cubicBezTo>
                  <a:cubicBezTo>
                    <a:pt x="47" y="184"/>
                    <a:pt x="49" y="198"/>
                    <a:pt x="51" y="201"/>
                  </a:cubicBezTo>
                  <a:cubicBezTo>
                    <a:pt x="52" y="202"/>
                    <a:pt x="53" y="202"/>
                    <a:pt x="54" y="203"/>
                  </a:cubicBezTo>
                  <a:cubicBezTo>
                    <a:pt x="54" y="204"/>
                    <a:pt x="54" y="206"/>
                    <a:pt x="54" y="207"/>
                  </a:cubicBezTo>
                  <a:cubicBezTo>
                    <a:pt x="53" y="221"/>
                    <a:pt x="56" y="236"/>
                    <a:pt x="54" y="250"/>
                  </a:cubicBezTo>
                  <a:cubicBezTo>
                    <a:pt x="53" y="250"/>
                    <a:pt x="52" y="246"/>
                    <a:pt x="52" y="247"/>
                  </a:cubicBezTo>
                  <a:cubicBezTo>
                    <a:pt x="56" y="260"/>
                    <a:pt x="52" y="276"/>
                    <a:pt x="54" y="290"/>
                  </a:cubicBezTo>
                  <a:cubicBezTo>
                    <a:pt x="54" y="294"/>
                    <a:pt x="56" y="297"/>
                    <a:pt x="57" y="300"/>
                  </a:cubicBezTo>
                  <a:cubicBezTo>
                    <a:pt x="59" y="317"/>
                    <a:pt x="57" y="336"/>
                    <a:pt x="57" y="352"/>
                  </a:cubicBezTo>
                  <a:cubicBezTo>
                    <a:pt x="58" y="357"/>
                    <a:pt x="59" y="370"/>
                    <a:pt x="57" y="374"/>
                  </a:cubicBezTo>
                  <a:cubicBezTo>
                    <a:pt x="56" y="375"/>
                    <a:pt x="47" y="377"/>
                    <a:pt x="44" y="377"/>
                  </a:cubicBezTo>
                  <a:cubicBezTo>
                    <a:pt x="37" y="378"/>
                    <a:pt x="31" y="378"/>
                    <a:pt x="24" y="378"/>
                  </a:cubicBezTo>
                  <a:cubicBezTo>
                    <a:pt x="16" y="377"/>
                    <a:pt x="20" y="382"/>
                    <a:pt x="25" y="383"/>
                  </a:cubicBezTo>
                  <a:cubicBezTo>
                    <a:pt x="35" y="384"/>
                    <a:pt x="48" y="380"/>
                    <a:pt x="57" y="382"/>
                  </a:cubicBezTo>
                  <a:cubicBezTo>
                    <a:pt x="57" y="385"/>
                    <a:pt x="55" y="395"/>
                    <a:pt x="58" y="394"/>
                  </a:cubicBezTo>
                  <a:cubicBezTo>
                    <a:pt x="59" y="394"/>
                    <a:pt x="60" y="388"/>
                    <a:pt x="60" y="387"/>
                  </a:cubicBezTo>
                  <a:cubicBezTo>
                    <a:pt x="61" y="380"/>
                    <a:pt x="61" y="382"/>
                    <a:pt x="68" y="381"/>
                  </a:cubicBezTo>
                  <a:cubicBezTo>
                    <a:pt x="77" y="381"/>
                    <a:pt x="90" y="378"/>
                    <a:pt x="98" y="379"/>
                  </a:cubicBezTo>
                  <a:cubicBezTo>
                    <a:pt x="106" y="381"/>
                    <a:pt x="111" y="388"/>
                    <a:pt x="118" y="387"/>
                  </a:cubicBezTo>
                  <a:cubicBezTo>
                    <a:pt x="119" y="387"/>
                    <a:pt x="120" y="386"/>
                    <a:pt x="121" y="386"/>
                  </a:cubicBezTo>
                  <a:cubicBezTo>
                    <a:pt x="125" y="386"/>
                    <a:pt x="129" y="390"/>
                    <a:pt x="133" y="392"/>
                  </a:cubicBezTo>
                  <a:cubicBezTo>
                    <a:pt x="138" y="393"/>
                    <a:pt x="145" y="392"/>
                    <a:pt x="150" y="393"/>
                  </a:cubicBezTo>
                  <a:cubicBezTo>
                    <a:pt x="165" y="394"/>
                    <a:pt x="180" y="388"/>
                    <a:pt x="192" y="386"/>
                  </a:cubicBezTo>
                  <a:cubicBezTo>
                    <a:pt x="195" y="388"/>
                    <a:pt x="193" y="398"/>
                    <a:pt x="197" y="397"/>
                  </a:cubicBezTo>
                  <a:cubicBezTo>
                    <a:pt x="200" y="396"/>
                    <a:pt x="199" y="388"/>
                    <a:pt x="199" y="385"/>
                  </a:cubicBezTo>
                  <a:cubicBezTo>
                    <a:pt x="203" y="383"/>
                    <a:pt x="209" y="380"/>
                    <a:pt x="214" y="380"/>
                  </a:cubicBezTo>
                  <a:cubicBezTo>
                    <a:pt x="211" y="383"/>
                    <a:pt x="204" y="383"/>
                    <a:pt x="204" y="388"/>
                  </a:cubicBezTo>
                  <a:cubicBezTo>
                    <a:pt x="213" y="387"/>
                    <a:pt x="218" y="379"/>
                    <a:pt x="228" y="380"/>
                  </a:cubicBezTo>
                  <a:cubicBezTo>
                    <a:pt x="245" y="381"/>
                    <a:pt x="265" y="380"/>
                    <a:pt x="282" y="382"/>
                  </a:cubicBezTo>
                  <a:cubicBezTo>
                    <a:pt x="281" y="389"/>
                    <a:pt x="281" y="394"/>
                    <a:pt x="281" y="402"/>
                  </a:cubicBezTo>
                  <a:cubicBezTo>
                    <a:pt x="280" y="406"/>
                    <a:pt x="279" y="418"/>
                    <a:pt x="284" y="417"/>
                  </a:cubicBezTo>
                  <a:cubicBezTo>
                    <a:pt x="286" y="417"/>
                    <a:pt x="289" y="407"/>
                    <a:pt x="289" y="404"/>
                  </a:cubicBezTo>
                  <a:cubicBezTo>
                    <a:pt x="289" y="402"/>
                    <a:pt x="289" y="399"/>
                    <a:pt x="289" y="398"/>
                  </a:cubicBezTo>
                  <a:cubicBezTo>
                    <a:pt x="288" y="397"/>
                    <a:pt x="285" y="396"/>
                    <a:pt x="285" y="396"/>
                  </a:cubicBezTo>
                  <a:cubicBezTo>
                    <a:pt x="283" y="392"/>
                    <a:pt x="286" y="385"/>
                    <a:pt x="286" y="382"/>
                  </a:cubicBezTo>
                  <a:cubicBezTo>
                    <a:pt x="290" y="382"/>
                    <a:pt x="294" y="384"/>
                    <a:pt x="298" y="384"/>
                  </a:cubicBezTo>
                  <a:cubicBezTo>
                    <a:pt x="300" y="383"/>
                    <a:pt x="298" y="382"/>
                    <a:pt x="299" y="381"/>
                  </a:cubicBezTo>
                  <a:cubicBezTo>
                    <a:pt x="302" y="381"/>
                    <a:pt x="307" y="382"/>
                    <a:pt x="312" y="382"/>
                  </a:cubicBezTo>
                  <a:cubicBezTo>
                    <a:pt x="316" y="382"/>
                    <a:pt x="325" y="381"/>
                    <a:pt x="323" y="377"/>
                  </a:cubicBezTo>
                  <a:cubicBezTo>
                    <a:pt x="312" y="376"/>
                    <a:pt x="298" y="379"/>
                    <a:pt x="286" y="378"/>
                  </a:cubicBezTo>
                  <a:cubicBezTo>
                    <a:pt x="284" y="361"/>
                    <a:pt x="285" y="343"/>
                    <a:pt x="284" y="326"/>
                  </a:cubicBezTo>
                  <a:cubicBezTo>
                    <a:pt x="290" y="325"/>
                    <a:pt x="285" y="322"/>
                    <a:pt x="284" y="321"/>
                  </a:cubicBezTo>
                  <a:cubicBezTo>
                    <a:pt x="284" y="319"/>
                    <a:pt x="287" y="313"/>
                    <a:pt x="287" y="310"/>
                  </a:cubicBezTo>
                  <a:cubicBezTo>
                    <a:pt x="287" y="307"/>
                    <a:pt x="288" y="304"/>
                    <a:pt x="288" y="302"/>
                  </a:cubicBezTo>
                  <a:cubicBezTo>
                    <a:pt x="287" y="300"/>
                    <a:pt x="286" y="298"/>
                    <a:pt x="286" y="296"/>
                  </a:cubicBezTo>
                  <a:cubicBezTo>
                    <a:pt x="285" y="292"/>
                    <a:pt x="286" y="288"/>
                    <a:pt x="287" y="284"/>
                  </a:cubicBezTo>
                  <a:cubicBezTo>
                    <a:pt x="289" y="259"/>
                    <a:pt x="287" y="231"/>
                    <a:pt x="286" y="204"/>
                  </a:cubicBezTo>
                  <a:cubicBezTo>
                    <a:pt x="286" y="193"/>
                    <a:pt x="284" y="180"/>
                    <a:pt x="286" y="168"/>
                  </a:cubicBezTo>
                  <a:cubicBezTo>
                    <a:pt x="287" y="160"/>
                    <a:pt x="287" y="151"/>
                    <a:pt x="287" y="142"/>
                  </a:cubicBezTo>
                  <a:cubicBezTo>
                    <a:pt x="287" y="135"/>
                    <a:pt x="283" y="126"/>
                    <a:pt x="282" y="119"/>
                  </a:cubicBezTo>
                  <a:cubicBezTo>
                    <a:pt x="281" y="112"/>
                    <a:pt x="282" y="104"/>
                    <a:pt x="281" y="97"/>
                  </a:cubicBezTo>
                  <a:cubicBezTo>
                    <a:pt x="280" y="84"/>
                    <a:pt x="280" y="71"/>
                    <a:pt x="278" y="61"/>
                  </a:cubicBezTo>
                  <a:cubicBezTo>
                    <a:pt x="293" y="60"/>
                    <a:pt x="314" y="63"/>
                    <a:pt x="332" y="62"/>
                  </a:cubicBezTo>
                  <a:cubicBezTo>
                    <a:pt x="336" y="62"/>
                    <a:pt x="345" y="63"/>
                    <a:pt x="342" y="57"/>
                  </a:cubicBezTo>
                  <a:close/>
                  <a:moveTo>
                    <a:pt x="53" y="190"/>
                  </a:moveTo>
                  <a:cubicBezTo>
                    <a:pt x="51" y="188"/>
                    <a:pt x="51" y="183"/>
                    <a:pt x="53" y="180"/>
                  </a:cubicBezTo>
                  <a:cubicBezTo>
                    <a:pt x="54" y="183"/>
                    <a:pt x="53" y="187"/>
                    <a:pt x="53" y="190"/>
                  </a:cubicBezTo>
                  <a:close/>
                  <a:moveTo>
                    <a:pt x="235" y="80"/>
                  </a:moveTo>
                  <a:cubicBezTo>
                    <a:pt x="228" y="83"/>
                    <a:pt x="216" y="84"/>
                    <a:pt x="209" y="81"/>
                  </a:cubicBezTo>
                  <a:cubicBezTo>
                    <a:pt x="216" y="78"/>
                    <a:pt x="230" y="70"/>
                    <a:pt x="235" y="80"/>
                  </a:cubicBezTo>
                  <a:close/>
                  <a:moveTo>
                    <a:pt x="260" y="110"/>
                  </a:moveTo>
                  <a:cubicBezTo>
                    <a:pt x="245" y="111"/>
                    <a:pt x="228" y="110"/>
                    <a:pt x="214" y="108"/>
                  </a:cubicBezTo>
                  <a:cubicBezTo>
                    <a:pt x="223" y="104"/>
                    <a:pt x="238" y="100"/>
                    <a:pt x="249" y="99"/>
                  </a:cubicBezTo>
                  <a:cubicBezTo>
                    <a:pt x="253" y="98"/>
                    <a:pt x="257" y="107"/>
                    <a:pt x="260" y="110"/>
                  </a:cubicBezTo>
                  <a:close/>
                  <a:moveTo>
                    <a:pt x="250" y="88"/>
                  </a:moveTo>
                  <a:cubicBezTo>
                    <a:pt x="252" y="89"/>
                    <a:pt x="254" y="90"/>
                    <a:pt x="255" y="92"/>
                  </a:cubicBezTo>
                  <a:cubicBezTo>
                    <a:pt x="252" y="93"/>
                    <a:pt x="251" y="90"/>
                    <a:pt x="250" y="88"/>
                  </a:cubicBezTo>
                  <a:close/>
                  <a:moveTo>
                    <a:pt x="277" y="204"/>
                  </a:moveTo>
                  <a:cubicBezTo>
                    <a:pt x="257" y="203"/>
                    <a:pt x="236" y="206"/>
                    <a:pt x="216" y="203"/>
                  </a:cubicBezTo>
                  <a:cubicBezTo>
                    <a:pt x="232" y="194"/>
                    <a:pt x="255" y="190"/>
                    <a:pt x="278" y="191"/>
                  </a:cubicBezTo>
                  <a:cubicBezTo>
                    <a:pt x="277" y="196"/>
                    <a:pt x="279" y="200"/>
                    <a:pt x="277" y="204"/>
                  </a:cubicBezTo>
                  <a:close/>
                  <a:moveTo>
                    <a:pt x="203" y="347"/>
                  </a:moveTo>
                  <a:cubicBezTo>
                    <a:pt x="202" y="347"/>
                    <a:pt x="201" y="346"/>
                    <a:pt x="199" y="346"/>
                  </a:cubicBezTo>
                  <a:cubicBezTo>
                    <a:pt x="201" y="343"/>
                    <a:pt x="202" y="337"/>
                    <a:pt x="203" y="333"/>
                  </a:cubicBezTo>
                  <a:cubicBezTo>
                    <a:pt x="206" y="334"/>
                    <a:pt x="210" y="334"/>
                    <a:pt x="214" y="335"/>
                  </a:cubicBezTo>
                  <a:cubicBezTo>
                    <a:pt x="210" y="338"/>
                    <a:pt x="199" y="340"/>
                    <a:pt x="203" y="347"/>
                  </a:cubicBezTo>
                  <a:close/>
                  <a:moveTo>
                    <a:pt x="248" y="352"/>
                  </a:moveTo>
                  <a:cubicBezTo>
                    <a:pt x="248" y="353"/>
                    <a:pt x="246" y="354"/>
                    <a:pt x="246" y="353"/>
                  </a:cubicBezTo>
                  <a:cubicBezTo>
                    <a:pt x="247" y="353"/>
                    <a:pt x="247" y="352"/>
                    <a:pt x="248" y="352"/>
                  </a:cubicBezTo>
                  <a:close/>
                  <a:moveTo>
                    <a:pt x="236" y="350"/>
                  </a:moveTo>
                  <a:cubicBezTo>
                    <a:pt x="227" y="352"/>
                    <a:pt x="216" y="356"/>
                    <a:pt x="205" y="354"/>
                  </a:cubicBezTo>
                  <a:cubicBezTo>
                    <a:pt x="206" y="345"/>
                    <a:pt x="221" y="347"/>
                    <a:pt x="230" y="346"/>
                  </a:cubicBezTo>
                  <a:cubicBezTo>
                    <a:pt x="237" y="345"/>
                    <a:pt x="243" y="346"/>
                    <a:pt x="248" y="345"/>
                  </a:cubicBezTo>
                  <a:cubicBezTo>
                    <a:pt x="246" y="350"/>
                    <a:pt x="241" y="348"/>
                    <a:pt x="236" y="350"/>
                  </a:cubicBezTo>
                  <a:close/>
                  <a:moveTo>
                    <a:pt x="257" y="356"/>
                  </a:moveTo>
                  <a:cubicBezTo>
                    <a:pt x="256" y="359"/>
                    <a:pt x="252" y="362"/>
                    <a:pt x="248" y="364"/>
                  </a:cubicBezTo>
                  <a:cubicBezTo>
                    <a:pt x="251" y="361"/>
                    <a:pt x="254" y="359"/>
                    <a:pt x="257" y="356"/>
                  </a:cubicBezTo>
                  <a:close/>
                  <a:moveTo>
                    <a:pt x="223" y="342"/>
                  </a:moveTo>
                  <a:cubicBezTo>
                    <a:pt x="216" y="343"/>
                    <a:pt x="212" y="345"/>
                    <a:pt x="207" y="343"/>
                  </a:cubicBezTo>
                  <a:cubicBezTo>
                    <a:pt x="218" y="331"/>
                    <a:pt x="243" y="335"/>
                    <a:pt x="260" y="335"/>
                  </a:cubicBezTo>
                  <a:cubicBezTo>
                    <a:pt x="257" y="344"/>
                    <a:pt x="235" y="341"/>
                    <a:pt x="223" y="342"/>
                  </a:cubicBezTo>
                  <a:close/>
                  <a:moveTo>
                    <a:pt x="233" y="332"/>
                  </a:moveTo>
                  <a:cubicBezTo>
                    <a:pt x="238" y="331"/>
                    <a:pt x="245" y="330"/>
                    <a:pt x="251" y="329"/>
                  </a:cubicBezTo>
                  <a:cubicBezTo>
                    <a:pt x="239" y="326"/>
                    <a:pt x="228" y="334"/>
                    <a:pt x="216" y="331"/>
                  </a:cubicBezTo>
                  <a:cubicBezTo>
                    <a:pt x="225" y="329"/>
                    <a:pt x="236" y="328"/>
                    <a:pt x="246" y="326"/>
                  </a:cubicBezTo>
                  <a:cubicBezTo>
                    <a:pt x="231" y="325"/>
                    <a:pt x="217" y="328"/>
                    <a:pt x="203" y="330"/>
                  </a:cubicBezTo>
                  <a:cubicBezTo>
                    <a:pt x="204" y="323"/>
                    <a:pt x="201" y="317"/>
                    <a:pt x="200" y="313"/>
                  </a:cubicBezTo>
                  <a:cubicBezTo>
                    <a:pt x="199" y="312"/>
                    <a:pt x="199" y="307"/>
                    <a:pt x="200" y="307"/>
                  </a:cubicBezTo>
                  <a:cubicBezTo>
                    <a:pt x="202" y="307"/>
                    <a:pt x="203" y="308"/>
                    <a:pt x="204" y="308"/>
                  </a:cubicBezTo>
                  <a:cubicBezTo>
                    <a:pt x="210" y="309"/>
                    <a:pt x="216" y="307"/>
                    <a:pt x="223" y="307"/>
                  </a:cubicBezTo>
                  <a:cubicBezTo>
                    <a:pt x="231" y="307"/>
                    <a:pt x="240" y="308"/>
                    <a:pt x="247" y="308"/>
                  </a:cubicBezTo>
                  <a:cubicBezTo>
                    <a:pt x="239" y="309"/>
                    <a:pt x="231" y="310"/>
                    <a:pt x="222" y="312"/>
                  </a:cubicBezTo>
                  <a:cubicBezTo>
                    <a:pt x="217" y="313"/>
                    <a:pt x="210" y="312"/>
                    <a:pt x="207" y="314"/>
                  </a:cubicBezTo>
                  <a:cubicBezTo>
                    <a:pt x="201" y="319"/>
                    <a:pt x="211" y="320"/>
                    <a:pt x="215" y="321"/>
                  </a:cubicBezTo>
                  <a:cubicBezTo>
                    <a:pt x="231" y="324"/>
                    <a:pt x="249" y="322"/>
                    <a:pt x="268" y="325"/>
                  </a:cubicBezTo>
                  <a:cubicBezTo>
                    <a:pt x="264" y="337"/>
                    <a:pt x="244" y="331"/>
                    <a:pt x="233" y="332"/>
                  </a:cubicBezTo>
                  <a:close/>
                  <a:moveTo>
                    <a:pt x="204" y="220"/>
                  </a:moveTo>
                  <a:cubicBezTo>
                    <a:pt x="220" y="223"/>
                    <a:pt x="240" y="221"/>
                    <a:pt x="256" y="226"/>
                  </a:cubicBezTo>
                  <a:cubicBezTo>
                    <a:pt x="238" y="228"/>
                    <a:pt x="221" y="228"/>
                    <a:pt x="203" y="230"/>
                  </a:cubicBezTo>
                  <a:cubicBezTo>
                    <a:pt x="204" y="227"/>
                    <a:pt x="203" y="223"/>
                    <a:pt x="204" y="220"/>
                  </a:cubicBezTo>
                  <a:close/>
                  <a:moveTo>
                    <a:pt x="216" y="101"/>
                  </a:moveTo>
                  <a:cubicBezTo>
                    <a:pt x="214" y="102"/>
                    <a:pt x="212" y="103"/>
                    <a:pt x="209" y="103"/>
                  </a:cubicBezTo>
                  <a:cubicBezTo>
                    <a:pt x="208" y="102"/>
                    <a:pt x="208" y="101"/>
                    <a:pt x="207" y="99"/>
                  </a:cubicBezTo>
                  <a:cubicBezTo>
                    <a:pt x="210" y="100"/>
                    <a:pt x="213" y="100"/>
                    <a:pt x="216" y="101"/>
                  </a:cubicBezTo>
                  <a:close/>
                  <a:moveTo>
                    <a:pt x="208" y="87"/>
                  </a:moveTo>
                  <a:cubicBezTo>
                    <a:pt x="209" y="87"/>
                    <a:pt x="210" y="88"/>
                    <a:pt x="211" y="88"/>
                  </a:cubicBezTo>
                  <a:cubicBezTo>
                    <a:pt x="210" y="88"/>
                    <a:pt x="209" y="89"/>
                    <a:pt x="208" y="89"/>
                  </a:cubicBezTo>
                  <a:cubicBezTo>
                    <a:pt x="208" y="88"/>
                    <a:pt x="208" y="88"/>
                    <a:pt x="208" y="87"/>
                  </a:cubicBezTo>
                  <a:close/>
                  <a:moveTo>
                    <a:pt x="209" y="188"/>
                  </a:moveTo>
                  <a:cubicBezTo>
                    <a:pt x="216" y="191"/>
                    <a:pt x="227" y="189"/>
                    <a:pt x="236" y="190"/>
                  </a:cubicBezTo>
                  <a:cubicBezTo>
                    <a:pt x="233" y="193"/>
                    <a:pt x="227" y="194"/>
                    <a:pt x="222" y="195"/>
                  </a:cubicBezTo>
                  <a:cubicBezTo>
                    <a:pt x="217" y="196"/>
                    <a:pt x="206" y="198"/>
                    <a:pt x="207" y="204"/>
                  </a:cubicBezTo>
                  <a:cubicBezTo>
                    <a:pt x="208" y="208"/>
                    <a:pt x="215" y="208"/>
                    <a:pt x="218" y="208"/>
                  </a:cubicBezTo>
                  <a:cubicBezTo>
                    <a:pt x="214" y="211"/>
                    <a:pt x="208" y="212"/>
                    <a:pt x="204" y="214"/>
                  </a:cubicBezTo>
                  <a:cubicBezTo>
                    <a:pt x="205" y="203"/>
                    <a:pt x="206" y="190"/>
                    <a:pt x="206" y="178"/>
                  </a:cubicBezTo>
                  <a:cubicBezTo>
                    <a:pt x="211" y="179"/>
                    <a:pt x="218" y="177"/>
                    <a:pt x="223" y="178"/>
                  </a:cubicBezTo>
                  <a:cubicBezTo>
                    <a:pt x="219" y="181"/>
                    <a:pt x="208" y="180"/>
                    <a:pt x="207" y="184"/>
                  </a:cubicBezTo>
                  <a:cubicBezTo>
                    <a:pt x="207" y="185"/>
                    <a:pt x="208" y="187"/>
                    <a:pt x="209" y="188"/>
                  </a:cubicBezTo>
                  <a:close/>
                  <a:moveTo>
                    <a:pt x="205" y="159"/>
                  </a:moveTo>
                  <a:cubicBezTo>
                    <a:pt x="210" y="160"/>
                    <a:pt x="216" y="161"/>
                    <a:pt x="221" y="161"/>
                  </a:cubicBezTo>
                  <a:cubicBezTo>
                    <a:pt x="217" y="164"/>
                    <a:pt x="211" y="164"/>
                    <a:pt x="206" y="166"/>
                  </a:cubicBezTo>
                  <a:cubicBezTo>
                    <a:pt x="205" y="164"/>
                    <a:pt x="205" y="161"/>
                    <a:pt x="205" y="159"/>
                  </a:cubicBezTo>
                  <a:close/>
                  <a:moveTo>
                    <a:pt x="210" y="155"/>
                  </a:moveTo>
                  <a:cubicBezTo>
                    <a:pt x="225" y="149"/>
                    <a:pt x="244" y="147"/>
                    <a:pt x="262" y="145"/>
                  </a:cubicBezTo>
                  <a:cubicBezTo>
                    <a:pt x="264" y="148"/>
                    <a:pt x="272" y="157"/>
                    <a:pt x="262" y="157"/>
                  </a:cubicBezTo>
                  <a:cubicBezTo>
                    <a:pt x="247" y="157"/>
                    <a:pt x="224" y="158"/>
                    <a:pt x="210" y="155"/>
                  </a:cubicBezTo>
                  <a:close/>
                  <a:moveTo>
                    <a:pt x="206" y="150"/>
                  </a:moveTo>
                  <a:cubicBezTo>
                    <a:pt x="204" y="148"/>
                    <a:pt x="205" y="144"/>
                    <a:pt x="205" y="141"/>
                  </a:cubicBezTo>
                  <a:cubicBezTo>
                    <a:pt x="206" y="141"/>
                    <a:pt x="211" y="141"/>
                    <a:pt x="212" y="142"/>
                  </a:cubicBezTo>
                  <a:cubicBezTo>
                    <a:pt x="213" y="142"/>
                    <a:pt x="212" y="141"/>
                    <a:pt x="213" y="141"/>
                  </a:cubicBezTo>
                  <a:cubicBezTo>
                    <a:pt x="221" y="142"/>
                    <a:pt x="230" y="143"/>
                    <a:pt x="239" y="143"/>
                  </a:cubicBezTo>
                  <a:cubicBezTo>
                    <a:pt x="228" y="146"/>
                    <a:pt x="217" y="148"/>
                    <a:pt x="206" y="150"/>
                  </a:cubicBezTo>
                  <a:close/>
                  <a:moveTo>
                    <a:pt x="213" y="132"/>
                  </a:moveTo>
                  <a:cubicBezTo>
                    <a:pt x="213" y="130"/>
                    <a:pt x="213" y="127"/>
                    <a:pt x="213" y="126"/>
                  </a:cubicBezTo>
                  <a:cubicBezTo>
                    <a:pt x="222" y="125"/>
                    <a:pt x="236" y="125"/>
                    <a:pt x="246" y="127"/>
                  </a:cubicBezTo>
                  <a:cubicBezTo>
                    <a:pt x="235" y="129"/>
                    <a:pt x="223" y="131"/>
                    <a:pt x="213" y="132"/>
                  </a:cubicBezTo>
                  <a:close/>
                  <a:moveTo>
                    <a:pt x="212" y="117"/>
                  </a:moveTo>
                  <a:cubicBezTo>
                    <a:pt x="212" y="116"/>
                    <a:pt x="212" y="114"/>
                    <a:pt x="211" y="113"/>
                  </a:cubicBezTo>
                  <a:cubicBezTo>
                    <a:pt x="216" y="114"/>
                    <a:pt x="223" y="113"/>
                    <a:pt x="226" y="115"/>
                  </a:cubicBezTo>
                  <a:cubicBezTo>
                    <a:pt x="221" y="116"/>
                    <a:pt x="216" y="118"/>
                    <a:pt x="212" y="117"/>
                  </a:cubicBezTo>
                  <a:close/>
                  <a:moveTo>
                    <a:pt x="210" y="126"/>
                  </a:moveTo>
                  <a:cubicBezTo>
                    <a:pt x="210" y="128"/>
                    <a:pt x="211" y="131"/>
                    <a:pt x="210" y="133"/>
                  </a:cubicBezTo>
                  <a:cubicBezTo>
                    <a:pt x="209" y="134"/>
                    <a:pt x="207" y="134"/>
                    <a:pt x="204" y="134"/>
                  </a:cubicBezTo>
                  <a:cubicBezTo>
                    <a:pt x="204" y="132"/>
                    <a:pt x="204" y="128"/>
                    <a:pt x="204" y="125"/>
                  </a:cubicBezTo>
                  <a:cubicBezTo>
                    <a:pt x="206" y="125"/>
                    <a:pt x="208" y="125"/>
                    <a:pt x="210" y="126"/>
                  </a:cubicBezTo>
                  <a:close/>
                  <a:moveTo>
                    <a:pt x="204" y="236"/>
                  </a:moveTo>
                  <a:cubicBezTo>
                    <a:pt x="211" y="237"/>
                    <a:pt x="218" y="239"/>
                    <a:pt x="226" y="238"/>
                  </a:cubicBezTo>
                  <a:cubicBezTo>
                    <a:pt x="219" y="241"/>
                    <a:pt x="211" y="244"/>
                    <a:pt x="203" y="246"/>
                  </a:cubicBezTo>
                  <a:cubicBezTo>
                    <a:pt x="202" y="242"/>
                    <a:pt x="202" y="239"/>
                    <a:pt x="204" y="236"/>
                  </a:cubicBezTo>
                  <a:close/>
                  <a:moveTo>
                    <a:pt x="271" y="260"/>
                  </a:moveTo>
                  <a:cubicBezTo>
                    <a:pt x="270" y="262"/>
                    <a:pt x="264" y="262"/>
                    <a:pt x="261" y="262"/>
                  </a:cubicBezTo>
                  <a:cubicBezTo>
                    <a:pt x="247" y="262"/>
                    <a:pt x="231" y="260"/>
                    <a:pt x="216" y="260"/>
                  </a:cubicBezTo>
                  <a:cubicBezTo>
                    <a:pt x="228" y="255"/>
                    <a:pt x="243" y="254"/>
                    <a:pt x="259" y="253"/>
                  </a:cubicBezTo>
                  <a:cubicBezTo>
                    <a:pt x="262" y="253"/>
                    <a:pt x="271" y="254"/>
                    <a:pt x="270" y="249"/>
                  </a:cubicBezTo>
                  <a:cubicBezTo>
                    <a:pt x="269" y="247"/>
                    <a:pt x="261" y="249"/>
                    <a:pt x="258" y="249"/>
                  </a:cubicBezTo>
                  <a:cubicBezTo>
                    <a:pt x="243" y="251"/>
                    <a:pt x="225" y="251"/>
                    <a:pt x="210" y="250"/>
                  </a:cubicBezTo>
                  <a:cubicBezTo>
                    <a:pt x="223" y="240"/>
                    <a:pt x="252" y="239"/>
                    <a:pt x="273" y="242"/>
                  </a:cubicBezTo>
                  <a:cubicBezTo>
                    <a:pt x="270" y="246"/>
                    <a:pt x="275" y="257"/>
                    <a:pt x="271" y="260"/>
                  </a:cubicBezTo>
                  <a:close/>
                  <a:moveTo>
                    <a:pt x="272" y="274"/>
                  </a:moveTo>
                  <a:cubicBezTo>
                    <a:pt x="253" y="277"/>
                    <a:pt x="230" y="276"/>
                    <a:pt x="211" y="275"/>
                  </a:cubicBezTo>
                  <a:cubicBezTo>
                    <a:pt x="229" y="269"/>
                    <a:pt x="250" y="268"/>
                    <a:pt x="272" y="266"/>
                  </a:cubicBezTo>
                  <a:cubicBezTo>
                    <a:pt x="272" y="268"/>
                    <a:pt x="273" y="271"/>
                    <a:pt x="272" y="274"/>
                  </a:cubicBezTo>
                  <a:close/>
                  <a:moveTo>
                    <a:pt x="216" y="254"/>
                  </a:moveTo>
                  <a:cubicBezTo>
                    <a:pt x="212" y="256"/>
                    <a:pt x="207" y="257"/>
                    <a:pt x="203" y="258"/>
                  </a:cubicBezTo>
                  <a:cubicBezTo>
                    <a:pt x="199" y="251"/>
                    <a:pt x="212" y="256"/>
                    <a:pt x="216" y="254"/>
                  </a:cubicBezTo>
                  <a:close/>
                  <a:moveTo>
                    <a:pt x="238" y="265"/>
                  </a:moveTo>
                  <a:cubicBezTo>
                    <a:pt x="227" y="268"/>
                    <a:pt x="214" y="269"/>
                    <a:pt x="202" y="271"/>
                  </a:cubicBezTo>
                  <a:cubicBezTo>
                    <a:pt x="201" y="269"/>
                    <a:pt x="201" y="266"/>
                    <a:pt x="202" y="264"/>
                  </a:cubicBezTo>
                  <a:cubicBezTo>
                    <a:pt x="215" y="264"/>
                    <a:pt x="226" y="264"/>
                    <a:pt x="238" y="265"/>
                  </a:cubicBezTo>
                  <a:close/>
                  <a:moveTo>
                    <a:pt x="221" y="280"/>
                  </a:moveTo>
                  <a:cubicBezTo>
                    <a:pt x="215" y="282"/>
                    <a:pt x="208" y="283"/>
                    <a:pt x="201" y="285"/>
                  </a:cubicBezTo>
                  <a:cubicBezTo>
                    <a:pt x="201" y="284"/>
                    <a:pt x="201" y="281"/>
                    <a:pt x="201" y="280"/>
                  </a:cubicBezTo>
                  <a:cubicBezTo>
                    <a:pt x="207" y="279"/>
                    <a:pt x="214" y="280"/>
                    <a:pt x="221" y="280"/>
                  </a:cubicBezTo>
                  <a:close/>
                  <a:moveTo>
                    <a:pt x="201" y="295"/>
                  </a:moveTo>
                  <a:cubicBezTo>
                    <a:pt x="206" y="295"/>
                    <a:pt x="211" y="294"/>
                    <a:pt x="214" y="295"/>
                  </a:cubicBezTo>
                  <a:cubicBezTo>
                    <a:pt x="211" y="297"/>
                    <a:pt x="205" y="297"/>
                    <a:pt x="201" y="299"/>
                  </a:cubicBezTo>
                  <a:cubicBezTo>
                    <a:pt x="200" y="298"/>
                    <a:pt x="201" y="296"/>
                    <a:pt x="201" y="295"/>
                  </a:cubicBezTo>
                  <a:close/>
                  <a:moveTo>
                    <a:pt x="261" y="322"/>
                  </a:moveTo>
                  <a:cubicBezTo>
                    <a:pt x="245" y="321"/>
                    <a:pt x="225" y="321"/>
                    <a:pt x="210" y="317"/>
                  </a:cubicBezTo>
                  <a:cubicBezTo>
                    <a:pt x="228" y="312"/>
                    <a:pt x="248" y="309"/>
                    <a:pt x="268" y="309"/>
                  </a:cubicBezTo>
                  <a:cubicBezTo>
                    <a:pt x="269" y="317"/>
                    <a:pt x="270" y="322"/>
                    <a:pt x="261" y="322"/>
                  </a:cubicBezTo>
                  <a:close/>
                  <a:moveTo>
                    <a:pt x="212" y="306"/>
                  </a:moveTo>
                  <a:cubicBezTo>
                    <a:pt x="209" y="306"/>
                    <a:pt x="204" y="305"/>
                    <a:pt x="202" y="304"/>
                  </a:cubicBezTo>
                  <a:cubicBezTo>
                    <a:pt x="214" y="296"/>
                    <a:pt x="230" y="295"/>
                    <a:pt x="247" y="294"/>
                  </a:cubicBezTo>
                  <a:cubicBezTo>
                    <a:pt x="254" y="294"/>
                    <a:pt x="263" y="295"/>
                    <a:pt x="271" y="294"/>
                  </a:cubicBezTo>
                  <a:cubicBezTo>
                    <a:pt x="273" y="293"/>
                    <a:pt x="274" y="293"/>
                    <a:pt x="274" y="292"/>
                  </a:cubicBezTo>
                  <a:cubicBezTo>
                    <a:pt x="276" y="295"/>
                    <a:pt x="274" y="300"/>
                    <a:pt x="274" y="304"/>
                  </a:cubicBezTo>
                  <a:cubicBezTo>
                    <a:pt x="253" y="305"/>
                    <a:pt x="232" y="305"/>
                    <a:pt x="212" y="306"/>
                  </a:cubicBezTo>
                  <a:close/>
                  <a:moveTo>
                    <a:pt x="275" y="291"/>
                  </a:moveTo>
                  <a:cubicBezTo>
                    <a:pt x="272" y="284"/>
                    <a:pt x="266" y="288"/>
                    <a:pt x="261" y="289"/>
                  </a:cubicBezTo>
                  <a:cubicBezTo>
                    <a:pt x="261" y="284"/>
                    <a:pt x="256" y="289"/>
                    <a:pt x="252" y="289"/>
                  </a:cubicBezTo>
                  <a:cubicBezTo>
                    <a:pt x="238" y="292"/>
                    <a:pt x="218" y="290"/>
                    <a:pt x="203" y="290"/>
                  </a:cubicBezTo>
                  <a:cubicBezTo>
                    <a:pt x="223" y="281"/>
                    <a:pt x="249" y="279"/>
                    <a:pt x="274" y="279"/>
                  </a:cubicBezTo>
                  <a:cubicBezTo>
                    <a:pt x="275" y="282"/>
                    <a:pt x="275" y="287"/>
                    <a:pt x="275" y="291"/>
                  </a:cubicBezTo>
                  <a:close/>
                  <a:moveTo>
                    <a:pt x="276" y="247"/>
                  </a:moveTo>
                  <a:cubicBezTo>
                    <a:pt x="277" y="251"/>
                    <a:pt x="276" y="256"/>
                    <a:pt x="276" y="260"/>
                  </a:cubicBezTo>
                  <a:cubicBezTo>
                    <a:pt x="274" y="257"/>
                    <a:pt x="275" y="251"/>
                    <a:pt x="276" y="247"/>
                  </a:cubicBezTo>
                  <a:close/>
                  <a:moveTo>
                    <a:pt x="276" y="237"/>
                  </a:moveTo>
                  <a:cubicBezTo>
                    <a:pt x="257" y="237"/>
                    <a:pt x="234" y="234"/>
                    <a:pt x="216" y="234"/>
                  </a:cubicBezTo>
                  <a:cubicBezTo>
                    <a:pt x="231" y="231"/>
                    <a:pt x="252" y="230"/>
                    <a:pt x="268" y="228"/>
                  </a:cubicBezTo>
                  <a:cubicBezTo>
                    <a:pt x="270" y="228"/>
                    <a:pt x="273" y="229"/>
                    <a:pt x="273" y="226"/>
                  </a:cubicBezTo>
                  <a:cubicBezTo>
                    <a:pt x="273" y="222"/>
                    <a:pt x="259" y="221"/>
                    <a:pt x="256" y="221"/>
                  </a:cubicBezTo>
                  <a:cubicBezTo>
                    <a:pt x="242" y="219"/>
                    <a:pt x="226" y="218"/>
                    <a:pt x="213" y="216"/>
                  </a:cubicBezTo>
                  <a:cubicBezTo>
                    <a:pt x="229" y="208"/>
                    <a:pt x="257" y="210"/>
                    <a:pt x="277" y="211"/>
                  </a:cubicBezTo>
                  <a:cubicBezTo>
                    <a:pt x="277" y="219"/>
                    <a:pt x="277" y="229"/>
                    <a:pt x="276" y="237"/>
                  </a:cubicBezTo>
                  <a:close/>
                  <a:moveTo>
                    <a:pt x="278" y="185"/>
                  </a:moveTo>
                  <a:cubicBezTo>
                    <a:pt x="259" y="186"/>
                    <a:pt x="239" y="187"/>
                    <a:pt x="221" y="185"/>
                  </a:cubicBezTo>
                  <a:cubicBezTo>
                    <a:pt x="238" y="179"/>
                    <a:pt x="257" y="177"/>
                    <a:pt x="278" y="177"/>
                  </a:cubicBezTo>
                  <a:cubicBezTo>
                    <a:pt x="278" y="179"/>
                    <a:pt x="278" y="183"/>
                    <a:pt x="278" y="185"/>
                  </a:cubicBezTo>
                  <a:close/>
                  <a:moveTo>
                    <a:pt x="278" y="171"/>
                  </a:moveTo>
                  <a:cubicBezTo>
                    <a:pt x="261" y="173"/>
                    <a:pt x="243" y="174"/>
                    <a:pt x="226" y="174"/>
                  </a:cubicBezTo>
                  <a:cubicBezTo>
                    <a:pt x="220" y="173"/>
                    <a:pt x="211" y="175"/>
                    <a:pt x="206" y="172"/>
                  </a:cubicBezTo>
                  <a:cubicBezTo>
                    <a:pt x="209" y="168"/>
                    <a:pt x="214" y="169"/>
                    <a:pt x="218" y="167"/>
                  </a:cubicBezTo>
                  <a:cubicBezTo>
                    <a:pt x="235" y="163"/>
                    <a:pt x="257" y="160"/>
                    <a:pt x="277" y="163"/>
                  </a:cubicBezTo>
                  <a:cubicBezTo>
                    <a:pt x="277" y="165"/>
                    <a:pt x="278" y="169"/>
                    <a:pt x="278" y="171"/>
                  </a:cubicBezTo>
                  <a:close/>
                  <a:moveTo>
                    <a:pt x="271" y="157"/>
                  </a:moveTo>
                  <a:cubicBezTo>
                    <a:pt x="271" y="152"/>
                    <a:pt x="269" y="148"/>
                    <a:pt x="266" y="145"/>
                  </a:cubicBezTo>
                  <a:cubicBezTo>
                    <a:pt x="268" y="145"/>
                    <a:pt x="270" y="144"/>
                    <a:pt x="271" y="145"/>
                  </a:cubicBezTo>
                  <a:cubicBezTo>
                    <a:pt x="272" y="149"/>
                    <a:pt x="275" y="153"/>
                    <a:pt x="275" y="157"/>
                  </a:cubicBezTo>
                  <a:cubicBezTo>
                    <a:pt x="274" y="157"/>
                    <a:pt x="272" y="157"/>
                    <a:pt x="271" y="157"/>
                  </a:cubicBezTo>
                  <a:close/>
                  <a:moveTo>
                    <a:pt x="219" y="136"/>
                  </a:moveTo>
                  <a:cubicBezTo>
                    <a:pt x="232" y="134"/>
                    <a:pt x="251" y="130"/>
                    <a:pt x="264" y="129"/>
                  </a:cubicBezTo>
                  <a:cubicBezTo>
                    <a:pt x="268" y="128"/>
                    <a:pt x="270" y="136"/>
                    <a:pt x="270" y="139"/>
                  </a:cubicBezTo>
                  <a:cubicBezTo>
                    <a:pt x="253" y="138"/>
                    <a:pt x="234" y="141"/>
                    <a:pt x="219" y="136"/>
                  </a:cubicBezTo>
                  <a:close/>
                  <a:moveTo>
                    <a:pt x="226" y="121"/>
                  </a:moveTo>
                  <a:cubicBezTo>
                    <a:pt x="237" y="118"/>
                    <a:pt x="252" y="116"/>
                    <a:pt x="264" y="115"/>
                  </a:cubicBezTo>
                  <a:cubicBezTo>
                    <a:pt x="265" y="117"/>
                    <a:pt x="265" y="120"/>
                    <a:pt x="265" y="123"/>
                  </a:cubicBezTo>
                  <a:cubicBezTo>
                    <a:pt x="253" y="123"/>
                    <a:pt x="239" y="121"/>
                    <a:pt x="226" y="121"/>
                  </a:cubicBezTo>
                  <a:close/>
                  <a:moveTo>
                    <a:pt x="256" y="97"/>
                  </a:moveTo>
                  <a:cubicBezTo>
                    <a:pt x="262" y="97"/>
                    <a:pt x="262" y="103"/>
                    <a:pt x="265" y="106"/>
                  </a:cubicBezTo>
                  <a:cubicBezTo>
                    <a:pt x="261" y="104"/>
                    <a:pt x="258" y="101"/>
                    <a:pt x="256" y="97"/>
                  </a:cubicBezTo>
                  <a:close/>
                  <a:moveTo>
                    <a:pt x="231" y="96"/>
                  </a:moveTo>
                  <a:cubicBezTo>
                    <a:pt x="224" y="97"/>
                    <a:pt x="217" y="96"/>
                    <a:pt x="212" y="95"/>
                  </a:cubicBezTo>
                  <a:cubicBezTo>
                    <a:pt x="218" y="90"/>
                    <a:pt x="233" y="88"/>
                    <a:pt x="241" y="86"/>
                  </a:cubicBezTo>
                  <a:cubicBezTo>
                    <a:pt x="242" y="86"/>
                    <a:pt x="247" y="92"/>
                    <a:pt x="247" y="93"/>
                  </a:cubicBezTo>
                  <a:cubicBezTo>
                    <a:pt x="246" y="95"/>
                    <a:pt x="234" y="96"/>
                    <a:pt x="231" y="96"/>
                  </a:cubicBezTo>
                  <a:close/>
                  <a:moveTo>
                    <a:pt x="226" y="67"/>
                  </a:moveTo>
                  <a:cubicBezTo>
                    <a:pt x="219" y="66"/>
                    <a:pt x="208" y="65"/>
                    <a:pt x="203" y="61"/>
                  </a:cubicBezTo>
                  <a:cubicBezTo>
                    <a:pt x="212" y="61"/>
                    <a:pt x="221" y="63"/>
                    <a:pt x="226" y="67"/>
                  </a:cubicBezTo>
                  <a:close/>
                  <a:moveTo>
                    <a:pt x="220" y="72"/>
                  </a:moveTo>
                  <a:cubicBezTo>
                    <a:pt x="216" y="74"/>
                    <a:pt x="211" y="74"/>
                    <a:pt x="207" y="76"/>
                  </a:cubicBezTo>
                  <a:cubicBezTo>
                    <a:pt x="205" y="73"/>
                    <a:pt x="204" y="70"/>
                    <a:pt x="203" y="67"/>
                  </a:cubicBezTo>
                  <a:cubicBezTo>
                    <a:pt x="208" y="68"/>
                    <a:pt x="214" y="70"/>
                    <a:pt x="220" y="72"/>
                  </a:cubicBezTo>
                  <a:close/>
                  <a:moveTo>
                    <a:pt x="204" y="92"/>
                  </a:moveTo>
                  <a:cubicBezTo>
                    <a:pt x="202" y="92"/>
                    <a:pt x="201" y="86"/>
                    <a:pt x="202" y="84"/>
                  </a:cubicBezTo>
                  <a:cubicBezTo>
                    <a:pt x="206" y="83"/>
                    <a:pt x="206" y="92"/>
                    <a:pt x="204" y="92"/>
                  </a:cubicBezTo>
                  <a:close/>
                  <a:moveTo>
                    <a:pt x="201" y="69"/>
                  </a:moveTo>
                  <a:cubicBezTo>
                    <a:pt x="203" y="70"/>
                    <a:pt x="206" y="77"/>
                    <a:pt x="201" y="78"/>
                  </a:cubicBezTo>
                  <a:cubicBezTo>
                    <a:pt x="201" y="75"/>
                    <a:pt x="201" y="72"/>
                    <a:pt x="201" y="69"/>
                  </a:cubicBezTo>
                  <a:close/>
                  <a:moveTo>
                    <a:pt x="201" y="97"/>
                  </a:moveTo>
                  <a:cubicBezTo>
                    <a:pt x="206" y="100"/>
                    <a:pt x="200" y="108"/>
                    <a:pt x="203" y="113"/>
                  </a:cubicBezTo>
                  <a:cubicBezTo>
                    <a:pt x="205" y="112"/>
                    <a:pt x="204" y="110"/>
                    <a:pt x="205" y="110"/>
                  </a:cubicBezTo>
                  <a:cubicBezTo>
                    <a:pt x="209" y="112"/>
                    <a:pt x="210" y="120"/>
                    <a:pt x="203" y="120"/>
                  </a:cubicBezTo>
                  <a:cubicBezTo>
                    <a:pt x="202" y="113"/>
                    <a:pt x="200" y="105"/>
                    <a:pt x="201" y="97"/>
                  </a:cubicBezTo>
                  <a:close/>
                  <a:moveTo>
                    <a:pt x="200" y="132"/>
                  </a:moveTo>
                  <a:cubicBezTo>
                    <a:pt x="200" y="137"/>
                    <a:pt x="204" y="147"/>
                    <a:pt x="200" y="152"/>
                  </a:cubicBezTo>
                  <a:cubicBezTo>
                    <a:pt x="199" y="146"/>
                    <a:pt x="200" y="137"/>
                    <a:pt x="200" y="132"/>
                  </a:cubicBezTo>
                  <a:close/>
                  <a:moveTo>
                    <a:pt x="200" y="157"/>
                  </a:moveTo>
                  <a:cubicBezTo>
                    <a:pt x="203" y="158"/>
                    <a:pt x="204" y="168"/>
                    <a:pt x="200" y="169"/>
                  </a:cubicBezTo>
                  <a:cubicBezTo>
                    <a:pt x="200" y="165"/>
                    <a:pt x="200" y="160"/>
                    <a:pt x="200" y="157"/>
                  </a:cubicBezTo>
                  <a:close/>
                  <a:moveTo>
                    <a:pt x="200" y="175"/>
                  </a:moveTo>
                  <a:cubicBezTo>
                    <a:pt x="204" y="176"/>
                    <a:pt x="203" y="186"/>
                    <a:pt x="203" y="192"/>
                  </a:cubicBezTo>
                  <a:cubicBezTo>
                    <a:pt x="202" y="204"/>
                    <a:pt x="202" y="217"/>
                    <a:pt x="201" y="229"/>
                  </a:cubicBezTo>
                  <a:cubicBezTo>
                    <a:pt x="201" y="230"/>
                    <a:pt x="201" y="232"/>
                    <a:pt x="199" y="232"/>
                  </a:cubicBezTo>
                  <a:cubicBezTo>
                    <a:pt x="200" y="212"/>
                    <a:pt x="199" y="194"/>
                    <a:pt x="200" y="175"/>
                  </a:cubicBezTo>
                  <a:close/>
                  <a:moveTo>
                    <a:pt x="199" y="234"/>
                  </a:moveTo>
                  <a:cubicBezTo>
                    <a:pt x="203" y="238"/>
                    <a:pt x="199" y="245"/>
                    <a:pt x="199" y="250"/>
                  </a:cubicBezTo>
                  <a:cubicBezTo>
                    <a:pt x="199" y="245"/>
                    <a:pt x="198" y="239"/>
                    <a:pt x="199" y="234"/>
                  </a:cubicBezTo>
                  <a:close/>
                  <a:moveTo>
                    <a:pt x="195" y="64"/>
                  </a:moveTo>
                  <a:cubicBezTo>
                    <a:pt x="197" y="64"/>
                    <a:pt x="197" y="66"/>
                    <a:pt x="197" y="69"/>
                  </a:cubicBezTo>
                  <a:cubicBezTo>
                    <a:pt x="195" y="69"/>
                    <a:pt x="194" y="66"/>
                    <a:pt x="195" y="64"/>
                  </a:cubicBezTo>
                  <a:close/>
                  <a:moveTo>
                    <a:pt x="194" y="76"/>
                  </a:moveTo>
                  <a:cubicBezTo>
                    <a:pt x="196" y="76"/>
                    <a:pt x="196" y="79"/>
                    <a:pt x="196" y="81"/>
                  </a:cubicBezTo>
                  <a:cubicBezTo>
                    <a:pt x="195" y="80"/>
                    <a:pt x="193" y="78"/>
                    <a:pt x="194" y="76"/>
                  </a:cubicBezTo>
                  <a:close/>
                  <a:moveTo>
                    <a:pt x="196" y="101"/>
                  </a:moveTo>
                  <a:cubicBezTo>
                    <a:pt x="196" y="103"/>
                    <a:pt x="195" y="103"/>
                    <a:pt x="195" y="105"/>
                  </a:cubicBezTo>
                  <a:cubicBezTo>
                    <a:pt x="193" y="104"/>
                    <a:pt x="194" y="101"/>
                    <a:pt x="196" y="101"/>
                  </a:cubicBezTo>
                  <a:close/>
                  <a:moveTo>
                    <a:pt x="190" y="222"/>
                  </a:moveTo>
                  <a:cubicBezTo>
                    <a:pt x="191" y="229"/>
                    <a:pt x="191" y="233"/>
                    <a:pt x="191" y="239"/>
                  </a:cubicBezTo>
                  <a:cubicBezTo>
                    <a:pt x="194" y="266"/>
                    <a:pt x="192" y="291"/>
                    <a:pt x="190" y="314"/>
                  </a:cubicBezTo>
                  <a:cubicBezTo>
                    <a:pt x="190" y="315"/>
                    <a:pt x="190" y="315"/>
                    <a:pt x="189" y="314"/>
                  </a:cubicBezTo>
                  <a:cubicBezTo>
                    <a:pt x="190" y="327"/>
                    <a:pt x="183" y="345"/>
                    <a:pt x="176" y="353"/>
                  </a:cubicBezTo>
                  <a:cubicBezTo>
                    <a:pt x="175" y="354"/>
                    <a:pt x="172" y="357"/>
                    <a:pt x="173" y="358"/>
                  </a:cubicBezTo>
                  <a:cubicBezTo>
                    <a:pt x="174" y="360"/>
                    <a:pt x="179" y="356"/>
                    <a:pt x="180" y="356"/>
                  </a:cubicBezTo>
                  <a:cubicBezTo>
                    <a:pt x="186" y="349"/>
                    <a:pt x="190" y="336"/>
                    <a:pt x="193" y="325"/>
                  </a:cubicBezTo>
                  <a:cubicBezTo>
                    <a:pt x="195" y="338"/>
                    <a:pt x="192" y="352"/>
                    <a:pt x="183" y="356"/>
                  </a:cubicBezTo>
                  <a:cubicBezTo>
                    <a:pt x="178" y="359"/>
                    <a:pt x="171" y="364"/>
                    <a:pt x="164" y="363"/>
                  </a:cubicBezTo>
                  <a:cubicBezTo>
                    <a:pt x="161" y="363"/>
                    <a:pt x="154" y="359"/>
                    <a:pt x="150" y="357"/>
                  </a:cubicBezTo>
                  <a:cubicBezTo>
                    <a:pt x="149" y="356"/>
                    <a:pt x="146" y="352"/>
                    <a:pt x="145" y="350"/>
                  </a:cubicBezTo>
                  <a:cubicBezTo>
                    <a:pt x="143" y="344"/>
                    <a:pt x="145" y="335"/>
                    <a:pt x="146" y="332"/>
                  </a:cubicBezTo>
                  <a:cubicBezTo>
                    <a:pt x="147" y="331"/>
                    <a:pt x="150" y="329"/>
                    <a:pt x="150" y="328"/>
                  </a:cubicBezTo>
                  <a:cubicBezTo>
                    <a:pt x="149" y="324"/>
                    <a:pt x="144" y="328"/>
                    <a:pt x="143" y="329"/>
                  </a:cubicBezTo>
                  <a:cubicBezTo>
                    <a:pt x="140" y="309"/>
                    <a:pt x="170" y="301"/>
                    <a:pt x="185" y="310"/>
                  </a:cubicBezTo>
                  <a:cubicBezTo>
                    <a:pt x="185" y="310"/>
                    <a:pt x="185" y="310"/>
                    <a:pt x="185" y="310"/>
                  </a:cubicBezTo>
                  <a:cubicBezTo>
                    <a:pt x="175" y="299"/>
                    <a:pt x="150" y="304"/>
                    <a:pt x="143" y="314"/>
                  </a:cubicBezTo>
                  <a:cubicBezTo>
                    <a:pt x="140" y="307"/>
                    <a:pt x="147" y="304"/>
                    <a:pt x="152" y="303"/>
                  </a:cubicBezTo>
                  <a:cubicBezTo>
                    <a:pt x="162" y="301"/>
                    <a:pt x="174" y="302"/>
                    <a:pt x="183" y="302"/>
                  </a:cubicBezTo>
                  <a:cubicBezTo>
                    <a:pt x="172" y="299"/>
                    <a:pt x="155" y="299"/>
                    <a:pt x="143" y="302"/>
                  </a:cubicBezTo>
                  <a:cubicBezTo>
                    <a:pt x="140" y="249"/>
                    <a:pt x="142" y="191"/>
                    <a:pt x="142" y="135"/>
                  </a:cubicBezTo>
                  <a:cubicBezTo>
                    <a:pt x="158" y="144"/>
                    <a:pt x="181" y="135"/>
                    <a:pt x="190" y="124"/>
                  </a:cubicBezTo>
                  <a:cubicBezTo>
                    <a:pt x="190" y="154"/>
                    <a:pt x="191" y="181"/>
                    <a:pt x="192" y="209"/>
                  </a:cubicBezTo>
                  <a:cubicBezTo>
                    <a:pt x="186" y="209"/>
                    <a:pt x="190" y="216"/>
                    <a:pt x="190" y="222"/>
                  </a:cubicBezTo>
                  <a:close/>
                  <a:moveTo>
                    <a:pt x="191" y="356"/>
                  </a:moveTo>
                  <a:cubicBezTo>
                    <a:pt x="189" y="358"/>
                    <a:pt x="187" y="364"/>
                    <a:pt x="184" y="363"/>
                  </a:cubicBezTo>
                  <a:cubicBezTo>
                    <a:pt x="180" y="363"/>
                    <a:pt x="189" y="356"/>
                    <a:pt x="191" y="356"/>
                  </a:cubicBezTo>
                  <a:close/>
                  <a:moveTo>
                    <a:pt x="155" y="372"/>
                  </a:moveTo>
                  <a:cubicBezTo>
                    <a:pt x="152" y="373"/>
                    <a:pt x="146" y="372"/>
                    <a:pt x="143" y="370"/>
                  </a:cubicBezTo>
                  <a:cubicBezTo>
                    <a:pt x="147" y="370"/>
                    <a:pt x="152" y="371"/>
                    <a:pt x="155" y="372"/>
                  </a:cubicBezTo>
                  <a:close/>
                  <a:moveTo>
                    <a:pt x="143" y="355"/>
                  </a:moveTo>
                  <a:cubicBezTo>
                    <a:pt x="144" y="356"/>
                    <a:pt x="145" y="358"/>
                    <a:pt x="146" y="359"/>
                  </a:cubicBezTo>
                  <a:cubicBezTo>
                    <a:pt x="143" y="360"/>
                    <a:pt x="142" y="358"/>
                    <a:pt x="143" y="355"/>
                  </a:cubicBezTo>
                  <a:close/>
                  <a:moveTo>
                    <a:pt x="142" y="116"/>
                  </a:moveTo>
                  <a:cubicBezTo>
                    <a:pt x="149" y="124"/>
                    <a:pt x="160" y="130"/>
                    <a:pt x="173" y="130"/>
                  </a:cubicBezTo>
                  <a:cubicBezTo>
                    <a:pt x="167" y="134"/>
                    <a:pt x="146" y="139"/>
                    <a:pt x="143" y="129"/>
                  </a:cubicBezTo>
                  <a:cubicBezTo>
                    <a:pt x="141" y="125"/>
                    <a:pt x="143" y="120"/>
                    <a:pt x="142" y="116"/>
                  </a:cubicBezTo>
                  <a:close/>
                  <a:moveTo>
                    <a:pt x="188" y="51"/>
                  </a:moveTo>
                  <a:cubicBezTo>
                    <a:pt x="186" y="52"/>
                    <a:pt x="186" y="51"/>
                    <a:pt x="184" y="51"/>
                  </a:cubicBezTo>
                  <a:cubicBezTo>
                    <a:pt x="185" y="50"/>
                    <a:pt x="188" y="50"/>
                    <a:pt x="188" y="51"/>
                  </a:cubicBezTo>
                  <a:close/>
                  <a:moveTo>
                    <a:pt x="188" y="55"/>
                  </a:moveTo>
                  <a:cubicBezTo>
                    <a:pt x="187" y="56"/>
                    <a:pt x="185" y="55"/>
                    <a:pt x="183" y="55"/>
                  </a:cubicBezTo>
                  <a:cubicBezTo>
                    <a:pt x="185" y="54"/>
                    <a:pt x="187" y="54"/>
                    <a:pt x="188" y="55"/>
                  </a:cubicBezTo>
                  <a:close/>
                  <a:moveTo>
                    <a:pt x="188" y="62"/>
                  </a:moveTo>
                  <a:cubicBezTo>
                    <a:pt x="181" y="61"/>
                    <a:pt x="170" y="62"/>
                    <a:pt x="166" y="59"/>
                  </a:cubicBezTo>
                  <a:cubicBezTo>
                    <a:pt x="174" y="59"/>
                    <a:pt x="184" y="59"/>
                    <a:pt x="188" y="62"/>
                  </a:cubicBezTo>
                  <a:close/>
                  <a:moveTo>
                    <a:pt x="174" y="65"/>
                  </a:moveTo>
                  <a:cubicBezTo>
                    <a:pt x="179" y="64"/>
                    <a:pt x="184" y="65"/>
                    <a:pt x="188" y="67"/>
                  </a:cubicBezTo>
                  <a:cubicBezTo>
                    <a:pt x="188" y="70"/>
                    <a:pt x="188" y="70"/>
                    <a:pt x="188" y="70"/>
                  </a:cubicBezTo>
                  <a:cubicBezTo>
                    <a:pt x="184" y="67"/>
                    <a:pt x="176" y="69"/>
                    <a:pt x="174" y="65"/>
                  </a:cubicBezTo>
                  <a:close/>
                  <a:moveTo>
                    <a:pt x="180" y="75"/>
                  </a:moveTo>
                  <a:cubicBezTo>
                    <a:pt x="176" y="76"/>
                    <a:pt x="172" y="75"/>
                    <a:pt x="169" y="74"/>
                  </a:cubicBezTo>
                  <a:cubicBezTo>
                    <a:pt x="171" y="72"/>
                    <a:pt x="179" y="71"/>
                    <a:pt x="180" y="75"/>
                  </a:cubicBezTo>
                  <a:close/>
                  <a:moveTo>
                    <a:pt x="159" y="46"/>
                  </a:moveTo>
                  <a:cubicBezTo>
                    <a:pt x="162" y="45"/>
                    <a:pt x="166" y="46"/>
                    <a:pt x="169" y="46"/>
                  </a:cubicBezTo>
                  <a:cubicBezTo>
                    <a:pt x="166" y="48"/>
                    <a:pt x="162" y="48"/>
                    <a:pt x="159" y="49"/>
                  </a:cubicBezTo>
                  <a:cubicBezTo>
                    <a:pt x="159" y="48"/>
                    <a:pt x="159" y="47"/>
                    <a:pt x="159" y="46"/>
                  </a:cubicBezTo>
                  <a:close/>
                  <a:moveTo>
                    <a:pt x="153" y="50"/>
                  </a:moveTo>
                  <a:cubicBezTo>
                    <a:pt x="150" y="52"/>
                    <a:pt x="146" y="53"/>
                    <a:pt x="142" y="54"/>
                  </a:cubicBezTo>
                  <a:cubicBezTo>
                    <a:pt x="142" y="53"/>
                    <a:pt x="142" y="52"/>
                    <a:pt x="142" y="50"/>
                  </a:cubicBezTo>
                  <a:cubicBezTo>
                    <a:pt x="145" y="50"/>
                    <a:pt x="149" y="49"/>
                    <a:pt x="153" y="50"/>
                  </a:cubicBezTo>
                  <a:close/>
                  <a:moveTo>
                    <a:pt x="142" y="64"/>
                  </a:moveTo>
                  <a:cubicBezTo>
                    <a:pt x="144" y="63"/>
                    <a:pt x="145" y="63"/>
                    <a:pt x="147" y="63"/>
                  </a:cubicBezTo>
                  <a:cubicBezTo>
                    <a:pt x="146" y="65"/>
                    <a:pt x="145" y="67"/>
                    <a:pt x="142" y="68"/>
                  </a:cubicBezTo>
                  <a:cubicBezTo>
                    <a:pt x="142" y="67"/>
                    <a:pt x="142" y="65"/>
                    <a:pt x="142" y="64"/>
                  </a:cubicBezTo>
                  <a:close/>
                  <a:moveTo>
                    <a:pt x="144" y="93"/>
                  </a:moveTo>
                  <a:cubicBezTo>
                    <a:pt x="154" y="94"/>
                    <a:pt x="162" y="90"/>
                    <a:pt x="167" y="85"/>
                  </a:cubicBezTo>
                  <a:cubicBezTo>
                    <a:pt x="159" y="84"/>
                    <a:pt x="154" y="91"/>
                    <a:pt x="146" y="89"/>
                  </a:cubicBezTo>
                  <a:cubicBezTo>
                    <a:pt x="150" y="73"/>
                    <a:pt x="178" y="79"/>
                    <a:pt x="190" y="83"/>
                  </a:cubicBezTo>
                  <a:cubicBezTo>
                    <a:pt x="189" y="87"/>
                    <a:pt x="192" y="93"/>
                    <a:pt x="190" y="96"/>
                  </a:cubicBezTo>
                  <a:cubicBezTo>
                    <a:pt x="190" y="97"/>
                    <a:pt x="188" y="96"/>
                    <a:pt x="188" y="97"/>
                  </a:cubicBezTo>
                  <a:cubicBezTo>
                    <a:pt x="187" y="99"/>
                    <a:pt x="189" y="103"/>
                    <a:pt x="190" y="105"/>
                  </a:cubicBezTo>
                  <a:cubicBezTo>
                    <a:pt x="192" y="124"/>
                    <a:pt x="174" y="130"/>
                    <a:pt x="158" y="124"/>
                  </a:cubicBezTo>
                  <a:cubicBezTo>
                    <a:pt x="148" y="121"/>
                    <a:pt x="135" y="107"/>
                    <a:pt x="144" y="93"/>
                  </a:cubicBezTo>
                  <a:close/>
                  <a:moveTo>
                    <a:pt x="139" y="275"/>
                  </a:moveTo>
                  <a:cubicBezTo>
                    <a:pt x="137" y="273"/>
                    <a:pt x="138" y="268"/>
                    <a:pt x="139" y="266"/>
                  </a:cubicBezTo>
                  <a:cubicBezTo>
                    <a:pt x="140" y="268"/>
                    <a:pt x="140" y="273"/>
                    <a:pt x="139" y="275"/>
                  </a:cubicBezTo>
                  <a:close/>
                  <a:moveTo>
                    <a:pt x="137" y="253"/>
                  </a:moveTo>
                  <a:cubicBezTo>
                    <a:pt x="136" y="237"/>
                    <a:pt x="137" y="220"/>
                    <a:pt x="138" y="205"/>
                  </a:cubicBezTo>
                  <a:cubicBezTo>
                    <a:pt x="139" y="220"/>
                    <a:pt x="139" y="238"/>
                    <a:pt x="137" y="253"/>
                  </a:cubicBezTo>
                  <a:close/>
                  <a:moveTo>
                    <a:pt x="138" y="203"/>
                  </a:moveTo>
                  <a:cubicBezTo>
                    <a:pt x="137" y="199"/>
                    <a:pt x="138" y="194"/>
                    <a:pt x="138" y="190"/>
                  </a:cubicBezTo>
                  <a:cubicBezTo>
                    <a:pt x="140" y="194"/>
                    <a:pt x="139" y="199"/>
                    <a:pt x="138" y="203"/>
                  </a:cubicBezTo>
                  <a:close/>
                  <a:moveTo>
                    <a:pt x="138" y="181"/>
                  </a:moveTo>
                  <a:cubicBezTo>
                    <a:pt x="136" y="170"/>
                    <a:pt x="137" y="156"/>
                    <a:pt x="136" y="144"/>
                  </a:cubicBezTo>
                  <a:cubicBezTo>
                    <a:pt x="137" y="143"/>
                    <a:pt x="138" y="143"/>
                    <a:pt x="139" y="142"/>
                  </a:cubicBezTo>
                  <a:cubicBezTo>
                    <a:pt x="139" y="155"/>
                    <a:pt x="138" y="168"/>
                    <a:pt x="138" y="181"/>
                  </a:cubicBezTo>
                  <a:close/>
                  <a:moveTo>
                    <a:pt x="138" y="69"/>
                  </a:moveTo>
                  <a:cubicBezTo>
                    <a:pt x="135" y="69"/>
                    <a:pt x="133" y="70"/>
                    <a:pt x="130" y="69"/>
                  </a:cubicBezTo>
                  <a:cubicBezTo>
                    <a:pt x="133" y="67"/>
                    <a:pt x="135" y="66"/>
                    <a:pt x="139" y="65"/>
                  </a:cubicBezTo>
                  <a:cubicBezTo>
                    <a:pt x="139" y="66"/>
                    <a:pt x="139" y="68"/>
                    <a:pt x="138" y="69"/>
                  </a:cubicBezTo>
                  <a:close/>
                  <a:moveTo>
                    <a:pt x="138" y="51"/>
                  </a:moveTo>
                  <a:cubicBezTo>
                    <a:pt x="138" y="52"/>
                    <a:pt x="138" y="52"/>
                    <a:pt x="138" y="53"/>
                  </a:cubicBezTo>
                  <a:cubicBezTo>
                    <a:pt x="136" y="54"/>
                    <a:pt x="130" y="54"/>
                    <a:pt x="127" y="54"/>
                  </a:cubicBezTo>
                  <a:cubicBezTo>
                    <a:pt x="129" y="52"/>
                    <a:pt x="134" y="52"/>
                    <a:pt x="138" y="51"/>
                  </a:cubicBezTo>
                  <a:close/>
                  <a:moveTo>
                    <a:pt x="119" y="57"/>
                  </a:moveTo>
                  <a:cubicBezTo>
                    <a:pt x="125" y="56"/>
                    <a:pt x="132" y="57"/>
                    <a:pt x="137" y="57"/>
                  </a:cubicBezTo>
                  <a:cubicBezTo>
                    <a:pt x="130" y="62"/>
                    <a:pt x="117" y="61"/>
                    <a:pt x="109" y="65"/>
                  </a:cubicBezTo>
                  <a:cubicBezTo>
                    <a:pt x="108" y="62"/>
                    <a:pt x="115" y="58"/>
                    <a:pt x="119" y="57"/>
                  </a:cubicBezTo>
                  <a:close/>
                  <a:moveTo>
                    <a:pt x="124" y="74"/>
                  </a:moveTo>
                  <a:cubicBezTo>
                    <a:pt x="120" y="77"/>
                    <a:pt x="115" y="78"/>
                    <a:pt x="109" y="79"/>
                  </a:cubicBezTo>
                  <a:cubicBezTo>
                    <a:pt x="113" y="76"/>
                    <a:pt x="118" y="72"/>
                    <a:pt x="124" y="74"/>
                  </a:cubicBezTo>
                  <a:close/>
                  <a:moveTo>
                    <a:pt x="127" y="84"/>
                  </a:moveTo>
                  <a:cubicBezTo>
                    <a:pt x="125" y="79"/>
                    <a:pt x="113" y="86"/>
                    <a:pt x="108" y="85"/>
                  </a:cubicBezTo>
                  <a:cubicBezTo>
                    <a:pt x="114" y="81"/>
                    <a:pt x="128" y="79"/>
                    <a:pt x="135" y="76"/>
                  </a:cubicBezTo>
                  <a:cubicBezTo>
                    <a:pt x="142" y="73"/>
                    <a:pt x="134" y="89"/>
                    <a:pt x="133" y="91"/>
                  </a:cubicBezTo>
                  <a:cubicBezTo>
                    <a:pt x="130" y="98"/>
                    <a:pt x="131" y="106"/>
                    <a:pt x="129" y="114"/>
                  </a:cubicBezTo>
                  <a:cubicBezTo>
                    <a:pt x="117" y="114"/>
                    <a:pt x="101" y="117"/>
                    <a:pt x="88" y="114"/>
                  </a:cubicBezTo>
                  <a:cubicBezTo>
                    <a:pt x="94" y="108"/>
                    <a:pt x="110" y="107"/>
                    <a:pt x="120" y="106"/>
                  </a:cubicBezTo>
                  <a:cubicBezTo>
                    <a:pt x="124" y="105"/>
                    <a:pt x="129" y="106"/>
                    <a:pt x="129" y="102"/>
                  </a:cubicBezTo>
                  <a:cubicBezTo>
                    <a:pt x="129" y="101"/>
                    <a:pt x="127" y="100"/>
                    <a:pt x="126" y="99"/>
                  </a:cubicBezTo>
                  <a:cubicBezTo>
                    <a:pt x="117" y="97"/>
                    <a:pt x="105" y="103"/>
                    <a:pt x="97" y="101"/>
                  </a:cubicBezTo>
                  <a:cubicBezTo>
                    <a:pt x="101" y="97"/>
                    <a:pt x="112" y="94"/>
                    <a:pt x="119" y="91"/>
                  </a:cubicBezTo>
                  <a:cubicBezTo>
                    <a:pt x="122" y="90"/>
                    <a:pt x="128" y="88"/>
                    <a:pt x="127" y="84"/>
                  </a:cubicBezTo>
                  <a:close/>
                  <a:moveTo>
                    <a:pt x="135" y="203"/>
                  </a:moveTo>
                  <a:cubicBezTo>
                    <a:pt x="133" y="202"/>
                    <a:pt x="134" y="200"/>
                    <a:pt x="134" y="198"/>
                  </a:cubicBezTo>
                  <a:cubicBezTo>
                    <a:pt x="135" y="199"/>
                    <a:pt x="135" y="201"/>
                    <a:pt x="135" y="203"/>
                  </a:cubicBezTo>
                  <a:close/>
                  <a:moveTo>
                    <a:pt x="126" y="341"/>
                  </a:moveTo>
                  <a:cubicBezTo>
                    <a:pt x="122" y="336"/>
                    <a:pt x="129" y="329"/>
                    <a:pt x="134" y="333"/>
                  </a:cubicBezTo>
                  <a:cubicBezTo>
                    <a:pt x="135" y="338"/>
                    <a:pt x="129" y="344"/>
                    <a:pt x="126" y="341"/>
                  </a:cubicBezTo>
                  <a:close/>
                  <a:moveTo>
                    <a:pt x="133" y="352"/>
                  </a:moveTo>
                  <a:cubicBezTo>
                    <a:pt x="130" y="351"/>
                    <a:pt x="129" y="349"/>
                    <a:pt x="128" y="346"/>
                  </a:cubicBezTo>
                  <a:cubicBezTo>
                    <a:pt x="129" y="345"/>
                    <a:pt x="131" y="346"/>
                    <a:pt x="132" y="346"/>
                  </a:cubicBezTo>
                  <a:cubicBezTo>
                    <a:pt x="133" y="347"/>
                    <a:pt x="134" y="350"/>
                    <a:pt x="133" y="352"/>
                  </a:cubicBezTo>
                  <a:close/>
                  <a:moveTo>
                    <a:pt x="123" y="328"/>
                  </a:moveTo>
                  <a:cubicBezTo>
                    <a:pt x="121" y="329"/>
                    <a:pt x="116" y="328"/>
                    <a:pt x="114" y="328"/>
                  </a:cubicBezTo>
                  <a:cubicBezTo>
                    <a:pt x="100" y="328"/>
                    <a:pt x="84" y="325"/>
                    <a:pt x="73" y="322"/>
                  </a:cubicBezTo>
                  <a:cubicBezTo>
                    <a:pt x="89" y="316"/>
                    <a:pt x="111" y="316"/>
                    <a:pt x="130" y="314"/>
                  </a:cubicBezTo>
                  <a:cubicBezTo>
                    <a:pt x="127" y="318"/>
                    <a:pt x="127" y="326"/>
                    <a:pt x="123" y="328"/>
                  </a:cubicBezTo>
                  <a:close/>
                  <a:moveTo>
                    <a:pt x="60" y="318"/>
                  </a:moveTo>
                  <a:cubicBezTo>
                    <a:pt x="60" y="316"/>
                    <a:pt x="60" y="313"/>
                    <a:pt x="60" y="311"/>
                  </a:cubicBezTo>
                  <a:cubicBezTo>
                    <a:pt x="63" y="318"/>
                    <a:pt x="65" y="325"/>
                    <a:pt x="67" y="332"/>
                  </a:cubicBezTo>
                  <a:cubicBezTo>
                    <a:pt x="57" y="335"/>
                    <a:pt x="65" y="319"/>
                    <a:pt x="60" y="318"/>
                  </a:cubicBezTo>
                  <a:close/>
                  <a:moveTo>
                    <a:pt x="61" y="192"/>
                  </a:moveTo>
                  <a:cubicBezTo>
                    <a:pt x="63" y="200"/>
                    <a:pt x="63" y="211"/>
                    <a:pt x="62" y="221"/>
                  </a:cubicBezTo>
                  <a:cubicBezTo>
                    <a:pt x="59" y="213"/>
                    <a:pt x="62" y="200"/>
                    <a:pt x="61" y="192"/>
                  </a:cubicBezTo>
                  <a:close/>
                  <a:moveTo>
                    <a:pt x="105" y="120"/>
                  </a:moveTo>
                  <a:cubicBezTo>
                    <a:pt x="97" y="122"/>
                    <a:pt x="87" y="123"/>
                    <a:pt x="79" y="125"/>
                  </a:cubicBezTo>
                  <a:cubicBezTo>
                    <a:pt x="79" y="122"/>
                    <a:pt x="80" y="118"/>
                    <a:pt x="82" y="115"/>
                  </a:cubicBezTo>
                  <a:cubicBezTo>
                    <a:pt x="87" y="120"/>
                    <a:pt x="97" y="119"/>
                    <a:pt x="105" y="120"/>
                  </a:cubicBezTo>
                  <a:close/>
                  <a:moveTo>
                    <a:pt x="91" y="106"/>
                  </a:moveTo>
                  <a:cubicBezTo>
                    <a:pt x="90" y="106"/>
                    <a:pt x="88" y="107"/>
                    <a:pt x="86" y="107"/>
                  </a:cubicBezTo>
                  <a:cubicBezTo>
                    <a:pt x="85" y="103"/>
                    <a:pt x="89" y="103"/>
                    <a:pt x="91" y="106"/>
                  </a:cubicBezTo>
                  <a:close/>
                  <a:moveTo>
                    <a:pt x="79" y="169"/>
                  </a:moveTo>
                  <a:cubicBezTo>
                    <a:pt x="77" y="172"/>
                    <a:pt x="72" y="172"/>
                    <a:pt x="69" y="173"/>
                  </a:cubicBezTo>
                  <a:cubicBezTo>
                    <a:pt x="66" y="165"/>
                    <a:pt x="75" y="169"/>
                    <a:pt x="79" y="169"/>
                  </a:cubicBezTo>
                  <a:close/>
                  <a:moveTo>
                    <a:pt x="72" y="144"/>
                  </a:moveTo>
                  <a:cubicBezTo>
                    <a:pt x="80" y="151"/>
                    <a:pt x="97" y="149"/>
                    <a:pt x="109" y="151"/>
                  </a:cubicBezTo>
                  <a:cubicBezTo>
                    <a:pt x="96" y="155"/>
                    <a:pt x="81" y="156"/>
                    <a:pt x="69" y="160"/>
                  </a:cubicBezTo>
                  <a:cubicBezTo>
                    <a:pt x="67" y="154"/>
                    <a:pt x="70" y="148"/>
                    <a:pt x="72" y="144"/>
                  </a:cubicBezTo>
                  <a:close/>
                  <a:moveTo>
                    <a:pt x="97" y="183"/>
                  </a:moveTo>
                  <a:cubicBezTo>
                    <a:pt x="86" y="186"/>
                    <a:pt x="74" y="188"/>
                    <a:pt x="65" y="192"/>
                  </a:cubicBezTo>
                  <a:cubicBezTo>
                    <a:pt x="63" y="188"/>
                    <a:pt x="64" y="183"/>
                    <a:pt x="67" y="181"/>
                  </a:cubicBezTo>
                  <a:cubicBezTo>
                    <a:pt x="74" y="185"/>
                    <a:pt x="87" y="183"/>
                    <a:pt x="97" y="183"/>
                  </a:cubicBezTo>
                  <a:close/>
                  <a:moveTo>
                    <a:pt x="79" y="232"/>
                  </a:moveTo>
                  <a:cubicBezTo>
                    <a:pt x="75" y="234"/>
                    <a:pt x="70" y="235"/>
                    <a:pt x="65" y="236"/>
                  </a:cubicBezTo>
                  <a:cubicBezTo>
                    <a:pt x="62" y="228"/>
                    <a:pt x="75" y="232"/>
                    <a:pt x="79" y="232"/>
                  </a:cubicBezTo>
                  <a:close/>
                  <a:moveTo>
                    <a:pt x="95" y="246"/>
                  </a:moveTo>
                  <a:cubicBezTo>
                    <a:pt x="86" y="249"/>
                    <a:pt x="73" y="249"/>
                    <a:pt x="64" y="253"/>
                  </a:cubicBezTo>
                  <a:cubicBezTo>
                    <a:pt x="64" y="250"/>
                    <a:pt x="64" y="247"/>
                    <a:pt x="64" y="244"/>
                  </a:cubicBezTo>
                  <a:cubicBezTo>
                    <a:pt x="73" y="246"/>
                    <a:pt x="85" y="245"/>
                    <a:pt x="95" y="246"/>
                  </a:cubicBezTo>
                  <a:close/>
                  <a:moveTo>
                    <a:pt x="65" y="212"/>
                  </a:moveTo>
                  <a:cubicBezTo>
                    <a:pt x="75" y="215"/>
                    <a:pt x="88" y="214"/>
                    <a:pt x="99" y="216"/>
                  </a:cubicBezTo>
                  <a:cubicBezTo>
                    <a:pt x="88" y="219"/>
                    <a:pt x="77" y="222"/>
                    <a:pt x="66" y="223"/>
                  </a:cubicBezTo>
                  <a:cubicBezTo>
                    <a:pt x="65" y="220"/>
                    <a:pt x="65" y="215"/>
                    <a:pt x="65" y="212"/>
                  </a:cubicBezTo>
                  <a:close/>
                  <a:moveTo>
                    <a:pt x="77" y="227"/>
                  </a:moveTo>
                  <a:cubicBezTo>
                    <a:pt x="87" y="223"/>
                    <a:pt x="100" y="220"/>
                    <a:pt x="112" y="219"/>
                  </a:cubicBezTo>
                  <a:cubicBezTo>
                    <a:pt x="115" y="218"/>
                    <a:pt x="131" y="218"/>
                    <a:pt x="127" y="213"/>
                  </a:cubicBezTo>
                  <a:cubicBezTo>
                    <a:pt x="126" y="212"/>
                    <a:pt x="123" y="212"/>
                    <a:pt x="120" y="212"/>
                  </a:cubicBezTo>
                  <a:cubicBezTo>
                    <a:pt x="109" y="211"/>
                    <a:pt x="87" y="212"/>
                    <a:pt x="75" y="209"/>
                  </a:cubicBezTo>
                  <a:cubicBezTo>
                    <a:pt x="91" y="204"/>
                    <a:pt x="113" y="203"/>
                    <a:pt x="131" y="199"/>
                  </a:cubicBezTo>
                  <a:cubicBezTo>
                    <a:pt x="132" y="206"/>
                    <a:pt x="132" y="214"/>
                    <a:pt x="132" y="221"/>
                  </a:cubicBezTo>
                  <a:cubicBezTo>
                    <a:pt x="114" y="224"/>
                    <a:pt x="97" y="229"/>
                    <a:pt x="77" y="227"/>
                  </a:cubicBezTo>
                  <a:close/>
                  <a:moveTo>
                    <a:pt x="65" y="205"/>
                  </a:moveTo>
                  <a:cubicBezTo>
                    <a:pt x="65" y="203"/>
                    <a:pt x="65" y="200"/>
                    <a:pt x="65" y="198"/>
                  </a:cubicBezTo>
                  <a:cubicBezTo>
                    <a:pt x="73" y="201"/>
                    <a:pt x="83" y="201"/>
                    <a:pt x="91" y="200"/>
                  </a:cubicBezTo>
                  <a:cubicBezTo>
                    <a:pt x="83" y="202"/>
                    <a:pt x="74" y="204"/>
                    <a:pt x="65" y="205"/>
                  </a:cubicBezTo>
                  <a:close/>
                  <a:moveTo>
                    <a:pt x="64" y="257"/>
                  </a:moveTo>
                  <a:cubicBezTo>
                    <a:pt x="68" y="261"/>
                    <a:pt x="77" y="261"/>
                    <a:pt x="85" y="261"/>
                  </a:cubicBezTo>
                  <a:cubicBezTo>
                    <a:pt x="79" y="265"/>
                    <a:pt x="72" y="267"/>
                    <a:pt x="64" y="268"/>
                  </a:cubicBezTo>
                  <a:cubicBezTo>
                    <a:pt x="64" y="265"/>
                    <a:pt x="64" y="260"/>
                    <a:pt x="64" y="257"/>
                  </a:cubicBezTo>
                  <a:close/>
                  <a:moveTo>
                    <a:pt x="132" y="259"/>
                  </a:moveTo>
                  <a:cubicBezTo>
                    <a:pt x="131" y="263"/>
                    <a:pt x="132" y="273"/>
                    <a:pt x="129" y="275"/>
                  </a:cubicBezTo>
                  <a:cubicBezTo>
                    <a:pt x="127" y="277"/>
                    <a:pt x="117" y="276"/>
                    <a:pt x="113" y="276"/>
                  </a:cubicBezTo>
                  <a:cubicBezTo>
                    <a:pt x="100" y="275"/>
                    <a:pt x="84" y="273"/>
                    <a:pt x="72" y="272"/>
                  </a:cubicBezTo>
                  <a:cubicBezTo>
                    <a:pt x="88" y="264"/>
                    <a:pt x="110" y="261"/>
                    <a:pt x="132" y="259"/>
                  </a:cubicBezTo>
                  <a:close/>
                  <a:moveTo>
                    <a:pt x="64" y="276"/>
                  </a:moveTo>
                  <a:cubicBezTo>
                    <a:pt x="71" y="277"/>
                    <a:pt x="77" y="276"/>
                    <a:pt x="83" y="278"/>
                  </a:cubicBezTo>
                  <a:cubicBezTo>
                    <a:pt x="77" y="279"/>
                    <a:pt x="71" y="280"/>
                    <a:pt x="64" y="281"/>
                  </a:cubicBezTo>
                  <a:cubicBezTo>
                    <a:pt x="64" y="279"/>
                    <a:pt x="64" y="277"/>
                    <a:pt x="64" y="276"/>
                  </a:cubicBezTo>
                  <a:close/>
                  <a:moveTo>
                    <a:pt x="133" y="280"/>
                  </a:moveTo>
                  <a:cubicBezTo>
                    <a:pt x="133" y="285"/>
                    <a:pt x="134" y="290"/>
                    <a:pt x="133" y="294"/>
                  </a:cubicBezTo>
                  <a:cubicBezTo>
                    <a:pt x="109" y="296"/>
                    <a:pt x="88" y="290"/>
                    <a:pt x="69" y="286"/>
                  </a:cubicBezTo>
                  <a:cubicBezTo>
                    <a:pt x="88" y="280"/>
                    <a:pt x="112" y="281"/>
                    <a:pt x="133" y="280"/>
                  </a:cubicBezTo>
                  <a:close/>
                  <a:moveTo>
                    <a:pt x="132" y="254"/>
                  </a:moveTo>
                  <a:cubicBezTo>
                    <a:pt x="132" y="254"/>
                    <a:pt x="127" y="255"/>
                    <a:pt x="125" y="255"/>
                  </a:cubicBezTo>
                  <a:cubicBezTo>
                    <a:pt x="110" y="256"/>
                    <a:pt x="88" y="258"/>
                    <a:pt x="73" y="256"/>
                  </a:cubicBezTo>
                  <a:cubicBezTo>
                    <a:pt x="88" y="252"/>
                    <a:pt x="106" y="247"/>
                    <a:pt x="121" y="244"/>
                  </a:cubicBezTo>
                  <a:cubicBezTo>
                    <a:pt x="123" y="244"/>
                    <a:pt x="128" y="243"/>
                    <a:pt x="125" y="240"/>
                  </a:cubicBezTo>
                  <a:cubicBezTo>
                    <a:pt x="124" y="238"/>
                    <a:pt x="118" y="240"/>
                    <a:pt x="115" y="240"/>
                  </a:cubicBezTo>
                  <a:cubicBezTo>
                    <a:pt x="102" y="241"/>
                    <a:pt x="84" y="242"/>
                    <a:pt x="72" y="240"/>
                  </a:cubicBezTo>
                  <a:cubicBezTo>
                    <a:pt x="88" y="231"/>
                    <a:pt x="113" y="231"/>
                    <a:pt x="131" y="226"/>
                  </a:cubicBezTo>
                  <a:cubicBezTo>
                    <a:pt x="132" y="227"/>
                    <a:pt x="133" y="233"/>
                    <a:pt x="133" y="236"/>
                  </a:cubicBezTo>
                  <a:cubicBezTo>
                    <a:pt x="133" y="241"/>
                    <a:pt x="135" y="251"/>
                    <a:pt x="132" y="254"/>
                  </a:cubicBezTo>
                  <a:close/>
                  <a:moveTo>
                    <a:pt x="131" y="195"/>
                  </a:moveTo>
                  <a:cubicBezTo>
                    <a:pt x="112" y="194"/>
                    <a:pt x="91" y="198"/>
                    <a:pt x="73" y="195"/>
                  </a:cubicBezTo>
                  <a:cubicBezTo>
                    <a:pt x="83" y="189"/>
                    <a:pt x="99" y="187"/>
                    <a:pt x="112" y="184"/>
                  </a:cubicBezTo>
                  <a:cubicBezTo>
                    <a:pt x="116" y="184"/>
                    <a:pt x="128" y="181"/>
                    <a:pt x="128" y="177"/>
                  </a:cubicBezTo>
                  <a:cubicBezTo>
                    <a:pt x="128" y="173"/>
                    <a:pt x="123" y="175"/>
                    <a:pt x="120" y="176"/>
                  </a:cubicBezTo>
                  <a:cubicBezTo>
                    <a:pt x="116" y="177"/>
                    <a:pt x="112" y="177"/>
                    <a:pt x="107" y="178"/>
                  </a:cubicBezTo>
                  <a:cubicBezTo>
                    <a:pt x="95" y="179"/>
                    <a:pt x="81" y="180"/>
                    <a:pt x="73" y="178"/>
                  </a:cubicBezTo>
                  <a:cubicBezTo>
                    <a:pt x="83" y="171"/>
                    <a:pt x="100" y="171"/>
                    <a:pt x="115" y="168"/>
                  </a:cubicBezTo>
                  <a:cubicBezTo>
                    <a:pt x="118" y="167"/>
                    <a:pt x="129" y="166"/>
                    <a:pt x="129" y="164"/>
                  </a:cubicBezTo>
                  <a:cubicBezTo>
                    <a:pt x="130" y="160"/>
                    <a:pt x="117" y="161"/>
                    <a:pt x="114" y="161"/>
                  </a:cubicBezTo>
                  <a:cubicBezTo>
                    <a:pt x="102" y="162"/>
                    <a:pt x="88" y="167"/>
                    <a:pt x="76" y="163"/>
                  </a:cubicBezTo>
                  <a:cubicBezTo>
                    <a:pt x="93" y="158"/>
                    <a:pt x="113" y="156"/>
                    <a:pt x="131" y="152"/>
                  </a:cubicBezTo>
                  <a:cubicBezTo>
                    <a:pt x="132" y="165"/>
                    <a:pt x="132" y="181"/>
                    <a:pt x="131" y="195"/>
                  </a:cubicBezTo>
                  <a:close/>
                  <a:moveTo>
                    <a:pt x="115" y="147"/>
                  </a:moveTo>
                  <a:cubicBezTo>
                    <a:pt x="103" y="147"/>
                    <a:pt x="87" y="146"/>
                    <a:pt x="79" y="141"/>
                  </a:cubicBezTo>
                  <a:cubicBezTo>
                    <a:pt x="93" y="137"/>
                    <a:pt x="111" y="136"/>
                    <a:pt x="128" y="134"/>
                  </a:cubicBezTo>
                  <a:cubicBezTo>
                    <a:pt x="128" y="139"/>
                    <a:pt x="125" y="146"/>
                    <a:pt x="130" y="144"/>
                  </a:cubicBezTo>
                  <a:cubicBezTo>
                    <a:pt x="130" y="148"/>
                    <a:pt x="119" y="147"/>
                    <a:pt x="115" y="147"/>
                  </a:cubicBezTo>
                  <a:close/>
                  <a:moveTo>
                    <a:pt x="75" y="137"/>
                  </a:moveTo>
                  <a:cubicBezTo>
                    <a:pt x="75" y="134"/>
                    <a:pt x="76" y="131"/>
                    <a:pt x="77" y="129"/>
                  </a:cubicBezTo>
                  <a:cubicBezTo>
                    <a:pt x="80" y="131"/>
                    <a:pt x="87" y="131"/>
                    <a:pt x="90" y="134"/>
                  </a:cubicBezTo>
                  <a:cubicBezTo>
                    <a:pt x="85" y="135"/>
                    <a:pt x="80" y="136"/>
                    <a:pt x="75" y="137"/>
                  </a:cubicBezTo>
                  <a:close/>
                  <a:moveTo>
                    <a:pt x="128" y="129"/>
                  </a:moveTo>
                  <a:cubicBezTo>
                    <a:pt x="127" y="130"/>
                    <a:pt x="123" y="129"/>
                    <a:pt x="120" y="129"/>
                  </a:cubicBezTo>
                  <a:cubicBezTo>
                    <a:pt x="111" y="130"/>
                    <a:pt x="99" y="132"/>
                    <a:pt x="92" y="128"/>
                  </a:cubicBezTo>
                  <a:cubicBezTo>
                    <a:pt x="104" y="124"/>
                    <a:pt x="117" y="122"/>
                    <a:pt x="129" y="119"/>
                  </a:cubicBezTo>
                  <a:cubicBezTo>
                    <a:pt x="130" y="121"/>
                    <a:pt x="131" y="127"/>
                    <a:pt x="128" y="129"/>
                  </a:cubicBezTo>
                  <a:close/>
                  <a:moveTo>
                    <a:pt x="64" y="142"/>
                  </a:moveTo>
                  <a:cubicBezTo>
                    <a:pt x="67" y="128"/>
                    <a:pt x="73" y="115"/>
                    <a:pt x="80" y="104"/>
                  </a:cubicBezTo>
                  <a:cubicBezTo>
                    <a:pt x="77" y="118"/>
                    <a:pt x="69" y="129"/>
                    <a:pt x="64" y="142"/>
                  </a:cubicBezTo>
                  <a:close/>
                  <a:moveTo>
                    <a:pt x="64" y="301"/>
                  </a:moveTo>
                  <a:cubicBezTo>
                    <a:pt x="63" y="300"/>
                    <a:pt x="62" y="298"/>
                    <a:pt x="63" y="297"/>
                  </a:cubicBezTo>
                  <a:cubicBezTo>
                    <a:pt x="64" y="298"/>
                    <a:pt x="64" y="299"/>
                    <a:pt x="64" y="301"/>
                  </a:cubicBezTo>
                  <a:close/>
                  <a:moveTo>
                    <a:pt x="64" y="289"/>
                  </a:moveTo>
                  <a:cubicBezTo>
                    <a:pt x="75" y="293"/>
                    <a:pt x="87" y="293"/>
                    <a:pt x="98" y="296"/>
                  </a:cubicBezTo>
                  <a:cubicBezTo>
                    <a:pt x="93" y="299"/>
                    <a:pt x="86" y="299"/>
                    <a:pt x="79" y="300"/>
                  </a:cubicBezTo>
                  <a:cubicBezTo>
                    <a:pt x="76" y="301"/>
                    <a:pt x="71" y="304"/>
                    <a:pt x="68" y="303"/>
                  </a:cubicBezTo>
                  <a:cubicBezTo>
                    <a:pt x="65" y="301"/>
                    <a:pt x="67" y="292"/>
                    <a:pt x="64" y="289"/>
                  </a:cubicBezTo>
                  <a:close/>
                  <a:moveTo>
                    <a:pt x="69" y="310"/>
                  </a:moveTo>
                  <a:cubicBezTo>
                    <a:pt x="79" y="310"/>
                    <a:pt x="91" y="311"/>
                    <a:pt x="100" y="313"/>
                  </a:cubicBezTo>
                  <a:cubicBezTo>
                    <a:pt x="94" y="314"/>
                    <a:pt x="83" y="315"/>
                    <a:pt x="75" y="316"/>
                  </a:cubicBezTo>
                  <a:cubicBezTo>
                    <a:pt x="71" y="316"/>
                    <a:pt x="68" y="316"/>
                    <a:pt x="69" y="310"/>
                  </a:cubicBezTo>
                  <a:close/>
                  <a:moveTo>
                    <a:pt x="92" y="331"/>
                  </a:moveTo>
                  <a:cubicBezTo>
                    <a:pt x="86" y="330"/>
                    <a:pt x="73" y="336"/>
                    <a:pt x="72" y="327"/>
                  </a:cubicBezTo>
                  <a:cubicBezTo>
                    <a:pt x="78" y="328"/>
                    <a:pt x="86" y="329"/>
                    <a:pt x="92" y="331"/>
                  </a:cubicBezTo>
                  <a:close/>
                  <a:moveTo>
                    <a:pt x="121" y="333"/>
                  </a:moveTo>
                  <a:cubicBezTo>
                    <a:pt x="124" y="332"/>
                    <a:pt x="122" y="339"/>
                    <a:pt x="122" y="340"/>
                  </a:cubicBezTo>
                  <a:cubicBezTo>
                    <a:pt x="107" y="341"/>
                    <a:pt x="90" y="341"/>
                    <a:pt x="77" y="337"/>
                  </a:cubicBezTo>
                  <a:cubicBezTo>
                    <a:pt x="89" y="334"/>
                    <a:pt x="109" y="336"/>
                    <a:pt x="121" y="333"/>
                  </a:cubicBezTo>
                  <a:close/>
                  <a:moveTo>
                    <a:pt x="123" y="309"/>
                  </a:moveTo>
                  <a:cubicBezTo>
                    <a:pt x="109" y="309"/>
                    <a:pt x="93" y="308"/>
                    <a:pt x="79" y="306"/>
                  </a:cubicBezTo>
                  <a:cubicBezTo>
                    <a:pt x="94" y="301"/>
                    <a:pt x="114" y="297"/>
                    <a:pt x="134" y="299"/>
                  </a:cubicBezTo>
                  <a:cubicBezTo>
                    <a:pt x="133" y="301"/>
                    <a:pt x="135" y="306"/>
                    <a:pt x="134" y="308"/>
                  </a:cubicBezTo>
                  <a:cubicBezTo>
                    <a:pt x="133" y="309"/>
                    <a:pt x="126" y="309"/>
                    <a:pt x="123" y="309"/>
                  </a:cubicBezTo>
                  <a:close/>
                  <a:moveTo>
                    <a:pt x="93" y="96"/>
                  </a:moveTo>
                  <a:cubicBezTo>
                    <a:pt x="93" y="92"/>
                    <a:pt x="97" y="90"/>
                    <a:pt x="103" y="92"/>
                  </a:cubicBezTo>
                  <a:cubicBezTo>
                    <a:pt x="100" y="94"/>
                    <a:pt x="96" y="95"/>
                    <a:pt x="93" y="96"/>
                  </a:cubicBezTo>
                  <a:close/>
                  <a:moveTo>
                    <a:pt x="105" y="66"/>
                  </a:moveTo>
                  <a:cubicBezTo>
                    <a:pt x="107" y="67"/>
                    <a:pt x="100" y="71"/>
                    <a:pt x="100" y="72"/>
                  </a:cubicBezTo>
                  <a:cubicBezTo>
                    <a:pt x="97" y="74"/>
                    <a:pt x="96" y="76"/>
                    <a:pt x="93" y="76"/>
                  </a:cubicBezTo>
                  <a:cubicBezTo>
                    <a:pt x="94" y="74"/>
                    <a:pt x="101" y="65"/>
                    <a:pt x="105" y="66"/>
                  </a:cubicBezTo>
                  <a:close/>
                  <a:moveTo>
                    <a:pt x="57" y="222"/>
                  </a:moveTo>
                  <a:cubicBezTo>
                    <a:pt x="56" y="220"/>
                    <a:pt x="57" y="218"/>
                    <a:pt x="56" y="215"/>
                  </a:cubicBezTo>
                  <a:cubicBezTo>
                    <a:pt x="57" y="216"/>
                    <a:pt x="57" y="220"/>
                    <a:pt x="57" y="222"/>
                  </a:cubicBezTo>
                  <a:close/>
                  <a:moveTo>
                    <a:pt x="56" y="199"/>
                  </a:moveTo>
                  <a:cubicBezTo>
                    <a:pt x="58" y="200"/>
                    <a:pt x="57" y="204"/>
                    <a:pt x="57" y="206"/>
                  </a:cubicBezTo>
                  <a:cubicBezTo>
                    <a:pt x="56" y="204"/>
                    <a:pt x="56" y="201"/>
                    <a:pt x="56" y="199"/>
                  </a:cubicBezTo>
                  <a:close/>
                  <a:moveTo>
                    <a:pt x="55" y="129"/>
                  </a:moveTo>
                  <a:cubicBezTo>
                    <a:pt x="54" y="104"/>
                    <a:pt x="54" y="80"/>
                    <a:pt x="55" y="56"/>
                  </a:cubicBezTo>
                  <a:cubicBezTo>
                    <a:pt x="71" y="57"/>
                    <a:pt x="89" y="57"/>
                    <a:pt x="104" y="57"/>
                  </a:cubicBezTo>
                  <a:cubicBezTo>
                    <a:pt x="101" y="63"/>
                    <a:pt x="95" y="66"/>
                    <a:pt x="91" y="70"/>
                  </a:cubicBezTo>
                  <a:cubicBezTo>
                    <a:pt x="87" y="74"/>
                    <a:pt x="83" y="78"/>
                    <a:pt x="79" y="82"/>
                  </a:cubicBezTo>
                  <a:cubicBezTo>
                    <a:pt x="77" y="84"/>
                    <a:pt x="73" y="85"/>
                    <a:pt x="73" y="88"/>
                  </a:cubicBezTo>
                  <a:cubicBezTo>
                    <a:pt x="73" y="89"/>
                    <a:pt x="74" y="91"/>
                    <a:pt x="74" y="92"/>
                  </a:cubicBezTo>
                  <a:cubicBezTo>
                    <a:pt x="74" y="93"/>
                    <a:pt x="72" y="96"/>
                    <a:pt x="71" y="98"/>
                  </a:cubicBezTo>
                  <a:cubicBezTo>
                    <a:pt x="65" y="109"/>
                    <a:pt x="62" y="121"/>
                    <a:pt x="55" y="129"/>
                  </a:cubicBezTo>
                  <a:close/>
                  <a:moveTo>
                    <a:pt x="61" y="374"/>
                  </a:moveTo>
                  <a:cubicBezTo>
                    <a:pt x="60" y="362"/>
                    <a:pt x="59" y="351"/>
                    <a:pt x="60" y="340"/>
                  </a:cubicBezTo>
                  <a:cubicBezTo>
                    <a:pt x="66" y="341"/>
                    <a:pt x="67" y="345"/>
                    <a:pt x="69" y="350"/>
                  </a:cubicBezTo>
                  <a:cubicBezTo>
                    <a:pt x="69" y="351"/>
                    <a:pt x="72" y="352"/>
                    <a:pt x="73" y="353"/>
                  </a:cubicBezTo>
                  <a:cubicBezTo>
                    <a:pt x="74" y="355"/>
                    <a:pt x="74" y="357"/>
                    <a:pt x="74" y="359"/>
                  </a:cubicBezTo>
                  <a:cubicBezTo>
                    <a:pt x="76" y="364"/>
                    <a:pt x="80" y="368"/>
                    <a:pt x="83" y="371"/>
                  </a:cubicBezTo>
                  <a:cubicBezTo>
                    <a:pt x="76" y="372"/>
                    <a:pt x="69" y="374"/>
                    <a:pt x="61" y="374"/>
                  </a:cubicBezTo>
                  <a:close/>
                  <a:moveTo>
                    <a:pt x="62" y="378"/>
                  </a:moveTo>
                  <a:cubicBezTo>
                    <a:pt x="72" y="377"/>
                    <a:pt x="85" y="371"/>
                    <a:pt x="92" y="377"/>
                  </a:cubicBezTo>
                  <a:cubicBezTo>
                    <a:pt x="82" y="377"/>
                    <a:pt x="71" y="381"/>
                    <a:pt x="62" y="378"/>
                  </a:cubicBezTo>
                  <a:close/>
                  <a:moveTo>
                    <a:pt x="78" y="355"/>
                  </a:moveTo>
                  <a:cubicBezTo>
                    <a:pt x="83" y="355"/>
                    <a:pt x="85" y="358"/>
                    <a:pt x="87" y="362"/>
                  </a:cubicBezTo>
                  <a:cubicBezTo>
                    <a:pt x="88" y="365"/>
                    <a:pt x="94" y="366"/>
                    <a:pt x="95" y="370"/>
                  </a:cubicBezTo>
                  <a:cubicBezTo>
                    <a:pt x="86" y="368"/>
                    <a:pt x="80" y="363"/>
                    <a:pt x="78" y="355"/>
                  </a:cubicBezTo>
                  <a:close/>
                  <a:moveTo>
                    <a:pt x="85" y="347"/>
                  </a:moveTo>
                  <a:cubicBezTo>
                    <a:pt x="97" y="346"/>
                    <a:pt x="110" y="344"/>
                    <a:pt x="123" y="346"/>
                  </a:cubicBezTo>
                  <a:cubicBezTo>
                    <a:pt x="124" y="348"/>
                    <a:pt x="126" y="350"/>
                    <a:pt x="126" y="353"/>
                  </a:cubicBezTo>
                  <a:cubicBezTo>
                    <a:pt x="122" y="354"/>
                    <a:pt x="116" y="356"/>
                    <a:pt x="110" y="355"/>
                  </a:cubicBezTo>
                  <a:cubicBezTo>
                    <a:pt x="100" y="355"/>
                    <a:pt x="87" y="354"/>
                    <a:pt x="85" y="347"/>
                  </a:cubicBezTo>
                  <a:close/>
                  <a:moveTo>
                    <a:pt x="131" y="359"/>
                  </a:moveTo>
                  <a:cubicBezTo>
                    <a:pt x="135" y="359"/>
                    <a:pt x="136" y="360"/>
                    <a:pt x="136" y="364"/>
                  </a:cubicBezTo>
                  <a:cubicBezTo>
                    <a:pt x="126" y="361"/>
                    <a:pt x="112" y="365"/>
                    <a:pt x="101" y="362"/>
                  </a:cubicBezTo>
                  <a:cubicBezTo>
                    <a:pt x="106" y="359"/>
                    <a:pt x="122" y="360"/>
                    <a:pt x="131" y="359"/>
                  </a:cubicBezTo>
                  <a:close/>
                  <a:moveTo>
                    <a:pt x="104" y="367"/>
                  </a:moveTo>
                  <a:cubicBezTo>
                    <a:pt x="107" y="367"/>
                    <a:pt x="110" y="368"/>
                    <a:pt x="114" y="368"/>
                  </a:cubicBezTo>
                  <a:cubicBezTo>
                    <a:pt x="115" y="375"/>
                    <a:pt x="122" y="368"/>
                    <a:pt x="125" y="368"/>
                  </a:cubicBezTo>
                  <a:cubicBezTo>
                    <a:pt x="129" y="368"/>
                    <a:pt x="131" y="371"/>
                    <a:pt x="135" y="373"/>
                  </a:cubicBezTo>
                  <a:cubicBezTo>
                    <a:pt x="123" y="373"/>
                    <a:pt x="108" y="374"/>
                    <a:pt x="104" y="367"/>
                  </a:cubicBezTo>
                  <a:close/>
                  <a:moveTo>
                    <a:pt x="116" y="376"/>
                  </a:moveTo>
                  <a:cubicBezTo>
                    <a:pt x="120" y="375"/>
                    <a:pt x="123" y="376"/>
                    <a:pt x="127" y="376"/>
                  </a:cubicBezTo>
                  <a:cubicBezTo>
                    <a:pt x="123" y="377"/>
                    <a:pt x="118" y="377"/>
                    <a:pt x="116" y="376"/>
                  </a:cubicBezTo>
                  <a:close/>
                  <a:moveTo>
                    <a:pt x="122" y="379"/>
                  </a:moveTo>
                  <a:cubicBezTo>
                    <a:pt x="127" y="378"/>
                    <a:pt x="132" y="378"/>
                    <a:pt x="137" y="378"/>
                  </a:cubicBezTo>
                  <a:cubicBezTo>
                    <a:pt x="136" y="386"/>
                    <a:pt x="126" y="380"/>
                    <a:pt x="122" y="379"/>
                  </a:cubicBezTo>
                  <a:close/>
                  <a:moveTo>
                    <a:pt x="137" y="340"/>
                  </a:moveTo>
                  <a:cubicBezTo>
                    <a:pt x="136" y="338"/>
                    <a:pt x="137" y="336"/>
                    <a:pt x="138" y="334"/>
                  </a:cubicBezTo>
                  <a:cubicBezTo>
                    <a:pt x="139" y="335"/>
                    <a:pt x="139" y="340"/>
                    <a:pt x="137" y="340"/>
                  </a:cubicBezTo>
                  <a:close/>
                  <a:moveTo>
                    <a:pt x="128" y="328"/>
                  </a:moveTo>
                  <a:cubicBezTo>
                    <a:pt x="129" y="323"/>
                    <a:pt x="131" y="318"/>
                    <a:pt x="134" y="315"/>
                  </a:cubicBezTo>
                  <a:cubicBezTo>
                    <a:pt x="135" y="315"/>
                    <a:pt x="135" y="316"/>
                    <a:pt x="136" y="316"/>
                  </a:cubicBezTo>
                  <a:cubicBezTo>
                    <a:pt x="138" y="315"/>
                    <a:pt x="136" y="311"/>
                    <a:pt x="139" y="310"/>
                  </a:cubicBezTo>
                  <a:cubicBezTo>
                    <a:pt x="140" y="319"/>
                    <a:pt x="139" y="331"/>
                    <a:pt x="128" y="328"/>
                  </a:cubicBezTo>
                  <a:close/>
                  <a:moveTo>
                    <a:pt x="138" y="305"/>
                  </a:moveTo>
                  <a:cubicBezTo>
                    <a:pt x="138" y="303"/>
                    <a:pt x="137" y="298"/>
                    <a:pt x="139" y="298"/>
                  </a:cubicBezTo>
                  <a:cubicBezTo>
                    <a:pt x="139" y="301"/>
                    <a:pt x="140" y="304"/>
                    <a:pt x="138" y="305"/>
                  </a:cubicBezTo>
                  <a:close/>
                  <a:moveTo>
                    <a:pt x="139" y="280"/>
                  </a:moveTo>
                  <a:cubicBezTo>
                    <a:pt x="140" y="280"/>
                    <a:pt x="139" y="291"/>
                    <a:pt x="140" y="294"/>
                  </a:cubicBezTo>
                  <a:cubicBezTo>
                    <a:pt x="136" y="295"/>
                    <a:pt x="137" y="280"/>
                    <a:pt x="139" y="280"/>
                  </a:cubicBezTo>
                  <a:close/>
                  <a:moveTo>
                    <a:pt x="141" y="382"/>
                  </a:moveTo>
                  <a:cubicBezTo>
                    <a:pt x="142" y="381"/>
                    <a:pt x="141" y="379"/>
                    <a:pt x="142" y="378"/>
                  </a:cubicBezTo>
                  <a:cubicBezTo>
                    <a:pt x="152" y="378"/>
                    <a:pt x="161" y="378"/>
                    <a:pt x="171" y="378"/>
                  </a:cubicBezTo>
                  <a:cubicBezTo>
                    <a:pt x="170" y="380"/>
                    <a:pt x="168" y="378"/>
                    <a:pt x="166" y="379"/>
                  </a:cubicBezTo>
                  <a:cubicBezTo>
                    <a:pt x="164" y="379"/>
                    <a:pt x="165" y="381"/>
                    <a:pt x="163" y="382"/>
                  </a:cubicBezTo>
                  <a:cubicBezTo>
                    <a:pt x="158" y="386"/>
                    <a:pt x="147" y="383"/>
                    <a:pt x="141" y="382"/>
                  </a:cubicBezTo>
                  <a:close/>
                  <a:moveTo>
                    <a:pt x="147" y="388"/>
                  </a:moveTo>
                  <a:cubicBezTo>
                    <a:pt x="160" y="386"/>
                    <a:pt x="172" y="385"/>
                    <a:pt x="184" y="385"/>
                  </a:cubicBezTo>
                  <a:cubicBezTo>
                    <a:pt x="173" y="386"/>
                    <a:pt x="159" y="391"/>
                    <a:pt x="147" y="388"/>
                  </a:cubicBezTo>
                  <a:close/>
                  <a:moveTo>
                    <a:pt x="194" y="373"/>
                  </a:moveTo>
                  <a:cubicBezTo>
                    <a:pt x="193" y="376"/>
                    <a:pt x="186" y="373"/>
                    <a:pt x="183" y="374"/>
                  </a:cubicBezTo>
                  <a:cubicBezTo>
                    <a:pt x="184" y="371"/>
                    <a:pt x="195" y="370"/>
                    <a:pt x="194" y="373"/>
                  </a:cubicBezTo>
                  <a:close/>
                  <a:moveTo>
                    <a:pt x="196" y="247"/>
                  </a:moveTo>
                  <a:cubicBezTo>
                    <a:pt x="194" y="233"/>
                    <a:pt x="196" y="217"/>
                    <a:pt x="195" y="200"/>
                  </a:cubicBezTo>
                  <a:cubicBezTo>
                    <a:pt x="195" y="189"/>
                    <a:pt x="192" y="177"/>
                    <a:pt x="192" y="166"/>
                  </a:cubicBezTo>
                  <a:cubicBezTo>
                    <a:pt x="192" y="150"/>
                    <a:pt x="193" y="136"/>
                    <a:pt x="193" y="122"/>
                  </a:cubicBezTo>
                  <a:cubicBezTo>
                    <a:pt x="193" y="116"/>
                    <a:pt x="194" y="113"/>
                    <a:pt x="197" y="110"/>
                  </a:cubicBezTo>
                  <a:cubicBezTo>
                    <a:pt x="199" y="152"/>
                    <a:pt x="197" y="203"/>
                    <a:pt x="196" y="247"/>
                  </a:cubicBezTo>
                  <a:close/>
                  <a:moveTo>
                    <a:pt x="209" y="372"/>
                  </a:moveTo>
                  <a:cubicBezTo>
                    <a:pt x="206" y="372"/>
                    <a:pt x="198" y="371"/>
                    <a:pt x="198" y="369"/>
                  </a:cubicBezTo>
                  <a:cubicBezTo>
                    <a:pt x="198" y="368"/>
                    <a:pt x="200" y="367"/>
                    <a:pt x="200" y="366"/>
                  </a:cubicBezTo>
                  <a:cubicBezTo>
                    <a:pt x="201" y="364"/>
                    <a:pt x="201" y="361"/>
                    <a:pt x="203" y="360"/>
                  </a:cubicBezTo>
                  <a:cubicBezTo>
                    <a:pt x="207" y="357"/>
                    <a:pt x="218" y="363"/>
                    <a:pt x="224" y="360"/>
                  </a:cubicBezTo>
                  <a:cubicBezTo>
                    <a:pt x="220" y="362"/>
                    <a:pt x="215" y="371"/>
                    <a:pt x="209" y="372"/>
                  </a:cubicBezTo>
                  <a:close/>
                  <a:moveTo>
                    <a:pt x="218" y="370"/>
                  </a:moveTo>
                  <a:cubicBezTo>
                    <a:pt x="223" y="364"/>
                    <a:pt x="230" y="358"/>
                    <a:pt x="241" y="358"/>
                  </a:cubicBezTo>
                  <a:cubicBezTo>
                    <a:pt x="234" y="363"/>
                    <a:pt x="228" y="368"/>
                    <a:pt x="218" y="370"/>
                  </a:cubicBezTo>
                  <a:close/>
                  <a:moveTo>
                    <a:pt x="280" y="227"/>
                  </a:moveTo>
                  <a:cubicBezTo>
                    <a:pt x="281" y="242"/>
                    <a:pt x="282" y="260"/>
                    <a:pt x="280" y="275"/>
                  </a:cubicBezTo>
                  <a:cubicBezTo>
                    <a:pt x="278" y="268"/>
                    <a:pt x="280" y="258"/>
                    <a:pt x="280" y="249"/>
                  </a:cubicBezTo>
                  <a:cubicBezTo>
                    <a:pt x="280" y="241"/>
                    <a:pt x="279" y="233"/>
                    <a:pt x="280" y="227"/>
                  </a:cubicBezTo>
                  <a:close/>
                  <a:moveTo>
                    <a:pt x="282" y="332"/>
                  </a:moveTo>
                  <a:cubicBezTo>
                    <a:pt x="283" y="347"/>
                    <a:pt x="283" y="363"/>
                    <a:pt x="282" y="378"/>
                  </a:cubicBezTo>
                  <a:cubicBezTo>
                    <a:pt x="266" y="379"/>
                    <a:pt x="247" y="379"/>
                    <a:pt x="231" y="376"/>
                  </a:cubicBezTo>
                  <a:cubicBezTo>
                    <a:pt x="239" y="372"/>
                    <a:pt x="249" y="369"/>
                    <a:pt x="256" y="364"/>
                  </a:cubicBezTo>
                  <a:cubicBezTo>
                    <a:pt x="254" y="365"/>
                    <a:pt x="252" y="376"/>
                    <a:pt x="257" y="368"/>
                  </a:cubicBezTo>
                  <a:cubicBezTo>
                    <a:pt x="261" y="363"/>
                    <a:pt x="266" y="360"/>
                    <a:pt x="270" y="354"/>
                  </a:cubicBezTo>
                  <a:cubicBezTo>
                    <a:pt x="275" y="347"/>
                    <a:pt x="274" y="338"/>
                    <a:pt x="279" y="333"/>
                  </a:cubicBezTo>
                  <a:cubicBezTo>
                    <a:pt x="280" y="332"/>
                    <a:pt x="281" y="331"/>
                    <a:pt x="282" y="332"/>
                  </a:cubicBezTo>
                  <a:close/>
                  <a:moveTo>
                    <a:pt x="277" y="143"/>
                  </a:moveTo>
                  <a:cubicBezTo>
                    <a:pt x="274" y="134"/>
                    <a:pt x="269" y="124"/>
                    <a:pt x="269" y="112"/>
                  </a:cubicBezTo>
                  <a:cubicBezTo>
                    <a:pt x="274" y="115"/>
                    <a:pt x="276" y="125"/>
                    <a:pt x="278" y="133"/>
                  </a:cubicBezTo>
                  <a:cubicBezTo>
                    <a:pt x="278" y="136"/>
                    <a:pt x="281" y="143"/>
                    <a:pt x="277" y="143"/>
                  </a:cubicBezTo>
                  <a:close/>
                  <a:moveTo>
                    <a:pt x="279" y="104"/>
                  </a:moveTo>
                  <a:cubicBezTo>
                    <a:pt x="273" y="101"/>
                    <a:pt x="273" y="95"/>
                    <a:pt x="269" y="91"/>
                  </a:cubicBezTo>
                  <a:cubicBezTo>
                    <a:pt x="267" y="90"/>
                    <a:pt x="264" y="89"/>
                    <a:pt x="261" y="87"/>
                  </a:cubicBezTo>
                  <a:cubicBezTo>
                    <a:pt x="260" y="86"/>
                    <a:pt x="258" y="82"/>
                    <a:pt x="256" y="79"/>
                  </a:cubicBezTo>
                  <a:cubicBezTo>
                    <a:pt x="250" y="69"/>
                    <a:pt x="244" y="63"/>
                    <a:pt x="233" y="56"/>
                  </a:cubicBezTo>
                  <a:cubicBezTo>
                    <a:pt x="248" y="57"/>
                    <a:pt x="260" y="59"/>
                    <a:pt x="274" y="60"/>
                  </a:cubicBezTo>
                  <a:cubicBezTo>
                    <a:pt x="277" y="74"/>
                    <a:pt x="279" y="89"/>
                    <a:pt x="279" y="104"/>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sp>
          <p:nvSpPr>
            <p:cNvPr id="59" name="Freeform 8"/>
            <p:cNvSpPr>
              <a:spLocks noEditPoints="1"/>
            </p:cNvSpPr>
            <p:nvPr/>
          </p:nvSpPr>
          <p:spPr bwMode="auto">
            <a:xfrm>
              <a:off x="3330029" y="2146913"/>
              <a:ext cx="1560855" cy="2224169"/>
            </a:xfrm>
            <a:custGeom>
              <a:avLst/>
              <a:gdLst>
                <a:gd name="T0" fmla="*/ 217 w 335"/>
                <a:gd name="T1" fmla="*/ 79 h 477"/>
                <a:gd name="T2" fmla="*/ 163 w 335"/>
                <a:gd name="T3" fmla="*/ 127 h 477"/>
                <a:gd name="T4" fmla="*/ 51 w 335"/>
                <a:gd name="T5" fmla="*/ 273 h 477"/>
                <a:gd name="T6" fmla="*/ 50 w 335"/>
                <a:gd name="T7" fmla="*/ 98 h 477"/>
                <a:gd name="T8" fmla="*/ 47 w 335"/>
                <a:gd name="T9" fmla="*/ 219 h 477"/>
                <a:gd name="T10" fmla="*/ 35 w 335"/>
                <a:gd name="T11" fmla="*/ 340 h 477"/>
                <a:gd name="T12" fmla="*/ 41 w 335"/>
                <a:gd name="T13" fmla="*/ 430 h 477"/>
                <a:gd name="T14" fmla="*/ 136 w 335"/>
                <a:gd name="T15" fmla="*/ 424 h 477"/>
                <a:gd name="T16" fmla="*/ 106 w 335"/>
                <a:gd name="T17" fmla="*/ 396 h 477"/>
                <a:gd name="T18" fmla="*/ 115 w 335"/>
                <a:gd name="T19" fmla="*/ 476 h 477"/>
                <a:gd name="T20" fmla="*/ 242 w 335"/>
                <a:gd name="T21" fmla="*/ 450 h 477"/>
                <a:gd name="T22" fmla="*/ 330 w 335"/>
                <a:gd name="T23" fmla="*/ 440 h 477"/>
                <a:gd name="T24" fmla="*/ 269 w 335"/>
                <a:gd name="T25" fmla="*/ 382 h 477"/>
                <a:gd name="T26" fmla="*/ 268 w 335"/>
                <a:gd name="T27" fmla="*/ 356 h 477"/>
                <a:gd name="T28" fmla="*/ 289 w 335"/>
                <a:gd name="T29" fmla="*/ 313 h 477"/>
                <a:gd name="T30" fmla="*/ 248 w 335"/>
                <a:gd name="T31" fmla="*/ 311 h 477"/>
                <a:gd name="T32" fmla="*/ 249 w 335"/>
                <a:gd name="T33" fmla="*/ 53 h 477"/>
                <a:gd name="T34" fmla="*/ 235 w 335"/>
                <a:gd name="T35" fmla="*/ 63 h 477"/>
                <a:gd name="T36" fmla="*/ 224 w 335"/>
                <a:gd name="T37" fmla="*/ 106 h 477"/>
                <a:gd name="T38" fmla="*/ 194 w 335"/>
                <a:gd name="T39" fmla="*/ 107 h 477"/>
                <a:gd name="T40" fmla="*/ 219 w 335"/>
                <a:gd name="T41" fmla="*/ 111 h 477"/>
                <a:gd name="T42" fmla="*/ 220 w 335"/>
                <a:gd name="T43" fmla="*/ 116 h 477"/>
                <a:gd name="T44" fmla="*/ 166 w 335"/>
                <a:gd name="T45" fmla="*/ 177 h 477"/>
                <a:gd name="T46" fmla="*/ 193 w 335"/>
                <a:gd name="T47" fmla="*/ 139 h 477"/>
                <a:gd name="T48" fmla="*/ 226 w 335"/>
                <a:gd name="T49" fmla="*/ 194 h 477"/>
                <a:gd name="T50" fmla="*/ 159 w 335"/>
                <a:gd name="T51" fmla="*/ 164 h 477"/>
                <a:gd name="T52" fmla="*/ 201 w 335"/>
                <a:gd name="T53" fmla="*/ 186 h 477"/>
                <a:gd name="T54" fmla="*/ 152 w 335"/>
                <a:gd name="T55" fmla="*/ 194 h 477"/>
                <a:gd name="T56" fmla="*/ 138 w 335"/>
                <a:gd name="T57" fmla="*/ 206 h 477"/>
                <a:gd name="T58" fmla="*/ 180 w 335"/>
                <a:gd name="T59" fmla="*/ 212 h 477"/>
                <a:gd name="T60" fmla="*/ 165 w 335"/>
                <a:gd name="T61" fmla="*/ 210 h 477"/>
                <a:gd name="T62" fmla="*/ 223 w 335"/>
                <a:gd name="T63" fmla="*/ 223 h 477"/>
                <a:gd name="T64" fmla="*/ 229 w 335"/>
                <a:gd name="T65" fmla="*/ 236 h 477"/>
                <a:gd name="T66" fmla="*/ 127 w 335"/>
                <a:gd name="T67" fmla="*/ 232 h 477"/>
                <a:gd name="T68" fmla="*/ 222 w 335"/>
                <a:gd name="T69" fmla="*/ 242 h 477"/>
                <a:gd name="T70" fmla="*/ 103 w 335"/>
                <a:gd name="T71" fmla="*/ 264 h 477"/>
                <a:gd name="T72" fmla="*/ 225 w 335"/>
                <a:gd name="T73" fmla="*/ 284 h 477"/>
                <a:gd name="T74" fmla="*/ 220 w 335"/>
                <a:gd name="T75" fmla="*/ 276 h 477"/>
                <a:gd name="T76" fmla="*/ 87 w 335"/>
                <a:gd name="T77" fmla="*/ 286 h 477"/>
                <a:gd name="T78" fmla="*/ 61 w 335"/>
                <a:gd name="T79" fmla="*/ 302 h 477"/>
                <a:gd name="T80" fmla="*/ 65 w 335"/>
                <a:gd name="T81" fmla="*/ 319 h 477"/>
                <a:gd name="T82" fmla="*/ 47 w 335"/>
                <a:gd name="T83" fmla="*/ 322 h 477"/>
                <a:gd name="T84" fmla="*/ 144 w 335"/>
                <a:gd name="T85" fmla="*/ 337 h 477"/>
                <a:gd name="T86" fmla="*/ 251 w 335"/>
                <a:gd name="T87" fmla="*/ 341 h 477"/>
                <a:gd name="T88" fmla="*/ 227 w 335"/>
                <a:gd name="T89" fmla="*/ 328 h 477"/>
                <a:gd name="T90" fmla="*/ 160 w 335"/>
                <a:gd name="T91" fmla="*/ 336 h 477"/>
                <a:gd name="T92" fmla="*/ 63 w 335"/>
                <a:gd name="T93" fmla="*/ 345 h 477"/>
                <a:gd name="T94" fmla="*/ 160 w 335"/>
                <a:gd name="T95" fmla="*/ 341 h 477"/>
                <a:gd name="T96" fmla="*/ 260 w 335"/>
                <a:gd name="T97" fmla="*/ 345 h 477"/>
                <a:gd name="T98" fmla="*/ 141 w 335"/>
                <a:gd name="T99" fmla="*/ 355 h 477"/>
                <a:gd name="T100" fmla="*/ 176 w 335"/>
                <a:gd name="T101" fmla="*/ 360 h 477"/>
                <a:gd name="T102" fmla="*/ 230 w 335"/>
                <a:gd name="T103" fmla="*/ 362 h 477"/>
                <a:gd name="T104" fmla="*/ 49 w 335"/>
                <a:gd name="T105" fmla="*/ 368 h 477"/>
                <a:gd name="T106" fmla="*/ 225 w 335"/>
                <a:gd name="T107" fmla="*/ 382 h 477"/>
                <a:gd name="T108" fmla="*/ 147 w 335"/>
                <a:gd name="T109" fmla="*/ 375 h 477"/>
                <a:gd name="T110" fmla="*/ 258 w 335"/>
                <a:gd name="T111" fmla="*/ 376 h 477"/>
                <a:gd name="T112" fmla="*/ 224 w 335"/>
                <a:gd name="T113" fmla="*/ 394 h 477"/>
                <a:gd name="T114" fmla="*/ 171 w 335"/>
                <a:gd name="T115" fmla="*/ 405 h 477"/>
                <a:gd name="T116" fmla="*/ 165 w 335"/>
                <a:gd name="T117" fmla="*/ 425 h 477"/>
                <a:gd name="T118" fmla="*/ 195 w 335"/>
                <a:gd name="T119" fmla="*/ 428 h 477"/>
                <a:gd name="T120" fmla="*/ 153 w 335"/>
                <a:gd name="T121" fmla="*/ 432 h 477"/>
                <a:gd name="T122" fmla="*/ 227 w 335"/>
                <a:gd name="T123" fmla="*/ 446 h 477"/>
                <a:gd name="T124" fmla="*/ 110 w 335"/>
                <a:gd name="T125" fmla="*/ 458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 h="477">
                  <a:moveTo>
                    <a:pt x="73" y="102"/>
                  </a:moveTo>
                  <a:cubicBezTo>
                    <a:pt x="94" y="103"/>
                    <a:pt x="119" y="106"/>
                    <a:pt x="139" y="105"/>
                  </a:cubicBezTo>
                  <a:cubicBezTo>
                    <a:pt x="118" y="103"/>
                    <a:pt x="94" y="101"/>
                    <a:pt x="73" y="102"/>
                  </a:cubicBezTo>
                  <a:close/>
                  <a:moveTo>
                    <a:pt x="223" y="0"/>
                  </a:moveTo>
                  <a:cubicBezTo>
                    <a:pt x="225" y="5"/>
                    <a:pt x="226" y="10"/>
                    <a:pt x="228" y="14"/>
                  </a:cubicBezTo>
                  <a:cubicBezTo>
                    <a:pt x="232" y="22"/>
                    <a:pt x="237" y="27"/>
                    <a:pt x="240" y="36"/>
                  </a:cubicBezTo>
                  <a:cubicBezTo>
                    <a:pt x="243" y="43"/>
                    <a:pt x="245" y="47"/>
                    <a:pt x="239" y="50"/>
                  </a:cubicBezTo>
                  <a:cubicBezTo>
                    <a:pt x="233" y="45"/>
                    <a:pt x="236" y="53"/>
                    <a:pt x="235" y="56"/>
                  </a:cubicBezTo>
                  <a:cubicBezTo>
                    <a:pt x="235" y="58"/>
                    <a:pt x="233" y="58"/>
                    <a:pt x="232" y="60"/>
                  </a:cubicBezTo>
                  <a:cubicBezTo>
                    <a:pt x="228" y="63"/>
                    <a:pt x="226" y="70"/>
                    <a:pt x="222" y="71"/>
                  </a:cubicBezTo>
                  <a:cubicBezTo>
                    <a:pt x="222" y="69"/>
                    <a:pt x="223" y="67"/>
                    <a:pt x="221" y="66"/>
                  </a:cubicBezTo>
                  <a:cubicBezTo>
                    <a:pt x="217" y="64"/>
                    <a:pt x="219" y="77"/>
                    <a:pt x="217" y="79"/>
                  </a:cubicBezTo>
                  <a:cubicBezTo>
                    <a:pt x="213" y="85"/>
                    <a:pt x="205" y="93"/>
                    <a:pt x="202" y="98"/>
                  </a:cubicBezTo>
                  <a:cubicBezTo>
                    <a:pt x="201" y="97"/>
                    <a:pt x="199" y="97"/>
                    <a:pt x="197" y="96"/>
                  </a:cubicBezTo>
                  <a:cubicBezTo>
                    <a:pt x="202" y="92"/>
                    <a:pt x="206" y="82"/>
                    <a:pt x="212" y="80"/>
                  </a:cubicBezTo>
                  <a:cubicBezTo>
                    <a:pt x="213" y="79"/>
                    <a:pt x="214" y="79"/>
                    <a:pt x="214" y="78"/>
                  </a:cubicBezTo>
                  <a:cubicBezTo>
                    <a:pt x="215" y="77"/>
                    <a:pt x="214" y="75"/>
                    <a:pt x="213" y="75"/>
                  </a:cubicBezTo>
                  <a:cubicBezTo>
                    <a:pt x="211" y="74"/>
                    <a:pt x="207" y="80"/>
                    <a:pt x="205" y="82"/>
                  </a:cubicBezTo>
                  <a:cubicBezTo>
                    <a:pt x="201" y="89"/>
                    <a:pt x="197" y="93"/>
                    <a:pt x="192" y="99"/>
                  </a:cubicBezTo>
                  <a:cubicBezTo>
                    <a:pt x="190" y="101"/>
                    <a:pt x="186" y="106"/>
                    <a:pt x="184" y="107"/>
                  </a:cubicBezTo>
                  <a:cubicBezTo>
                    <a:pt x="179" y="109"/>
                    <a:pt x="173" y="105"/>
                    <a:pt x="169" y="108"/>
                  </a:cubicBezTo>
                  <a:cubicBezTo>
                    <a:pt x="173" y="109"/>
                    <a:pt x="180" y="108"/>
                    <a:pt x="183" y="110"/>
                  </a:cubicBezTo>
                  <a:cubicBezTo>
                    <a:pt x="178" y="117"/>
                    <a:pt x="173" y="124"/>
                    <a:pt x="168" y="131"/>
                  </a:cubicBezTo>
                  <a:cubicBezTo>
                    <a:pt x="167" y="129"/>
                    <a:pt x="166" y="127"/>
                    <a:pt x="163" y="127"/>
                  </a:cubicBezTo>
                  <a:cubicBezTo>
                    <a:pt x="162" y="125"/>
                    <a:pt x="163" y="115"/>
                    <a:pt x="159" y="117"/>
                  </a:cubicBezTo>
                  <a:cubicBezTo>
                    <a:pt x="156" y="118"/>
                    <a:pt x="159" y="122"/>
                    <a:pt x="159" y="123"/>
                  </a:cubicBezTo>
                  <a:cubicBezTo>
                    <a:pt x="161" y="128"/>
                    <a:pt x="161" y="140"/>
                    <a:pt x="160" y="145"/>
                  </a:cubicBezTo>
                  <a:cubicBezTo>
                    <a:pt x="160" y="153"/>
                    <a:pt x="157" y="158"/>
                    <a:pt x="151" y="161"/>
                  </a:cubicBezTo>
                  <a:cubicBezTo>
                    <a:pt x="151" y="159"/>
                    <a:pt x="153" y="158"/>
                    <a:pt x="153" y="156"/>
                  </a:cubicBezTo>
                  <a:cubicBezTo>
                    <a:pt x="147" y="163"/>
                    <a:pt x="142" y="173"/>
                    <a:pt x="135" y="181"/>
                  </a:cubicBezTo>
                  <a:cubicBezTo>
                    <a:pt x="121" y="198"/>
                    <a:pt x="108" y="217"/>
                    <a:pt x="94" y="234"/>
                  </a:cubicBezTo>
                  <a:cubicBezTo>
                    <a:pt x="89" y="241"/>
                    <a:pt x="84" y="250"/>
                    <a:pt x="78" y="257"/>
                  </a:cubicBezTo>
                  <a:cubicBezTo>
                    <a:pt x="70" y="266"/>
                    <a:pt x="61" y="276"/>
                    <a:pt x="52" y="284"/>
                  </a:cubicBezTo>
                  <a:cubicBezTo>
                    <a:pt x="53" y="281"/>
                    <a:pt x="52" y="278"/>
                    <a:pt x="53" y="274"/>
                  </a:cubicBezTo>
                  <a:cubicBezTo>
                    <a:pt x="53" y="273"/>
                    <a:pt x="55" y="269"/>
                    <a:pt x="52" y="269"/>
                  </a:cubicBezTo>
                  <a:cubicBezTo>
                    <a:pt x="51" y="269"/>
                    <a:pt x="51" y="271"/>
                    <a:pt x="51" y="273"/>
                  </a:cubicBezTo>
                  <a:cubicBezTo>
                    <a:pt x="51" y="277"/>
                    <a:pt x="49" y="286"/>
                    <a:pt x="47" y="289"/>
                  </a:cubicBezTo>
                  <a:cubicBezTo>
                    <a:pt x="46" y="272"/>
                    <a:pt x="49" y="256"/>
                    <a:pt x="49" y="238"/>
                  </a:cubicBezTo>
                  <a:cubicBezTo>
                    <a:pt x="49" y="215"/>
                    <a:pt x="51" y="190"/>
                    <a:pt x="51" y="168"/>
                  </a:cubicBezTo>
                  <a:cubicBezTo>
                    <a:pt x="51" y="161"/>
                    <a:pt x="50" y="153"/>
                    <a:pt x="51" y="147"/>
                  </a:cubicBezTo>
                  <a:cubicBezTo>
                    <a:pt x="51" y="144"/>
                    <a:pt x="52" y="142"/>
                    <a:pt x="51" y="140"/>
                  </a:cubicBezTo>
                  <a:cubicBezTo>
                    <a:pt x="50" y="136"/>
                    <a:pt x="53" y="133"/>
                    <a:pt x="52" y="127"/>
                  </a:cubicBezTo>
                  <a:cubicBezTo>
                    <a:pt x="51" y="123"/>
                    <a:pt x="53" y="119"/>
                    <a:pt x="52" y="115"/>
                  </a:cubicBezTo>
                  <a:cubicBezTo>
                    <a:pt x="51" y="112"/>
                    <a:pt x="50" y="102"/>
                    <a:pt x="54" y="101"/>
                  </a:cubicBezTo>
                  <a:cubicBezTo>
                    <a:pt x="58" y="99"/>
                    <a:pt x="66" y="103"/>
                    <a:pt x="69" y="101"/>
                  </a:cubicBezTo>
                  <a:cubicBezTo>
                    <a:pt x="66" y="98"/>
                    <a:pt x="58" y="100"/>
                    <a:pt x="53" y="98"/>
                  </a:cubicBezTo>
                  <a:cubicBezTo>
                    <a:pt x="52" y="90"/>
                    <a:pt x="54" y="80"/>
                    <a:pt x="52" y="73"/>
                  </a:cubicBezTo>
                  <a:cubicBezTo>
                    <a:pt x="48" y="78"/>
                    <a:pt x="52" y="91"/>
                    <a:pt x="50" y="98"/>
                  </a:cubicBezTo>
                  <a:cubicBezTo>
                    <a:pt x="48" y="81"/>
                    <a:pt x="49" y="61"/>
                    <a:pt x="50" y="45"/>
                  </a:cubicBezTo>
                  <a:cubicBezTo>
                    <a:pt x="46" y="49"/>
                    <a:pt x="47" y="58"/>
                    <a:pt x="47" y="65"/>
                  </a:cubicBezTo>
                  <a:cubicBezTo>
                    <a:pt x="46" y="76"/>
                    <a:pt x="47" y="88"/>
                    <a:pt x="46" y="98"/>
                  </a:cubicBezTo>
                  <a:cubicBezTo>
                    <a:pt x="36" y="99"/>
                    <a:pt x="23" y="98"/>
                    <a:pt x="13" y="98"/>
                  </a:cubicBezTo>
                  <a:cubicBezTo>
                    <a:pt x="11" y="98"/>
                    <a:pt x="1" y="99"/>
                    <a:pt x="0" y="101"/>
                  </a:cubicBezTo>
                  <a:cubicBezTo>
                    <a:pt x="0" y="104"/>
                    <a:pt x="5" y="102"/>
                    <a:pt x="5" y="102"/>
                  </a:cubicBezTo>
                  <a:cubicBezTo>
                    <a:pt x="16" y="99"/>
                    <a:pt x="33" y="101"/>
                    <a:pt x="47" y="101"/>
                  </a:cubicBezTo>
                  <a:cubicBezTo>
                    <a:pt x="47" y="131"/>
                    <a:pt x="45" y="164"/>
                    <a:pt x="44" y="192"/>
                  </a:cubicBezTo>
                  <a:cubicBezTo>
                    <a:pt x="44" y="196"/>
                    <a:pt x="45" y="200"/>
                    <a:pt x="44" y="202"/>
                  </a:cubicBezTo>
                  <a:cubicBezTo>
                    <a:pt x="44" y="203"/>
                    <a:pt x="42" y="204"/>
                    <a:pt x="42" y="205"/>
                  </a:cubicBezTo>
                  <a:cubicBezTo>
                    <a:pt x="41" y="208"/>
                    <a:pt x="42" y="215"/>
                    <a:pt x="44" y="217"/>
                  </a:cubicBezTo>
                  <a:cubicBezTo>
                    <a:pt x="45" y="218"/>
                    <a:pt x="46" y="218"/>
                    <a:pt x="47" y="219"/>
                  </a:cubicBezTo>
                  <a:cubicBezTo>
                    <a:pt x="47" y="220"/>
                    <a:pt x="47" y="223"/>
                    <a:pt x="47" y="226"/>
                  </a:cubicBezTo>
                  <a:cubicBezTo>
                    <a:pt x="46" y="230"/>
                    <a:pt x="47" y="236"/>
                    <a:pt x="47" y="240"/>
                  </a:cubicBezTo>
                  <a:cubicBezTo>
                    <a:pt x="46" y="256"/>
                    <a:pt x="44" y="273"/>
                    <a:pt x="44" y="291"/>
                  </a:cubicBezTo>
                  <a:cubicBezTo>
                    <a:pt x="44" y="296"/>
                    <a:pt x="44" y="301"/>
                    <a:pt x="40" y="303"/>
                  </a:cubicBezTo>
                  <a:cubicBezTo>
                    <a:pt x="39" y="301"/>
                    <a:pt x="38" y="299"/>
                    <a:pt x="36" y="301"/>
                  </a:cubicBezTo>
                  <a:cubicBezTo>
                    <a:pt x="34" y="308"/>
                    <a:pt x="33" y="314"/>
                    <a:pt x="30" y="319"/>
                  </a:cubicBezTo>
                  <a:cubicBezTo>
                    <a:pt x="25" y="328"/>
                    <a:pt x="13" y="331"/>
                    <a:pt x="9" y="341"/>
                  </a:cubicBezTo>
                  <a:cubicBezTo>
                    <a:pt x="12" y="342"/>
                    <a:pt x="16" y="338"/>
                    <a:pt x="18" y="336"/>
                  </a:cubicBezTo>
                  <a:cubicBezTo>
                    <a:pt x="24" y="331"/>
                    <a:pt x="29" y="323"/>
                    <a:pt x="36" y="320"/>
                  </a:cubicBezTo>
                  <a:cubicBezTo>
                    <a:pt x="35" y="324"/>
                    <a:pt x="37" y="330"/>
                    <a:pt x="35" y="334"/>
                  </a:cubicBezTo>
                  <a:cubicBezTo>
                    <a:pt x="33" y="336"/>
                    <a:pt x="27" y="336"/>
                    <a:pt x="30" y="341"/>
                  </a:cubicBezTo>
                  <a:cubicBezTo>
                    <a:pt x="32" y="342"/>
                    <a:pt x="33" y="340"/>
                    <a:pt x="35" y="340"/>
                  </a:cubicBezTo>
                  <a:cubicBezTo>
                    <a:pt x="35" y="347"/>
                    <a:pt x="35" y="356"/>
                    <a:pt x="31" y="361"/>
                  </a:cubicBezTo>
                  <a:cubicBezTo>
                    <a:pt x="35" y="361"/>
                    <a:pt x="34" y="366"/>
                    <a:pt x="33" y="368"/>
                  </a:cubicBezTo>
                  <a:cubicBezTo>
                    <a:pt x="30" y="373"/>
                    <a:pt x="18" y="366"/>
                    <a:pt x="14" y="367"/>
                  </a:cubicBezTo>
                  <a:cubicBezTo>
                    <a:pt x="13" y="367"/>
                    <a:pt x="12" y="369"/>
                    <a:pt x="12" y="369"/>
                  </a:cubicBezTo>
                  <a:cubicBezTo>
                    <a:pt x="12" y="372"/>
                    <a:pt x="19" y="372"/>
                    <a:pt x="21" y="372"/>
                  </a:cubicBezTo>
                  <a:cubicBezTo>
                    <a:pt x="24" y="373"/>
                    <a:pt x="29" y="374"/>
                    <a:pt x="32" y="375"/>
                  </a:cubicBezTo>
                  <a:cubicBezTo>
                    <a:pt x="32" y="377"/>
                    <a:pt x="26" y="376"/>
                    <a:pt x="27" y="378"/>
                  </a:cubicBezTo>
                  <a:cubicBezTo>
                    <a:pt x="27" y="380"/>
                    <a:pt x="31" y="379"/>
                    <a:pt x="32" y="380"/>
                  </a:cubicBezTo>
                  <a:cubicBezTo>
                    <a:pt x="33" y="382"/>
                    <a:pt x="30" y="383"/>
                    <a:pt x="30" y="385"/>
                  </a:cubicBezTo>
                  <a:cubicBezTo>
                    <a:pt x="31" y="389"/>
                    <a:pt x="37" y="384"/>
                    <a:pt x="36" y="381"/>
                  </a:cubicBezTo>
                  <a:cubicBezTo>
                    <a:pt x="40" y="381"/>
                    <a:pt x="43" y="379"/>
                    <a:pt x="43" y="386"/>
                  </a:cubicBezTo>
                  <a:cubicBezTo>
                    <a:pt x="43" y="402"/>
                    <a:pt x="42" y="415"/>
                    <a:pt x="41" y="430"/>
                  </a:cubicBezTo>
                  <a:cubicBezTo>
                    <a:pt x="40" y="440"/>
                    <a:pt x="39" y="452"/>
                    <a:pt x="36" y="462"/>
                  </a:cubicBezTo>
                  <a:cubicBezTo>
                    <a:pt x="36" y="463"/>
                    <a:pt x="34" y="468"/>
                    <a:pt x="38" y="468"/>
                  </a:cubicBezTo>
                  <a:cubicBezTo>
                    <a:pt x="41" y="468"/>
                    <a:pt x="41" y="462"/>
                    <a:pt x="41" y="458"/>
                  </a:cubicBezTo>
                  <a:cubicBezTo>
                    <a:pt x="42" y="453"/>
                    <a:pt x="43" y="449"/>
                    <a:pt x="43" y="445"/>
                  </a:cubicBezTo>
                  <a:cubicBezTo>
                    <a:pt x="45" y="434"/>
                    <a:pt x="43" y="423"/>
                    <a:pt x="45" y="411"/>
                  </a:cubicBezTo>
                  <a:cubicBezTo>
                    <a:pt x="46" y="405"/>
                    <a:pt x="45" y="399"/>
                    <a:pt x="45" y="394"/>
                  </a:cubicBezTo>
                  <a:cubicBezTo>
                    <a:pt x="45" y="392"/>
                    <a:pt x="45" y="380"/>
                    <a:pt x="47" y="379"/>
                  </a:cubicBezTo>
                  <a:cubicBezTo>
                    <a:pt x="49" y="377"/>
                    <a:pt x="57" y="378"/>
                    <a:pt x="61" y="378"/>
                  </a:cubicBezTo>
                  <a:cubicBezTo>
                    <a:pt x="76" y="378"/>
                    <a:pt x="90" y="378"/>
                    <a:pt x="105" y="378"/>
                  </a:cubicBezTo>
                  <a:cubicBezTo>
                    <a:pt x="123" y="378"/>
                    <a:pt x="140" y="378"/>
                    <a:pt x="156" y="382"/>
                  </a:cubicBezTo>
                  <a:cubicBezTo>
                    <a:pt x="154" y="394"/>
                    <a:pt x="158" y="406"/>
                    <a:pt x="155" y="415"/>
                  </a:cubicBezTo>
                  <a:cubicBezTo>
                    <a:pt x="152" y="421"/>
                    <a:pt x="144" y="426"/>
                    <a:pt x="136" y="424"/>
                  </a:cubicBezTo>
                  <a:cubicBezTo>
                    <a:pt x="135" y="424"/>
                    <a:pt x="135" y="422"/>
                    <a:pt x="133" y="422"/>
                  </a:cubicBezTo>
                  <a:cubicBezTo>
                    <a:pt x="132" y="422"/>
                    <a:pt x="131" y="424"/>
                    <a:pt x="130" y="425"/>
                  </a:cubicBezTo>
                  <a:cubicBezTo>
                    <a:pt x="126" y="426"/>
                    <a:pt x="118" y="426"/>
                    <a:pt x="116" y="424"/>
                  </a:cubicBezTo>
                  <a:cubicBezTo>
                    <a:pt x="115" y="423"/>
                    <a:pt x="116" y="413"/>
                    <a:pt x="115" y="410"/>
                  </a:cubicBezTo>
                  <a:cubicBezTo>
                    <a:pt x="115" y="405"/>
                    <a:pt x="115" y="398"/>
                    <a:pt x="116" y="394"/>
                  </a:cubicBezTo>
                  <a:cubicBezTo>
                    <a:pt x="116" y="393"/>
                    <a:pt x="119" y="391"/>
                    <a:pt x="118" y="389"/>
                  </a:cubicBezTo>
                  <a:cubicBezTo>
                    <a:pt x="118" y="388"/>
                    <a:pt x="115" y="388"/>
                    <a:pt x="114" y="390"/>
                  </a:cubicBezTo>
                  <a:cubicBezTo>
                    <a:pt x="112" y="395"/>
                    <a:pt x="115" y="403"/>
                    <a:pt x="113" y="407"/>
                  </a:cubicBezTo>
                  <a:cubicBezTo>
                    <a:pt x="111" y="408"/>
                    <a:pt x="110" y="408"/>
                    <a:pt x="110" y="410"/>
                  </a:cubicBezTo>
                  <a:cubicBezTo>
                    <a:pt x="110" y="410"/>
                    <a:pt x="115" y="420"/>
                    <a:pt x="110" y="421"/>
                  </a:cubicBezTo>
                  <a:cubicBezTo>
                    <a:pt x="106" y="422"/>
                    <a:pt x="104" y="417"/>
                    <a:pt x="104" y="414"/>
                  </a:cubicBezTo>
                  <a:cubicBezTo>
                    <a:pt x="104" y="409"/>
                    <a:pt x="104" y="401"/>
                    <a:pt x="106" y="396"/>
                  </a:cubicBezTo>
                  <a:cubicBezTo>
                    <a:pt x="107" y="395"/>
                    <a:pt x="110" y="393"/>
                    <a:pt x="110" y="392"/>
                  </a:cubicBezTo>
                  <a:cubicBezTo>
                    <a:pt x="109" y="388"/>
                    <a:pt x="102" y="396"/>
                    <a:pt x="103" y="398"/>
                  </a:cubicBezTo>
                  <a:cubicBezTo>
                    <a:pt x="99" y="407"/>
                    <a:pt x="104" y="421"/>
                    <a:pt x="101" y="429"/>
                  </a:cubicBezTo>
                  <a:cubicBezTo>
                    <a:pt x="100" y="433"/>
                    <a:pt x="94" y="434"/>
                    <a:pt x="100" y="437"/>
                  </a:cubicBezTo>
                  <a:cubicBezTo>
                    <a:pt x="98" y="438"/>
                    <a:pt x="98" y="441"/>
                    <a:pt x="98" y="443"/>
                  </a:cubicBezTo>
                  <a:cubicBezTo>
                    <a:pt x="95" y="443"/>
                    <a:pt x="88" y="442"/>
                    <a:pt x="88" y="446"/>
                  </a:cubicBezTo>
                  <a:cubicBezTo>
                    <a:pt x="89" y="450"/>
                    <a:pt x="94" y="447"/>
                    <a:pt x="98" y="449"/>
                  </a:cubicBezTo>
                  <a:cubicBezTo>
                    <a:pt x="101" y="450"/>
                    <a:pt x="103" y="453"/>
                    <a:pt x="103" y="456"/>
                  </a:cubicBezTo>
                  <a:cubicBezTo>
                    <a:pt x="103" y="460"/>
                    <a:pt x="103" y="472"/>
                    <a:pt x="106" y="472"/>
                  </a:cubicBezTo>
                  <a:cubicBezTo>
                    <a:pt x="111" y="473"/>
                    <a:pt x="112" y="463"/>
                    <a:pt x="113" y="460"/>
                  </a:cubicBezTo>
                  <a:cubicBezTo>
                    <a:pt x="113" y="462"/>
                    <a:pt x="114" y="465"/>
                    <a:pt x="114" y="468"/>
                  </a:cubicBezTo>
                  <a:cubicBezTo>
                    <a:pt x="114" y="470"/>
                    <a:pt x="111" y="477"/>
                    <a:pt x="115" y="476"/>
                  </a:cubicBezTo>
                  <a:cubicBezTo>
                    <a:pt x="116" y="476"/>
                    <a:pt x="117" y="470"/>
                    <a:pt x="117" y="469"/>
                  </a:cubicBezTo>
                  <a:cubicBezTo>
                    <a:pt x="118" y="463"/>
                    <a:pt x="115" y="457"/>
                    <a:pt x="116" y="453"/>
                  </a:cubicBezTo>
                  <a:cubicBezTo>
                    <a:pt x="128" y="451"/>
                    <a:pt x="140" y="451"/>
                    <a:pt x="152" y="450"/>
                  </a:cubicBezTo>
                  <a:cubicBezTo>
                    <a:pt x="152" y="452"/>
                    <a:pt x="153" y="454"/>
                    <a:pt x="155" y="454"/>
                  </a:cubicBezTo>
                  <a:cubicBezTo>
                    <a:pt x="157" y="454"/>
                    <a:pt x="157" y="450"/>
                    <a:pt x="158" y="449"/>
                  </a:cubicBezTo>
                  <a:cubicBezTo>
                    <a:pt x="159" y="449"/>
                    <a:pt x="163" y="448"/>
                    <a:pt x="163" y="448"/>
                  </a:cubicBezTo>
                  <a:cubicBezTo>
                    <a:pt x="166" y="447"/>
                    <a:pt x="169" y="447"/>
                    <a:pt x="171" y="447"/>
                  </a:cubicBezTo>
                  <a:cubicBezTo>
                    <a:pt x="182" y="445"/>
                    <a:pt x="194" y="445"/>
                    <a:pt x="205" y="447"/>
                  </a:cubicBezTo>
                  <a:cubicBezTo>
                    <a:pt x="213" y="448"/>
                    <a:pt x="222" y="447"/>
                    <a:pt x="227" y="449"/>
                  </a:cubicBezTo>
                  <a:cubicBezTo>
                    <a:pt x="227" y="450"/>
                    <a:pt x="229" y="452"/>
                    <a:pt x="230" y="452"/>
                  </a:cubicBezTo>
                  <a:cubicBezTo>
                    <a:pt x="232" y="452"/>
                    <a:pt x="233" y="451"/>
                    <a:pt x="234" y="450"/>
                  </a:cubicBezTo>
                  <a:cubicBezTo>
                    <a:pt x="236" y="449"/>
                    <a:pt x="239" y="450"/>
                    <a:pt x="242" y="450"/>
                  </a:cubicBezTo>
                  <a:cubicBezTo>
                    <a:pt x="249" y="450"/>
                    <a:pt x="256" y="448"/>
                    <a:pt x="261" y="448"/>
                  </a:cubicBezTo>
                  <a:cubicBezTo>
                    <a:pt x="261" y="449"/>
                    <a:pt x="261" y="451"/>
                    <a:pt x="262" y="452"/>
                  </a:cubicBezTo>
                  <a:cubicBezTo>
                    <a:pt x="263" y="453"/>
                    <a:pt x="266" y="451"/>
                    <a:pt x="267" y="451"/>
                  </a:cubicBezTo>
                  <a:cubicBezTo>
                    <a:pt x="268" y="454"/>
                    <a:pt x="266" y="465"/>
                    <a:pt x="269" y="466"/>
                  </a:cubicBezTo>
                  <a:cubicBezTo>
                    <a:pt x="275" y="466"/>
                    <a:pt x="269" y="452"/>
                    <a:pt x="270" y="448"/>
                  </a:cubicBezTo>
                  <a:cubicBezTo>
                    <a:pt x="275" y="447"/>
                    <a:pt x="281" y="450"/>
                    <a:pt x="285" y="449"/>
                  </a:cubicBezTo>
                  <a:cubicBezTo>
                    <a:pt x="286" y="444"/>
                    <a:pt x="279" y="445"/>
                    <a:pt x="278" y="442"/>
                  </a:cubicBezTo>
                  <a:cubicBezTo>
                    <a:pt x="281" y="441"/>
                    <a:pt x="282" y="440"/>
                    <a:pt x="285" y="440"/>
                  </a:cubicBezTo>
                  <a:cubicBezTo>
                    <a:pt x="286" y="440"/>
                    <a:pt x="286" y="438"/>
                    <a:pt x="287" y="438"/>
                  </a:cubicBezTo>
                  <a:cubicBezTo>
                    <a:pt x="289" y="437"/>
                    <a:pt x="301" y="438"/>
                    <a:pt x="306" y="439"/>
                  </a:cubicBezTo>
                  <a:cubicBezTo>
                    <a:pt x="310" y="440"/>
                    <a:pt x="314" y="440"/>
                    <a:pt x="318" y="440"/>
                  </a:cubicBezTo>
                  <a:cubicBezTo>
                    <a:pt x="319" y="440"/>
                    <a:pt x="330" y="442"/>
                    <a:pt x="330" y="440"/>
                  </a:cubicBezTo>
                  <a:cubicBezTo>
                    <a:pt x="332" y="435"/>
                    <a:pt x="317" y="437"/>
                    <a:pt x="316" y="437"/>
                  </a:cubicBezTo>
                  <a:cubicBezTo>
                    <a:pt x="300" y="439"/>
                    <a:pt x="283" y="433"/>
                    <a:pt x="269" y="433"/>
                  </a:cubicBezTo>
                  <a:cubicBezTo>
                    <a:pt x="269" y="429"/>
                    <a:pt x="268" y="425"/>
                    <a:pt x="269" y="422"/>
                  </a:cubicBezTo>
                  <a:cubicBezTo>
                    <a:pt x="279" y="422"/>
                    <a:pt x="292" y="420"/>
                    <a:pt x="303" y="420"/>
                  </a:cubicBezTo>
                  <a:cubicBezTo>
                    <a:pt x="305" y="420"/>
                    <a:pt x="319" y="422"/>
                    <a:pt x="320" y="420"/>
                  </a:cubicBezTo>
                  <a:cubicBezTo>
                    <a:pt x="322" y="418"/>
                    <a:pt x="316" y="416"/>
                    <a:pt x="315" y="416"/>
                  </a:cubicBezTo>
                  <a:cubicBezTo>
                    <a:pt x="312" y="415"/>
                    <a:pt x="310" y="414"/>
                    <a:pt x="308" y="415"/>
                  </a:cubicBezTo>
                  <a:cubicBezTo>
                    <a:pt x="307" y="415"/>
                    <a:pt x="308" y="417"/>
                    <a:pt x="307" y="418"/>
                  </a:cubicBezTo>
                  <a:cubicBezTo>
                    <a:pt x="294" y="418"/>
                    <a:pt x="286" y="419"/>
                    <a:pt x="273" y="419"/>
                  </a:cubicBezTo>
                  <a:cubicBezTo>
                    <a:pt x="266" y="419"/>
                    <a:pt x="267" y="413"/>
                    <a:pt x="267" y="406"/>
                  </a:cubicBezTo>
                  <a:cubicBezTo>
                    <a:pt x="267" y="401"/>
                    <a:pt x="267" y="396"/>
                    <a:pt x="269" y="391"/>
                  </a:cubicBezTo>
                  <a:cubicBezTo>
                    <a:pt x="269" y="390"/>
                    <a:pt x="273" y="383"/>
                    <a:pt x="269" y="382"/>
                  </a:cubicBezTo>
                  <a:cubicBezTo>
                    <a:pt x="268" y="382"/>
                    <a:pt x="268" y="384"/>
                    <a:pt x="268" y="387"/>
                  </a:cubicBezTo>
                  <a:cubicBezTo>
                    <a:pt x="266" y="394"/>
                    <a:pt x="264" y="405"/>
                    <a:pt x="263" y="413"/>
                  </a:cubicBezTo>
                  <a:cubicBezTo>
                    <a:pt x="261" y="402"/>
                    <a:pt x="262" y="388"/>
                    <a:pt x="262" y="377"/>
                  </a:cubicBezTo>
                  <a:cubicBezTo>
                    <a:pt x="265" y="376"/>
                    <a:pt x="267" y="377"/>
                    <a:pt x="270" y="376"/>
                  </a:cubicBezTo>
                  <a:cubicBezTo>
                    <a:pt x="271" y="376"/>
                    <a:pt x="272" y="373"/>
                    <a:pt x="273" y="373"/>
                  </a:cubicBezTo>
                  <a:cubicBezTo>
                    <a:pt x="277" y="372"/>
                    <a:pt x="280" y="374"/>
                    <a:pt x="284" y="373"/>
                  </a:cubicBezTo>
                  <a:cubicBezTo>
                    <a:pt x="284" y="376"/>
                    <a:pt x="287" y="375"/>
                    <a:pt x="290" y="375"/>
                  </a:cubicBezTo>
                  <a:cubicBezTo>
                    <a:pt x="294" y="376"/>
                    <a:pt x="302" y="378"/>
                    <a:pt x="303" y="376"/>
                  </a:cubicBezTo>
                  <a:cubicBezTo>
                    <a:pt x="305" y="373"/>
                    <a:pt x="292" y="366"/>
                    <a:pt x="293" y="373"/>
                  </a:cubicBezTo>
                  <a:cubicBezTo>
                    <a:pt x="291" y="373"/>
                    <a:pt x="289" y="373"/>
                    <a:pt x="287" y="373"/>
                  </a:cubicBezTo>
                  <a:cubicBezTo>
                    <a:pt x="290" y="364"/>
                    <a:pt x="274" y="372"/>
                    <a:pt x="270" y="368"/>
                  </a:cubicBezTo>
                  <a:cubicBezTo>
                    <a:pt x="268" y="367"/>
                    <a:pt x="268" y="358"/>
                    <a:pt x="268" y="356"/>
                  </a:cubicBezTo>
                  <a:cubicBezTo>
                    <a:pt x="267" y="352"/>
                    <a:pt x="267" y="348"/>
                    <a:pt x="267" y="344"/>
                  </a:cubicBezTo>
                  <a:cubicBezTo>
                    <a:pt x="271" y="344"/>
                    <a:pt x="280" y="344"/>
                    <a:pt x="279" y="340"/>
                  </a:cubicBezTo>
                  <a:cubicBezTo>
                    <a:pt x="278" y="337"/>
                    <a:pt x="271" y="339"/>
                    <a:pt x="268" y="339"/>
                  </a:cubicBezTo>
                  <a:cubicBezTo>
                    <a:pt x="267" y="333"/>
                    <a:pt x="269" y="328"/>
                    <a:pt x="270" y="324"/>
                  </a:cubicBezTo>
                  <a:cubicBezTo>
                    <a:pt x="276" y="323"/>
                    <a:pt x="270" y="319"/>
                    <a:pt x="271" y="317"/>
                  </a:cubicBezTo>
                  <a:cubicBezTo>
                    <a:pt x="274" y="316"/>
                    <a:pt x="278" y="317"/>
                    <a:pt x="282" y="317"/>
                  </a:cubicBezTo>
                  <a:cubicBezTo>
                    <a:pt x="287" y="317"/>
                    <a:pt x="297" y="319"/>
                    <a:pt x="299" y="317"/>
                  </a:cubicBezTo>
                  <a:cubicBezTo>
                    <a:pt x="300" y="317"/>
                    <a:pt x="301" y="316"/>
                    <a:pt x="302" y="315"/>
                  </a:cubicBezTo>
                  <a:cubicBezTo>
                    <a:pt x="304" y="314"/>
                    <a:pt x="315" y="316"/>
                    <a:pt x="315" y="312"/>
                  </a:cubicBezTo>
                  <a:cubicBezTo>
                    <a:pt x="315" y="306"/>
                    <a:pt x="301" y="312"/>
                    <a:pt x="298" y="312"/>
                  </a:cubicBezTo>
                  <a:cubicBezTo>
                    <a:pt x="296" y="312"/>
                    <a:pt x="294" y="311"/>
                    <a:pt x="293" y="311"/>
                  </a:cubicBezTo>
                  <a:cubicBezTo>
                    <a:pt x="291" y="311"/>
                    <a:pt x="291" y="313"/>
                    <a:pt x="289" y="313"/>
                  </a:cubicBezTo>
                  <a:cubicBezTo>
                    <a:pt x="285" y="314"/>
                    <a:pt x="281" y="310"/>
                    <a:pt x="278" y="311"/>
                  </a:cubicBezTo>
                  <a:cubicBezTo>
                    <a:pt x="275" y="311"/>
                    <a:pt x="271" y="314"/>
                    <a:pt x="268" y="311"/>
                  </a:cubicBezTo>
                  <a:cubicBezTo>
                    <a:pt x="269" y="308"/>
                    <a:pt x="268" y="303"/>
                    <a:pt x="264" y="305"/>
                  </a:cubicBezTo>
                  <a:cubicBezTo>
                    <a:pt x="264" y="289"/>
                    <a:pt x="264" y="272"/>
                    <a:pt x="264" y="255"/>
                  </a:cubicBezTo>
                  <a:cubicBezTo>
                    <a:pt x="264" y="247"/>
                    <a:pt x="265" y="238"/>
                    <a:pt x="265" y="231"/>
                  </a:cubicBezTo>
                  <a:cubicBezTo>
                    <a:pt x="265" y="229"/>
                    <a:pt x="263" y="226"/>
                    <a:pt x="263" y="223"/>
                  </a:cubicBezTo>
                  <a:cubicBezTo>
                    <a:pt x="263" y="219"/>
                    <a:pt x="265" y="211"/>
                    <a:pt x="264" y="204"/>
                  </a:cubicBezTo>
                  <a:cubicBezTo>
                    <a:pt x="263" y="203"/>
                    <a:pt x="263" y="194"/>
                    <a:pt x="260" y="194"/>
                  </a:cubicBezTo>
                  <a:cubicBezTo>
                    <a:pt x="258" y="195"/>
                    <a:pt x="262" y="209"/>
                    <a:pt x="262" y="212"/>
                  </a:cubicBezTo>
                  <a:cubicBezTo>
                    <a:pt x="262" y="240"/>
                    <a:pt x="263" y="269"/>
                    <a:pt x="262" y="298"/>
                  </a:cubicBezTo>
                  <a:cubicBezTo>
                    <a:pt x="262" y="301"/>
                    <a:pt x="262" y="310"/>
                    <a:pt x="261" y="311"/>
                  </a:cubicBezTo>
                  <a:cubicBezTo>
                    <a:pt x="259" y="313"/>
                    <a:pt x="250" y="312"/>
                    <a:pt x="248" y="311"/>
                  </a:cubicBezTo>
                  <a:cubicBezTo>
                    <a:pt x="244" y="311"/>
                    <a:pt x="240" y="311"/>
                    <a:pt x="236" y="310"/>
                  </a:cubicBezTo>
                  <a:cubicBezTo>
                    <a:pt x="237" y="282"/>
                    <a:pt x="236" y="255"/>
                    <a:pt x="237" y="229"/>
                  </a:cubicBezTo>
                  <a:cubicBezTo>
                    <a:pt x="238" y="189"/>
                    <a:pt x="244" y="151"/>
                    <a:pt x="245" y="111"/>
                  </a:cubicBezTo>
                  <a:cubicBezTo>
                    <a:pt x="273" y="113"/>
                    <a:pt x="301" y="109"/>
                    <a:pt x="327" y="118"/>
                  </a:cubicBezTo>
                  <a:cubicBezTo>
                    <a:pt x="335" y="113"/>
                    <a:pt x="317" y="111"/>
                    <a:pt x="311" y="110"/>
                  </a:cubicBezTo>
                  <a:cubicBezTo>
                    <a:pt x="291" y="108"/>
                    <a:pt x="265" y="111"/>
                    <a:pt x="245" y="110"/>
                  </a:cubicBezTo>
                  <a:cubicBezTo>
                    <a:pt x="244" y="99"/>
                    <a:pt x="244" y="83"/>
                    <a:pt x="244" y="71"/>
                  </a:cubicBezTo>
                  <a:cubicBezTo>
                    <a:pt x="244" y="69"/>
                    <a:pt x="246" y="66"/>
                    <a:pt x="244" y="65"/>
                  </a:cubicBezTo>
                  <a:cubicBezTo>
                    <a:pt x="243" y="63"/>
                    <a:pt x="240" y="65"/>
                    <a:pt x="239" y="65"/>
                  </a:cubicBezTo>
                  <a:cubicBezTo>
                    <a:pt x="238" y="64"/>
                    <a:pt x="238" y="59"/>
                    <a:pt x="239" y="58"/>
                  </a:cubicBezTo>
                  <a:cubicBezTo>
                    <a:pt x="239" y="54"/>
                    <a:pt x="244" y="52"/>
                    <a:pt x="246" y="50"/>
                  </a:cubicBezTo>
                  <a:cubicBezTo>
                    <a:pt x="247" y="51"/>
                    <a:pt x="247" y="53"/>
                    <a:pt x="249" y="53"/>
                  </a:cubicBezTo>
                  <a:cubicBezTo>
                    <a:pt x="251" y="50"/>
                    <a:pt x="247" y="49"/>
                    <a:pt x="247" y="47"/>
                  </a:cubicBezTo>
                  <a:cubicBezTo>
                    <a:pt x="248" y="44"/>
                    <a:pt x="256" y="36"/>
                    <a:pt x="259" y="33"/>
                  </a:cubicBezTo>
                  <a:cubicBezTo>
                    <a:pt x="261" y="31"/>
                    <a:pt x="261" y="29"/>
                    <a:pt x="262" y="27"/>
                  </a:cubicBezTo>
                  <a:cubicBezTo>
                    <a:pt x="263" y="25"/>
                    <a:pt x="268" y="22"/>
                    <a:pt x="267" y="20"/>
                  </a:cubicBezTo>
                  <a:cubicBezTo>
                    <a:pt x="266" y="16"/>
                    <a:pt x="259" y="22"/>
                    <a:pt x="258" y="24"/>
                  </a:cubicBezTo>
                  <a:cubicBezTo>
                    <a:pt x="257" y="28"/>
                    <a:pt x="255" y="28"/>
                    <a:pt x="253" y="31"/>
                  </a:cubicBezTo>
                  <a:cubicBezTo>
                    <a:pt x="251" y="35"/>
                    <a:pt x="250" y="40"/>
                    <a:pt x="246" y="42"/>
                  </a:cubicBezTo>
                  <a:cubicBezTo>
                    <a:pt x="243" y="34"/>
                    <a:pt x="237" y="26"/>
                    <a:pt x="235" y="18"/>
                  </a:cubicBezTo>
                  <a:cubicBezTo>
                    <a:pt x="234" y="15"/>
                    <a:pt x="231" y="12"/>
                    <a:pt x="230" y="9"/>
                  </a:cubicBezTo>
                  <a:cubicBezTo>
                    <a:pt x="229" y="6"/>
                    <a:pt x="227" y="3"/>
                    <a:pt x="226" y="0"/>
                  </a:cubicBezTo>
                  <a:lnTo>
                    <a:pt x="223" y="0"/>
                  </a:lnTo>
                  <a:close/>
                  <a:moveTo>
                    <a:pt x="235" y="63"/>
                  </a:moveTo>
                  <a:cubicBezTo>
                    <a:pt x="235" y="63"/>
                    <a:pt x="235" y="63"/>
                    <a:pt x="235" y="63"/>
                  </a:cubicBezTo>
                  <a:cubicBezTo>
                    <a:pt x="235" y="68"/>
                    <a:pt x="231" y="70"/>
                    <a:pt x="228" y="72"/>
                  </a:cubicBezTo>
                  <a:cubicBezTo>
                    <a:pt x="229" y="68"/>
                    <a:pt x="233" y="66"/>
                    <a:pt x="235" y="63"/>
                  </a:cubicBezTo>
                  <a:close/>
                  <a:moveTo>
                    <a:pt x="239" y="73"/>
                  </a:moveTo>
                  <a:cubicBezTo>
                    <a:pt x="242" y="78"/>
                    <a:pt x="240" y="85"/>
                    <a:pt x="240" y="91"/>
                  </a:cubicBezTo>
                  <a:cubicBezTo>
                    <a:pt x="239" y="117"/>
                    <a:pt x="243" y="145"/>
                    <a:pt x="236" y="170"/>
                  </a:cubicBezTo>
                  <a:cubicBezTo>
                    <a:pt x="236" y="150"/>
                    <a:pt x="236" y="127"/>
                    <a:pt x="237" y="106"/>
                  </a:cubicBezTo>
                  <a:cubicBezTo>
                    <a:pt x="237" y="101"/>
                    <a:pt x="237" y="95"/>
                    <a:pt x="237" y="89"/>
                  </a:cubicBezTo>
                  <a:cubicBezTo>
                    <a:pt x="238" y="84"/>
                    <a:pt x="238" y="76"/>
                    <a:pt x="239" y="73"/>
                  </a:cubicBezTo>
                  <a:close/>
                  <a:moveTo>
                    <a:pt x="226" y="84"/>
                  </a:moveTo>
                  <a:cubicBezTo>
                    <a:pt x="227" y="91"/>
                    <a:pt x="227" y="98"/>
                    <a:pt x="226" y="105"/>
                  </a:cubicBezTo>
                  <a:cubicBezTo>
                    <a:pt x="226" y="106"/>
                    <a:pt x="224" y="106"/>
                    <a:pt x="224" y="106"/>
                  </a:cubicBezTo>
                  <a:cubicBezTo>
                    <a:pt x="225" y="98"/>
                    <a:pt x="219" y="87"/>
                    <a:pt x="226" y="84"/>
                  </a:cubicBezTo>
                  <a:close/>
                  <a:moveTo>
                    <a:pt x="219" y="93"/>
                  </a:moveTo>
                  <a:cubicBezTo>
                    <a:pt x="220" y="97"/>
                    <a:pt x="221" y="102"/>
                    <a:pt x="220" y="106"/>
                  </a:cubicBezTo>
                  <a:cubicBezTo>
                    <a:pt x="216" y="106"/>
                    <a:pt x="212" y="106"/>
                    <a:pt x="208" y="105"/>
                  </a:cubicBezTo>
                  <a:cubicBezTo>
                    <a:pt x="211" y="100"/>
                    <a:pt x="215" y="96"/>
                    <a:pt x="219" y="93"/>
                  </a:cubicBezTo>
                  <a:close/>
                  <a:moveTo>
                    <a:pt x="199" y="100"/>
                  </a:moveTo>
                  <a:cubicBezTo>
                    <a:pt x="198" y="101"/>
                    <a:pt x="198" y="104"/>
                    <a:pt x="196" y="103"/>
                  </a:cubicBezTo>
                  <a:cubicBezTo>
                    <a:pt x="196" y="101"/>
                    <a:pt x="198" y="101"/>
                    <a:pt x="199" y="100"/>
                  </a:cubicBezTo>
                  <a:close/>
                  <a:moveTo>
                    <a:pt x="50" y="101"/>
                  </a:moveTo>
                  <a:cubicBezTo>
                    <a:pt x="51" y="107"/>
                    <a:pt x="50" y="118"/>
                    <a:pt x="49" y="124"/>
                  </a:cubicBezTo>
                  <a:cubicBezTo>
                    <a:pt x="49" y="117"/>
                    <a:pt x="49" y="109"/>
                    <a:pt x="50" y="101"/>
                  </a:cubicBezTo>
                  <a:close/>
                  <a:moveTo>
                    <a:pt x="194" y="107"/>
                  </a:moveTo>
                  <a:cubicBezTo>
                    <a:pt x="192" y="107"/>
                    <a:pt x="190" y="107"/>
                    <a:pt x="189" y="107"/>
                  </a:cubicBezTo>
                  <a:cubicBezTo>
                    <a:pt x="190" y="104"/>
                    <a:pt x="192" y="105"/>
                    <a:pt x="194" y="107"/>
                  </a:cubicBezTo>
                  <a:close/>
                  <a:moveTo>
                    <a:pt x="192" y="110"/>
                  </a:moveTo>
                  <a:cubicBezTo>
                    <a:pt x="184" y="121"/>
                    <a:pt x="175" y="131"/>
                    <a:pt x="166" y="141"/>
                  </a:cubicBezTo>
                  <a:cubicBezTo>
                    <a:pt x="166" y="139"/>
                    <a:pt x="166" y="136"/>
                    <a:pt x="167" y="134"/>
                  </a:cubicBezTo>
                  <a:cubicBezTo>
                    <a:pt x="167" y="133"/>
                    <a:pt x="167" y="135"/>
                    <a:pt x="168" y="135"/>
                  </a:cubicBezTo>
                  <a:cubicBezTo>
                    <a:pt x="174" y="128"/>
                    <a:pt x="181" y="117"/>
                    <a:pt x="187" y="109"/>
                  </a:cubicBezTo>
                  <a:cubicBezTo>
                    <a:pt x="187" y="109"/>
                    <a:pt x="191" y="110"/>
                    <a:pt x="192" y="110"/>
                  </a:cubicBezTo>
                  <a:close/>
                  <a:moveTo>
                    <a:pt x="198" y="110"/>
                  </a:moveTo>
                  <a:cubicBezTo>
                    <a:pt x="191" y="123"/>
                    <a:pt x="179" y="138"/>
                    <a:pt x="168" y="148"/>
                  </a:cubicBezTo>
                  <a:cubicBezTo>
                    <a:pt x="178" y="135"/>
                    <a:pt x="188" y="122"/>
                    <a:pt x="198" y="110"/>
                  </a:cubicBezTo>
                  <a:close/>
                  <a:moveTo>
                    <a:pt x="219" y="111"/>
                  </a:moveTo>
                  <a:cubicBezTo>
                    <a:pt x="214" y="115"/>
                    <a:pt x="205" y="116"/>
                    <a:pt x="199" y="117"/>
                  </a:cubicBezTo>
                  <a:cubicBezTo>
                    <a:pt x="201" y="115"/>
                    <a:pt x="201" y="111"/>
                    <a:pt x="204" y="110"/>
                  </a:cubicBezTo>
                  <a:cubicBezTo>
                    <a:pt x="208" y="108"/>
                    <a:pt x="215" y="112"/>
                    <a:pt x="219" y="111"/>
                  </a:cubicBezTo>
                  <a:close/>
                  <a:moveTo>
                    <a:pt x="227" y="113"/>
                  </a:moveTo>
                  <a:cubicBezTo>
                    <a:pt x="227" y="117"/>
                    <a:pt x="227" y="121"/>
                    <a:pt x="227" y="124"/>
                  </a:cubicBezTo>
                  <a:cubicBezTo>
                    <a:pt x="226" y="125"/>
                    <a:pt x="225" y="124"/>
                    <a:pt x="224" y="125"/>
                  </a:cubicBezTo>
                  <a:cubicBezTo>
                    <a:pt x="223" y="122"/>
                    <a:pt x="224" y="118"/>
                    <a:pt x="224" y="114"/>
                  </a:cubicBezTo>
                  <a:cubicBezTo>
                    <a:pt x="225" y="114"/>
                    <a:pt x="225" y="113"/>
                    <a:pt x="227" y="113"/>
                  </a:cubicBezTo>
                  <a:close/>
                  <a:moveTo>
                    <a:pt x="220" y="116"/>
                  </a:moveTo>
                  <a:cubicBezTo>
                    <a:pt x="221" y="117"/>
                    <a:pt x="221" y="122"/>
                    <a:pt x="220" y="124"/>
                  </a:cubicBezTo>
                  <a:cubicBezTo>
                    <a:pt x="213" y="125"/>
                    <a:pt x="205" y="126"/>
                    <a:pt x="197" y="124"/>
                  </a:cubicBezTo>
                  <a:cubicBezTo>
                    <a:pt x="203" y="120"/>
                    <a:pt x="212" y="118"/>
                    <a:pt x="220" y="116"/>
                  </a:cubicBezTo>
                  <a:close/>
                  <a:moveTo>
                    <a:pt x="206" y="130"/>
                  </a:moveTo>
                  <a:cubicBezTo>
                    <a:pt x="201" y="132"/>
                    <a:pt x="183" y="133"/>
                    <a:pt x="185" y="140"/>
                  </a:cubicBezTo>
                  <a:cubicBezTo>
                    <a:pt x="186" y="144"/>
                    <a:pt x="198" y="143"/>
                    <a:pt x="202" y="144"/>
                  </a:cubicBezTo>
                  <a:cubicBezTo>
                    <a:pt x="197" y="148"/>
                    <a:pt x="182" y="146"/>
                    <a:pt x="180" y="153"/>
                  </a:cubicBezTo>
                  <a:cubicBezTo>
                    <a:pt x="178" y="157"/>
                    <a:pt x="183" y="156"/>
                    <a:pt x="188" y="156"/>
                  </a:cubicBezTo>
                  <a:cubicBezTo>
                    <a:pt x="196" y="157"/>
                    <a:pt x="209" y="157"/>
                    <a:pt x="217" y="157"/>
                  </a:cubicBezTo>
                  <a:cubicBezTo>
                    <a:pt x="208" y="160"/>
                    <a:pt x="194" y="160"/>
                    <a:pt x="185" y="163"/>
                  </a:cubicBezTo>
                  <a:cubicBezTo>
                    <a:pt x="178" y="165"/>
                    <a:pt x="172" y="170"/>
                    <a:pt x="184" y="170"/>
                  </a:cubicBezTo>
                  <a:cubicBezTo>
                    <a:pt x="192" y="169"/>
                    <a:pt x="199" y="170"/>
                    <a:pt x="206" y="171"/>
                  </a:cubicBezTo>
                  <a:cubicBezTo>
                    <a:pt x="198" y="172"/>
                    <a:pt x="187" y="174"/>
                    <a:pt x="179" y="177"/>
                  </a:cubicBezTo>
                  <a:cubicBezTo>
                    <a:pt x="178" y="177"/>
                    <a:pt x="177" y="179"/>
                    <a:pt x="176" y="179"/>
                  </a:cubicBezTo>
                  <a:cubicBezTo>
                    <a:pt x="173" y="179"/>
                    <a:pt x="169" y="174"/>
                    <a:pt x="166" y="177"/>
                  </a:cubicBezTo>
                  <a:cubicBezTo>
                    <a:pt x="167" y="171"/>
                    <a:pt x="165" y="163"/>
                    <a:pt x="167" y="156"/>
                  </a:cubicBezTo>
                  <a:cubicBezTo>
                    <a:pt x="167" y="152"/>
                    <a:pt x="174" y="147"/>
                    <a:pt x="177" y="144"/>
                  </a:cubicBezTo>
                  <a:cubicBezTo>
                    <a:pt x="182" y="138"/>
                    <a:pt x="186" y="132"/>
                    <a:pt x="191" y="127"/>
                  </a:cubicBezTo>
                  <a:cubicBezTo>
                    <a:pt x="192" y="126"/>
                    <a:pt x="203" y="131"/>
                    <a:pt x="206" y="130"/>
                  </a:cubicBezTo>
                  <a:close/>
                  <a:moveTo>
                    <a:pt x="227" y="129"/>
                  </a:moveTo>
                  <a:cubicBezTo>
                    <a:pt x="228" y="132"/>
                    <a:pt x="227" y="135"/>
                    <a:pt x="227" y="138"/>
                  </a:cubicBezTo>
                  <a:cubicBezTo>
                    <a:pt x="227" y="139"/>
                    <a:pt x="226" y="139"/>
                    <a:pt x="224" y="139"/>
                  </a:cubicBezTo>
                  <a:cubicBezTo>
                    <a:pt x="224" y="136"/>
                    <a:pt x="224" y="134"/>
                    <a:pt x="224" y="130"/>
                  </a:cubicBezTo>
                  <a:cubicBezTo>
                    <a:pt x="225" y="130"/>
                    <a:pt x="226" y="129"/>
                    <a:pt x="227" y="129"/>
                  </a:cubicBezTo>
                  <a:close/>
                  <a:moveTo>
                    <a:pt x="221" y="131"/>
                  </a:moveTo>
                  <a:cubicBezTo>
                    <a:pt x="221" y="133"/>
                    <a:pt x="221" y="137"/>
                    <a:pt x="220" y="139"/>
                  </a:cubicBezTo>
                  <a:cubicBezTo>
                    <a:pt x="212" y="140"/>
                    <a:pt x="200" y="141"/>
                    <a:pt x="193" y="139"/>
                  </a:cubicBezTo>
                  <a:cubicBezTo>
                    <a:pt x="200" y="134"/>
                    <a:pt x="211" y="132"/>
                    <a:pt x="221" y="131"/>
                  </a:cubicBezTo>
                  <a:close/>
                  <a:moveTo>
                    <a:pt x="227" y="144"/>
                  </a:moveTo>
                  <a:cubicBezTo>
                    <a:pt x="228" y="146"/>
                    <a:pt x="227" y="149"/>
                    <a:pt x="227" y="152"/>
                  </a:cubicBezTo>
                  <a:cubicBezTo>
                    <a:pt x="226" y="152"/>
                    <a:pt x="225" y="152"/>
                    <a:pt x="224" y="151"/>
                  </a:cubicBezTo>
                  <a:cubicBezTo>
                    <a:pt x="225" y="148"/>
                    <a:pt x="223" y="143"/>
                    <a:pt x="227" y="144"/>
                  </a:cubicBezTo>
                  <a:close/>
                  <a:moveTo>
                    <a:pt x="221" y="145"/>
                  </a:moveTo>
                  <a:cubicBezTo>
                    <a:pt x="221" y="147"/>
                    <a:pt x="222" y="150"/>
                    <a:pt x="221" y="152"/>
                  </a:cubicBezTo>
                  <a:cubicBezTo>
                    <a:pt x="211" y="154"/>
                    <a:pt x="200" y="154"/>
                    <a:pt x="189" y="152"/>
                  </a:cubicBezTo>
                  <a:cubicBezTo>
                    <a:pt x="197" y="148"/>
                    <a:pt x="211" y="147"/>
                    <a:pt x="221" y="145"/>
                  </a:cubicBezTo>
                  <a:close/>
                  <a:moveTo>
                    <a:pt x="227" y="158"/>
                  </a:moveTo>
                  <a:cubicBezTo>
                    <a:pt x="227" y="175"/>
                    <a:pt x="228" y="194"/>
                    <a:pt x="227" y="210"/>
                  </a:cubicBezTo>
                  <a:cubicBezTo>
                    <a:pt x="224" y="205"/>
                    <a:pt x="227" y="197"/>
                    <a:pt x="226" y="194"/>
                  </a:cubicBezTo>
                  <a:cubicBezTo>
                    <a:pt x="225" y="191"/>
                    <a:pt x="227" y="187"/>
                    <a:pt x="226" y="184"/>
                  </a:cubicBezTo>
                  <a:cubicBezTo>
                    <a:pt x="226" y="183"/>
                    <a:pt x="225" y="182"/>
                    <a:pt x="225" y="181"/>
                  </a:cubicBezTo>
                  <a:cubicBezTo>
                    <a:pt x="224" y="174"/>
                    <a:pt x="226" y="166"/>
                    <a:pt x="225" y="158"/>
                  </a:cubicBezTo>
                  <a:cubicBezTo>
                    <a:pt x="226" y="158"/>
                    <a:pt x="226" y="157"/>
                    <a:pt x="227" y="158"/>
                  </a:cubicBezTo>
                  <a:close/>
                  <a:moveTo>
                    <a:pt x="222" y="160"/>
                  </a:moveTo>
                  <a:cubicBezTo>
                    <a:pt x="222" y="162"/>
                    <a:pt x="222" y="164"/>
                    <a:pt x="222" y="165"/>
                  </a:cubicBezTo>
                  <a:cubicBezTo>
                    <a:pt x="212" y="167"/>
                    <a:pt x="201" y="166"/>
                    <a:pt x="192" y="166"/>
                  </a:cubicBezTo>
                  <a:cubicBezTo>
                    <a:pt x="201" y="163"/>
                    <a:pt x="212" y="161"/>
                    <a:pt x="222" y="160"/>
                  </a:cubicBezTo>
                  <a:close/>
                  <a:moveTo>
                    <a:pt x="159" y="164"/>
                  </a:moveTo>
                  <a:cubicBezTo>
                    <a:pt x="159" y="170"/>
                    <a:pt x="159" y="175"/>
                    <a:pt x="159" y="181"/>
                  </a:cubicBezTo>
                  <a:cubicBezTo>
                    <a:pt x="155" y="183"/>
                    <a:pt x="149" y="183"/>
                    <a:pt x="144" y="183"/>
                  </a:cubicBezTo>
                  <a:cubicBezTo>
                    <a:pt x="148" y="176"/>
                    <a:pt x="153" y="170"/>
                    <a:pt x="159" y="164"/>
                  </a:cubicBezTo>
                  <a:close/>
                  <a:moveTo>
                    <a:pt x="222" y="182"/>
                  </a:moveTo>
                  <a:cubicBezTo>
                    <a:pt x="209" y="183"/>
                    <a:pt x="193" y="184"/>
                    <a:pt x="181" y="181"/>
                  </a:cubicBezTo>
                  <a:cubicBezTo>
                    <a:pt x="189" y="176"/>
                    <a:pt x="209" y="173"/>
                    <a:pt x="221" y="171"/>
                  </a:cubicBezTo>
                  <a:cubicBezTo>
                    <a:pt x="223" y="171"/>
                    <a:pt x="222" y="180"/>
                    <a:pt x="222" y="182"/>
                  </a:cubicBezTo>
                  <a:close/>
                  <a:moveTo>
                    <a:pt x="201" y="186"/>
                  </a:moveTo>
                  <a:cubicBezTo>
                    <a:pt x="194" y="189"/>
                    <a:pt x="182" y="190"/>
                    <a:pt x="175" y="193"/>
                  </a:cubicBezTo>
                  <a:cubicBezTo>
                    <a:pt x="174" y="194"/>
                    <a:pt x="173" y="195"/>
                    <a:pt x="173" y="197"/>
                  </a:cubicBezTo>
                  <a:cubicBezTo>
                    <a:pt x="173" y="200"/>
                    <a:pt x="184" y="198"/>
                    <a:pt x="187" y="199"/>
                  </a:cubicBezTo>
                  <a:cubicBezTo>
                    <a:pt x="180" y="201"/>
                    <a:pt x="172" y="203"/>
                    <a:pt x="166" y="205"/>
                  </a:cubicBezTo>
                  <a:cubicBezTo>
                    <a:pt x="165" y="198"/>
                    <a:pt x="165" y="182"/>
                    <a:pt x="174" y="183"/>
                  </a:cubicBezTo>
                  <a:cubicBezTo>
                    <a:pt x="175" y="183"/>
                    <a:pt x="175" y="184"/>
                    <a:pt x="176" y="185"/>
                  </a:cubicBezTo>
                  <a:cubicBezTo>
                    <a:pt x="182" y="187"/>
                    <a:pt x="193" y="185"/>
                    <a:pt x="201" y="186"/>
                  </a:cubicBezTo>
                  <a:close/>
                  <a:moveTo>
                    <a:pt x="159" y="186"/>
                  </a:moveTo>
                  <a:cubicBezTo>
                    <a:pt x="159" y="188"/>
                    <a:pt x="159" y="190"/>
                    <a:pt x="158" y="192"/>
                  </a:cubicBezTo>
                  <a:cubicBezTo>
                    <a:pt x="154" y="191"/>
                    <a:pt x="151" y="189"/>
                    <a:pt x="148" y="186"/>
                  </a:cubicBezTo>
                  <a:cubicBezTo>
                    <a:pt x="152" y="186"/>
                    <a:pt x="156" y="185"/>
                    <a:pt x="159" y="186"/>
                  </a:cubicBezTo>
                  <a:close/>
                  <a:moveTo>
                    <a:pt x="223" y="186"/>
                  </a:moveTo>
                  <a:cubicBezTo>
                    <a:pt x="223" y="188"/>
                    <a:pt x="223" y="192"/>
                    <a:pt x="222" y="194"/>
                  </a:cubicBezTo>
                  <a:cubicBezTo>
                    <a:pt x="212" y="196"/>
                    <a:pt x="196" y="195"/>
                    <a:pt x="184" y="195"/>
                  </a:cubicBezTo>
                  <a:cubicBezTo>
                    <a:pt x="195" y="190"/>
                    <a:pt x="210" y="189"/>
                    <a:pt x="223" y="186"/>
                  </a:cubicBezTo>
                  <a:close/>
                  <a:moveTo>
                    <a:pt x="152" y="194"/>
                  </a:moveTo>
                  <a:cubicBezTo>
                    <a:pt x="145" y="195"/>
                    <a:pt x="139" y="197"/>
                    <a:pt x="132" y="196"/>
                  </a:cubicBezTo>
                  <a:cubicBezTo>
                    <a:pt x="134" y="194"/>
                    <a:pt x="136" y="189"/>
                    <a:pt x="139" y="188"/>
                  </a:cubicBezTo>
                  <a:cubicBezTo>
                    <a:pt x="143" y="187"/>
                    <a:pt x="148" y="193"/>
                    <a:pt x="152" y="194"/>
                  </a:cubicBezTo>
                  <a:close/>
                  <a:moveTo>
                    <a:pt x="233" y="190"/>
                  </a:moveTo>
                  <a:cubicBezTo>
                    <a:pt x="234" y="196"/>
                    <a:pt x="233" y="203"/>
                    <a:pt x="233" y="209"/>
                  </a:cubicBezTo>
                  <a:cubicBezTo>
                    <a:pt x="232" y="203"/>
                    <a:pt x="231" y="196"/>
                    <a:pt x="233" y="190"/>
                  </a:cubicBezTo>
                  <a:close/>
                  <a:moveTo>
                    <a:pt x="222" y="199"/>
                  </a:moveTo>
                  <a:cubicBezTo>
                    <a:pt x="223" y="201"/>
                    <a:pt x="223" y="207"/>
                    <a:pt x="223" y="210"/>
                  </a:cubicBezTo>
                  <a:cubicBezTo>
                    <a:pt x="207" y="211"/>
                    <a:pt x="189" y="209"/>
                    <a:pt x="173" y="208"/>
                  </a:cubicBezTo>
                  <a:cubicBezTo>
                    <a:pt x="185" y="200"/>
                    <a:pt x="207" y="202"/>
                    <a:pt x="222" y="199"/>
                  </a:cubicBezTo>
                  <a:close/>
                  <a:moveTo>
                    <a:pt x="154" y="200"/>
                  </a:moveTo>
                  <a:cubicBezTo>
                    <a:pt x="154" y="202"/>
                    <a:pt x="152" y="203"/>
                    <a:pt x="151" y="205"/>
                  </a:cubicBezTo>
                  <a:cubicBezTo>
                    <a:pt x="146" y="203"/>
                    <a:pt x="141" y="202"/>
                    <a:pt x="135" y="201"/>
                  </a:cubicBezTo>
                  <a:cubicBezTo>
                    <a:pt x="141" y="199"/>
                    <a:pt x="148" y="200"/>
                    <a:pt x="154" y="200"/>
                  </a:cubicBezTo>
                  <a:close/>
                  <a:moveTo>
                    <a:pt x="138" y="206"/>
                  </a:moveTo>
                  <a:cubicBezTo>
                    <a:pt x="135" y="208"/>
                    <a:pt x="128" y="208"/>
                    <a:pt x="124" y="207"/>
                  </a:cubicBezTo>
                  <a:cubicBezTo>
                    <a:pt x="125" y="202"/>
                    <a:pt x="134" y="206"/>
                    <a:pt x="138" y="206"/>
                  </a:cubicBezTo>
                  <a:close/>
                  <a:moveTo>
                    <a:pt x="158" y="207"/>
                  </a:moveTo>
                  <a:cubicBezTo>
                    <a:pt x="156" y="242"/>
                    <a:pt x="154" y="280"/>
                    <a:pt x="155" y="314"/>
                  </a:cubicBezTo>
                  <a:cubicBezTo>
                    <a:pt x="130" y="314"/>
                    <a:pt x="102" y="314"/>
                    <a:pt x="78" y="311"/>
                  </a:cubicBezTo>
                  <a:cubicBezTo>
                    <a:pt x="81" y="306"/>
                    <a:pt x="84" y="301"/>
                    <a:pt x="88" y="297"/>
                  </a:cubicBezTo>
                  <a:cubicBezTo>
                    <a:pt x="92" y="292"/>
                    <a:pt x="95" y="287"/>
                    <a:pt x="98" y="283"/>
                  </a:cubicBezTo>
                  <a:cubicBezTo>
                    <a:pt x="103" y="277"/>
                    <a:pt x="109" y="271"/>
                    <a:pt x="114" y="265"/>
                  </a:cubicBezTo>
                  <a:cubicBezTo>
                    <a:pt x="119" y="259"/>
                    <a:pt x="124" y="253"/>
                    <a:pt x="129" y="246"/>
                  </a:cubicBezTo>
                  <a:cubicBezTo>
                    <a:pt x="138" y="233"/>
                    <a:pt x="148" y="220"/>
                    <a:pt x="157" y="208"/>
                  </a:cubicBezTo>
                  <a:cubicBezTo>
                    <a:pt x="157" y="208"/>
                    <a:pt x="158" y="208"/>
                    <a:pt x="158" y="207"/>
                  </a:cubicBezTo>
                  <a:close/>
                  <a:moveTo>
                    <a:pt x="180" y="212"/>
                  </a:moveTo>
                  <a:cubicBezTo>
                    <a:pt x="177" y="215"/>
                    <a:pt x="169" y="215"/>
                    <a:pt x="170" y="220"/>
                  </a:cubicBezTo>
                  <a:cubicBezTo>
                    <a:pt x="171" y="225"/>
                    <a:pt x="181" y="224"/>
                    <a:pt x="185" y="226"/>
                  </a:cubicBezTo>
                  <a:cubicBezTo>
                    <a:pt x="180" y="227"/>
                    <a:pt x="165" y="233"/>
                    <a:pt x="176" y="237"/>
                  </a:cubicBezTo>
                  <a:cubicBezTo>
                    <a:pt x="185" y="241"/>
                    <a:pt x="200" y="239"/>
                    <a:pt x="209" y="242"/>
                  </a:cubicBezTo>
                  <a:cubicBezTo>
                    <a:pt x="199" y="245"/>
                    <a:pt x="182" y="245"/>
                    <a:pt x="174" y="250"/>
                  </a:cubicBezTo>
                  <a:cubicBezTo>
                    <a:pt x="170" y="253"/>
                    <a:pt x="169" y="256"/>
                    <a:pt x="176" y="256"/>
                  </a:cubicBezTo>
                  <a:cubicBezTo>
                    <a:pt x="183" y="257"/>
                    <a:pt x="191" y="257"/>
                    <a:pt x="199" y="257"/>
                  </a:cubicBezTo>
                  <a:cubicBezTo>
                    <a:pt x="196" y="261"/>
                    <a:pt x="178" y="257"/>
                    <a:pt x="177" y="263"/>
                  </a:cubicBezTo>
                  <a:cubicBezTo>
                    <a:pt x="176" y="264"/>
                    <a:pt x="177" y="266"/>
                    <a:pt x="178" y="266"/>
                  </a:cubicBezTo>
                  <a:cubicBezTo>
                    <a:pt x="184" y="272"/>
                    <a:pt x="200" y="269"/>
                    <a:pt x="208" y="273"/>
                  </a:cubicBezTo>
                  <a:cubicBezTo>
                    <a:pt x="194" y="275"/>
                    <a:pt x="179" y="276"/>
                    <a:pt x="166" y="278"/>
                  </a:cubicBezTo>
                  <a:cubicBezTo>
                    <a:pt x="165" y="258"/>
                    <a:pt x="164" y="231"/>
                    <a:pt x="165" y="210"/>
                  </a:cubicBezTo>
                  <a:cubicBezTo>
                    <a:pt x="168" y="212"/>
                    <a:pt x="175" y="212"/>
                    <a:pt x="180" y="212"/>
                  </a:cubicBezTo>
                  <a:close/>
                  <a:moveTo>
                    <a:pt x="145" y="211"/>
                  </a:moveTo>
                  <a:cubicBezTo>
                    <a:pt x="144" y="213"/>
                    <a:pt x="142" y="217"/>
                    <a:pt x="139" y="218"/>
                  </a:cubicBezTo>
                  <a:cubicBezTo>
                    <a:pt x="138" y="213"/>
                    <a:pt x="128" y="216"/>
                    <a:pt x="125" y="212"/>
                  </a:cubicBezTo>
                  <a:cubicBezTo>
                    <a:pt x="131" y="211"/>
                    <a:pt x="139" y="212"/>
                    <a:pt x="145" y="211"/>
                  </a:cubicBezTo>
                  <a:close/>
                  <a:moveTo>
                    <a:pt x="129" y="218"/>
                  </a:moveTo>
                  <a:cubicBezTo>
                    <a:pt x="125" y="221"/>
                    <a:pt x="108" y="221"/>
                    <a:pt x="116" y="228"/>
                  </a:cubicBezTo>
                  <a:cubicBezTo>
                    <a:pt x="113" y="229"/>
                    <a:pt x="110" y="231"/>
                    <a:pt x="105" y="231"/>
                  </a:cubicBezTo>
                  <a:cubicBezTo>
                    <a:pt x="109" y="226"/>
                    <a:pt x="113" y="219"/>
                    <a:pt x="117" y="214"/>
                  </a:cubicBezTo>
                  <a:cubicBezTo>
                    <a:pt x="118" y="213"/>
                    <a:pt x="126" y="218"/>
                    <a:pt x="129" y="218"/>
                  </a:cubicBezTo>
                  <a:close/>
                  <a:moveTo>
                    <a:pt x="223" y="215"/>
                  </a:moveTo>
                  <a:cubicBezTo>
                    <a:pt x="223" y="217"/>
                    <a:pt x="223" y="221"/>
                    <a:pt x="223" y="223"/>
                  </a:cubicBezTo>
                  <a:cubicBezTo>
                    <a:pt x="208" y="225"/>
                    <a:pt x="190" y="222"/>
                    <a:pt x="176" y="220"/>
                  </a:cubicBezTo>
                  <a:cubicBezTo>
                    <a:pt x="187" y="213"/>
                    <a:pt x="207" y="214"/>
                    <a:pt x="223" y="215"/>
                  </a:cubicBezTo>
                  <a:close/>
                  <a:moveTo>
                    <a:pt x="161" y="215"/>
                  </a:moveTo>
                  <a:cubicBezTo>
                    <a:pt x="162" y="249"/>
                    <a:pt x="164" y="282"/>
                    <a:pt x="163" y="314"/>
                  </a:cubicBezTo>
                  <a:cubicBezTo>
                    <a:pt x="162" y="314"/>
                    <a:pt x="160" y="314"/>
                    <a:pt x="159" y="314"/>
                  </a:cubicBezTo>
                  <a:cubicBezTo>
                    <a:pt x="157" y="281"/>
                    <a:pt x="157" y="248"/>
                    <a:pt x="161" y="215"/>
                  </a:cubicBezTo>
                  <a:close/>
                  <a:moveTo>
                    <a:pt x="137" y="221"/>
                  </a:moveTo>
                  <a:cubicBezTo>
                    <a:pt x="136" y="223"/>
                    <a:pt x="134" y="224"/>
                    <a:pt x="132" y="223"/>
                  </a:cubicBezTo>
                  <a:cubicBezTo>
                    <a:pt x="133" y="222"/>
                    <a:pt x="135" y="222"/>
                    <a:pt x="137" y="221"/>
                  </a:cubicBezTo>
                  <a:close/>
                  <a:moveTo>
                    <a:pt x="229" y="223"/>
                  </a:moveTo>
                  <a:cubicBezTo>
                    <a:pt x="229" y="223"/>
                    <a:pt x="229" y="223"/>
                    <a:pt x="229" y="223"/>
                  </a:cubicBezTo>
                  <a:cubicBezTo>
                    <a:pt x="231" y="227"/>
                    <a:pt x="229" y="231"/>
                    <a:pt x="229" y="236"/>
                  </a:cubicBezTo>
                  <a:cubicBezTo>
                    <a:pt x="228" y="242"/>
                    <a:pt x="231" y="252"/>
                    <a:pt x="225" y="252"/>
                  </a:cubicBezTo>
                  <a:cubicBezTo>
                    <a:pt x="226" y="242"/>
                    <a:pt x="228" y="232"/>
                    <a:pt x="229" y="223"/>
                  </a:cubicBezTo>
                  <a:close/>
                  <a:moveTo>
                    <a:pt x="223" y="228"/>
                  </a:moveTo>
                  <a:cubicBezTo>
                    <a:pt x="223" y="230"/>
                    <a:pt x="223" y="235"/>
                    <a:pt x="222" y="237"/>
                  </a:cubicBezTo>
                  <a:cubicBezTo>
                    <a:pt x="207" y="238"/>
                    <a:pt x="190" y="237"/>
                    <a:pt x="178" y="234"/>
                  </a:cubicBezTo>
                  <a:cubicBezTo>
                    <a:pt x="189" y="227"/>
                    <a:pt x="206" y="228"/>
                    <a:pt x="223" y="228"/>
                  </a:cubicBezTo>
                  <a:close/>
                  <a:moveTo>
                    <a:pt x="127" y="232"/>
                  </a:moveTo>
                  <a:cubicBezTo>
                    <a:pt x="123" y="239"/>
                    <a:pt x="119" y="245"/>
                    <a:pt x="114" y="250"/>
                  </a:cubicBezTo>
                  <a:cubicBezTo>
                    <a:pt x="113" y="248"/>
                    <a:pt x="112" y="248"/>
                    <a:pt x="111" y="247"/>
                  </a:cubicBezTo>
                  <a:cubicBezTo>
                    <a:pt x="112" y="244"/>
                    <a:pt x="119" y="244"/>
                    <a:pt x="120" y="241"/>
                  </a:cubicBezTo>
                  <a:cubicBezTo>
                    <a:pt x="120" y="236"/>
                    <a:pt x="111" y="238"/>
                    <a:pt x="108" y="236"/>
                  </a:cubicBezTo>
                  <a:cubicBezTo>
                    <a:pt x="113" y="233"/>
                    <a:pt x="121" y="232"/>
                    <a:pt x="127" y="232"/>
                  </a:cubicBezTo>
                  <a:close/>
                  <a:moveTo>
                    <a:pt x="110" y="241"/>
                  </a:moveTo>
                  <a:cubicBezTo>
                    <a:pt x="106" y="245"/>
                    <a:pt x="93" y="243"/>
                    <a:pt x="94" y="250"/>
                  </a:cubicBezTo>
                  <a:cubicBezTo>
                    <a:pt x="92" y="252"/>
                    <a:pt x="90" y="251"/>
                    <a:pt x="89" y="253"/>
                  </a:cubicBezTo>
                  <a:cubicBezTo>
                    <a:pt x="88" y="258"/>
                    <a:pt x="97" y="256"/>
                    <a:pt x="99" y="259"/>
                  </a:cubicBezTo>
                  <a:cubicBezTo>
                    <a:pt x="92" y="263"/>
                    <a:pt x="76" y="261"/>
                    <a:pt x="79" y="271"/>
                  </a:cubicBezTo>
                  <a:cubicBezTo>
                    <a:pt x="78" y="272"/>
                    <a:pt x="75" y="272"/>
                    <a:pt x="73" y="272"/>
                  </a:cubicBezTo>
                  <a:cubicBezTo>
                    <a:pt x="81" y="259"/>
                    <a:pt x="92" y="249"/>
                    <a:pt x="100" y="238"/>
                  </a:cubicBezTo>
                  <a:cubicBezTo>
                    <a:pt x="103" y="239"/>
                    <a:pt x="107" y="240"/>
                    <a:pt x="110" y="241"/>
                  </a:cubicBezTo>
                  <a:close/>
                  <a:moveTo>
                    <a:pt x="222" y="242"/>
                  </a:moveTo>
                  <a:cubicBezTo>
                    <a:pt x="223" y="250"/>
                    <a:pt x="221" y="254"/>
                    <a:pt x="214" y="254"/>
                  </a:cubicBezTo>
                  <a:cubicBezTo>
                    <a:pt x="202" y="254"/>
                    <a:pt x="188" y="255"/>
                    <a:pt x="178" y="253"/>
                  </a:cubicBezTo>
                  <a:cubicBezTo>
                    <a:pt x="190" y="247"/>
                    <a:pt x="207" y="246"/>
                    <a:pt x="222" y="242"/>
                  </a:cubicBezTo>
                  <a:close/>
                  <a:moveTo>
                    <a:pt x="110" y="254"/>
                  </a:moveTo>
                  <a:cubicBezTo>
                    <a:pt x="110" y="256"/>
                    <a:pt x="107" y="257"/>
                    <a:pt x="105" y="256"/>
                  </a:cubicBezTo>
                  <a:cubicBezTo>
                    <a:pt x="106" y="255"/>
                    <a:pt x="108" y="254"/>
                    <a:pt x="110" y="254"/>
                  </a:cubicBezTo>
                  <a:close/>
                  <a:moveTo>
                    <a:pt x="228" y="258"/>
                  </a:moveTo>
                  <a:cubicBezTo>
                    <a:pt x="228" y="262"/>
                    <a:pt x="228" y="268"/>
                    <a:pt x="228" y="271"/>
                  </a:cubicBezTo>
                  <a:cubicBezTo>
                    <a:pt x="222" y="271"/>
                    <a:pt x="226" y="263"/>
                    <a:pt x="225" y="258"/>
                  </a:cubicBezTo>
                  <a:cubicBezTo>
                    <a:pt x="226" y="258"/>
                    <a:pt x="227" y="258"/>
                    <a:pt x="228" y="258"/>
                  </a:cubicBezTo>
                  <a:close/>
                  <a:moveTo>
                    <a:pt x="220" y="259"/>
                  </a:moveTo>
                  <a:cubicBezTo>
                    <a:pt x="221" y="263"/>
                    <a:pt x="220" y="267"/>
                    <a:pt x="220" y="270"/>
                  </a:cubicBezTo>
                  <a:cubicBezTo>
                    <a:pt x="207" y="270"/>
                    <a:pt x="195" y="268"/>
                    <a:pt x="185" y="264"/>
                  </a:cubicBezTo>
                  <a:cubicBezTo>
                    <a:pt x="196" y="262"/>
                    <a:pt x="208" y="260"/>
                    <a:pt x="220" y="259"/>
                  </a:cubicBezTo>
                  <a:close/>
                  <a:moveTo>
                    <a:pt x="103" y="264"/>
                  </a:moveTo>
                  <a:cubicBezTo>
                    <a:pt x="102" y="271"/>
                    <a:pt x="95" y="267"/>
                    <a:pt x="88" y="267"/>
                  </a:cubicBezTo>
                  <a:cubicBezTo>
                    <a:pt x="92" y="265"/>
                    <a:pt x="98" y="265"/>
                    <a:pt x="103" y="264"/>
                  </a:cubicBezTo>
                  <a:close/>
                  <a:moveTo>
                    <a:pt x="234" y="272"/>
                  </a:moveTo>
                  <a:cubicBezTo>
                    <a:pt x="234" y="280"/>
                    <a:pt x="235" y="293"/>
                    <a:pt x="232" y="298"/>
                  </a:cubicBezTo>
                  <a:cubicBezTo>
                    <a:pt x="233" y="290"/>
                    <a:pt x="231" y="280"/>
                    <a:pt x="234" y="272"/>
                  </a:cubicBezTo>
                  <a:close/>
                  <a:moveTo>
                    <a:pt x="97" y="273"/>
                  </a:moveTo>
                  <a:cubicBezTo>
                    <a:pt x="96" y="275"/>
                    <a:pt x="95" y="276"/>
                    <a:pt x="94" y="277"/>
                  </a:cubicBezTo>
                  <a:cubicBezTo>
                    <a:pt x="93" y="277"/>
                    <a:pt x="92" y="276"/>
                    <a:pt x="91" y="276"/>
                  </a:cubicBezTo>
                  <a:cubicBezTo>
                    <a:pt x="92" y="274"/>
                    <a:pt x="94" y="274"/>
                    <a:pt x="97" y="273"/>
                  </a:cubicBezTo>
                  <a:close/>
                  <a:moveTo>
                    <a:pt x="227" y="275"/>
                  </a:moveTo>
                  <a:cubicBezTo>
                    <a:pt x="228" y="277"/>
                    <a:pt x="228" y="281"/>
                    <a:pt x="228" y="284"/>
                  </a:cubicBezTo>
                  <a:cubicBezTo>
                    <a:pt x="227" y="284"/>
                    <a:pt x="226" y="285"/>
                    <a:pt x="225" y="284"/>
                  </a:cubicBezTo>
                  <a:cubicBezTo>
                    <a:pt x="224" y="281"/>
                    <a:pt x="224" y="278"/>
                    <a:pt x="224" y="276"/>
                  </a:cubicBezTo>
                  <a:cubicBezTo>
                    <a:pt x="225" y="275"/>
                    <a:pt x="226" y="276"/>
                    <a:pt x="227" y="275"/>
                  </a:cubicBezTo>
                  <a:close/>
                  <a:moveTo>
                    <a:pt x="71" y="276"/>
                  </a:moveTo>
                  <a:cubicBezTo>
                    <a:pt x="74" y="278"/>
                    <a:pt x="83" y="276"/>
                    <a:pt x="88" y="280"/>
                  </a:cubicBezTo>
                  <a:cubicBezTo>
                    <a:pt x="85" y="282"/>
                    <a:pt x="80" y="283"/>
                    <a:pt x="75" y="284"/>
                  </a:cubicBezTo>
                  <a:cubicBezTo>
                    <a:pt x="71" y="285"/>
                    <a:pt x="62" y="287"/>
                    <a:pt x="61" y="289"/>
                  </a:cubicBezTo>
                  <a:cubicBezTo>
                    <a:pt x="60" y="293"/>
                    <a:pt x="67" y="292"/>
                    <a:pt x="69" y="293"/>
                  </a:cubicBezTo>
                  <a:cubicBezTo>
                    <a:pt x="63" y="295"/>
                    <a:pt x="51" y="300"/>
                    <a:pt x="59" y="307"/>
                  </a:cubicBezTo>
                  <a:cubicBezTo>
                    <a:pt x="56" y="309"/>
                    <a:pt x="52" y="309"/>
                    <a:pt x="48" y="310"/>
                  </a:cubicBezTo>
                  <a:cubicBezTo>
                    <a:pt x="48" y="302"/>
                    <a:pt x="55" y="296"/>
                    <a:pt x="59" y="290"/>
                  </a:cubicBezTo>
                  <a:cubicBezTo>
                    <a:pt x="63" y="285"/>
                    <a:pt x="67" y="280"/>
                    <a:pt x="71" y="276"/>
                  </a:cubicBezTo>
                  <a:close/>
                  <a:moveTo>
                    <a:pt x="220" y="276"/>
                  </a:moveTo>
                  <a:cubicBezTo>
                    <a:pt x="219" y="278"/>
                    <a:pt x="221" y="282"/>
                    <a:pt x="219" y="284"/>
                  </a:cubicBezTo>
                  <a:cubicBezTo>
                    <a:pt x="218" y="285"/>
                    <a:pt x="213" y="285"/>
                    <a:pt x="212" y="285"/>
                  </a:cubicBezTo>
                  <a:cubicBezTo>
                    <a:pt x="199" y="285"/>
                    <a:pt x="180" y="284"/>
                    <a:pt x="170" y="283"/>
                  </a:cubicBezTo>
                  <a:cubicBezTo>
                    <a:pt x="183" y="277"/>
                    <a:pt x="203" y="277"/>
                    <a:pt x="220" y="276"/>
                  </a:cubicBezTo>
                  <a:close/>
                  <a:moveTo>
                    <a:pt x="203" y="288"/>
                  </a:moveTo>
                  <a:cubicBezTo>
                    <a:pt x="196" y="289"/>
                    <a:pt x="187" y="290"/>
                    <a:pt x="180" y="292"/>
                  </a:cubicBezTo>
                  <a:cubicBezTo>
                    <a:pt x="178" y="292"/>
                    <a:pt x="174" y="294"/>
                    <a:pt x="174" y="297"/>
                  </a:cubicBezTo>
                  <a:cubicBezTo>
                    <a:pt x="174" y="302"/>
                    <a:pt x="187" y="299"/>
                    <a:pt x="191" y="302"/>
                  </a:cubicBezTo>
                  <a:cubicBezTo>
                    <a:pt x="184" y="305"/>
                    <a:pt x="174" y="305"/>
                    <a:pt x="167" y="308"/>
                  </a:cubicBezTo>
                  <a:cubicBezTo>
                    <a:pt x="167" y="301"/>
                    <a:pt x="165" y="293"/>
                    <a:pt x="166" y="286"/>
                  </a:cubicBezTo>
                  <a:cubicBezTo>
                    <a:pt x="178" y="287"/>
                    <a:pt x="191" y="286"/>
                    <a:pt x="203" y="288"/>
                  </a:cubicBezTo>
                  <a:close/>
                  <a:moveTo>
                    <a:pt x="87" y="286"/>
                  </a:moveTo>
                  <a:cubicBezTo>
                    <a:pt x="86" y="293"/>
                    <a:pt x="78" y="293"/>
                    <a:pt x="73" y="289"/>
                  </a:cubicBezTo>
                  <a:cubicBezTo>
                    <a:pt x="78" y="288"/>
                    <a:pt x="82" y="287"/>
                    <a:pt x="87" y="286"/>
                  </a:cubicBezTo>
                  <a:close/>
                  <a:moveTo>
                    <a:pt x="227" y="289"/>
                  </a:moveTo>
                  <a:cubicBezTo>
                    <a:pt x="227" y="290"/>
                    <a:pt x="227" y="291"/>
                    <a:pt x="227" y="292"/>
                  </a:cubicBezTo>
                  <a:cubicBezTo>
                    <a:pt x="226" y="293"/>
                    <a:pt x="225" y="293"/>
                    <a:pt x="224" y="293"/>
                  </a:cubicBezTo>
                  <a:cubicBezTo>
                    <a:pt x="223" y="291"/>
                    <a:pt x="224" y="287"/>
                    <a:pt x="227" y="289"/>
                  </a:cubicBezTo>
                  <a:close/>
                  <a:moveTo>
                    <a:pt x="219" y="290"/>
                  </a:moveTo>
                  <a:cubicBezTo>
                    <a:pt x="219" y="292"/>
                    <a:pt x="219" y="296"/>
                    <a:pt x="219" y="299"/>
                  </a:cubicBezTo>
                  <a:cubicBezTo>
                    <a:pt x="208" y="300"/>
                    <a:pt x="193" y="299"/>
                    <a:pt x="183" y="296"/>
                  </a:cubicBezTo>
                  <a:cubicBezTo>
                    <a:pt x="193" y="292"/>
                    <a:pt x="207" y="291"/>
                    <a:pt x="219" y="290"/>
                  </a:cubicBezTo>
                  <a:close/>
                  <a:moveTo>
                    <a:pt x="77" y="298"/>
                  </a:moveTo>
                  <a:cubicBezTo>
                    <a:pt x="76" y="304"/>
                    <a:pt x="67" y="307"/>
                    <a:pt x="61" y="302"/>
                  </a:cubicBezTo>
                  <a:cubicBezTo>
                    <a:pt x="65" y="299"/>
                    <a:pt x="71" y="298"/>
                    <a:pt x="77" y="298"/>
                  </a:cubicBezTo>
                  <a:close/>
                  <a:moveTo>
                    <a:pt x="219" y="303"/>
                  </a:moveTo>
                  <a:cubicBezTo>
                    <a:pt x="220" y="305"/>
                    <a:pt x="219" y="307"/>
                    <a:pt x="220" y="309"/>
                  </a:cubicBezTo>
                  <a:cubicBezTo>
                    <a:pt x="221" y="310"/>
                    <a:pt x="224" y="311"/>
                    <a:pt x="221" y="314"/>
                  </a:cubicBezTo>
                  <a:cubicBezTo>
                    <a:pt x="220" y="316"/>
                    <a:pt x="213" y="316"/>
                    <a:pt x="211" y="316"/>
                  </a:cubicBezTo>
                  <a:cubicBezTo>
                    <a:pt x="197" y="316"/>
                    <a:pt x="180" y="315"/>
                    <a:pt x="170" y="313"/>
                  </a:cubicBezTo>
                  <a:cubicBezTo>
                    <a:pt x="182" y="305"/>
                    <a:pt x="201" y="303"/>
                    <a:pt x="219" y="303"/>
                  </a:cubicBezTo>
                  <a:close/>
                  <a:moveTo>
                    <a:pt x="233" y="303"/>
                  </a:moveTo>
                  <a:cubicBezTo>
                    <a:pt x="234" y="305"/>
                    <a:pt x="234" y="309"/>
                    <a:pt x="232" y="310"/>
                  </a:cubicBezTo>
                  <a:cubicBezTo>
                    <a:pt x="231" y="308"/>
                    <a:pt x="230" y="303"/>
                    <a:pt x="233" y="303"/>
                  </a:cubicBezTo>
                  <a:close/>
                  <a:moveTo>
                    <a:pt x="65" y="311"/>
                  </a:moveTo>
                  <a:cubicBezTo>
                    <a:pt x="67" y="314"/>
                    <a:pt x="65" y="316"/>
                    <a:pt x="65" y="319"/>
                  </a:cubicBezTo>
                  <a:cubicBezTo>
                    <a:pt x="58" y="321"/>
                    <a:pt x="54" y="318"/>
                    <a:pt x="52" y="314"/>
                  </a:cubicBezTo>
                  <a:cubicBezTo>
                    <a:pt x="56" y="313"/>
                    <a:pt x="60" y="311"/>
                    <a:pt x="65" y="311"/>
                  </a:cubicBezTo>
                  <a:close/>
                  <a:moveTo>
                    <a:pt x="47" y="317"/>
                  </a:moveTo>
                  <a:cubicBezTo>
                    <a:pt x="48" y="317"/>
                    <a:pt x="49" y="317"/>
                    <a:pt x="49" y="319"/>
                  </a:cubicBezTo>
                  <a:cubicBezTo>
                    <a:pt x="49" y="319"/>
                    <a:pt x="47" y="319"/>
                    <a:pt x="47" y="320"/>
                  </a:cubicBezTo>
                  <a:cubicBezTo>
                    <a:pt x="46" y="319"/>
                    <a:pt x="46" y="317"/>
                    <a:pt x="47" y="317"/>
                  </a:cubicBezTo>
                  <a:close/>
                  <a:moveTo>
                    <a:pt x="203" y="322"/>
                  </a:moveTo>
                  <a:cubicBezTo>
                    <a:pt x="191" y="323"/>
                    <a:pt x="178" y="325"/>
                    <a:pt x="167" y="324"/>
                  </a:cubicBezTo>
                  <a:cubicBezTo>
                    <a:pt x="175" y="323"/>
                    <a:pt x="183" y="321"/>
                    <a:pt x="192" y="320"/>
                  </a:cubicBezTo>
                  <a:cubicBezTo>
                    <a:pt x="184" y="320"/>
                    <a:pt x="175" y="320"/>
                    <a:pt x="168" y="320"/>
                  </a:cubicBezTo>
                  <a:cubicBezTo>
                    <a:pt x="178" y="319"/>
                    <a:pt x="194" y="318"/>
                    <a:pt x="203" y="322"/>
                  </a:cubicBezTo>
                  <a:close/>
                  <a:moveTo>
                    <a:pt x="47" y="322"/>
                  </a:moveTo>
                  <a:cubicBezTo>
                    <a:pt x="49" y="323"/>
                    <a:pt x="55" y="324"/>
                    <a:pt x="59" y="324"/>
                  </a:cubicBezTo>
                  <a:cubicBezTo>
                    <a:pt x="61" y="324"/>
                    <a:pt x="64" y="322"/>
                    <a:pt x="64" y="326"/>
                  </a:cubicBezTo>
                  <a:cubicBezTo>
                    <a:pt x="58" y="327"/>
                    <a:pt x="53" y="324"/>
                    <a:pt x="47" y="325"/>
                  </a:cubicBezTo>
                  <a:cubicBezTo>
                    <a:pt x="47" y="323"/>
                    <a:pt x="47" y="323"/>
                    <a:pt x="47" y="322"/>
                  </a:cubicBezTo>
                  <a:close/>
                  <a:moveTo>
                    <a:pt x="163" y="322"/>
                  </a:moveTo>
                  <a:cubicBezTo>
                    <a:pt x="164" y="325"/>
                    <a:pt x="161" y="326"/>
                    <a:pt x="159" y="325"/>
                  </a:cubicBezTo>
                  <a:cubicBezTo>
                    <a:pt x="159" y="324"/>
                    <a:pt x="158" y="324"/>
                    <a:pt x="159" y="322"/>
                  </a:cubicBezTo>
                  <a:cubicBezTo>
                    <a:pt x="160" y="322"/>
                    <a:pt x="162" y="322"/>
                    <a:pt x="163" y="322"/>
                  </a:cubicBezTo>
                  <a:close/>
                  <a:moveTo>
                    <a:pt x="155" y="324"/>
                  </a:moveTo>
                  <a:cubicBezTo>
                    <a:pt x="153" y="329"/>
                    <a:pt x="139" y="326"/>
                    <a:pt x="140" y="333"/>
                  </a:cubicBezTo>
                  <a:cubicBezTo>
                    <a:pt x="140" y="337"/>
                    <a:pt x="151" y="334"/>
                    <a:pt x="155" y="336"/>
                  </a:cubicBezTo>
                  <a:cubicBezTo>
                    <a:pt x="152" y="338"/>
                    <a:pt x="148" y="337"/>
                    <a:pt x="144" y="337"/>
                  </a:cubicBezTo>
                  <a:cubicBezTo>
                    <a:pt x="122" y="337"/>
                    <a:pt x="95" y="336"/>
                    <a:pt x="77" y="331"/>
                  </a:cubicBezTo>
                  <a:cubicBezTo>
                    <a:pt x="94" y="329"/>
                    <a:pt x="110" y="331"/>
                    <a:pt x="126" y="332"/>
                  </a:cubicBezTo>
                  <a:cubicBezTo>
                    <a:pt x="127" y="336"/>
                    <a:pt x="135" y="332"/>
                    <a:pt x="134" y="329"/>
                  </a:cubicBezTo>
                  <a:cubicBezTo>
                    <a:pt x="134" y="325"/>
                    <a:pt x="120" y="327"/>
                    <a:pt x="116" y="327"/>
                  </a:cubicBezTo>
                  <a:cubicBezTo>
                    <a:pt x="100" y="327"/>
                    <a:pt x="84" y="327"/>
                    <a:pt x="68" y="326"/>
                  </a:cubicBezTo>
                  <a:cubicBezTo>
                    <a:pt x="71" y="322"/>
                    <a:pt x="77" y="323"/>
                    <a:pt x="81" y="323"/>
                  </a:cubicBezTo>
                  <a:cubicBezTo>
                    <a:pt x="90" y="323"/>
                    <a:pt x="101" y="323"/>
                    <a:pt x="110" y="324"/>
                  </a:cubicBezTo>
                  <a:cubicBezTo>
                    <a:pt x="115" y="324"/>
                    <a:pt x="121" y="325"/>
                    <a:pt x="125" y="324"/>
                  </a:cubicBezTo>
                  <a:cubicBezTo>
                    <a:pt x="133" y="322"/>
                    <a:pt x="146" y="324"/>
                    <a:pt x="155" y="324"/>
                  </a:cubicBezTo>
                  <a:close/>
                  <a:moveTo>
                    <a:pt x="261" y="323"/>
                  </a:moveTo>
                  <a:cubicBezTo>
                    <a:pt x="261" y="328"/>
                    <a:pt x="261" y="336"/>
                    <a:pt x="260" y="340"/>
                  </a:cubicBezTo>
                  <a:cubicBezTo>
                    <a:pt x="257" y="341"/>
                    <a:pt x="254" y="341"/>
                    <a:pt x="251" y="341"/>
                  </a:cubicBezTo>
                  <a:cubicBezTo>
                    <a:pt x="250" y="334"/>
                    <a:pt x="241" y="336"/>
                    <a:pt x="235" y="334"/>
                  </a:cubicBezTo>
                  <a:cubicBezTo>
                    <a:pt x="235" y="330"/>
                    <a:pt x="235" y="328"/>
                    <a:pt x="235" y="325"/>
                  </a:cubicBezTo>
                  <a:cubicBezTo>
                    <a:pt x="243" y="323"/>
                    <a:pt x="251" y="323"/>
                    <a:pt x="261" y="323"/>
                  </a:cubicBezTo>
                  <a:close/>
                  <a:moveTo>
                    <a:pt x="231" y="324"/>
                  </a:moveTo>
                  <a:cubicBezTo>
                    <a:pt x="232" y="324"/>
                    <a:pt x="232" y="324"/>
                    <a:pt x="232" y="324"/>
                  </a:cubicBezTo>
                  <a:cubicBezTo>
                    <a:pt x="233" y="325"/>
                    <a:pt x="233" y="327"/>
                    <a:pt x="232" y="328"/>
                  </a:cubicBezTo>
                  <a:cubicBezTo>
                    <a:pt x="232" y="327"/>
                    <a:pt x="231" y="326"/>
                    <a:pt x="231" y="324"/>
                  </a:cubicBezTo>
                  <a:close/>
                  <a:moveTo>
                    <a:pt x="228" y="333"/>
                  </a:moveTo>
                  <a:cubicBezTo>
                    <a:pt x="215" y="334"/>
                    <a:pt x="201" y="333"/>
                    <a:pt x="186" y="333"/>
                  </a:cubicBezTo>
                  <a:cubicBezTo>
                    <a:pt x="180" y="333"/>
                    <a:pt x="166" y="334"/>
                    <a:pt x="167" y="329"/>
                  </a:cubicBezTo>
                  <a:cubicBezTo>
                    <a:pt x="177" y="327"/>
                    <a:pt x="189" y="326"/>
                    <a:pt x="201" y="325"/>
                  </a:cubicBezTo>
                  <a:cubicBezTo>
                    <a:pt x="207" y="324"/>
                    <a:pt x="224" y="323"/>
                    <a:pt x="227" y="328"/>
                  </a:cubicBezTo>
                  <a:cubicBezTo>
                    <a:pt x="228" y="329"/>
                    <a:pt x="228" y="332"/>
                    <a:pt x="228" y="333"/>
                  </a:cubicBezTo>
                  <a:close/>
                  <a:moveTo>
                    <a:pt x="163" y="329"/>
                  </a:moveTo>
                  <a:cubicBezTo>
                    <a:pt x="163" y="330"/>
                    <a:pt x="163" y="330"/>
                    <a:pt x="163" y="331"/>
                  </a:cubicBezTo>
                  <a:cubicBezTo>
                    <a:pt x="162" y="332"/>
                    <a:pt x="160" y="332"/>
                    <a:pt x="159" y="332"/>
                  </a:cubicBezTo>
                  <a:cubicBezTo>
                    <a:pt x="158" y="329"/>
                    <a:pt x="161" y="329"/>
                    <a:pt x="163" y="329"/>
                  </a:cubicBezTo>
                  <a:close/>
                  <a:moveTo>
                    <a:pt x="80" y="336"/>
                  </a:moveTo>
                  <a:cubicBezTo>
                    <a:pt x="70" y="335"/>
                    <a:pt x="58" y="335"/>
                    <a:pt x="47" y="335"/>
                  </a:cubicBezTo>
                  <a:cubicBezTo>
                    <a:pt x="50" y="333"/>
                    <a:pt x="55" y="333"/>
                    <a:pt x="59" y="332"/>
                  </a:cubicBezTo>
                  <a:cubicBezTo>
                    <a:pt x="59" y="332"/>
                    <a:pt x="59" y="331"/>
                    <a:pt x="60" y="330"/>
                  </a:cubicBezTo>
                  <a:cubicBezTo>
                    <a:pt x="67" y="331"/>
                    <a:pt x="74" y="333"/>
                    <a:pt x="80" y="336"/>
                  </a:cubicBezTo>
                  <a:close/>
                  <a:moveTo>
                    <a:pt x="163" y="336"/>
                  </a:moveTo>
                  <a:cubicBezTo>
                    <a:pt x="163" y="338"/>
                    <a:pt x="160" y="337"/>
                    <a:pt x="160" y="336"/>
                  </a:cubicBezTo>
                  <a:cubicBezTo>
                    <a:pt x="160" y="335"/>
                    <a:pt x="162" y="335"/>
                    <a:pt x="163" y="336"/>
                  </a:cubicBezTo>
                  <a:close/>
                  <a:moveTo>
                    <a:pt x="167" y="338"/>
                  </a:moveTo>
                  <a:cubicBezTo>
                    <a:pt x="167" y="337"/>
                    <a:pt x="166" y="336"/>
                    <a:pt x="167" y="336"/>
                  </a:cubicBezTo>
                  <a:cubicBezTo>
                    <a:pt x="186" y="337"/>
                    <a:pt x="207" y="335"/>
                    <a:pt x="225" y="338"/>
                  </a:cubicBezTo>
                  <a:cubicBezTo>
                    <a:pt x="225" y="338"/>
                    <a:pt x="229" y="338"/>
                    <a:pt x="229" y="340"/>
                  </a:cubicBezTo>
                  <a:cubicBezTo>
                    <a:pt x="229" y="342"/>
                    <a:pt x="214" y="340"/>
                    <a:pt x="212" y="340"/>
                  </a:cubicBezTo>
                  <a:cubicBezTo>
                    <a:pt x="211" y="341"/>
                    <a:pt x="210" y="341"/>
                    <a:pt x="210" y="341"/>
                  </a:cubicBezTo>
                  <a:cubicBezTo>
                    <a:pt x="205" y="342"/>
                    <a:pt x="200" y="340"/>
                    <a:pt x="196" y="339"/>
                  </a:cubicBezTo>
                  <a:cubicBezTo>
                    <a:pt x="186" y="338"/>
                    <a:pt x="176" y="340"/>
                    <a:pt x="167" y="338"/>
                  </a:cubicBezTo>
                  <a:close/>
                  <a:moveTo>
                    <a:pt x="109" y="341"/>
                  </a:moveTo>
                  <a:cubicBezTo>
                    <a:pt x="101" y="343"/>
                    <a:pt x="91" y="343"/>
                    <a:pt x="81" y="343"/>
                  </a:cubicBezTo>
                  <a:cubicBezTo>
                    <a:pt x="75" y="343"/>
                    <a:pt x="69" y="346"/>
                    <a:pt x="63" y="345"/>
                  </a:cubicBezTo>
                  <a:cubicBezTo>
                    <a:pt x="61" y="345"/>
                    <a:pt x="60" y="344"/>
                    <a:pt x="58" y="344"/>
                  </a:cubicBezTo>
                  <a:cubicBezTo>
                    <a:pt x="55" y="344"/>
                    <a:pt x="52" y="349"/>
                    <a:pt x="47" y="347"/>
                  </a:cubicBezTo>
                  <a:cubicBezTo>
                    <a:pt x="46" y="345"/>
                    <a:pt x="47" y="343"/>
                    <a:pt x="47" y="340"/>
                  </a:cubicBezTo>
                  <a:cubicBezTo>
                    <a:pt x="59" y="338"/>
                    <a:pt x="70" y="339"/>
                    <a:pt x="82" y="339"/>
                  </a:cubicBezTo>
                  <a:cubicBezTo>
                    <a:pt x="91" y="339"/>
                    <a:pt x="101" y="338"/>
                    <a:pt x="109" y="341"/>
                  </a:cubicBezTo>
                  <a:close/>
                  <a:moveTo>
                    <a:pt x="156" y="343"/>
                  </a:moveTo>
                  <a:cubicBezTo>
                    <a:pt x="152" y="344"/>
                    <a:pt x="147" y="343"/>
                    <a:pt x="142" y="342"/>
                  </a:cubicBezTo>
                  <a:cubicBezTo>
                    <a:pt x="146" y="341"/>
                    <a:pt x="157" y="337"/>
                    <a:pt x="156" y="343"/>
                  </a:cubicBezTo>
                  <a:close/>
                  <a:moveTo>
                    <a:pt x="163" y="341"/>
                  </a:moveTo>
                  <a:cubicBezTo>
                    <a:pt x="163" y="342"/>
                    <a:pt x="164" y="343"/>
                    <a:pt x="163" y="344"/>
                  </a:cubicBezTo>
                  <a:cubicBezTo>
                    <a:pt x="163" y="344"/>
                    <a:pt x="161" y="344"/>
                    <a:pt x="161" y="344"/>
                  </a:cubicBezTo>
                  <a:cubicBezTo>
                    <a:pt x="160" y="343"/>
                    <a:pt x="160" y="342"/>
                    <a:pt x="160" y="341"/>
                  </a:cubicBezTo>
                  <a:cubicBezTo>
                    <a:pt x="161" y="340"/>
                    <a:pt x="162" y="341"/>
                    <a:pt x="163" y="341"/>
                  </a:cubicBezTo>
                  <a:close/>
                  <a:moveTo>
                    <a:pt x="167" y="344"/>
                  </a:moveTo>
                  <a:cubicBezTo>
                    <a:pt x="167" y="344"/>
                    <a:pt x="166" y="342"/>
                    <a:pt x="167" y="341"/>
                  </a:cubicBezTo>
                  <a:cubicBezTo>
                    <a:pt x="184" y="343"/>
                    <a:pt x="205" y="342"/>
                    <a:pt x="223" y="344"/>
                  </a:cubicBezTo>
                  <a:cubicBezTo>
                    <a:pt x="224" y="345"/>
                    <a:pt x="227" y="344"/>
                    <a:pt x="226" y="347"/>
                  </a:cubicBezTo>
                  <a:cubicBezTo>
                    <a:pt x="226" y="348"/>
                    <a:pt x="216" y="349"/>
                    <a:pt x="212" y="349"/>
                  </a:cubicBezTo>
                  <a:cubicBezTo>
                    <a:pt x="205" y="349"/>
                    <a:pt x="199" y="349"/>
                    <a:pt x="194" y="349"/>
                  </a:cubicBezTo>
                  <a:cubicBezTo>
                    <a:pt x="184" y="349"/>
                    <a:pt x="176" y="346"/>
                    <a:pt x="167" y="344"/>
                  </a:cubicBezTo>
                  <a:close/>
                  <a:moveTo>
                    <a:pt x="156" y="347"/>
                  </a:moveTo>
                  <a:cubicBezTo>
                    <a:pt x="142" y="349"/>
                    <a:pt x="125" y="347"/>
                    <a:pt x="111" y="346"/>
                  </a:cubicBezTo>
                  <a:cubicBezTo>
                    <a:pt x="125" y="342"/>
                    <a:pt x="143" y="343"/>
                    <a:pt x="156" y="347"/>
                  </a:cubicBezTo>
                  <a:close/>
                  <a:moveTo>
                    <a:pt x="260" y="345"/>
                  </a:moveTo>
                  <a:cubicBezTo>
                    <a:pt x="260" y="348"/>
                    <a:pt x="261" y="353"/>
                    <a:pt x="260" y="356"/>
                  </a:cubicBezTo>
                  <a:cubicBezTo>
                    <a:pt x="252" y="357"/>
                    <a:pt x="242" y="357"/>
                    <a:pt x="234" y="357"/>
                  </a:cubicBezTo>
                  <a:cubicBezTo>
                    <a:pt x="234" y="355"/>
                    <a:pt x="234" y="353"/>
                    <a:pt x="235" y="352"/>
                  </a:cubicBezTo>
                  <a:cubicBezTo>
                    <a:pt x="242" y="351"/>
                    <a:pt x="250" y="350"/>
                    <a:pt x="254" y="345"/>
                  </a:cubicBezTo>
                  <a:cubicBezTo>
                    <a:pt x="257" y="346"/>
                    <a:pt x="258" y="344"/>
                    <a:pt x="260" y="345"/>
                  </a:cubicBezTo>
                  <a:close/>
                  <a:moveTo>
                    <a:pt x="157" y="351"/>
                  </a:moveTo>
                  <a:cubicBezTo>
                    <a:pt x="157" y="353"/>
                    <a:pt x="157" y="356"/>
                    <a:pt x="156" y="358"/>
                  </a:cubicBezTo>
                  <a:cubicBezTo>
                    <a:pt x="142" y="359"/>
                    <a:pt x="125" y="358"/>
                    <a:pt x="112" y="360"/>
                  </a:cubicBezTo>
                  <a:cubicBezTo>
                    <a:pt x="101" y="361"/>
                    <a:pt x="91" y="357"/>
                    <a:pt x="79" y="357"/>
                  </a:cubicBezTo>
                  <a:cubicBezTo>
                    <a:pt x="84" y="355"/>
                    <a:pt x="91" y="355"/>
                    <a:pt x="96" y="354"/>
                  </a:cubicBezTo>
                  <a:cubicBezTo>
                    <a:pt x="94" y="353"/>
                    <a:pt x="89" y="354"/>
                    <a:pt x="88" y="352"/>
                  </a:cubicBezTo>
                  <a:cubicBezTo>
                    <a:pt x="108" y="352"/>
                    <a:pt x="121" y="356"/>
                    <a:pt x="141" y="355"/>
                  </a:cubicBezTo>
                  <a:cubicBezTo>
                    <a:pt x="127" y="352"/>
                    <a:pt x="111" y="352"/>
                    <a:pt x="97" y="350"/>
                  </a:cubicBezTo>
                  <a:cubicBezTo>
                    <a:pt x="116" y="348"/>
                    <a:pt x="138" y="349"/>
                    <a:pt x="157" y="351"/>
                  </a:cubicBezTo>
                  <a:close/>
                  <a:moveTo>
                    <a:pt x="83" y="352"/>
                  </a:moveTo>
                  <a:cubicBezTo>
                    <a:pt x="71" y="354"/>
                    <a:pt x="59" y="354"/>
                    <a:pt x="47" y="355"/>
                  </a:cubicBezTo>
                  <a:cubicBezTo>
                    <a:pt x="47" y="355"/>
                    <a:pt x="46" y="353"/>
                    <a:pt x="47" y="352"/>
                  </a:cubicBezTo>
                  <a:cubicBezTo>
                    <a:pt x="59" y="353"/>
                    <a:pt x="72" y="349"/>
                    <a:pt x="83" y="352"/>
                  </a:cubicBezTo>
                  <a:close/>
                  <a:moveTo>
                    <a:pt x="167" y="351"/>
                  </a:moveTo>
                  <a:cubicBezTo>
                    <a:pt x="186" y="353"/>
                    <a:pt x="210" y="352"/>
                    <a:pt x="230" y="352"/>
                  </a:cubicBezTo>
                  <a:cubicBezTo>
                    <a:pt x="232" y="359"/>
                    <a:pt x="222" y="358"/>
                    <a:pt x="217" y="358"/>
                  </a:cubicBezTo>
                  <a:cubicBezTo>
                    <a:pt x="208" y="358"/>
                    <a:pt x="200" y="357"/>
                    <a:pt x="190" y="357"/>
                  </a:cubicBezTo>
                  <a:cubicBezTo>
                    <a:pt x="186" y="357"/>
                    <a:pt x="180" y="356"/>
                    <a:pt x="178" y="358"/>
                  </a:cubicBezTo>
                  <a:cubicBezTo>
                    <a:pt x="177" y="358"/>
                    <a:pt x="177" y="360"/>
                    <a:pt x="176" y="360"/>
                  </a:cubicBezTo>
                  <a:cubicBezTo>
                    <a:pt x="173" y="361"/>
                    <a:pt x="169" y="359"/>
                    <a:pt x="167" y="359"/>
                  </a:cubicBezTo>
                  <a:cubicBezTo>
                    <a:pt x="166" y="357"/>
                    <a:pt x="166" y="355"/>
                    <a:pt x="166" y="352"/>
                  </a:cubicBezTo>
                  <a:cubicBezTo>
                    <a:pt x="166" y="352"/>
                    <a:pt x="167" y="351"/>
                    <a:pt x="167" y="351"/>
                  </a:cubicBezTo>
                  <a:close/>
                  <a:moveTo>
                    <a:pt x="163" y="352"/>
                  </a:moveTo>
                  <a:cubicBezTo>
                    <a:pt x="163" y="353"/>
                    <a:pt x="164" y="355"/>
                    <a:pt x="163" y="358"/>
                  </a:cubicBezTo>
                  <a:cubicBezTo>
                    <a:pt x="163" y="358"/>
                    <a:pt x="162" y="359"/>
                    <a:pt x="160" y="359"/>
                  </a:cubicBezTo>
                  <a:cubicBezTo>
                    <a:pt x="160" y="357"/>
                    <a:pt x="158" y="350"/>
                    <a:pt x="163" y="352"/>
                  </a:cubicBezTo>
                  <a:close/>
                  <a:moveTo>
                    <a:pt x="66" y="361"/>
                  </a:moveTo>
                  <a:cubicBezTo>
                    <a:pt x="60" y="362"/>
                    <a:pt x="55" y="363"/>
                    <a:pt x="48" y="364"/>
                  </a:cubicBezTo>
                  <a:cubicBezTo>
                    <a:pt x="48" y="363"/>
                    <a:pt x="47" y="362"/>
                    <a:pt x="47" y="361"/>
                  </a:cubicBezTo>
                  <a:cubicBezTo>
                    <a:pt x="53" y="359"/>
                    <a:pt x="61" y="360"/>
                    <a:pt x="66" y="361"/>
                  </a:cubicBezTo>
                  <a:close/>
                  <a:moveTo>
                    <a:pt x="230" y="362"/>
                  </a:moveTo>
                  <a:cubicBezTo>
                    <a:pt x="230" y="364"/>
                    <a:pt x="227" y="365"/>
                    <a:pt x="225" y="365"/>
                  </a:cubicBezTo>
                  <a:cubicBezTo>
                    <a:pt x="212" y="366"/>
                    <a:pt x="196" y="365"/>
                    <a:pt x="188" y="362"/>
                  </a:cubicBezTo>
                  <a:cubicBezTo>
                    <a:pt x="201" y="360"/>
                    <a:pt x="216" y="362"/>
                    <a:pt x="230" y="362"/>
                  </a:cubicBezTo>
                  <a:close/>
                  <a:moveTo>
                    <a:pt x="40" y="361"/>
                  </a:moveTo>
                  <a:cubicBezTo>
                    <a:pt x="40" y="363"/>
                    <a:pt x="41" y="367"/>
                    <a:pt x="40" y="369"/>
                  </a:cubicBezTo>
                  <a:cubicBezTo>
                    <a:pt x="37" y="369"/>
                    <a:pt x="36" y="360"/>
                    <a:pt x="40" y="361"/>
                  </a:cubicBezTo>
                  <a:close/>
                  <a:moveTo>
                    <a:pt x="156" y="363"/>
                  </a:moveTo>
                  <a:cubicBezTo>
                    <a:pt x="157" y="365"/>
                    <a:pt x="156" y="367"/>
                    <a:pt x="156" y="368"/>
                  </a:cubicBezTo>
                  <a:cubicBezTo>
                    <a:pt x="138" y="371"/>
                    <a:pt x="116" y="371"/>
                    <a:pt x="98" y="369"/>
                  </a:cubicBezTo>
                  <a:cubicBezTo>
                    <a:pt x="100" y="369"/>
                    <a:pt x="102" y="368"/>
                    <a:pt x="105" y="368"/>
                  </a:cubicBezTo>
                  <a:cubicBezTo>
                    <a:pt x="93" y="367"/>
                    <a:pt x="78" y="369"/>
                    <a:pt x="65" y="369"/>
                  </a:cubicBezTo>
                  <a:cubicBezTo>
                    <a:pt x="59" y="368"/>
                    <a:pt x="53" y="371"/>
                    <a:pt x="49" y="368"/>
                  </a:cubicBezTo>
                  <a:cubicBezTo>
                    <a:pt x="64" y="359"/>
                    <a:pt x="84" y="365"/>
                    <a:pt x="103" y="364"/>
                  </a:cubicBezTo>
                  <a:cubicBezTo>
                    <a:pt x="120" y="364"/>
                    <a:pt x="139" y="361"/>
                    <a:pt x="156" y="363"/>
                  </a:cubicBezTo>
                  <a:close/>
                  <a:moveTo>
                    <a:pt x="160" y="363"/>
                  </a:moveTo>
                  <a:cubicBezTo>
                    <a:pt x="161" y="363"/>
                    <a:pt x="162" y="364"/>
                    <a:pt x="163" y="364"/>
                  </a:cubicBezTo>
                  <a:cubicBezTo>
                    <a:pt x="163" y="365"/>
                    <a:pt x="161" y="366"/>
                    <a:pt x="160" y="366"/>
                  </a:cubicBezTo>
                  <a:cubicBezTo>
                    <a:pt x="160" y="366"/>
                    <a:pt x="160" y="364"/>
                    <a:pt x="160" y="363"/>
                  </a:cubicBezTo>
                  <a:close/>
                  <a:moveTo>
                    <a:pt x="189" y="367"/>
                  </a:moveTo>
                  <a:cubicBezTo>
                    <a:pt x="182" y="371"/>
                    <a:pt x="178" y="364"/>
                    <a:pt x="168" y="367"/>
                  </a:cubicBezTo>
                  <a:cubicBezTo>
                    <a:pt x="168" y="366"/>
                    <a:pt x="167" y="366"/>
                    <a:pt x="167" y="364"/>
                  </a:cubicBezTo>
                  <a:cubicBezTo>
                    <a:pt x="174" y="365"/>
                    <a:pt x="183" y="365"/>
                    <a:pt x="189" y="367"/>
                  </a:cubicBezTo>
                  <a:close/>
                  <a:moveTo>
                    <a:pt x="224" y="370"/>
                  </a:moveTo>
                  <a:cubicBezTo>
                    <a:pt x="229" y="374"/>
                    <a:pt x="226" y="377"/>
                    <a:pt x="225" y="382"/>
                  </a:cubicBezTo>
                  <a:cubicBezTo>
                    <a:pt x="224" y="389"/>
                    <a:pt x="225" y="390"/>
                    <a:pt x="217" y="391"/>
                  </a:cubicBezTo>
                  <a:cubicBezTo>
                    <a:pt x="203" y="392"/>
                    <a:pt x="183" y="390"/>
                    <a:pt x="168" y="389"/>
                  </a:cubicBezTo>
                  <a:cubicBezTo>
                    <a:pt x="175" y="383"/>
                    <a:pt x="192" y="380"/>
                    <a:pt x="205" y="379"/>
                  </a:cubicBezTo>
                  <a:cubicBezTo>
                    <a:pt x="212" y="378"/>
                    <a:pt x="226" y="380"/>
                    <a:pt x="225" y="373"/>
                  </a:cubicBezTo>
                  <a:cubicBezTo>
                    <a:pt x="209" y="373"/>
                    <a:pt x="197" y="374"/>
                    <a:pt x="181" y="373"/>
                  </a:cubicBezTo>
                  <a:cubicBezTo>
                    <a:pt x="193" y="371"/>
                    <a:pt x="209" y="370"/>
                    <a:pt x="224" y="370"/>
                  </a:cubicBezTo>
                  <a:close/>
                  <a:moveTo>
                    <a:pt x="117" y="374"/>
                  </a:moveTo>
                  <a:cubicBezTo>
                    <a:pt x="113" y="377"/>
                    <a:pt x="108" y="373"/>
                    <a:pt x="105" y="376"/>
                  </a:cubicBezTo>
                  <a:cubicBezTo>
                    <a:pt x="92" y="374"/>
                    <a:pt x="75" y="376"/>
                    <a:pt x="61" y="375"/>
                  </a:cubicBezTo>
                  <a:cubicBezTo>
                    <a:pt x="79" y="372"/>
                    <a:pt x="99" y="374"/>
                    <a:pt x="117" y="374"/>
                  </a:cubicBezTo>
                  <a:close/>
                  <a:moveTo>
                    <a:pt x="156" y="375"/>
                  </a:moveTo>
                  <a:cubicBezTo>
                    <a:pt x="154" y="377"/>
                    <a:pt x="149" y="375"/>
                    <a:pt x="147" y="375"/>
                  </a:cubicBezTo>
                  <a:cubicBezTo>
                    <a:pt x="149" y="374"/>
                    <a:pt x="153" y="374"/>
                    <a:pt x="156" y="375"/>
                  </a:cubicBezTo>
                  <a:close/>
                  <a:moveTo>
                    <a:pt x="145" y="375"/>
                  </a:moveTo>
                  <a:cubicBezTo>
                    <a:pt x="143" y="378"/>
                    <a:pt x="139" y="377"/>
                    <a:pt x="136" y="376"/>
                  </a:cubicBezTo>
                  <a:cubicBezTo>
                    <a:pt x="138" y="375"/>
                    <a:pt x="142" y="375"/>
                    <a:pt x="145" y="375"/>
                  </a:cubicBezTo>
                  <a:close/>
                  <a:moveTo>
                    <a:pt x="163" y="375"/>
                  </a:moveTo>
                  <a:cubicBezTo>
                    <a:pt x="163" y="379"/>
                    <a:pt x="163" y="385"/>
                    <a:pt x="161" y="389"/>
                  </a:cubicBezTo>
                  <a:cubicBezTo>
                    <a:pt x="160" y="384"/>
                    <a:pt x="162" y="379"/>
                    <a:pt x="163" y="375"/>
                  </a:cubicBezTo>
                  <a:close/>
                  <a:moveTo>
                    <a:pt x="192" y="378"/>
                  </a:moveTo>
                  <a:cubicBezTo>
                    <a:pt x="183" y="380"/>
                    <a:pt x="174" y="381"/>
                    <a:pt x="166" y="383"/>
                  </a:cubicBezTo>
                  <a:cubicBezTo>
                    <a:pt x="166" y="381"/>
                    <a:pt x="166" y="378"/>
                    <a:pt x="167" y="375"/>
                  </a:cubicBezTo>
                  <a:cubicBezTo>
                    <a:pt x="175" y="377"/>
                    <a:pt x="183" y="377"/>
                    <a:pt x="192" y="378"/>
                  </a:cubicBezTo>
                  <a:close/>
                  <a:moveTo>
                    <a:pt x="258" y="376"/>
                  </a:moveTo>
                  <a:cubicBezTo>
                    <a:pt x="260" y="389"/>
                    <a:pt x="257" y="406"/>
                    <a:pt x="258" y="420"/>
                  </a:cubicBezTo>
                  <a:cubicBezTo>
                    <a:pt x="254" y="421"/>
                    <a:pt x="248" y="420"/>
                    <a:pt x="246" y="418"/>
                  </a:cubicBezTo>
                  <a:cubicBezTo>
                    <a:pt x="246" y="417"/>
                    <a:pt x="249" y="417"/>
                    <a:pt x="249" y="415"/>
                  </a:cubicBezTo>
                  <a:cubicBezTo>
                    <a:pt x="249" y="412"/>
                    <a:pt x="243" y="414"/>
                    <a:pt x="241" y="414"/>
                  </a:cubicBezTo>
                  <a:cubicBezTo>
                    <a:pt x="239" y="413"/>
                    <a:pt x="233" y="401"/>
                    <a:pt x="233" y="397"/>
                  </a:cubicBezTo>
                  <a:cubicBezTo>
                    <a:pt x="234" y="395"/>
                    <a:pt x="237" y="392"/>
                    <a:pt x="234" y="391"/>
                  </a:cubicBezTo>
                  <a:cubicBezTo>
                    <a:pt x="234" y="385"/>
                    <a:pt x="234" y="381"/>
                    <a:pt x="234" y="375"/>
                  </a:cubicBezTo>
                  <a:cubicBezTo>
                    <a:pt x="241" y="376"/>
                    <a:pt x="250" y="375"/>
                    <a:pt x="258" y="376"/>
                  </a:cubicBezTo>
                  <a:close/>
                  <a:moveTo>
                    <a:pt x="185" y="394"/>
                  </a:moveTo>
                  <a:cubicBezTo>
                    <a:pt x="179" y="394"/>
                    <a:pt x="167" y="403"/>
                    <a:pt x="166" y="393"/>
                  </a:cubicBezTo>
                  <a:cubicBezTo>
                    <a:pt x="172" y="393"/>
                    <a:pt x="179" y="393"/>
                    <a:pt x="185" y="394"/>
                  </a:cubicBezTo>
                  <a:close/>
                  <a:moveTo>
                    <a:pt x="224" y="394"/>
                  </a:moveTo>
                  <a:cubicBezTo>
                    <a:pt x="224" y="395"/>
                    <a:pt x="224" y="397"/>
                    <a:pt x="224" y="397"/>
                  </a:cubicBezTo>
                  <a:cubicBezTo>
                    <a:pt x="223" y="397"/>
                    <a:pt x="222" y="396"/>
                    <a:pt x="222" y="395"/>
                  </a:cubicBezTo>
                  <a:cubicBezTo>
                    <a:pt x="223" y="395"/>
                    <a:pt x="223" y="394"/>
                    <a:pt x="224" y="394"/>
                  </a:cubicBezTo>
                  <a:close/>
                  <a:moveTo>
                    <a:pt x="220" y="399"/>
                  </a:moveTo>
                  <a:cubicBezTo>
                    <a:pt x="206" y="401"/>
                    <a:pt x="193" y="400"/>
                    <a:pt x="179" y="400"/>
                  </a:cubicBezTo>
                  <a:cubicBezTo>
                    <a:pt x="187" y="396"/>
                    <a:pt x="203" y="395"/>
                    <a:pt x="215" y="395"/>
                  </a:cubicBezTo>
                  <a:cubicBezTo>
                    <a:pt x="218" y="395"/>
                    <a:pt x="220" y="395"/>
                    <a:pt x="220" y="399"/>
                  </a:cubicBezTo>
                  <a:close/>
                  <a:moveTo>
                    <a:pt x="224" y="404"/>
                  </a:moveTo>
                  <a:cubicBezTo>
                    <a:pt x="224" y="404"/>
                    <a:pt x="224" y="405"/>
                    <a:pt x="224" y="406"/>
                  </a:cubicBezTo>
                  <a:cubicBezTo>
                    <a:pt x="211" y="409"/>
                    <a:pt x="196" y="407"/>
                    <a:pt x="183" y="408"/>
                  </a:cubicBezTo>
                  <a:cubicBezTo>
                    <a:pt x="195" y="405"/>
                    <a:pt x="208" y="404"/>
                    <a:pt x="224" y="404"/>
                  </a:cubicBezTo>
                  <a:close/>
                  <a:moveTo>
                    <a:pt x="171" y="405"/>
                  </a:moveTo>
                  <a:cubicBezTo>
                    <a:pt x="167" y="408"/>
                    <a:pt x="171" y="412"/>
                    <a:pt x="176" y="412"/>
                  </a:cubicBezTo>
                  <a:cubicBezTo>
                    <a:pt x="172" y="414"/>
                    <a:pt x="165" y="414"/>
                    <a:pt x="164" y="420"/>
                  </a:cubicBezTo>
                  <a:cubicBezTo>
                    <a:pt x="163" y="416"/>
                    <a:pt x="165" y="409"/>
                    <a:pt x="166" y="405"/>
                  </a:cubicBezTo>
                  <a:cubicBezTo>
                    <a:pt x="168" y="405"/>
                    <a:pt x="169" y="404"/>
                    <a:pt x="171" y="405"/>
                  </a:cubicBezTo>
                  <a:close/>
                  <a:moveTo>
                    <a:pt x="178" y="416"/>
                  </a:moveTo>
                  <a:cubicBezTo>
                    <a:pt x="192" y="413"/>
                    <a:pt x="212" y="412"/>
                    <a:pt x="226" y="411"/>
                  </a:cubicBezTo>
                  <a:cubicBezTo>
                    <a:pt x="228" y="410"/>
                    <a:pt x="226" y="413"/>
                    <a:pt x="225" y="414"/>
                  </a:cubicBezTo>
                  <a:cubicBezTo>
                    <a:pt x="222" y="415"/>
                    <a:pt x="215" y="414"/>
                    <a:pt x="211" y="415"/>
                  </a:cubicBezTo>
                  <a:cubicBezTo>
                    <a:pt x="199" y="416"/>
                    <a:pt x="189" y="417"/>
                    <a:pt x="178" y="416"/>
                  </a:cubicBezTo>
                  <a:close/>
                  <a:moveTo>
                    <a:pt x="227" y="419"/>
                  </a:moveTo>
                  <a:cubicBezTo>
                    <a:pt x="227" y="420"/>
                    <a:pt x="227" y="422"/>
                    <a:pt x="226" y="423"/>
                  </a:cubicBezTo>
                  <a:cubicBezTo>
                    <a:pt x="206" y="425"/>
                    <a:pt x="184" y="427"/>
                    <a:pt x="165" y="425"/>
                  </a:cubicBezTo>
                  <a:cubicBezTo>
                    <a:pt x="184" y="420"/>
                    <a:pt x="205" y="417"/>
                    <a:pt x="227" y="419"/>
                  </a:cubicBezTo>
                  <a:close/>
                  <a:moveTo>
                    <a:pt x="105" y="422"/>
                  </a:moveTo>
                  <a:cubicBezTo>
                    <a:pt x="107" y="423"/>
                    <a:pt x="107" y="424"/>
                    <a:pt x="108" y="425"/>
                  </a:cubicBezTo>
                  <a:cubicBezTo>
                    <a:pt x="107" y="425"/>
                    <a:pt x="106" y="426"/>
                    <a:pt x="105" y="427"/>
                  </a:cubicBezTo>
                  <a:cubicBezTo>
                    <a:pt x="104" y="427"/>
                    <a:pt x="105" y="424"/>
                    <a:pt x="105" y="422"/>
                  </a:cubicBezTo>
                  <a:close/>
                  <a:moveTo>
                    <a:pt x="244" y="427"/>
                  </a:moveTo>
                  <a:cubicBezTo>
                    <a:pt x="241" y="429"/>
                    <a:pt x="236" y="428"/>
                    <a:pt x="232" y="428"/>
                  </a:cubicBezTo>
                  <a:cubicBezTo>
                    <a:pt x="232" y="427"/>
                    <a:pt x="232" y="426"/>
                    <a:pt x="232" y="425"/>
                  </a:cubicBezTo>
                  <a:cubicBezTo>
                    <a:pt x="236" y="423"/>
                    <a:pt x="241" y="425"/>
                    <a:pt x="244" y="427"/>
                  </a:cubicBezTo>
                  <a:close/>
                  <a:moveTo>
                    <a:pt x="226" y="425"/>
                  </a:moveTo>
                  <a:cubicBezTo>
                    <a:pt x="227" y="429"/>
                    <a:pt x="222" y="429"/>
                    <a:pt x="219" y="429"/>
                  </a:cubicBezTo>
                  <a:cubicBezTo>
                    <a:pt x="211" y="429"/>
                    <a:pt x="201" y="428"/>
                    <a:pt x="195" y="428"/>
                  </a:cubicBezTo>
                  <a:cubicBezTo>
                    <a:pt x="203" y="427"/>
                    <a:pt x="216" y="426"/>
                    <a:pt x="226" y="425"/>
                  </a:cubicBezTo>
                  <a:close/>
                  <a:moveTo>
                    <a:pt x="217" y="433"/>
                  </a:moveTo>
                  <a:cubicBezTo>
                    <a:pt x="206" y="434"/>
                    <a:pt x="194" y="432"/>
                    <a:pt x="184" y="434"/>
                  </a:cubicBezTo>
                  <a:cubicBezTo>
                    <a:pt x="195" y="438"/>
                    <a:pt x="213" y="435"/>
                    <a:pt x="226" y="436"/>
                  </a:cubicBezTo>
                  <a:cubicBezTo>
                    <a:pt x="220" y="439"/>
                    <a:pt x="209" y="437"/>
                    <a:pt x="200" y="438"/>
                  </a:cubicBezTo>
                  <a:cubicBezTo>
                    <a:pt x="191" y="439"/>
                    <a:pt x="182" y="438"/>
                    <a:pt x="172" y="438"/>
                  </a:cubicBezTo>
                  <a:cubicBezTo>
                    <a:pt x="166" y="438"/>
                    <a:pt x="161" y="439"/>
                    <a:pt x="163" y="431"/>
                  </a:cubicBezTo>
                  <a:cubicBezTo>
                    <a:pt x="181" y="430"/>
                    <a:pt x="201" y="432"/>
                    <a:pt x="217" y="433"/>
                  </a:cubicBezTo>
                  <a:close/>
                  <a:moveTo>
                    <a:pt x="134" y="433"/>
                  </a:moveTo>
                  <a:cubicBezTo>
                    <a:pt x="129" y="434"/>
                    <a:pt x="122" y="433"/>
                    <a:pt x="116" y="432"/>
                  </a:cubicBezTo>
                  <a:cubicBezTo>
                    <a:pt x="121" y="430"/>
                    <a:pt x="129" y="431"/>
                    <a:pt x="134" y="433"/>
                  </a:cubicBezTo>
                  <a:close/>
                  <a:moveTo>
                    <a:pt x="153" y="432"/>
                  </a:moveTo>
                  <a:cubicBezTo>
                    <a:pt x="153" y="433"/>
                    <a:pt x="151" y="433"/>
                    <a:pt x="150" y="433"/>
                  </a:cubicBezTo>
                  <a:cubicBezTo>
                    <a:pt x="151" y="432"/>
                    <a:pt x="152" y="432"/>
                    <a:pt x="153" y="432"/>
                  </a:cubicBezTo>
                  <a:close/>
                  <a:moveTo>
                    <a:pt x="152" y="436"/>
                  </a:moveTo>
                  <a:cubicBezTo>
                    <a:pt x="151" y="438"/>
                    <a:pt x="147" y="438"/>
                    <a:pt x="145" y="437"/>
                  </a:cubicBezTo>
                  <a:cubicBezTo>
                    <a:pt x="146" y="435"/>
                    <a:pt x="150" y="435"/>
                    <a:pt x="152" y="436"/>
                  </a:cubicBezTo>
                  <a:close/>
                  <a:moveTo>
                    <a:pt x="256" y="439"/>
                  </a:moveTo>
                  <a:cubicBezTo>
                    <a:pt x="251" y="440"/>
                    <a:pt x="248" y="440"/>
                    <a:pt x="243" y="440"/>
                  </a:cubicBezTo>
                  <a:cubicBezTo>
                    <a:pt x="247" y="439"/>
                    <a:pt x="253" y="438"/>
                    <a:pt x="256" y="439"/>
                  </a:cubicBezTo>
                  <a:close/>
                  <a:moveTo>
                    <a:pt x="143" y="443"/>
                  </a:moveTo>
                  <a:cubicBezTo>
                    <a:pt x="139" y="445"/>
                    <a:pt x="131" y="444"/>
                    <a:pt x="126" y="444"/>
                  </a:cubicBezTo>
                  <a:cubicBezTo>
                    <a:pt x="131" y="442"/>
                    <a:pt x="137" y="443"/>
                    <a:pt x="143" y="443"/>
                  </a:cubicBezTo>
                  <a:close/>
                  <a:moveTo>
                    <a:pt x="227" y="446"/>
                  </a:moveTo>
                  <a:cubicBezTo>
                    <a:pt x="226" y="448"/>
                    <a:pt x="223" y="447"/>
                    <a:pt x="221" y="446"/>
                  </a:cubicBezTo>
                  <a:cubicBezTo>
                    <a:pt x="223" y="446"/>
                    <a:pt x="226" y="445"/>
                    <a:pt x="227" y="446"/>
                  </a:cubicBezTo>
                  <a:close/>
                  <a:moveTo>
                    <a:pt x="250" y="447"/>
                  </a:moveTo>
                  <a:cubicBezTo>
                    <a:pt x="245" y="448"/>
                    <a:pt x="238" y="448"/>
                    <a:pt x="233" y="447"/>
                  </a:cubicBezTo>
                  <a:cubicBezTo>
                    <a:pt x="233" y="447"/>
                    <a:pt x="234" y="447"/>
                    <a:pt x="234" y="446"/>
                  </a:cubicBezTo>
                  <a:cubicBezTo>
                    <a:pt x="239" y="446"/>
                    <a:pt x="245" y="446"/>
                    <a:pt x="250" y="447"/>
                  </a:cubicBezTo>
                  <a:close/>
                  <a:moveTo>
                    <a:pt x="139" y="447"/>
                  </a:moveTo>
                  <a:cubicBezTo>
                    <a:pt x="132" y="448"/>
                    <a:pt x="123" y="449"/>
                    <a:pt x="116" y="449"/>
                  </a:cubicBezTo>
                  <a:cubicBezTo>
                    <a:pt x="124" y="446"/>
                    <a:pt x="131" y="448"/>
                    <a:pt x="139" y="447"/>
                  </a:cubicBezTo>
                  <a:close/>
                  <a:moveTo>
                    <a:pt x="106" y="453"/>
                  </a:moveTo>
                  <a:cubicBezTo>
                    <a:pt x="107" y="453"/>
                    <a:pt x="107" y="453"/>
                    <a:pt x="107" y="453"/>
                  </a:cubicBezTo>
                  <a:cubicBezTo>
                    <a:pt x="107" y="455"/>
                    <a:pt x="107" y="458"/>
                    <a:pt x="110" y="458"/>
                  </a:cubicBezTo>
                  <a:cubicBezTo>
                    <a:pt x="110" y="461"/>
                    <a:pt x="109" y="463"/>
                    <a:pt x="109" y="465"/>
                  </a:cubicBezTo>
                  <a:cubicBezTo>
                    <a:pt x="107" y="462"/>
                    <a:pt x="107" y="457"/>
                    <a:pt x="106" y="453"/>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zh-CN" altLang="en-US"/>
            </a:p>
          </p:txBody>
        </p:sp>
      </p:grpSp>
      <p:sp>
        <p:nvSpPr>
          <p:cNvPr id="4" name="TextBox 3"/>
          <p:cNvSpPr txBox="1"/>
          <p:nvPr/>
        </p:nvSpPr>
        <p:spPr>
          <a:xfrm>
            <a:off x="827584" y="1503021"/>
            <a:ext cx="677108" cy="913070"/>
          </a:xfrm>
          <a:prstGeom prst="rect">
            <a:avLst/>
          </a:prstGeom>
          <a:noFill/>
        </p:spPr>
        <p:txBody>
          <a:bodyPr vert="eaVert"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目录</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60" name="矩形 59"/>
          <p:cNvSpPr/>
          <p:nvPr/>
        </p:nvSpPr>
        <p:spPr>
          <a:xfrm rot="5400000">
            <a:off x="261050" y="2970799"/>
            <a:ext cx="1635384" cy="584775"/>
          </a:xfrm>
          <a:prstGeom prst="rect">
            <a:avLst/>
          </a:prstGeom>
        </p:spPr>
        <p:txBody>
          <a:bodyPr wrap="none">
            <a:spAutoFit/>
          </a:bodyPr>
          <a:lstStyle/>
          <a:p>
            <a:r>
              <a:rPr lang="en-US" altLang="zh-CN" sz="3200" b="1" dirty="0" smtClean="0">
                <a:solidFill>
                  <a:schemeClr val="bg1"/>
                </a:solidFill>
                <a:latin typeface="Agency FB" panose="020B0503020202020204" pitchFamily="34" charset="0"/>
                <a:ea typeface="微软雅黑" panose="020B0503020204020204" pitchFamily="34" charset="-122"/>
                <a:cs typeface="BrowalliaUPC" panose="020B0604020202020204" pitchFamily="34" charset="-34"/>
              </a:rPr>
              <a:t>CONTENTS</a:t>
            </a:r>
            <a:endParaRPr lang="zh-CN" altLang="en-US" sz="32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500"/>
                                        <p:tgtEl>
                                          <p:spTgt spid="45"/>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childTnLst>
                          </p:cTn>
                        </p:par>
                        <p:par>
                          <p:cTn id="35" fill="hold">
                            <p:stCondLst>
                              <p:cond delay="3500"/>
                            </p:stCondLst>
                            <p:childTnLst>
                              <p:par>
                                <p:cTn id="36" presetID="1" presetClass="entr" presetSubtype="0" fill="hold" nodeType="afterEffect">
                                  <p:stCondLst>
                                    <p:cond delay="0"/>
                                  </p:stCondLst>
                                  <p:childTnLst>
                                    <p:set>
                                      <p:cBhvr>
                                        <p:cTn id="37" dur="1" fill="hold">
                                          <p:stCondLst>
                                            <p:cond delay="0"/>
                                          </p:stCondLst>
                                        </p:cTn>
                                        <p:tgtEl>
                                          <p:spTgt spid="51"/>
                                        </p:tgtEl>
                                        <p:attrNameLst>
                                          <p:attrName>style.visibility</p:attrName>
                                        </p:attrNameLst>
                                      </p:cBhvr>
                                      <p:to>
                                        <p:strVal val="visible"/>
                                      </p:to>
                                    </p:se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500"/>
                                        <p:tgtEl>
                                          <p:spTgt spid="46"/>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500"/>
                                        <p:tgtEl>
                                          <p:spTgt spid="36"/>
                                        </p:tgtEl>
                                      </p:cBhvr>
                                    </p:animEffect>
                                  </p:childTnLst>
                                </p:cTn>
                              </p:par>
                            </p:childTnLst>
                          </p:cTn>
                        </p:par>
                        <p:par>
                          <p:cTn id="50" fill="hold">
                            <p:stCondLst>
                              <p:cond delay="5000"/>
                            </p:stCondLst>
                            <p:childTnLst>
                              <p:par>
                                <p:cTn id="51" presetID="1" presetClass="entr" presetSubtype="0" fill="hold" nodeType="afterEffect">
                                  <p:stCondLst>
                                    <p:cond delay="0"/>
                                  </p:stCondLst>
                                  <p:childTnLst>
                                    <p:set>
                                      <p:cBhvr>
                                        <p:cTn id="52" dur="1" fill="hold">
                                          <p:stCondLst>
                                            <p:cond delay="0"/>
                                          </p:stCondLst>
                                        </p:cTn>
                                        <p:tgtEl>
                                          <p:spTgt spid="54"/>
                                        </p:tgtEl>
                                        <p:attrNameLst>
                                          <p:attrName>style.visibility</p:attrName>
                                        </p:attrNameLst>
                                      </p:cBhvr>
                                      <p:to>
                                        <p:strVal val="visible"/>
                                      </p:to>
                                    </p:se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fade">
                                      <p:cBhvr>
                                        <p:cTn id="60" dur="500"/>
                                        <p:tgtEl>
                                          <p:spTgt spid="38"/>
                                        </p:tgtEl>
                                      </p:cBhvr>
                                    </p:animEffect>
                                  </p:childTnLst>
                                </p:cTn>
                              </p:par>
                            </p:childTnLst>
                          </p:cTn>
                        </p:par>
                        <p:par>
                          <p:cTn id="61" fill="hold">
                            <p:stCondLst>
                              <p:cond delay="6000"/>
                            </p:stCondLst>
                            <p:childTnLst>
                              <p:par>
                                <p:cTn id="62" presetID="10" presetClass="entr" presetSubtype="0" fill="hold" grpId="0" nodeType="after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fade">
                                      <p:cBhvr>
                                        <p:cTn id="64" dur="500"/>
                                        <p:tgtEl>
                                          <p:spTgt spid="41"/>
                                        </p:tgtEl>
                                      </p:cBhvr>
                                    </p:animEffect>
                                  </p:childTnLst>
                                </p:cTn>
                              </p:par>
                            </p:childTnLst>
                          </p:cTn>
                        </p:par>
                        <p:par>
                          <p:cTn id="65" fill="hold">
                            <p:stCondLst>
                              <p:cond delay="6500"/>
                            </p:stCondLst>
                            <p:childTnLst>
                              <p:par>
                                <p:cTn id="66" presetID="1" presetClass="entr" presetSubtype="0" fill="hold" nodeType="afterEffect">
                                  <p:stCondLst>
                                    <p:cond delay="0"/>
                                  </p:stCondLst>
                                  <p:childTnLst>
                                    <p:set>
                                      <p:cBhvr>
                                        <p:cTn id="67" dur="1" fill="hold">
                                          <p:stCondLst>
                                            <p:cond delay="0"/>
                                          </p:stCondLst>
                                        </p:cTn>
                                        <p:tgtEl>
                                          <p:spTgt spid="57"/>
                                        </p:tgtEl>
                                        <p:attrNameLst>
                                          <p:attrName>style.visibility</p:attrName>
                                        </p:attrNameLst>
                                      </p:cBhvr>
                                      <p:to>
                                        <p:strVal val="visible"/>
                                      </p:to>
                                    </p:set>
                                  </p:childTnLst>
                                </p:cTn>
                              </p:par>
                            </p:childTnLst>
                          </p:cTn>
                        </p:par>
                        <p:par>
                          <p:cTn id="68" fill="hold">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fade">
                                      <p:cBhvr>
                                        <p:cTn id="71" dur="500"/>
                                        <p:tgtEl>
                                          <p:spTgt spid="47"/>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fade">
                                      <p:cBhvr>
                                        <p:cTn id="7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27" grpId="0" animBg="1"/>
      <p:bldP spid="31" grpId="0" animBg="1"/>
      <p:bldP spid="32" grpId="0" animBg="1"/>
      <p:bldP spid="36" grpId="0" animBg="1"/>
      <p:bldP spid="37" grpId="0" animBg="1"/>
      <p:bldP spid="38" grpId="0"/>
      <p:bldP spid="41" grpId="0" animBg="1"/>
      <p:bldP spid="42" grpId="0" animBg="1"/>
      <p:bldP spid="45" grpId="0"/>
      <p:bldP spid="46" grpId="0"/>
      <p:bldP spid="47" grpId="0"/>
      <p:bldP spid="4" grpId="0"/>
      <p:bldP spid="6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 name="组合 98"/>
          <p:cNvGrpSpPr/>
          <p:nvPr/>
        </p:nvGrpSpPr>
        <p:grpSpPr>
          <a:xfrm>
            <a:off x="4053045" y="1333596"/>
            <a:ext cx="746324" cy="244522"/>
            <a:chOff x="4053045" y="1333596"/>
            <a:chExt cx="746324" cy="244522"/>
          </a:xfrm>
        </p:grpSpPr>
        <p:sp>
          <p:nvSpPr>
            <p:cNvPr id="40" name="Freeform 37"/>
            <p:cNvSpPr/>
            <p:nvPr/>
          </p:nvSpPr>
          <p:spPr bwMode="auto">
            <a:xfrm>
              <a:off x="4065711" y="1333596"/>
              <a:ext cx="733658" cy="230912"/>
            </a:xfrm>
            <a:custGeom>
              <a:avLst/>
              <a:gdLst>
                <a:gd name="T0" fmla="*/ 498 w 498"/>
                <a:gd name="T1" fmla="*/ 77 h 157"/>
                <a:gd name="T2" fmla="*/ 422 w 498"/>
                <a:gd name="T3" fmla="*/ 155 h 157"/>
                <a:gd name="T4" fmla="*/ 77 w 498"/>
                <a:gd name="T5" fmla="*/ 157 h 157"/>
                <a:gd name="T6" fmla="*/ 0 w 498"/>
                <a:gd name="T7" fmla="*/ 80 h 157"/>
                <a:gd name="T8" fmla="*/ 0 w 498"/>
                <a:gd name="T9" fmla="*/ 80 h 157"/>
                <a:gd name="T10" fmla="*/ 76 w 498"/>
                <a:gd name="T11" fmla="*/ 3 h 157"/>
                <a:gd name="T12" fmla="*/ 421 w 498"/>
                <a:gd name="T13" fmla="*/ 0 h 157"/>
                <a:gd name="T14" fmla="*/ 498 w 498"/>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157">
                  <a:moveTo>
                    <a:pt x="498" y="77"/>
                  </a:moveTo>
                  <a:cubicBezTo>
                    <a:pt x="498" y="120"/>
                    <a:pt x="464" y="154"/>
                    <a:pt x="422" y="155"/>
                  </a:cubicBezTo>
                  <a:cubicBezTo>
                    <a:pt x="77" y="157"/>
                    <a:pt x="77" y="157"/>
                    <a:pt x="77" y="157"/>
                  </a:cubicBezTo>
                  <a:cubicBezTo>
                    <a:pt x="35" y="157"/>
                    <a:pt x="0" y="123"/>
                    <a:pt x="0" y="80"/>
                  </a:cubicBezTo>
                  <a:cubicBezTo>
                    <a:pt x="0" y="80"/>
                    <a:pt x="0" y="80"/>
                    <a:pt x="0" y="80"/>
                  </a:cubicBezTo>
                  <a:cubicBezTo>
                    <a:pt x="0" y="38"/>
                    <a:pt x="34" y="3"/>
                    <a:pt x="76" y="3"/>
                  </a:cubicBezTo>
                  <a:cubicBezTo>
                    <a:pt x="421" y="0"/>
                    <a:pt x="421" y="0"/>
                    <a:pt x="421" y="0"/>
                  </a:cubicBezTo>
                  <a:cubicBezTo>
                    <a:pt x="463" y="0"/>
                    <a:pt x="498" y="34"/>
                    <a:pt x="498" y="77"/>
                  </a:cubicBezTo>
                  <a:close/>
                </a:path>
              </a:pathLst>
            </a:custGeom>
            <a:solidFill>
              <a:srgbClr val="BD392F"/>
            </a:solidFill>
            <a:ln>
              <a:noFill/>
            </a:ln>
          </p:spPr>
          <p:txBody>
            <a:bodyPr vert="horz" wrap="square" lIns="91440" tIns="45720" rIns="91440" bIns="45720" numCol="1" anchor="t" anchorCtr="0" compatLnSpc="1"/>
            <a:lstStyle/>
            <a:p>
              <a:endParaRPr lang="zh-CN" altLang="en-US" sz="1100"/>
            </a:p>
          </p:txBody>
        </p:sp>
        <p:sp>
          <p:nvSpPr>
            <p:cNvPr id="44" name="文本框 30"/>
            <p:cNvSpPr txBox="1"/>
            <p:nvPr/>
          </p:nvSpPr>
          <p:spPr>
            <a:xfrm>
              <a:off x="4053045" y="1339591"/>
              <a:ext cx="295594" cy="238527"/>
            </a:xfrm>
            <a:prstGeom prst="rect">
              <a:avLst/>
            </a:prstGeom>
            <a:noFill/>
          </p:spPr>
          <p:txBody>
            <a:bodyPr wrap="none" lIns="68580" tIns="34290" rIns="68580" bIns="34290" rtlCol="0">
              <a:spAutoFit/>
            </a:bodyPr>
            <a:lstStyle/>
            <a:p>
              <a:r>
                <a:rPr lang="en-US" altLang="zh-CN" sz="11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zh-CN" altLang="en-US" sz="11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00" name="组合 99"/>
          <p:cNvGrpSpPr/>
          <p:nvPr/>
        </p:nvGrpSpPr>
        <p:grpSpPr>
          <a:xfrm>
            <a:off x="3968280" y="2006846"/>
            <a:ext cx="770244" cy="241947"/>
            <a:chOff x="3968280" y="2006846"/>
            <a:chExt cx="770244" cy="241947"/>
          </a:xfrm>
        </p:grpSpPr>
        <p:sp>
          <p:nvSpPr>
            <p:cNvPr id="36" name="Freeform 33"/>
            <p:cNvSpPr/>
            <p:nvPr/>
          </p:nvSpPr>
          <p:spPr bwMode="auto">
            <a:xfrm>
              <a:off x="3968280" y="2006846"/>
              <a:ext cx="735606" cy="229938"/>
            </a:xfrm>
            <a:custGeom>
              <a:avLst/>
              <a:gdLst>
                <a:gd name="T0" fmla="*/ 499 w 499"/>
                <a:gd name="T1" fmla="*/ 77 h 156"/>
                <a:gd name="T2" fmla="*/ 422 w 499"/>
                <a:gd name="T3" fmla="*/ 154 h 156"/>
                <a:gd name="T4" fmla="*/ 78 w 499"/>
                <a:gd name="T5" fmla="*/ 156 h 156"/>
                <a:gd name="T6" fmla="*/ 1 w 499"/>
                <a:gd name="T7" fmla="*/ 80 h 156"/>
                <a:gd name="T8" fmla="*/ 1 w 499"/>
                <a:gd name="T9" fmla="*/ 80 h 156"/>
                <a:gd name="T10" fmla="*/ 77 w 499"/>
                <a:gd name="T11" fmla="*/ 2 h 156"/>
                <a:gd name="T12" fmla="*/ 421 w 499"/>
                <a:gd name="T13" fmla="*/ 0 h 156"/>
                <a:gd name="T14" fmla="*/ 499 w 499"/>
                <a:gd name="T15" fmla="*/ 77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6">
                  <a:moveTo>
                    <a:pt x="499" y="77"/>
                  </a:moveTo>
                  <a:cubicBezTo>
                    <a:pt x="499" y="119"/>
                    <a:pt x="465" y="154"/>
                    <a:pt x="422" y="154"/>
                  </a:cubicBezTo>
                  <a:cubicBezTo>
                    <a:pt x="78" y="156"/>
                    <a:pt x="78" y="156"/>
                    <a:pt x="78" y="156"/>
                  </a:cubicBezTo>
                  <a:cubicBezTo>
                    <a:pt x="36" y="156"/>
                    <a:pt x="1" y="122"/>
                    <a:pt x="1" y="80"/>
                  </a:cubicBezTo>
                  <a:cubicBezTo>
                    <a:pt x="1" y="80"/>
                    <a:pt x="1" y="80"/>
                    <a:pt x="1" y="80"/>
                  </a:cubicBezTo>
                  <a:cubicBezTo>
                    <a:pt x="0" y="37"/>
                    <a:pt x="35" y="2"/>
                    <a:pt x="77" y="2"/>
                  </a:cubicBezTo>
                  <a:cubicBezTo>
                    <a:pt x="421" y="0"/>
                    <a:pt x="421" y="0"/>
                    <a:pt x="421" y="0"/>
                  </a:cubicBezTo>
                  <a:cubicBezTo>
                    <a:pt x="464" y="0"/>
                    <a:pt x="499" y="34"/>
                    <a:pt x="499" y="77"/>
                  </a:cubicBezTo>
                  <a:close/>
                </a:path>
              </a:pathLst>
            </a:custGeom>
            <a:solidFill>
              <a:srgbClr val="BD392F"/>
            </a:solidFill>
            <a:ln>
              <a:noFill/>
            </a:ln>
          </p:spPr>
          <p:txBody>
            <a:bodyPr vert="horz" wrap="square" lIns="91440" tIns="45720" rIns="91440" bIns="45720" numCol="1" anchor="t" anchorCtr="0" compatLnSpc="1"/>
            <a:lstStyle/>
            <a:p>
              <a:endParaRPr lang="zh-CN" altLang="en-US" sz="1100"/>
            </a:p>
          </p:txBody>
        </p:sp>
        <p:sp>
          <p:nvSpPr>
            <p:cNvPr id="48" name="文本框 91"/>
            <p:cNvSpPr txBox="1"/>
            <p:nvPr/>
          </p:nvSpPr>
          <p:spPr>
            <a:xfrm>
              <a:off x="4442930" y="2010266"/>
              <a:ext cx="295594" cy="238527"/>
            </a:xfrm>
            <a:prstGeom prst="rect">
              <a:avLst/>
            </a:prstGeom>
            <a:noFill/>
          </p:spPr>
          <p:txBody>
            <a:bodyPr wrap="none" lIns="68580" tIns="34290" rIns="68580" bIns="34290" rtlCol="0">
              <a:spAutoFit/>
            </a:bodyPr>
            <a:lstStyle/>
            <a:p>
              <a:r>
                <a:rPr lang="en-US" altLang="zh-CN" sz="11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02</a:t>
              </a:r>
              <a:endParaRPr lang="zh-CN" altLang="en-US" sz="11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01" name="组合 100"/>
          <p:cNvGrpSpPr/>
          <p:nvPr/>
        </p:nvGrpSpPr>
        <p:grpSpPr>
          <a:xfrm>
            <a:off x="4023397" y="2652995"/>
            <a:ext cx="775972" cy="238527"/>
            <a:chOff x="4023397" y="2652995"/>
            <a:chExt cx="775972" cy="238527"/>
          </a:xfrm>
        </p:grpSpPr>
        <p:sp>
          <p:nvSpPr>
            <p:cNvPr id="39" name="Freeform 36"/>
            <p:cNvSpPr/>
            <p:nvPr/>
          </p:nvSpPr>
          <p:spPr bwMode="auto">
            <a:xfrm>
              <a:off x="4065711" y="2660610"/>
              <a:ext cx="733658" cy="230912"/>
            </a:xfrm>
            <a:custGeom>
              <a:avLst/>
              <a:gdLst>
                <a:gd name="T0" fmla="*/ 498 w 498"/>
                <a:gd name="T1" fmla="*/ 77 h 157"/>
                <a:gd name="T2" fmla="*/ 422 w 498"/>
                <a:gd name="T3" fmla="*/ 154 h 157"/>
                <a:gd name="T4" fmla="*/ 77 w 498"/>
                <a:gd name="T5" fmla="*/ 156 h 157"/>
                <a:gd name="T6" fmla="*/ 0 w 498"/>
                <a:gd name="T7" fmla="*/ 80 h 157"/>
                <a:gd name="T8" fmla="*/ 0 w 498"/>
                <a:gd name="T9" fmla="*/ 80 h 157"/>
                <a:gd name="T10" fmla="*/ 76 w 498"/>
                <a:gd name="T11" fmla="*/ 2 h 157"/>
                <a:gd name="T12" fmla="*/ 421 w 498"/>
                <a:gd name="T13" fmla="*/ 0 h 157"/>
                <a:gd name="T14" fmla="*/ 498 w 498"/>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157">
                  <a:moveTo>
                    <a:pt x="498" y="77"/>
                  </a:moveTo>
                  <a:cubicBezTo>
                    <a:pt x="498" y="119"/>
                    <a:pt x="464" y="154"/>
                    <a:pt x="422" y="154"/>
                  </a:cubicBezTo>
                  <a:cubicBezTo>
                    <a:pt x="77" y="156"/>
                    <a:pt x="77" y="156"/>
                    <a:pt x="77" y="156"/>
                  </a:cubicBezTo>
                  <a:cubicBezTo>
                    <a:pt x="35" y="157"/>
                    <a:pt x="0" y="122"/>
                    <a:pt x="0" y="80"/>
                  </a:cubicBezTo>
                  <a:cubicBezTo>
                    <a:pt x="0" y="80"/>
                    <a:pt x="0" y="80"/>
                    <a:pt x="0" y="80"/>
                  </a:cubicBezTo>
                  <a:cubicBezTo>
                    <a:pt x="0" y="37"/>
                    <a:pt x="34" y="2"/>
                    <a:pt x="76" y="2"/>
                  </a:cubicBezTo>
                  <a:cubicBezTo>
                    <a:pt x="421" y="0"/>
                    <a:pt x="421" y="0"/>
                    <a:pt x="421" y="0"/>
                  </a:cubicBezTo>
                  <a:cubicBezTo>
                    <a:pt x="463" y="0"/>
                    <a:pt x="498" y="34"/>
                    <a:pt x="498" y="77"/>
                  </a:cubicBezTo>
                  <a:close/>
                </a:path>
              </a:pathLst>
            </a:custGeom>
            <a:solidFill>
              <a:srgbClr val="BD392F"/>
            </a:solidFill>
            <a:ln>
              <a:noFill/>
            </a:ln>
          </p:spPr>
          <p:txBody>
            <a:bodyPr vert="horz" wrap="square" lIns="91440" tIns="45720" rIns="91440" bIns="45720" numCol="1" anchor="t" anchorCtr="0" compatLnSpc="1"/>
            <a:lstStyle/>
            <a:p>
              <a:endParaRPr lang="zh-CN" altLang="en-US" sz="1100"/>
            </a:p>
          </p:txBody>
        </p:sp>
        <p:sp>
          <p:nvSpPr>
            <p:cNvPr id="52" name="文本框 92"/>
            <p:cNvSpPr txBox="1"/>
            <p:nvPr/>
          </p:nvSpPr>
          <p:spPr>
            <a:xfrm>
              <a:off x="4023397" y="2652995"/>
              <a:ext cx="295594" cy="238527"/>
            </a:xfrm>
            <a:prstGeom prst="rect">
              <a:avLst/>
            </a:prstGeom>
            <a:noFill/>
          </p:spPr>
          <p:txBody>
            <a:bodyPr wrap="none" lIns="68580" tIns="34290" rIns="68580" bIns="34290" rtlCol="0">
              <a:spAutoFit/>
            </a:bodyPr>
            <a:lstStyle/>
            <a:p>
              <a:r>
                <a:rPr lang="en-US" altLang="zh-CN" sz="11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03</a:t>
              </a:r>
              <a:endParaRPr lang="zh-CN" altLang="en-US" sz="11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02" name="组合 101"/>
          <p:cNvGrpSpPr/>
          <p:nvPr/>
        </p:nvGrpSpPr>
        <p:grpSpPr>
          <a:xfrm>
            <a:off x="3968280" y="3263929"/>
            <a:ext cx="759854" cy="243924"/>
            <a:chOff x="3968280" y="3320219"/>
            <a:chExt cx="759854" cy="243924"/>
          </a:xfrm>
        </p:grpSpPr>
        <p:sp>
          <p:nvSpPr>
            <p:cNvPr id="38" name="Freeform 35"/>
            <p:cNvSpPr/>
            <p:nvPr/>
          </p:nvSpPr>
          <p:spPr bwMode="auto">
            <a:xfrm>
              <a:off x="3968280" y="3320219"/>
              <a:ext cx="735606" cy="230912"/>
            </a:xfrm>
            <a:custGeom>
              <a:avLst/>
              <a:gdLst>
                <a:gd name="T0" fmla="*/ 499 w 499"/>
                <a:gd name="T1" fmla="*/ 77 h 157"/>
                <a:gd name="T2" fmla="*/ 422 w 499"/>
                <a:gd name="T3" fmla="*/ 155 h 157"/>
                <a:gd name="T4" fmla="*/ 78 w 499"/>
                <a:gd name="T5" fmla="*/ 157 h 157"/>
                <a:gd name="T6" fmla="*/ 1 w 499"/>
                <a:gd name="T7" fmla="*/ 80 h 157"/>
                <a:gd name="T8" fmla="*/ 1 w 499"/>
                <a:gd name="T9" fmla="*/ 80 h 157"/>
                <a:gd name="T10" fmla="*/ 77 w 499"/>
                <a:gd name="T11" fmla="*/ 3 h 157"/>
                <a:gd name="T12" fmla="*/ 421 w 499"/>
                <a:gd name="T13" fmla="*/ 1 h 157"/>
                <a:gd name="T14" fmla="*/ 499 w 499"/>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7">
                  <a:moveTo>
                    <a:pt x="499" y="77"/>
                  </a:moveTo>
                  <a:cubicBezTo>
                    <a:pt x="499" y="120"/>
                    <a:pt x="465" y="155"/>
                    <a:pt x="422" y="155"/>
                  </a:cubicBezTo>
                  <a:cubicBezTo>
                    <a:pt x="78" y="157"/>
                    <a:pt x="78" y="157"/>
                    <a:pt x="78" y="157"/>
                  </a:cubicBezTo>
                  <a:cubicBezTo>
                    <a:pt x="36" y="157"/>
                    <a:pt x="1" y="123"/>
                    <a:pt x="1" y="80"/>
                  </a:cubicBezTo>
                  <a:cubicBezTo>
                    <a:pt x="1" y="80"/>
                    <a:pt x="1" y="80"/>
                    <a:pt x="1" y="80"/>
                  </a:cubicBezTo>
                  <a:cubicBezTo>
                    <a:pt x="0" y="38"/>
                    <a:pt x="35" y="3"/>
                    <a:pt x="77" y="3"/>
                  </a:cubicBezTo>
                  <a:cubicBezTo>
                    <a:pt x="421" y="1"/>
                    <a:pt x="421" y="1"/>
                    <a:pt x="421" y="1"/>
                  </a:cubicBezTo>
                  <a:cubicBezTo>
                    <a:pt x="464" y="0"/>
                    <a:pt x="499" y="35"/>
                    <a:pt x="499" y="77"/>
                  </a:cubicBezTo>
                  <a:close/>
                </a:path>
              </a:pathLst>
            </a:custGeom>
            <a:solidFill>
              <a:srgbClr val="BD392F"/>
            </a:solidFill>
            <a:ln>
              <a:noFill/>
            </a:ln>
          </p:spPr>
          <p:txBody>
            <a:bodyPr vert="horz" wrap="square" lIns="91440" tIns="45720" rIns="91440" bIns="45720" numCol="1" anchor="t" anchorCtr="0" compatLnSpc="1"/>
            <a:lstStyle/>
            <a:p>
              <a:endParaRPr lang="zh-CN" altLang="en-US" sz="1100"/>
            </a:p>
          </p:txBody>
        </p:sp>
        <p:sp>
          <p:nvSpPr>
            <p:cNvPr id="56" name="文本框 93"/>
            <p:cNvSpPr txBox="1"/>
            <p:nvPr/>
          </p:nvSpPr>
          <p:spPr>
            <a:xfrm>
              <a:off x="4432540" y="3325616"/>
              <a:ext cx="295594" cy="238527"/>
            </a:xfrm>
            <a:prstGeom prst="rect">
              <a:avLst/>
            </a:prstGeom>
            <a:noFill/>
          </p:spPr>
          <p:txBody>
            <a:bodyPr wrap="none" lIns="68580" tIns="34290" rIns="68580" bIns="34290" rtlCol="0">
              <a:spAutoFit/>
            </a:bodyPr>
            <a:lstStyle/>
            <a:p>
              <a:r>
                <a:rPr lang="en-US" altLang="zh-CN" sz="11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04</a:t>
              </a:r>
              <a:endParaRPr lang="zh-CN" altLang="en-US" sz="11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03" name="组合 102"/>
          <p:cNvGrpSpPr/>
          <p:nvPr/>
        </p:nvGrpSpPr>
        <p:grpSpPr>
          <a:xfrm>
            <a:off x="4048640" y="3989751"/>
            <a:ext cx="739037" cy="238527"/>
            <a:chOff x="4048640" y="3989751"/>
            <a:chExt cx="739037" cy="238527"/>
          </a:xfrm>
        </p:grpSpPr>
        <p:sp>
          <p:nvSpPr>
            <p:cNvPr id="37" name="Freeform 34"/>
            <p:cNvSpPr/>
            <p:nvPr/>
          </p:nvSpPr>
          <p:spPr bwMode="auto">
            <a:xfrm>
              <a:off x="4053045" y="3997366"/>
              <a:ext cx="734632" cy="230912"/>
            </a:xfrm>
            <a:custGeom>
              <a:avLst/>
              <a:gdLst>
                <a:gd name="T0" fmla="*/ 499 w 499"/>
                <a:gd name="T1" fmla="*/ 77 h 157"/>
                <a:gd name="T2" fmla="*/ 422 w 499"/>
                <a:gd name="T3" fmla="*/ 154 h 157"/>
                <a:gd name="T4" fmla="*/ 78 w 499"/>
                <a:gd name="T5" fmla="*/ 156 h 157"/>
                <a:gd name="T6" fmla="*/ 0 w 499"/>
                <a:gd name="T7" fmla="*/ 80 h 157"/>
                <a:gd name="T8" fmla="*/ 0 w 499"/>
                <a:gd name="T9" fmla="*/ 80 h 157"/>
                <a:gd name="T10" fmla="*/ 77 w 499"/>
                <a:gd name="T11" fmla="*/ 2 h 157"/>
                <a:gd name="T12" fmla="*/ 421 w 499"/>
                <a:gd name="T13" fmla="*/ 0 h 157"/>
                <a:gd name="T14" fmla="*/ 499 w 499"/>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7">
                  <a:moveTo>
                    <a:pt x="499" y="77"/>
                  </a:moveTo>
                  <a:cubicBezTo>
                    <a:pt x="499" y="119"/>
                    <a:pt x="465" y="154"/>
                    <a:pt x="422" y="154"/>
                  </a:cubicBezTo>
                  <a:cubicBezTo>
                    <a:pt x="78" y="156"/>
                    <a:pt x="78" y="156"/>
                    <a:pt x="78" y="156"/>
                  </a:cubicBezTo>
                  <a:cubicBezTo>
                    <a:pt x="35" y="157"/>
                    <a:pt x="1" y="122"/>
                    <a:pt x="0" y="80"/>
                  </a:cubicBezTo>
                  <a:cubicBezTo>
                    <a:pt x="0" y="80"/>
                    <a:pt x="0" y="80"/>
                    <a:pt x="0" y="80"/>
                  </a:cubicBezTo>
                  <a:cubicBezTo>
                    <a:pt x="0" y="37"/>
                    <a:pt x="34" y="3"/>
                    <a:pt x="77" y="2"/>
                  </a:cubicBezTo>
                  <a:cubicBezTo>
                    <a:pt x="421" y="0"/>
                    <a:pt x="421" y="0"/>
                    <a:pt x="421" y="0"/>
                  </a:cubicBezTo>
                  <a:cubicBezTo>
                    <a:pt x="464" y="0"/>
                    <a:pt x="498" y="34"/>
                    <a:pt x="499" y="77"/>
                  </a:cubicBezTo>
                  <a:close/>
                </a:path>
              </a:pathLst>
            </a:custGeom>
            <a:solidFill>
              <a:srgbClr val="BD392F"/>
            </a:solidFill>
            <a:ln>
              <a:noFill/>
            </a:ln>
          </p:spPr>
          <p:txBody>
            <a:bodyPr vert="horz" wrap="square" lIns="91440" tIns="45720" rIns="91440" bIns="45720" numCol="1" anchor="t" anchorCtr="0" compatLnSpc="1"/>
            <a:lstStyle/>
            <a:p>
              <a:endParaRPr lang="zh-CN" altLang="en-US" sz="1100"/>
            </a:p>
          </p:txBody>
        </p:sp>
        <p:sp>
          <p:nvSpPr>
            <p:cNvPr id="60" name="文本框 94"/>
            <p:cNvSpPr txBox="1"/>
            <p:nvPr/>
          </p:nvSpPr>
          <p:spPr>
            <a:xfrm>
              <a:off x="4048640" y="3989751"/>
              <a:ext cx="295594" cy="238527"/>
            </a:xfrm>
            <a:prstGeom prst="rect">
              <a:avLst/>
            </a:prstGeom>
            <a:noFill/>
          </p:spPr>
          <p:txBody>
            <a:bodyPr wrap="none" lIns="68580" tIns="34290" rIns="68580" bIns="34290" rtlCol="0">
              <a:spAutoFit/>
            </a:bodyPr>
            <a:lstStyle/>
            <a:p>
              <a:r>
                <a:rPr lang="en-US" altLang="zh-CN" sz="11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05</a:t>
              </a:r>
              <a:endParaRPr lang="zh-CN" altLang="en-US" sz="11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72" name="组合 71"/>
          <p:cNvGrpSpPr/>
          <p:nvPr/>
        </p:nvGrpSpPr>
        <p:grpSpPr>
          <a:xfrm>
            <a:off x="4274885" y="1020916"/>
            <a:ext cx="871765" cy="871764"/>
            <a:chOff x="819328" y="1120779"/>
            <a:chExt cx="1127886" cy="1127885"/>
          </a:xfrm>
        </p:grpSpPr>
        <p:sp>
          <p:nvSpPr>
            <p:cNvPr id="73"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tx1">
                  <a:lumMod val="50000"/>
                  <a:lumOff val="50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74"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grpSp>
      <p:grpSp>
        <p:nvGrpSpPr>
          <p:cNvPr id="87" name="组合 86"/>
          <p:cNvGrpSpPr/>
          <p:nvPr/>
        </p:nvGrpSpPr>
        <p:grpSpPr>
          <a:xfrm>
            <a:off x="3625528" y="1643768"/>
            <a:ext cx="871765" cy="871764"/>
            <a:chOff x="819328" y="1120779"/>
            <a:chExt cx="1127886" cy="1127885"/>
          </a:xfrm>
        </p:grpSpPr>
        <p:sp>
          <p:nvSpPr>
            <p:cNvPr id="88"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tx1">
                  <a:lumMod val="50000"/>
                  <a:lumOff val="50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89"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grpSp>
      <p:grpSp>
        <p:nvGrpSpPr>
          <p:cNvPr id="90" name="组合 89"/>
          <p:cNvGrpSpPr/>
          <p:nvPr/>
        </p:nvGrpSpPr>
        <p:grpSpPr>
          <a:xfrm>
            <a:off x="4250831" y="2291976"/>
            <a:ext cx="871765" cy="871764"/>
            <a:chOff x="819328" y="1120779"/>
            <a:chExt cx="1127886" cy="1127885"/>
          </a:xfrm>
        </p:grpSpPr>
        <p:sp>
          <p:nvSpPr>
            <p:cNvPr id="91"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tx1">
                  <a:lumMod val="50000"/>
                  <a:lumOff val="50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92"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grpSp>
      <p:grpSp>
        <p:nvGrpSpPr>
          <p:cNvPr id="93" name="组合 92"/>
          <p:cNvGrpSpPr/>
          <p:nvPr/>
        </p:nvGrpSpPr>
        <p:grpSpPr>
          <a:xfrm>
            <a:off x="3612276" y="2962360"/>
            <a:ext cx="871765" cy="871764"/>
            <a:chOff x="819328" y="1120779"/>
            <a:chExt cx="1127886" cy="1127885"/>
          </a:xfrm>
        </p:grpSpPr>
        <p:sp>
          <p:nvSpPr>
            <p:cNvPr id="94"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tx1">
                  <a:lumMod val="50000"/>
                  <a:lumOff val="50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95"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grpSp>
      <p:grpSp>
        <p:nvGrpSpPr>
          <p:cNvPr id="96" name="组合 95"/>
          <p:cNvGrpSpPr/>
          <p:nvPr/>
        </p:nvGrpSpPr>
        <p:grpSpPr>
          <a:xfrm>
            <a:off x="4268259" y="3565334"/>
            <a:ext cx="871765" cy="871764"/>
            <a:chOff x="819328" y="1120779"/>
            <a:chExt cx="1127886" cy="1127885"/>
          </a:xfrm>
        </p:grpSpPr>
        <p:sp>
          <p:nvSpPr>
            <p:cNvPr id="97" name="Oval 1"/>
            <p:cNvSpPr/>
            <p:nvPr/>
          </p:nvSpPr>
          <p:spPr bwMode="auto">
            <a:xfrm>
              <a:off x="819328" y="1120779"/>
              <a:ext cx="1127886" cy="1127885"/>
            </a:xfrm>
            <a:prstGeom prst="ellipse">
              <a:avLst/>
            </a:prstGeom>
            <a:gradFill>
              <a:gsLst>
                <a:gs pos="0">
                  <a:schemeClr val="bg1">
                    <a:lumMod val="85000"/>
                  </a:schemeClr>
                </a:gs>
                <a:gs pos="1000">
                  <a:schemeClr val="bg1"/>
                </a:gs>
                <a:gs pos="100000">
                  <a:schemeClr val="bg1">
                    <a:lumMod val="75000"/>
                  </a:schemeClr>
                </a:gs>
              </a:gsLst>
              <a:lin ang="21594000" scaled="0"/>
            </a:gradFill>
            <a:ln w="19050" cap="flat" cmpd="sng" algn="ctr">
              <a:solidFill>
                <a:schemeClr val="tx1">
                  <a:lumMod val="50000"/>
                  <a:lumOff val="50000"/>
                </a:schemeClr>
              </a:solid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98"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7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grpSp>
      <p:sp>
        <p:nvSpPr>
          <p:cNvPr id="2" name="灯片编号占位符 1"/>
          <p:cNvSpPr>
            <a:spLocks noGrp="1"/>
          </p:cNvSpPr>
          <p:nvPr>
            <p:ph type="sldNum" sz="quarter" idx="12"/>
          </p:nvPr>
        </p:nvSpPr>
        <p:spPr/>
        <p:txBody>
          <a:bodyPr/>
          <a:lstStyle/>
          <a:p>
            <a:fld id="{877C4908-FE0A-43F2-B8DA-9F7993525651}" type="slidenum">
              <a:rPr lang="zh-CN" altLang="en-US" smtClean="0"/>
              <a:t>20</a:t>
            </a:fld>
            <a:endParaRPr lang="zh-CN" altLang="en-US"/>
          </a:p>
        </p:txBody>
      </p:sp>
      <p:sp>
        <p:nvSpPr>
          <p:cNvPr id="43" name="Freeform 63"/>
          <p:cNvSpPr>
            <a:spLocks noChangeAspect="1" noEditPoints="1"/>
          </p:cNvSpPr>
          <p:nvPr/>
        </p:nvSpPr>
        <p:spPr bwMode="auto">
          <a:xfrm>
            <a:off x="4457841" y="1169519"/>
            <a:ext cx="505854" cy="574558"/>
          </a:xfrm>
          <a:custGeom>
            <a:avLst/>
            <a:gdLst>
              <a:gd name="T0" fmla="*/ 319 w 352"/>
              <a:gd name="T1" fmla="*/ 209 h 400"/>
              <a:gd name="T2" fmla="*/ 238 w 352"/>
              <a:gd name="T3" fmla="*/ 134 h 400"/>
              <a:gd name="T4" fmla="*/ 251 w 352"/>
              <a:gd name="T5" fmla="*/ 134 h 400"/>
              <a:gd name="T6" fmla="*/ 313 w 352"/>
              <a:gd name="T7" fmla="*/ 114 h 400"/>
              <a:gd name="T8" fmla="*/ 283 w 352"/>
              <a:gd name="T9" fmla="*/ 96 h 400"/>
              <a:gd name="T10" fmla="*/ 292 w 352"/>
              <a:gd name="T11" fmla="*/ 82 h 400"/>
              <a:gd name="T12" fmla="*/ 289 w 352"/>
              <a:gd name="T13" fmla="*/ 75 h 400"/>
              <a:gd name="T14" fmla="*/ 237 w 352"/>
              <a:gd name="T15" fmla="*/ 97 h 400"/>
              <a:gd name="T16" fmla="*/ 231 w 352"/>
              <a:gd name="T17" fmla="*/ 16 h 400"/>
              <a:gd name="T18" fmla="*/ 142 w 352"/>
              <a:gd name="T19" fmla="*/ 17 h 400"/>
              <a:gd name="T20" fmla="*/ 136 w 352"/>
              <a:gd name="T21" fmla="*/ 108 h 400"/>
              <a:gd name="T22" fmla="*/ 121 w 352"/>
              <a:gd name="T23" fmla="*/ 112 h 400"/>
              <a:gd name="T24" fmla="*/ 111 w 352"/>
              <a:gd name="T25" fmla="*/ 119 h 400"/>
              <a:gd name="T26" fmla="*/ 127 w 352"/>
              <a:gd name="T27" fmla="*/ 130 h 400"/>
              <a:gd name="T28" fmla="*/ 34 w 352"/>
              <a:gd name="T29" fmla="*/ 214 h 400"/>
              <a:gd name="T30" fmla="*/ 149 w 352"/>
              <a:gd name="T31" fmla="*/ 391 h 400"/>
              <a:gd name="T32" fmla="*/ 343 w 352"/>
              <a:gd name="T33" fmla="*/ 268 h 400"/>
              <a:gd name="T34" fmla="*/ 303 w 352"/>
              <a:gd name="T35" fmla="*/ 109 h 400"/>
              <a:gd name="T36" fmla="*/ 251 w 352"/>
              <a:gd name="T37" fmla="*/ 123 h 400"/>
              <a:gd name="T38" fmla="*/ 243 w 352"/>
              <a:gd name="T39" fmla="*/ 122 h 400"/>
              <a:gd name="T40" fmla="*/ 280 w 352"/>
              <a:gd name="T41" fmla="*/ 85 h 400"/>
              <a:gd name="T42" fmla="*/ 239 w 352"/>
              <a:gd name="T43" fmla="*/ 111 h 400"/>
              <a:gd name="T44" fmla="*/ 280 w 352"/>
              <a:gd name="T45" fmla="*/ 85 h 400"/>
              <a:gd name="T46" fmla="*/ 218 w 352"/>
              <a:gd name="T47" fmla="*/ 315 h 400"/>
              <a:gd name="T48" fmla="*/ 183 w 352"/>
              <a:gd name="T49" fmla="*/ 326 h 400"/>
              <a:gd name="T50" fmla="*/ 169 w 352"/>
              <a:gd name="T51" fmla="*/ 344 h 400"/>
              <a:gd name="T52" fmla="*/ 147 w 352"/>
              <a:gd name="T53" fmla="*/ 322 h 400"/>
              <a:gd name="T54" fmla="*/ 122 w 352"/>
              <a:gd name="T55" fmla="*/ 300 h 400"/>
              <a:gd name="T56" fmla="*/ 155 w 352"/>
              <a:gd name="T57" fmla="*/ 280 h 400"/>
              <a:gd name="T58" fmla="*/ 169 w 352"/>
              <a:gd name="T59" fmla="*/ 301 h 400"/>
              <a:gd name="T60" fmla="*/ 142 w 352"/>
              <a:gd name="T61" fmla="*/ 258 h 400"/>
              <a:gd name="T62" fmla="*/ 122 w 352"/>
              <a:gd name="T63" fmla="*/ 225 h 400"/>
              <a:gd name="T64" fmla="*/ 169 w 352"/>
              <a:gd name="T65" fmla="*/ 184 h 400"/>
              <a:gd name="T66" fmla="*/ 183 w 352"/>
              <a:gd name="T67" fmla="*/ 175 h 400"/>
              <a:gd name="T68" fmla="*/ 215 w 352"/>
              <a:gd name="T69" fmla="*/ 194 h 400"/>
              <a:gd name="T70" fmla="*/ 195 w 352"/>
              <a:gd name="T71" fmla="*/ 223 h 400"/>
              <a:gd name="T72" fmla="*/ 183 w 352"/>
              <a:gd name="T73" fmla="*/ 209 h 400"/>
              <a:gd name="T74" fmla="*/ 221 w 352"/>
              <a:gd name="T75" fmla="*/ 252 h 400"/>
              <a:gd name="T76" fmla="*/ 230 w 352"/>
              <a:gd name="T77" fmla="*/ 30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2" h="400">
                <a:moveTo>
                  <a:pt x="343" y="268"/>
                </a:moveTo>
                <a:cubicBezTo>
                  <a:pt x="339" y="245"/>
                  <a:pt x="331" y="231"/>
                  <a:pt x="319" y="209"/>
                </a:cubicBezTo>
                <a:cubicBezTo>
                  <a:pt x="308" y="192"/>
                  <a:pt x="288" y="172"/>
                  <a:pt x="273" y="160"/>
                </a:cubicBezTo>
                <a:cubicBezTo>
                  <a:pt x="262" y="151"/>
                  <a:pt x="249" y="143"/>
                  <a:pt x="238" y="134"/>
                </a:cubicBezTo>
                <a:cubicBezTo>
                  <a:pt x="241" y="134"/>
                  <a:pt x="241" y="134"/>
                  <a:pt x="241" y="134"/>
                </a:cubicBezTo>
                <a:cubicBezTo>
                  <a:pt x="251" y="134"/>
                  <a:pt x="251" y="134"/>
                  <a:pt x="251" y="134"/>
                </a:cubicBezTo>
                <a:cubicBezTo>
                  <a:pt x="258" y="134"/>
                  <a:pt x="266" y="134"/>
                  <a:pt x="274" y="133"/>
                </a:cubicBezTo>
                <a:cubicBezTo>
                  <a:pt x="283" y="132"/>
                  <a:pt x="306" y="128"/>
                  <a:pt x="313" y="114"/>
                </a:cubicBezTo>
                <a:cubicBezTo>
                  <a:pt x="318" y="104"/>
                  <a:pt x="314" y="99"/>
                  <a:pt x="311" y="97"/>
                </a:cubicBezTo>
                <a:cubicBezTo>
                  <a:pt x="306" y="93"/>
                  <a:pt x="295" y="94"/>
                  <a:pt x="283" y="96"/>
                </a:cubicBezTo>
                <a:cubicBezTo>
                  <a:pt x="288" y="92"/>
                  <a:pt x="291" y="88"/>
                  <a:pt x="292" y="84"/>
                </a:cubicBezTo>
                <a:cubicBezTo>
                  <a:pt x="292" y="84"/>
                  <a:pt x="292" y="83"/>
                  <a:pt x="292" y="82"/>
                </a:cubicBezTo>
                <a:cubicBezTo>
                  <a:pt x="292" y="80"/>
                  <a:pt x="292" y="78"/>
                  <a:pt x="290" y="76"/>
                </a:cubicBezTo>
                <a:cubicBezTo>
                  <a:pt x="289" y="75"/>
                  <a:pt x="289" y="75"/>
                  <a:pt x="289" y="75"/>
                </a:cubicBezTo>
                <a:cubicBezTo>
                  <a:pt x="287" y="74"/>
                  <a:pt x="287" y="74"/>
                  <a:pt x="287" y="74"/>
                </a:cubicBezTo>
                <a:cubicBezTo>
                  <a:pt x="272" y="72"/>
                  <a:pt x="251" y="83"/>
                  <a:pt x="237" y="97"/>
                </a:cubicBezTo>
                <a:cubicBezTo>
                  <a:pt x="252" y="77"/>
                  <a:pt x="280" y="51"/>
                  <a:pt x="285" y="30"/>
                </a:cubicBezTo>
                <a:cubicBezTo>
                  <a:pt x="266" y="29"/>
                  <a:pt x="247" y="25"/>
                  <a:pt x="231" y="16"/>
                </a:cubicBezTo>
                <a:cubicBezTo>
                  <a:pt x="216" y="8"/>
                  <a:pt x="209" y="0"/>
                  <a:pt x="191" y="3"/>
                </a:cubicBezTo>
                <a:cubicBezTo>
                  <a:pt x="174" y="5"/>
                  <a:pt x="158" y="13"/>
                  <a:pt x="142" y="17"/>
                </a:cubicBezTo>
                <a:cubicBezTo>
                  <a:pt x="124" y="22"/>
                  <a:pt x="108" y="15"/>
                  <a:pt x="90" y="18"/>
                </a:cubicBezTo>
                <a:cubicBezTo>
                  <a:pt x="87" y="49"/>
                  <a:pt x="125" y="79"/>
                  <a:pt x="136" y="108"/>
                </a:cubicBezTo>
                <a:cubicBezTo>
                  <a:pt x="131" y="109"/>
                  <a:pt x="126" y="110"/>
                  <a:pt x="121" y="112"/>
                </a:cubicBezTo>
                <a:cubicBezTo>
                  <a:pt x="121" y="112"/>
                  <a:pt x="121" y="112"/>
                  <a:pt x="121" y="112"/>
                </a:cubicBezTo>
                <a:cubicBezTo>
                  <a:pt x="118" y="113"/>
                  <a:pt x="115" y="114"/>
                  <a:pt x="114" y="116"/>
                </a:cubicBezTo>
                <a:cubicBezTo>
                  <a:pt x="111" y="119"/>
                  <a:pt x="111" y="119"/>
                  <a:pt x="111" y="119"/>
                </a:cubicBezTo>
                <a:cubicBezTo>
                  <a:pt x="113" y="123"/>
                  <a:pt x="113" y="123"/>
                  <a:pt x="113" y="123"/>
                </a:cubicBezTo>
                <a:cubicBezTo>
                  <a:pt x="116" y="127"/>
                  <a:pt x="120" y="129"/>
                  <a:pt x="127" y="130"/>
                </a:cubicBezTo>
                <a:cubicBezTo>
                  <a:pt x="113" y="139"/>
                  <a:pt x="96" y="149"/>
                  <a:pt x="84" y="159"/>
                </a:cubicBezTo>
                <a:cubicBezTo>
                  <a:pt x="69" y="172"/>
                  <a:pt x="46" y="198"/>
                  <a:pt x="34" y="214"/>
                </a:cubicBezTo>
                <a:cubicBezTo>
                  <a:pt x="13" y="240"/>
                  <a:pt x="0" y="275"/>
                  <a:pt x="6" y="307"/>
                </a:cubicBezTo>
                <a:cubicBezTo>
                  <a:pt x="18" y="370"/>
                  <a:pt x="92" y="391"/>
                  <a:pt x="149" y="391"/>
                </a:cubicBezTo>
                <a:cubicBezTo>
                  <a:pt x="212" y="391"/>
                  <a:pt x="293" y="400"/>
                  <a:pt x="335" y="348"/>
                </a:cubicBezTo>
                <a:cubicBezTo>
                  <a:pt x="352" y="327"/>
                  <a:pt x="347" y="295"/>
                  <a:pt x="343" y="268"/>
                </a:cubicBezTo>
                <a:close/>
                <a:moveTo>
                  <a:pt x="305" y="105"/>
                </a:moveTo>
                <a:cubicBezTo>
                  <a:pt x="305" y="105"/>
                  <a:pt x="305" y="106"/>
                  <a:pt x="303" y="109"/>
                </a:cubicBezTo>
                <a:cubicBezTo>
                  <a:pt x="299" y="117"/>
                  <a:pt x="284" y="121"/>
                  <a:pt x="273" y="123"/>
                </a:cubicBezTo>
                <a:cubicBezTo>
                  <a:pt x="266" y="124"/>
                  <a:pt x="258" y="124"/>
                  <a:pt x="251" y="123"/>
                </a:cubicBezTo>
                <a:cubicBezTo>
                  <a:pt x="243" y="123"/>
                  <a:pt x="243" y="123"/>
                  <a:pt x="243" y="123"/>
                </a:cubicBezTo>
                <a:cubicBezTo>
                  <a:pt x="243" y="122"/>
                  <a:pt x="243" y="122"/>
                  <a:pt x="243" y="122"/>
                </a:cubicBezTo>
                <a:cubicBezTo>
                  <a:pt x="263" y="112"/>
                  <a:pt x="300" y="101"/>
                  <a:pt x="305" y="105"/>
                </a:cubicBezTo>
                <a:close/>
                <a:moveTo>
                  <a:pt x="280" y="85"/>
                </a:moveTo>
                <a:cubicBezTo>
                  <a:pt x="275" y="90"/>
                  <a:pt x="260" y="99"/>
                  <a:pt x="251" y="104"/>
                </a:cubicBezTo>
                <a:cubicBezTo>
                  <a:pt x="247" y="106"/>
                  <a:pt x="243" y="108"/>
                  <a:pt x="239" y="111"/>
                </a:cubicBezTo>
                <a:cubicBezTo>
                  <a:pt x="239" y="111"/>
                  <a:pt x="239" y="111"/>
                  <a:pt x="239" y="111"/>
                </a:cubicBezTo>
                <a:cubicBezTo>
                  <a:pt x="249" y="98"/>
                  <a:pt x="267" y="86"/>
                  <a:pt x="280" y="85"/>
                </a:cubicBezTo>
                <a:close/>
                <a:moveTo>
                  <a:pt x="230" y="301"/>
                </a:moveTo>
                <a:cubicBezTo>
                  <a:pt x="227" y="306"/>
                  <a:pt x="223" y="311"/>
                  <a:pt x="218" y="315"/>
                </a:cubicBezTo>
                <a:cubicBezTo>
                  <a:pt x="213" y="319"/>
                  <a:pt x="208" y="322"/>
                  <a:pt x="203" y="323"/>
                </a:cubicBezTo>
                <a:cubicBezTo>
                  <a:pt x="197" y="325"/>
                  <a:pt x="191" y="326"/>
                  <a:pt x="183" y="326"/>
                </a:cubicBezTo>
                <a:cubicBezTo>
                  <a:pt x="183" y="344"/>
                  <a:pt x="183" y="344"/>
                  <a:pt x="183" y="344"/>
                </a:cubicBezTo>
                <a:cubicBezTo>
                  <a:pt x="169" y="344"/>
                  <a:pt x="169" y="344"/>
                  <a:pt x="169" y="344"/>
                </a:cubicBezTo>
                <a:cubicBezTo>
                  <a:pt x="169" y="326"/>
                  <a:pt x="169" y="326"/>
                  <a:pt x="169" y="326"/>
                </a:cubicBezTo>
                <a:cubicBezTo>
                  <a:pt x="160" y="326"/>
                  <a:pt x="152" y="324"/>
                  <a:pt x="147" y="322"/>
                </a:cubicBezTo>
                <a:cubicBezTo>
                  <a:pt x="141" y="320"/>
                  <a:pt x="136" y="317"/>
                  <a:pt x="132" y="313"/>
                </a:cubicBezTo>
                <a:cubicBezTo>
                  <a:pt x="127" y="309"/>
                  <a:pt x="124" y="305"/>
                  <a:pt x="122" y="300"/>
                </a:cubicBezTo>
                <a:cubicBezTo>
                  <a:pt x="120" y="296"/>
                  <a:pt x="118" y="291"/>
                  <a:pt x="117" y="284"/>
                </a:cubicBezTo>
                <a:cubicBezTo>
                  <a:pt x="155" y="280"/>
                  <a:pt x="155" y="280"/>
                  <a:pt x="155" y="280"/>
                </a:cubicBezTo>
                <a:cubicBezTo>
                  <a:pt x="156" y="286"/>
                  <a:pt x="158" y="291"/>
                  <a:pt x="160" y="293"/>
                </a:cubicBezTo>
                <a:cubicBezTo>
                  <a:pt x="162" y="296"/>
                  <a:pt x="165" y="299"/>
                  <a:pt x="169" y="301"/>
                </a:cubicBezTo>
                <a:cubicBezTo>
                  <a:pt x="169" y="267"/>
                  <a:pt x="169" y="267"/>
                  <a:pt x="169" y="267"/>
                </a:cubicBezTo>
                <a:cubicBezTo>
                  <a:pt x="156" y="264"/>
                  <a:pt x="147" y="261"/>
                  <a:pt x="142" y="258"/>
                </a:cubicBezTo>
                <a:cubicBezTo>
                  <a:pt x="137" y="255"/>
                  <a:pt x="132" y="251"/>
                  <a:pt x="128" y="246"/>
                </a:cubicBezTo>
                <a:cubicBezTo>
                  <a:pt x="124" y="240"/>
                  <a:pt x="122" y="233"/>
                  <a:pt x="122" y="225"/>
                </a:cubicBezTo>
                <a:cubicBezTo>
                  <a:pt x="122" y="213"/>
                  <a:pt x="126" y="204"/>
                  <a:pt x="134" y="196"/>
                </a:cubicBezTo>
                <a:cubicBezTo>
                  <a:pt x="142" y="189"/>
                  <a:pt x="154" y="185"/>
                  <a:pt x="169" y="184"/>
                </a:cubicBezTo>
                <a:cubicBezTo>
                  <a:pt x="169" y="175"/>
                  <a:pt x="169" y="175"/>
                  <a:pt x="169" y="175"/>
                </a:cubicBezTo>
                <a:cubicBezTo>
                  <a:pt x="183" y="175"/>
                  <a:pt x="183" y="175"/>
                  <a:pt x="183" y="175"/>
                </a:cubicBezTo>
                <a:cubicBezTo>
                  <a:pt x="183" y="184"/>
                  <a:pt x="183" y="184"/>
                  <a:pt x="183" y="184"/>
                </a:cubicBezTo>
                <a:cubicBezTo>
                  <a:pt x="197" y="185"/>
                  <a:pt x="208" y="188"/>
                  <a:pt x="215" y="194"/>
                </a:cubicBezTo>
                <a:cubicBezTo>
                  <a:pt x="223" y="200"/>
                  <a:pt x="228" y="208"/>
                  <a:pt x="230" y="218"/>
                </a:cubicBezTo>
                <a:cubicBezTo>
                  <a:pt x="195" y="223"/>
                  <a:pt x="195" y="223"/>
                  <a:pt x="195" y="223"/>
                </a:cubicBezTo>
                <a:cubicBezTo>
                  <a:pt x="193" y="219"/>
                  <a:pt x="191" y="216"/>
                  <a:pt x="190" y="214"/>
                </a:cubicBezTo>
                <a:cubicBezTo>
                  <a:pt x="189" y="212"/>
                  <a:pt x="186" y="211"/>
                  <a:pt x="183" y="209"/>
                </a:cubicBezTo>
                <a:cubicBezTo>
                  <a:pt x="183" y="236"/>
                  <a:pt x="183" y="236"/>
                  <a:pt x="183" y="236"/>
                </a:cubicBezTo>
                <a:cubicBezTo>
                  <a:pt x="202" y="241"/>
                  <a:pt x="215" y="247"/>
                  <a:pt x="221" y="252"/>
                </a:cubicBezTo>
                <a:cubicBezTo>
                  <a:pt x="230" y="260"/>
                  <a:pt x="234" y="270"/>
                  <a:pt x="234" y="282"/>
                </a:cubicBezTo>
                <a:cubicBezTo>
                  <a:pt x="234" y="288"/>
                  <a:pt x="233" y="295"/>
                  <a:pt x="230" y="301"/>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sz="1100"/>
          </a:p>
        </p:txBody>
      </p:sp>
      <p:sp>
        <p:nvSpPr>
          <p:cNvPr id="47" name="Freeform 910"/>
          <p:cNvSpPr/>
          <p:nvPr/>
        </p:nvSpPr>
        <p:spPr bwMode="auto">
          <a:xfrm>
            <a:off x="3795809" y="1837120"/>
            <a:ext cx="541896" cy="546793"/>
          </a:xfrm>
          <a:custGeom>
            <a:avLst/>
            <a:gdLst>
              <a:gd name="T0" fmla="*/ 140 w 280"/>
              <a:gd name="T1" fmla="*/ 0 h 283"/>
              <a:gd name="T2" fmla="*/ 0 w 280"/>
              <a:gd name="T3" fmla="*/ 122 h 283"/>
              <a:gd name="T4" fmla="*/ 34 w 280"/>
              <a:gd name="T5" fmla="*/ 104 h 283"/>
              <a:gd name="T6" fmla="*/ 70 w 280"/>
              <a:gd name="T7" fmla="*/ 124 h 283"/>
              <a:gd name="T8" fmla="*/ 105 w 280"/>
              <a:gd name="T9" fmla="*/ 104 h 283"/>
              <a:gd name="T10" fmla="*/ 135 w 280"/>
              <a:gd name="T11" fmla="*/ 117 h 283"/>
              <a:gd name="T12" fmla="*/ 135 w 280"/>
              <a:gd name="T13" fmla="*/ 194 h 283"/>
              <a:gd name="T14" fmla="*/ 129 w 280"/>
              <a:gd name="T15" fmla="*/ 194 h 283"/>
              <a:gd name="T16" fmla="*/ 129 w 280"/>
              <a:gd name="T17" fmla="*/ 222 h 283"/>
              <a:gd name="T18" fmla="*/ 129 w 280"/>
              <a:gd name="T19" fmla="*/ 250 h 283"/>
              <a:gd name="T20" fmla="*/ 127 w 280"/>
              <a:gd name="T21" fmla="*/ 259 h 283"/>
              <a:gd name="T22" fmla="*/ 117 w 280"/>
              <a:gd name="T23" fmla="*/ 264 h 283"/>
              <a:gd name="T24" fmla="*/ 113 w 280"/>
              <a:gd name="T25" fmla="*/ 264 h 283"/>
              <a:gd name="T26" fmla="*/ 107 w 280"/>
              <a:gd name="T27" fmla="*/ 261 h 283"/>
              <a:gd name="T28" fmla="*/ 105 w 280"/>
              <a:gd name="T29" fmla="*/ 257 h 283"/>
              <a:gd name="T30" fmla="*/ 104 w 280"/>
              <a:gd name="T31" fmla="*/ 251 h 283"/>
              <a:gd name="T32" fmla="*/ 101 w 280"/>
              <a:gd name="T33" fmla="*/ 244 h 283"/>
              <a:gd name="T34" fmla="*/ 93 w 280"/>
              <a:gd name="T35" fmla="*/ 240 h 283"/>
              <a:gd name="T36" fmla="*/ 86 w 280"/>
              <a:gd name="T37" fmla="*/ 243 h 283"/>
              <a:gd name="T38" fmla="*/ 83 w 280"/>
              <a:gd name="T39" fmla="*/ 251 h 283"/>
              <a:gd name="T40" fmla="*/ 85 w 280"/>
              <a:gd name="T41" fmla="*/ 264 h 283"/>
              <a:gd name="T42" fmla="*/ 91 w 280"/>
              <a:gd name="T43" fmla="*/ 274 h 283"/>
              <a:gd name="T44" fmla="*/ 107 w 280"/>
              <a:gd name="T45" fmla="*/ 282 h 283"/>
              <a:gd name="T46" fmla="*/ 117 w 280"/>
              <a:gd name="T47" fmla="*/ 283 h 283"/>
              <a:gd name="T48" fmla="*/ 117 w 280"/>
              <a:gd name="T49" fmla="*/ 283 h 283"/>
              <a:gd name="T50" fmla="*/ 117 w 280"/>
              <a:gd name="T51" fmla="*/ 283 h 283"/>
              <a:gd name="T52" fmla="*/ 117 w 280"/>
              <a:gd name="T53" fmla="*/ 283 h 283"/>
              <a:gd name="T54" fmla="*/ 117 w 280"/>
              <a:gd name="T55" fmla="*/ 283 h 283"/>
              <a:gd name="T56" fmla="*/ 117 w 280"/>
              <a:gd name="T57" fmla="*/ 283 h 283"/>
              <a:gd name="T58" fmla="*/ 117 w 280"/>
              <a:gd name="T59" fmla="*/ 283 h 283"/>
              <a:gd name="T60" fmla="*/ 117 w 280"/>
              <a:gd name="T61" fmla="*/ 283 h 283"/>
              <a:gd name="T62" fmla="*/ 143 w 280"/>
              <a:gd name="T63" fmla="*/ 272 h 283"/>
              <a:gd name="T64" fmla="*/ 151 w 280"/>
              <a:gd name="T65" fmla="*/ 250 h 283"/>
              <a:gd name="T66" fmla="*/ 151 w 280"/>
              <a:gd name="T67" fmla="*/ 250 h 283"/>
              <a:gd name="T68" fmla="*/ 151 w 280"/>
              <a:gd name="T69" fmla="*/ 250 h 283"/>
              <a:gd name="T70" fmla="*/ 151 w 280"/>
              <a:gd name="T71" fmla="*/ 222 h 283"/>
              <a:gd name="T72" fmla="*/ 151 w 280"/>
              <a:gd name="T73" fmla="*/ 194 h 283"/>
              <a:gd name="T74" fmla="*/ 145 w 280"/>
              <a:gd name="T75" fmla="*/ 194 h 283"/>
              <a:gd name="T76" fmla="*/ 145 w 280"/>
              <a:gd name="T77" fmla="*/ 117 h 283"/>
              <a:gd name="T78" fmla="*/ 175 w 280"/>
              <a:gd name="T79" fmla="*/ 105 h 283"/>
              <a:gd name="T80" fmla="*/ 210 w 280"/>
              <a:gd name="T81" fmla="*/ 124 h 283"/>
              <a:gd name="T82" fmla="*/ 246 w 280"/>
              <a:gd name="T83" fmla="*/ 105 h 283"/>
              <a:gd name="T84" fmla="*/ 280 w 280"/>
              <a:gd name="T85" fmla="*/ 123 h 283"/>
              <a:gd name="T86" fmla="*/ 140 w 280"/>
              <a:gd name="T8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sz="1100"/>
          </a:p>
        </p:txBody>
      </p:sp>
      <p:sp>
        <p:nvSpPr>
          <p:cNvPr id="51" name="Freeform 307"/>
          <p:cNvSpPr>
            <a:spLocks noChangeAspect="1" noEditPoints="1"/>
          </p:cNvSpPr>
          <p:nvPr/>
        </p:nvSpPr>
        <p:spPr bwMode="auto">
          <a:xfrm>
            <a:off x="4483389" y="2502472"/>
            <a:ext cx="380160" cy="555376"/>
          </a:xfrm>
          <a:custGeom>
            <a:avLst/>
            <a:gdLst>
              <a:gd name="T0" fmla="*/ 151 w 243"/>
              <a:gd name="T1" fmla="*/ 4 h 354"/>
              <a:gd name="T2" fmla="*/ 236 w 243"/>
              <a:gd name="T3" fmla="*/ 91 h 354"/>
              <a:gd name="T4" fmla="*/ 212 w 243"/>
              <a:gd name="T5" fmla="*/ 202 h 354"/>
              <a:gd name="T6" fmla="*/ 201 w 243"/>
              <a:gd name="T7" fmla="*/ 243 h 354"/>
              <a:gd name="T8" fmla="*/ 199 w 243"/>
              <a:gd name="T9" fmla="*/ 276 h 354"/>
              <a:gd name="T10" fmla="*/ 183 w 243"/>
              <a:gd name="T11" fmla="*/ 322 h 354"/>
              <a:gd name="T12" fmla="*/ 143 w 243"/>
              <a:gd name="T13" fmla="*/ 354 h 354"/>
              <a:gd name="T14" fmla="*/ 63 w 243"/>
              <a:gd name="T15" fmla="*/ 328 h 354"/>
              <a:gd name="T16" fmla="*/ 43 w 243"/>
              <a:gd name="T17" fmla="*/ 281 h 354"/>
              <a:gd name="T18" fmla="*/ 43 w 243"/>
              <a:gd name="T19" fmla="*/ 253 h 354"/>
              <a:gd name="T20" fmla="*/ 39 w 243"/>
              <a:gd name="T21" fmla="*/ 231 h 354"/>
              <a:gd name="T22" fmla="*/ 10 w 243"/>
              <a:gd name="T23" fmla="*/ 163 h 354"/>
              <a:gd name="T24" fmla="*/ 74 w 243"/>
              <a:gd name="T25" fmla="*/ 10 h 354"/>
              <a:gd name="T26" fmla="*/ 114 w 243"/>
              <a:gd name="T27" fmla="*/ 0 h 354"/>
              <a:gd name="T28" fmla="*/ 121 w 243"/>
              <a:gd name="T29" fmla="*/ 245 h 354"/>
              <a:gd name="T30" fmla="*/ 180 w 243"/>
              <a:gd name="T31" fmla="*/ 233 h 354"/>
              <a:gd name="T32" fmla="*/ 205 w 243"/>
              <a:gd name="T33" fmla="*/ 168 h 354"/>
              <a:gd name="T34" fmla="*/ 182 w 243"/>
              <a:gd name="T35" fmla="*/ 44 h 354"/>
              <a:gd name="T36" fmla="*/ 26 w 243"/>
              <a:gd name="T37" fmla="*/ 138 h 354"/>
              <a:gd name="T38" fmla="*/ 62 w 243"/>
              <a:gd name="T39" fmla="*/ 235 h 354"/>
              <a:gd name="T40" fmla="*/ 121 w 243"/>
              <a:gd name="T41" fmla="*/ 245 h 354"/>
              <a:gd name="T42" fmla="*/ 74 w 243"/>
              <a:gd name="T43" fmla="*/ 254 h 354"/>
              <a:gd name="T44" fmla="*/ 74 w 243"/>
              <a:gd name="T45" fmla="*/ 274 h 354"/>
              <a:gd name="T46" fmla="*/ 169 w 243"/>
              <a:gd name="T47" fmla="*/ 274 h 354"/>
              <a:gd name="T48" fmla="*/ 169 w 243"/>
              <a:gd name="T49" fmla="*/ 254 h 354"/>
              <a:gd name="T50" fmla="*/ 121 w 243"/>
              <a:gd name="T51" fmla="*/ 283 h 354"/>
              <a:gd name="T52" fmla="*/ 64 w 243"/>
              <a:gd name="T53" fmla="*/ 289 h 354"/>
              <a:gd name="T54" fmla="*/ 140 w 243"/>
              <a:gd name="T55" fmla="*/ 303 h 354"/>
              <a:gd name="T56" fmla="*/ 178 w 243"/>
              <a:gd name="T57" fmla="*/ 297 h 354"/>
              <a:gd name="T58" fmla="*/ 121 w 243"/>
              <a:gd name="T59" fmla="*/ 283 h 354"/>
              <a:gd name="T60" fmla="*/ 100 w 243"/>
              <a:gd name="T61" fmla="*/ 332 h 354"/>
              <a:gd name="T62" fmla="*/ 159 w 243"/>
              <a:gd name="T63" fmla="*/ 313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3" h="354">
                <a:moveTo>
                  <a:pt x="128" y="0"/>
                </a:moveTo>
                <a:cubicBezTo>
                  <a:pt x="136" y="1"/>
                  <a:pt x="144" y="2"/>
                  <a:pt x="151" y="4"/>
                </a:cubicBezTo>
                <a:cubicBezTo>
                  <a:pt x="172" y="9"/>
                  <a:pt x="190" y="20"/>
                  <a:pt x="205" y="35"/>
                </a:cubicBezTo>
                <a:cubicBezTo>
                  <a:pt x="221" y="51"/>
                  <a:pt x="231" y="69"/>
                  <a:pt x="236" y="91"/>
                </a:cubicBezTo>
                <a:cubicBezTo>
                  <a:pt x="243" y="121"/>
                  <a:pt x="240" y="149"/>
                  <a:pt x="225" y="177"/>
                </a:cubicBezTo>
                <a:cubicBezTo>
                  <a:pt x="221" y="185"/>
                  <a:pt x="216" y="194"/>
                  <a:pt x="212" y="202"/>
                </a:cubicBezTo>
                <a:cubicBezTo>
                  <a:pt x="206" y="214"/>
                  <a:pt x="203" y="226"/>
                  <a:pt x="202" y="238"/>
                </a:cubicBezTo>
                <a:cubicBezTo>
                  <a:pt x="202" y="240"/>
                  <a:pt x="201" y="241"/>
                  <a:pt x="201" y="243"/>
                </a:cubicBezTo>
                <a:cubicBezTo>
                  <a:pt x="200" y="246"/>
                  <a:pt x="200" y="255"/>
                  <a:pt x="200" y="258"/>
                </a:cubicBezTo>
                <a:cubicBezTo>
                  <a:pt x="202" y="264"/>
                  <a:pt x="201" y="270"/>
                  <a:pt x="199" y="276"/>
                </a:cubicBezTo>
                <a:cubicBezTo>
                  <a:pt x="198" y="278"/>
                  <a:pt x="198" y="279"/>
                  <a:pt x="199" y="281"/>
                </a:cubicBezTo>
                <a:cubicBezTo>
                  <a:pt x="205" y="297"/>
                  <a:pt x="198" y="314"/>
                  <a:pt x="183" y="322"/>
                </a:cubicBezTo>
                <a:cubicBezTo>
                  <a:pt x="181" y="322"/>
                  <a:pt x="180" y="324"/>
                  <a:pt x="180" y="325"/>
                </a:cubicBezTo>
                <a:cubicBezTo>
                  <a:pt x="173" y="342"/>
                  <a:pt x="161" y="353"/>
                  <a:pt x="143" y="354"/>
                </a:cubicBezTo>
                <a:cubicBezTo>
                  <a:pt x="127" y="354"/>
                  <a:pt x="111" y="354"/>
                  <a:pt x="96" y="353"/>
                </a:cubicBezTo>
                <a:cubicBezTo>
                  <a:pt x="80" y="352"/>
                  <a:pt x="69" y="342"/>
                  <a:pt x="63" y="328"/>
                </a:cubicBezTo>
                <a:cubicBezTo>
                  <a:pt x="62" y="324"/>
                  <a:pt x="60" y="322"/>
                  <a:pt x="57" y="321"/>
                </a:cubicBezTo>
                <a:cubicBezTo>
                  <a:pt x="43" y="313"/>
                  <a:pt x="37" y="296"/>
                  <a:pt x="43" y="281"/>
                </a:cubicBezTo>
                <a:cubicBezTo>
                  <a:pt x="44" y="279"/>
                  <a:pt x="44" y="278"/>
                  <a:pt x="43" y="276"/>
                </a:cubicBezTo>
                <a:cubicBezTo>
                  <a:pt x="40" y="268"/>
                  <a:pt x="40" y="261"/>
                  <a:pt x="43" y="253"/>
                </a:cubicBezTo>
                <a:cubicBezTo>
                  <a:pt x="43" y="252"/>
                  <a:pt x="43" y="250"/>
                  <a:pt x="43" y="248"/>
                </a:cubicBezTo>
                <a:cubicBezTo>
                  <a:pt x="41" y="242"/>
                  <a:pt x="40" y="237"/>
                  <a:pt x="39" y="231"/>
                </a:cubicBezTo>
                <a:cubicBezTo>
                  <a:pt x="37" y="218"/>
                  <a:pt x="32" y="206"/>
                  <a:pt x="26" y="195"/>
                </a:cubicBezTo>
                <a:cubicBezTo>
                  <a:pt x="21" y="184"/>
                  <a:pt x="15" y="174"/>
                  <a:pt x="10" y="163"/>
                </a:cubicBezTo>
                <a:cubicBezTo>
                  <a:pt x="2" y="143"/>
                  <a:pt x="0" y="121"/>
                  <a:pt x="4" y="100"/>
                </a:cubicBezTo>
                <a:cubicBezTo>
                  <a:pt x="11" y="57"/>
                  <a:pt x="35" y="27"/>
                  <a:pt x="74" y="10"/>
                </a:cubicBezTo>
                <a:cubicBezTo>
                  <a:pt x="86" y="4"/>
                  <a:pt x="98" y="1"/>
                  <a:pt x="111" y="1"/>
                </a:cubicBezTo>
                <a:cubicBezTo>
                  <a:pt x="112" y="0"/>
                  <a:pt x="113" y="0"/>
                  <a:pt x="114" y="0"/>
                </a:cubicBezTo>
                <a:lnTo>
                  <a:pt x="128" y="0"/>
                </a:lnTo>
                <a:close/>
                <a:moveTo>
                  <a:pt x="121" y="245"/>
                </a:moveTo>
                <a:cubicBezTo>
                  <a:pt x="136" y="245"/>
                  <a:pt x="151" y="245"/>
                  <a:pt x="167" y="245"/>
                </a:cubicBezTo>
                <a:cubicBezTo>
                  <a:pt x="176" y="245"/>
                  <a:pt x="179" y="242"/>
                  <a:pt x="180" y="233"/>
                </a:cubicBezTo>
                <a:cubicBezTo>
                  <a:pt x="182" y="223"/>
                  <a:pt x="184" y="213"/>
                  <a:pt x="187" y="203"/>
                </a:cubicBezTo>
                <a:cubicBezTo>
                  <a:pt x="192" y="191"/>
                  <a:pt x="199" y="180"/>
                  <a:pt x="205" y="168"/>
                </a:cubicBezTo>
                <a:cubicBezTo>
                  <a:pt x="212" y="156"/>
                  <a:pt x="216" y="143"/>
                  <a:pt x="217" y="128"/>
                </a:cubicBezTo>
                <a:cubicBezTo>
                  <a:pt x="220" y="94"/>
                  <a:pt x="208" y="66"/>
                  <a:pt x="182" y="44"/>
                </a:cubicBezTo>
                <a:cubicBezTo>
                  <a:pt x="149" y="17"/>
                  <a:pt x="106" y="15"/>
                  <a:pt x="70" y="37"/>
                </a:cubicBezTo>
                <a:cubicBezTo>
                  <a:pt x="35" y="58"/>
                  <a:pt x="19" y="98"/>
                  <a:pt x="26" y="138"/>
                </a:cubicBezTo>
                <a:cubicBezTo>
                  <a:pt x="28" y="152"/>
                  <a:pt x="35" y="165"/>
                  <a:pt x="42" y="177"/>
                </a:cubicBezTo>
                <a:cubicBezTo>
                  <a:pt x="52" y="195"/>
                  <a:pt x="60" y="214"/>
                  <a:pt x="62" y="235"/>
                </a:cubicBezTo>
                <a:cubicBezTo>
                  <a:pt x="62" y="242"/>
                  <a:pt x="66" y="245"/>
                  <a:pt x="73" y="245"/>
                </a:cubicBezTo>
                <a:cubicBezTo>
                  <a:pt x="89" y="245"/>
                  <a:pt x="105" y="245"/>
                  <a:pt x="121" y="245"/>
                </a:cubicBezTo>
                <a:moveTo>
                  <a:pt x="121" y="254"/>
                </a:moveTo>
                <a:cubicBezTo>
                  <a:pt x="105" y="254"/>
                  <a:pt x="89" y="254"/>
                  <a:pt x="74" y="254"/>
                </a:cubicBezTo>
                <a:cubicBezTo>
                  <a:pt x="69" y="254"/>
                  <a:pt x="65" y="256"/>
                  <a:pt x="64" y="260"/>
                </a:cubicBezTo>
                <a:cubicBezTo>
                  <a:pt x="61" y="267"/>
                  <a:pt x="66" y="274"/>
                  <a:pt x="74" y="274"/>
                </a:cubicBezTo>
                <a:cubicBezTo>
                  <a:pt x="96" y="274"/>
                  <a:pt x="118" y="274"/>
                  <a:pt x="140" y="274"/>
                </a:cubicBezTo>
                <a:cubicBezTo>
                  <a:pt x="149" y="274"/>
                  <a:pt x="159" y="274"/>
                  <a:pt x="169" y="274"/>
                </a:cubicBezTo>
                <a:cubicBezTo>
                  <a:pt x="173" y="274"/>
                  <a:pt x="176" y="272"/>
                  <a:pt x="178" y="268"/>
                </a:cubicBezTo>
                <a:cubicBezTo>
                  <a:pt x="181" y="261"/>
                  <a:pt x="176" y="254"/>
                  <a:pt x="169" y="254"/>
                </a:cubicBezTo>
                <a:cubicBezTo>
                  <a:pt x="153" y="254"/>
                  <a:pt x="137" y="254"/>
                  <a:pt x="121" y="254"/>
                </a:cubicBezTo>
                <a:moveTo>
                  <a:pt x="121" y="283"/>
                </a:moveTo>
                <a:cubicBezTo>
                  <a:pt x="105" y="283"/>
                  <a:pt x="89" y="283"/>
                  <a:pt x="74" y="283"/>
                </a:cubicBezTo>
                <a:cubicBezTo>
                  <a:pt x="69" y="283"/>
                  <a:pt x="65" y="285"/>
                  <a:pt x="64" y="289"/>
                </a:cubicBezTo>
                <a:cubicBezTo>
                  <a:pt x="61" y="296"/>
                  <a:pt x="66" y="303"/>
                  <a:pt x="74" y="303"/>
                </a:cubicBezTo>
                <a:cubicBezTo>
                  <a:pt x="96" y="303"/>
                  <a:pt x="118" y="303"/>
                  <a:pt x="140" y="303"/>
                </a:cubicBezTo>
                <a:cubicBezTo>
                  <a:pt x="149" y="303"/>
                  <a:pt x="159" y="303"/>
                  <a:pt x="169" y="303"/>
                </a:cubicBezTo>
                <a:cubicBezTo>
                  <a:pt x="173" y="303"/>
                  <a:pt x="176" y="301"/>
                  <a:pt x="178" y="297"/>
                </a:cubicBezTo>
                <a:cubicBezTo>
                  <a:pt x="181" y="290"/>
                  <a:pt x="176" y="283"/>
                  <a:pt x="169" y="283"/>
                </a:cubicBezTo>
                <a:cubicBezTo>
                  <a:pt x="153" y="283"/>
                  <a:pt x="137" y="283"/>
                  <a:pt x="121" y="283"/>
                </a:cubicBezTo>
                <a:moveTo>
                  <a:pt x="82" y="313"/>
                </a:moveTo>
                <a:cubicBezTo>
                  <a:pt x="82" y="323"/>
                  <a:pt x="90" y="331"/>
                  <a:pt x="100" y="332"/>
                </a:cubicBezTo>
                <a:cubicBezTo>
                  <a:pt x="114" y="332"/>
                  <a:pt x="128" y="332"/>
                  <a:pt x="142" y="332"/>
                </a:cubicBezTo>
                <a:cubicBezTo>
                  <a:pt x="152" y="331"/>
                  <a:pt x="159" y="323"/>
                  <a:pt x="159" y="313"/>
                </a:cubicBezTo>
                <a:lnTo>
                  <a:pt x="82" y="313"/>
                </a:ln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sz="1100"/>
          </a:p>
        </p:txBody>
      </p:sp>
      <p:sp>
        <p:nvSpPr>
          <p:cNvPr id="55" name="Freeform 266"/>
          <p:cNvSpPr>
            <a:spLocks noChangeAspect="1" noEditPoints="1"/>
          </p:cNvSpPr>
          <p:nvPr/>
        </p:nvSpPr>
        <p:spPr bwMode="auto">
          <a:xfrm>
            <a:off x="3812432" y="3150870"/>
            <a:ext cx="506559" cy="55499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sz="1100"/>
          </a:p>
        </p:txBody>
      </p:sp>
      <p:grpSp>
        <p:nvGrpSpPr>
          <p:cNvPr id="59" name="组合 58"/>
          <p:cNvGrpSpPr>
            <a:grpSpLocks noChangeAspect="1"/>
          </p:cNvGrpSpPr>
          <p:nvPr/>
        </p:nvGrpSpPr>
        <p:grpSpPr>
          <a:xfrm>
            <a:off x="4442930" y="3770311"/>
            <a:ext cx="487568" cy="417445"/>
            <a:chOff x="2162176" y="-104775"/>
            <a:chExt cx="1655763" cy="1417638"/>
          </a:xfrm>
          <a:solidFill>
            <a:schemeClr val="tx1">
              <a:lumMod val="75000"/>
              <a:lumOff val="25000"/>
            </a:schemeClr>
          </a:solidFill>
        </p:grpSpPr>
        <p:sp>
          <p:nvSpPr>
            <p:cNvPr id="61" name="Freeform 3767"/>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solidFill>
                  <a:schemeClr val="bg1"/>
                </a:solidFill>
              </a:endParaRPr>
            </a:p>
          </p:txBody>
        </p:sp>
        <p:sp>
          <p:nvSpPr>
            <p:cNvPr id="62" name="Freeform 3768"/>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100">
                <a:solidFill>
                  <a:schemeClr val="bg1"/>
                </a:solidFill>
              </a:endParaRPr>
            </a:p>
          </p:txBody>
        </p:sp>
      </p:grpSp>
      <p:sp>
        <p:nvSpPr>
          <p:cNvPr id="104" name="Content Placeholder 2"/>
          <p:cNvSpPr txBox="1"/>
          <p:nvPr/>
        </p:nvSpPr>
        <p:spPr bwMode="auto">
          <a:xfrm>
            <a:off x="5220072" y="1222153"/>
            <a:ext cx="2088232" cy="67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文字</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05" name="Content Placeholder 2"/>
          <p:cNvSpPr txBox="1"/>
          <p:nvPr/>
        </p:nvSpPr>
        <p:spPr bwMode="auto">
          <a:xfrm>
            <a:off x="5220072" y="2375092"/>
            <a:ext cx="2088232" cy="67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文字</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06" name="Content Placeholder 2"/>
          <p:cNvSpPr txBox="1"/>
          <p:nvPr/>
        </p:nvSpPr>
        <p:spPr bwMode="auto">
          <a:xfrm>
            <a:off x="5213446" y="3693683"/>
            <a:ext cx="2088232" cy="67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文字</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07" name="Content Placeholder 2"/>
          <p:cNvSpPr txBox="1"/>
          <p:nvPr/>
        </p:nvSpPr>
        <p:spPr bwMode="auto">
          <a:xfrm>
            <a:off x="1502837" y="1778744"/>
            <a:ext cx="2088232" cy="67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文字</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08" name="Content Placeholder 2"/>
          <p:cNvSpPr txBox="1"/>
          <p:nvPr/>
        </p:nvSpPr>
        <p:spPr bwMode="auto">
          <a:xfrm>
            <a:off x="1489585" y="3137092"/>
            <a:ext cx="2088232" cy="670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文字</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46" name="矩形 45"/>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49" name="直接连接符 48"/>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0"/>
                                          </p:stCondLst>
                                        </p:cTn>
                                        <p:tgtEl>
                                          <p:spTgt spid="99"/>
                                        </p:tgtEl>
                                        <p:attrNameLst>
                                          <p:attrName>style.visibility</p:attrName>
                                        </p:attrNameLst>
                                      </p:cBhvr>
                                      <p:to>
                                        <p:strVal val="visible"/>
                                      </p:to>
                                    </p:se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04"/>
                                        </p:tgtEl>
                                        <p:attrNameLst>
                                          <p:attrName>style.visibility</p:attrName>
                                        </p:attrNameLst>
                                      </p:cBhvr>
                                      <p:to>
                                        <p:strVal val="visible"/>
                                      </p:to>
                                    </p:set>
                                    <p:animEffect transition="in" filter="fade">
                                      <p:cBhvr>
                                        <p:cTn id="20" dur="500"/>
                                        <p:tgtEl>
                                          <p:spTgt spid="104"/>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87"/>
                                        </p:tgtEl>
                                        <p:attrNameLst>
                                          <p:attrName>style.visibility</p:attrName>
                                        </p:attrNameLst>
                                      </p:cBhvr>
                                      <p:to>
                                        <p:strVal val="visible"/>
                                      </p:to>
                                    </p:set>
                                    <p:anim calcmode="lin" valueType="num">
                                      <p:cBhvr>
                                        <p:cTn id="24" dur="500" fill="hold"/>
                                        <p:tgtEl>
                                          <p:spTgt spid="87"/>
                                        </p:tgtEl>
                                        <p:attrNameLst>
                                          <p:attrName>ppt_w</p:attrName>
                                        </p:attrNameLst>
                                      </p:cBhvr>
                                      <p:tavLst>
                                        <p:tav tm="0">
                                          <p:val>
                                            <p:fltVal val="0"/>
                                          </p:val>
                                        </p:tav>
                                        <p:tav tm="100000">
                                          <p:val>
                                            <p:strVal val="#ppt_w"/>
                                          </p:val>
                                        </p:tav>
                                      </p:tavLst>
                                    </p:anim>
                                    <p:anim calcmode="lin" valueType="num">
                                      <p:cBhvr>
                                        <p:cTn id="25" dur="500" fill="hold"/>
                                        <p:tgtEl>
                                          <p:spTgt spid="87"/>
                                        </p:tgtEl>
                                        <p:attrNameLst>
                                          <p:attrName>ppt_h</p:attrName>
                                        </p:attrNameLst>
                                      </p:cBhvr>
                                      <p:tavLst>
                                        <p:tav tm="0">
                                          <p:val>
                                            <p:fltVal val="0"/>
                                          </p:val>
                                        </p:tav>
                                        <p:tav tm="100000">
                                          <p:val>
                                            <p:strVal val="#ppt_h"/>
                                          </p:val>
                                        </p:tav>
                                      </p:tavLst>
                                    </p:anim>
                                    <p:animEffect transition="in" filter="fade">
                                      <p:cBhvr>
                                        <p:cTn id="26" dur="500"/>
                                        <p:tgtEl>
                                          <p:spTgt spid="87"/>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500"/>
                                        <p:tgtEl>
                                          <p:spTgt spid="47"/>
                                        </p:tgtEl>
                                      </p:cBhvr>
                                    </p:animEffect>
                                  </p:childTnLst>
                                </p:cTn>
                              </p:par>
                            </p:childTnLst>
                          </p:cTn>
                        </p:par>
                        <p:par>
                          <p:cTn id="31" fill="hold">
                            <p:stCondLst>
                              <p:cond delay="2500"/>
                            </p:stCondLst>
                            <p:childTnLst>
                              <p:par>
                                <p:cTn id="32" presetID="1" presetClass="entr" presetSubtype="0" fill="hold" nodeType="afterEffect">
                                  <p:stCondLst>
                                    <p:cond delay="0"/>
                                  </p:stCondLst>
                                  <p:childTnLst>
                                    <p:set>
                                      <p:cBhvr>
                                        <p:cTn id="33" dur="1" fill="hold">
                                          <p:stCondLst>
                                            <p:cond delay="0"/>
                                          </p:stCondLst>
                                        </p:cTn>
                                        <p:tgtEl>
                                          <p:spTgt spid="100"/>
                                        </p:tgtEl>
                                        <p:attrNameLst>
                                          <p:attrName>style.visibility</p:attrName>
                                        </p:attrNameLst>
                                      </p:cBhvr>
                                      <p:to>
                                        <p:strVal val="visible"/>
                                      </p:to>
                                    </p:se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07"/>
                                        </p:tgtEl>
                                        <p:attrNameLst>
                                          <p:attrName>style.visibility</p:attrName>
                                        </p:attrNameLst>
                                      </p:cBhvr>
                                      <p:to>
                                        <p:strVal val="visible"/>
                                      </p:to>
                                    </p:set>
                                    <p:animEffect transition="in" filter="fade">
                                      <p:cBhvr>
                                        <p:cTn id="37" dur="500"/>
                                        <p:tgtEl>
                                          <p:spTgt spid="107"/>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90"/>
                                        </p:tgtEl>
                                        <p:attrNameLst>
                                          <p:attrName>style.visibility</p:attrName>
                                        </p:attrNameLst>
                                      </p:cBhvr>
                                      <p:to>
                                        <p:strVal val="visible"/>
                                      </p:to>
                                    </p:set>
                                    <p:anim calcmode="lin" valueType="num">
                                      <p:cBhvr>
                                        <p:cTn id="41" dur="500" fill="hold"/>
                                        <p:tgtEl>
                                          <p:spTgt spid="90"/>
                                        </p:tgtEl>
                                        <p:attrNameLst>
                                          <p:attrName>ppt_w</p:attrName>
                                        </p:attrNameLst>
                                      </p:cBhvr>
                                      <p:tavLst>
                                        <p:tav tm="0">
                                          <p:val>
                                            <p:fltVal val="0"/>
                                          </p:val>
                                        </p:tav>
                                        <p:tav tm="100000">
                                          <p:val>
                                            <p:strVal val="#ppt_w"/>
                                          </p:val>
                                        </p:tav>
                                      </p:tavLst>
                                    </p:anim>
                                    <p:anim calcmode="lin" valueType="num">
                                      <p:cBhvr>
                                        <p:cTn id="42" dur="500" fill="hold"/>
                                        <p:tgtEl>
                                          <p:spTgt spid="90"/>
                                        </p:tgtEl>
                                        <p:attrNameLst>
                                          <p:attrName>ppt_h</p:attrName>
                                        </p:attrNameLst>
                                      </p:cBhvr>
                                      <p:tavLst>
                                        <p:tav tm="0">
                                          <p:val>
                                            <p:fltVal val="0"/>
                                          </p:val>
                                        </p:tav>
                                        <p:tav tm="100000">
                                          <p:val>
                                            <p:strVal val="#ppt_h"/>
                                          </p:val>
                                        </p:tav>
                                      </p:tavLst>
                                    </p:anim>
                                    <p:animEffect transition="in" filter="fade">
                                      <p:cBhvr>
                                        <p:cTn id="43" dur="500"/>
                                        <p:tgtEl>
                                          <p:spTgt spid="90"/>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fade">
                                      <p:cBhvr>
                                        <p:cTn id="47" dur="500"/>
                                        <p:tgtEl>
                                          <p:spTgt spid="51"/>
                                        </p:tgtEl>
                                      </p:cBhvr>
                                    </p:animEffect>
                                  </p:childTnLst>
                                </p:cTn>
                              </p:par>
                            </p:childTnLst>
                          </p:cTn>
                        </p:par>
                        <p:par>
                          <p:cTn id="48" fill="hold">
                            <p:stCondLst>
                              <p:cond delay="4000"/>
                            </p:stCondLst>
                            <p:childTnLst>
                              <p:par>
                                <p:cTn id="49" presetID="1" presetClass="entr" presetSubtype="0" fill="hold" nodeType="afterEffect">
                                  <p:stCondLst>
                                    <p:cond delay="0"/>
                                  </p:stCondLst>
                                  <p:childTnLst>
                                    <p:set>
                                      <p:cBhvr>
                                        <p:cTn id="50" dur="1" fill="hold">
                                          <p:stCondLst>
                                            <p:cond delay="0"/>
                                          </p:stCondLst>
                                        </p:cTn>
                                        <p:tgtEl>
                                          <p:spTgt spid="101"/>
                                        </p:tgtEl>
                                        <p:attrNameLst>
                                          <p:attrName>style.visibility</p:attrName>
                                        </p:attrNameLst>
                                      </p:cBhvr>
                                      <p:to>
                                        <p:strVal val="visible"/>
                                      </p:to>
                                    </p:se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05"/>
                                        </p:tgtEl>
                                        <p:attrNameLst>
                                          <p:attrName>style.visibility</p:attrName>
                                        </p:attrNameLst>
                                      </p:cBhvr>
                                      <p:to>
                                        <p:strVal val="visible"/>
                                      </p:to>
                                    </p:set>
                                    <p:animEffect transition="in" filter="fade">
                                      <p:cBhvr>
                                        <p:cTn id="54" dur="500"/>
                                        <p:tgtEl>
                                          <p:spTgt spid="105"/>
                                        </p:tgtEl>
                                      </p:cBhvr>
                                    </p:animEffect>
                                  </p:childTnLst>
                                </p:cTn>
                              </p:par>
                            </p:childTnLst>
                          </p:cTn>
                        </p:par>
                        <p:par>
                          <p:cTn id="55" fill="hold">
                            <p:stCondLst>
                              <p:cond delay="4500"/>
                            </p:stCondLst>
                            <p:childTnLst>
                              <p:par>
                                <p:cTn id="56" presetID="53" presetClass="entr" presetSubtype="16" fill="hold" nodeType="afterEffect">
                                  <p:stCondLst>
                                    <p:cond delay="0"/>
                                  </p:stCondLst>
                                  <p:childTnLst>
                                    <p:set>
                                      <p:cBhvr>
                                        <p:cTn id="57" dur="1" fill="hold">
                                          <p:stCondLst>
                                            <p:cond delay="0"/>
                                          </p:stCondLst>
                                        </p:cTn>
                                        <p:tgtEl>
                                          <p:spTgt spid="93"/>
                                        </p:tgtEl>
                                        <p:attrNameLst>
                                          <p:attrName>style.visibility</p:attrName>
                                        </p:attrNameLst>
                                      </p:cBhvr>
                                      <p:to>
                                        <p:strVal val="visible"/>
                                      </p:to>
                                    </p:set>
                                    <p:anim calcmode="lin" valueType="num">
                                      <p:cBhvr>
                                        <p:cTn id="58" dur="500" fill="hold"/>
                                        <p:tgtEl>
                                          <p:spTgt spid="93"/>
                                        </p:tgtEl>
                                        <p:attrNameLst>
                                          <p:attrName>ppt_w</p:attrName>
                                        </p:attrNameLst>
                                      </p:cBhvr>
                                      <p:tavLst>
                                        <p:tav tm="0">
                                          <p:val>
                                            <p:fltVal val="0"/>
                                          </p:val>
                                        </p:tav>
                                        <p:tav tm="100000">
                                          <p:val>
                                            <p:strVal val="#ppt_w"/>
                                          </p:val>
                                        </p:tav>
                                      </p:tavLst>
                                    </p:anim>
                                    <p:anim calcmode="lin" valueType="num">
                                      <p:cBhvr>
                                        <p:cTn id="59" dur="500" fill="hold"/>
                                        <p:tgtEl>
                                          <p:spTgt spid="93"/>
                                        </p:tgtEl>
                                        <p:attrNameLst>
                                          <p:attrName>ppt_h</p:attrName>
                                        </p:attrNameLst>
                                      </p:cBhvr>
                                      <p:tavLst>
                                        <p:tav tm="0">
                                          <p:val>
                                            <p:fltVal val="0"/>
                                          </p:val>
                                        </p:tav>
                                        <p:tav tm="100000">
                                          <p:val>
                                            <p:strVal val="#ppt_h"/>
                                          </p:val>
                                        </p:tav>
                                      </p:tavLst>
                                    </p:anim>
                                    <p:animEffect transition="in" filter="fade">
                                      <p:cBhvr>
                                        <p:cTn id="60" dur="500"/>
                                        <p:tgtEl>
                                          <p:spTgt spid="93"/>
                                        </p:tgtEl>
                                      </p:cBhvr>
                                    </p:animEffect>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childTnLst>
                          </p:cTn>
                        </p:par>
                        <p:par>
                          <p:cTn id="65" fill="hold">
                            <p:stCondLst>
                              <p:cond delay="5500"/>
                            </p:stCondLst>
                            <p:childTnLst>
                              <p:par>
                                <p:cTn id="66" presetID="1" presetClass="entr" presetSubtype="0" fill="hold" nodeType="afterEffect">
                                  <p:stCondLst>
                                    <p:cond delay="0"/>
                                  </p:stCondLst>
                                  <p:childTnLst>
                                    <p:set>
                                      <p:cBhvr>
                                        <p:cTn id="67" dur="1" fill="hold">
                                          <p:stCondLst>
                                            <p:cond delay="0"/>
                                          </p:stCondLst>
                                        </p:cTn>
                                        <p:tgtEl>
                                          <p:spTgt spid="102"/>
                                        </p:tgtEl>
                                        <p:attrNameLst>
                                          <p:attrName>style.visibility</p:attrName>
                                        </p:attrNameLst>
                                      </p:cBhvr>
                                      <p:to>
                                        <p:strVal val="visible"/>
                                      </p:to>
                                    </p:set>
                                  </p:childTnLst>
                                </p:cTn>
                              </p:par>
                            </p:childTnLst>
                          </p:cTn>
                        </p:par>
                        <p:par>
                          <p:cTn id="68" fill="hold">
                            <p:stCondLst>
                              <p:cond delay="5500"/>
                            </p:stCondLst>
                            <p:childTnLst>
                              <p:par>
                                <p:cTn id="69" presetID="10" presetClass="entr" presetSubtype="0" fill="hold" grpId="0" nodeType="afterEffect">
                                  <p:stCondLst>
                                    <p:cond delay="0"/>
                                  </p:stCondLst>
                                  <p:childTnLst>
                                    <p:set>
                                      <p:cBhvr>
                                        <p:cTn id="70" dur="1" fill="hold">
                                          <p:stCondLst>
                                            <p:cond delay="0"/>
                                          </p:stCondLst>
                                        </p:cTn>
                                        <p:tgtEl>
                                          <p:spTgt spid="108"/>
                                        </p:tgtEl>
                                        <p:attrNameLst>
                                          <p:attrName>style.visibility</p:attrName>
                                        </p:attrNameLst>
                                      </p:cBhvr>
                                      <p:to>
                                        <p:strVal val="visible"/>
                                      </p:to>
                                    </p:set>
                                    <p:animEffect transition="in" filter="fade">
                                      <p:cBhvr>
                                        <p:cTn id="71" dur="500"/>
                                        <p:tgtEl>
                                          <p:spTgt spid="108"/>
                                        </p:tgtEl>
                                      </p:cBhvr>
                                    </p:animEffect>
                                  </p:childTnLst>
                                </p:cTn>
                              </p:par>
                            </p:childTnLst>
                          </p:cTn>
                        </p:par>
                        <p:par>
                          <p:cTn id="72" fill="hold">
                            <p:stCondLst>
                              <p:cond delay="6000"/>
                            </p:stCondLst>
                            <p:childTnLst>
                              <p:par>
                                <p:cTn id="73" presetID="53" presetClass="entr" presetSubtype="16" fill="hold" nodeType="afterEffect">
                                  <p:stCondLst>
                                    <p:cond delay="0"/>
                                  </p:stCondLst>
                                  <p:childTnLst>
                                    <p:set>
                                      <p:cBhvr>
                                        <p:cTn id="74" dur="1" fill="hold">
                                          <p:stCondLst>
                                            <p:cond delay="0"/>
                                          </p:stCondLst>
                                        </p:cTn>
                                        <p:tgtEl>
                                          <p:spTgt spid="96"/>
                                        </p:tgtEl>
                                        <p:attrNameLst>
                                          <p:attrName>style.visibility</p:attrName>
                                        </p:attrNameLst>
                                      </p:cBhvr>
                                      <p:to>
                                        <p:strVal val="visible"/>
                                      </p:to>
                                    </p:set>
                                    <p:anim calcmode="lin" valueType="num">
                                      <p:cBhvr>
                                        <p:cTn id="75" dur="500" fill="hold"/>
                                        <p:tgtEl>
                                          <p:spTgt spid="96"/>
                                        </p:tgtEl>
                                        <p:attrNameLst>
                                          <p:attrName>ppt_w</p:attrName>
                                        </p:attrNameLst>
                                      </p:cBhvr>
                                      <p:tavLst>
                                        <p:tav tm="0">
                                          <p:val>
                                            <p:fltVal val="0"/>
                                          </p:val>
                                        </p:tav>
                                        <p:tav tm="100000">
                                          <p:val>
                                            <p:strVal val="#ppt_w"/>
                                          </p:val>
                                        </p:tav>
                                      </p:tavLst>
                                    </p:anim>
                                    <p:anim calcmode="lin" valueType="num">
                                      <p:cBhvr>
                                        <p:cTn id="76" dur="500" fill="hold"/>
                                        <p:tgtEl>
                                          <p:spTgt spid="96"/>
                                        </p:tgtEl>
                                        <p:attrNameLst>
                                          <p:attrName>ppt_h</p:attrName>
                                        </p:attrNameLst>
                                      </p:cBhvr>
                                      <p:tavLst>
                                        <p:tav tm="0">
                                          <p:val>
                                            <p:fltVal val="0"/>
                                          </p:val>
                                        </p:tav>
                                        <p:tav tm="100000">
                                          <p:val>
                                            <p:strVal val="#ppt_h"/>
                                          </p:val>
                                        </p:tav>
                                      </p:tavLst>
                                    </p:anim>
                                    <p:animEffect transition="in" filter="fade">
                                      <p:cBhvr>
                                        <p:cTn id="77" dur="500"/>
                                        <p:tgtEl>
                                          <p:spTgt spid="96"/>
                                        </p:tgtEl>
                                      </p:cBhvr>
                                    </p:animEffect>
                                  </p:childTnLst>
                                </p:cTn>
                              </p:par>
                            </p:childTnLst>
                          </p:cTn>
                        </p:par>
                        <p:par>
                          <p:cTn id="78" fill="hold">
                            <p:stCondLst>
                              <p:cond delay="6500"/>
                            </p:stCondLst>
                            <p:childTnLst>
                              <p:par>
                                <p:cTn id="79" presetID="10" presetClass="entr" presetSubtype="0" fill="hold" nodeType="afterEffect">
                                  <p:stCondLst>
                                    <p:cond delay="0"/>
                                  </p:stCondLst>
                                  <p:childTnLst>
                                    <p:set>
                                      <p:cBhvr>
                                        <p:cTn id="80" dur="1" fill="hold">
                                          <p:stCondLst>
                                            <p:cond delay="0"/>
                                          </p:stCondLst>
                                        </p:cTn>
                                        <p:tgtEl>
                                          <p:spTgt spid="59"/>
                                        </p:tgtEl>
                                        <p:attrNameLst>
                                          <p:attrName>style.visibility</p:attrName>
                                        </p:attrNameLst>
                                      </p:cBhvr>
                                      <p:to>
                                        <p:strVal val="visible"/>
                                      </p:to>
                                    </p:set>
                                    <p:animEffect transition="in" filter="fade">
                                      <p:cBhvr>
                                        <p:cTn id="81" dur="500"/>
                                        <p:tgtEl>
                                          <p:spTgt spid="59"/>
                                        </p:tgtEl>
                                      </p:cBhvr>
                                    </p:animEffect>
                                  </p:childTnLst>
                                </p:cTn>
                              </p:par>
                            </p:childTnLst>
                          </p:cTn>
                        </p:par>
                        <p:par>
                          <p:cTn id="82" fill="hold">
                            <p:stCondLst>
                              <p:cond delay="7000"/>
                            </p:stCondLst>
                            <p:childTnLst>
                              <p:par>
                                <p:cTn id="83" presetID="1" presetClass="entr" presetSubtype="0" fill="hold" nodeType="afterEffect">
                                  <p:stCondLst>
                                    <p:cond delay="0"/>
                                  </p:stCondLst>
                                  <p:childTnLst>
                                    <p:set>
                                      <p:cBhvr>
                                        <p:cTn id="84" dur="1" fill="hold">
                                          <p:stCondLst>
                                            <p:cond delay="0"/>
                                          </p:stCondLst>
                                        </p:cTn>
                                        <p:tgtEl>
                                          <p:spTgt spid="103"/>
                                        </p:tgtEl>
                                        <p:attrNameLst>
                                          <p:attrName>style.visibility</p:attrName>
                                        </p:attrNameLst>
                                      </p:cBhvr>
                                      <p:to>
                                        <p:strVal val="visible"/>
                                      </p:to>
                                    </p:set>
                                  </p:childTnLst>
                                </p:cTn>
                              </p:par>
                            </p:childTnLst>
                          </p:cTn>
                        </p:par>
                        <p:par>
                          <p:cTn id="85" fill="hold">
                            <p:stCondLst>
                              <p:cond delay="7000"/>
                            </p:stCondLst>
                            <p:childTnLst>
                              <p:par>
                                <p:cTn id="86" presetID="10" presetClass="entr" presetSubtype="0" fill="hold" grpId="0" nodeType="afterEffect">
                                  <p:stCondLst>
                                    <p:cond delay="0"/>
                                  </p:stCondLst>
                                  <p:childTnLst>
                                    <p:set>
                                      <p:cBhvr>
                                        <p:cTn id="87" dur="1" fill="hold">
                                          <p:stCondLst>
                                            <p:cond delay="0"/>
                                          </p:stCondLst>
                                        </p:cTn>
                                        <p:tgtEl>
                                          <p:spTgt spid="106"/>
                                        </p:tgtEl>
                                        <p:attrNameLst>
                                          <p:attrName>style.visibility</p:attrName>
                                        </p:attrNameLst>
                                      </p:cBhvr>
                                      <p:to>
                                        <p:strVal val="visible"/>
                                      </p:to>
                                    </p:set>
                                    <p:animEffect transition="in" filter="fade">
                                      <p:cBhvr>
                                        <p:cTn id="88"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7" grpId="0" animBg="1"/>
      <p:bldP spid="51" grpId="0" animBg="1"/>
      <p:bldP spid="55" grpId="0" animBg="1"/>
      <p:bldP spid="104" grpId="0"/>
      <p:bldP spid="105" grpId="0"/>
      <p:bldP spid="106" grpId="0"/>
      <p:bldP spid="107" grpId="0"/>
      <p:bldP spid="10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Oval 1"/>
          <p:cNvSpPr/>
          <p:nvPr/>
        </p:nvSpPr>
        <p:spPr bwMode="auto">
          <a:xfrm>
            <a:off x="3110583" y="2584340"/>
            <a:ext cx="1341153" cy="134115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254000" dist="127000" dir="8160000" algn="t" rotWithShape="0">
              <a:prstClr val="black">
                <a:alpha val="3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90" name="Oval 1"/>
          <p:cNvSpPr/>
          <p:nvPr/>
        </p:nvSpPr>
        <p:spPr bwMode="auto">
          <a:xfrm>
            <a:off x="4475557" y="1961488"/>
            <a:ext cx="1341153" cy="134115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254000" dist="127000" dir="8160000" algn="t" rotWithShape="0">
              <a:prstClr val="black">
                <a:alpha val="3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91" name="Oval 1"/>
          <p:cNvSpPr/>
          <p:nvPr/>
        </p:nvSpPr>
        <p:spPr bwMode="auto">
          <a:xfrm>
            <a:off x="6092322" y="1318758"/>
            <a:ext cx="1341153" cy="134115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254000" dist="127000" dir="8160000" algn="t" rotWithShape="0">
              <a:prstClr val="black">
                <a:alpha val="3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88" name="Oval 1"/>
          <p:cNvSpPr/>
          <p:nvPr/>
        </p:nvSpPr>
        <p:spPr bwMode="auto">
          <a:xfrm>
            <a:off x="1434183" y="3253575"/>
            <a:ext cx="1341153" cy="134115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noFill/>
            <a:prstDash val="solid"/>
          </a:ln>
          <a:effectLst>
            <a:outerShdw blurRad="254000" dist="127000" dir="8160000" algn="t" rotWithShape="0">
              <a:prstClr val="black">
                <a:alpha val="34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2" name="灯片编号占位符 1"/>
          <p:cNvSpPr>
            <a:spLocks noGrp="1"/>
          </p:cNvSpPr>
          <p:nvPr>
            <p:ph type="sldNum" sz="quarter" idx="12"/>
          </p:nvPr>
        </p:nvSpPr>
        <p:spPr/>
        <p:txBody>
          <a:bodyPr/>
          <a:lstStyle/>
          <a:p>
            <a:fld id="{877C4908-FE0A-43F2-B8DA-9F7993525651}" type="slidenum">
              <a:rPr lang="zh-CN" altLang="en-US" smtClean="0"/>
              <a:t>21</a:t>
            </a:fld>
            <a:endParaRPr lang="zh-CN" altLang="en-US"/>
          </a:p>
        </p:txBody>
      </p:sp>
      <p:sp>
        <p:nvSpPr>
          <p:cNvPr id="71" name="矩形 70"/>
          <p:cNvSpPr/>
          <p:nvPr/>
        </p:nvSpPr>
        <p:spPr>
          <a:xfrm>
            <a:off x="1727408" y="3823918"/>
            <a:ext cx="326051" cy="392415"/>
          </a:xfrm>
          <a:prstGeom prst="rect">
            <a:avLst/>
          </a:prstGeom>
        </p:spPr>
        <p:txBody>
          <a:bodyPr wrap="none" lIns="68580" tIns="34290" rIns="68580" bIns="34290">
            <a:spAutoFit/>
          </a:bodyPr>
          <a:lstStyle/>
          <a:p>
            <a:r>
              <a:rPr lang="en-US" altLang="zh-CN" sz="2100" b="1" dirty="0" smtClean="0">
                <a:solidFill>
                  <a:schemeClr val="tx1">
                    <a:lumMod val="65000"/>
                    <a:lumOff val="35000"/>
                  </a:schemeClr>
                </a:solidFill>
                <a:latin typeface="Agency FB" panose="020B0503020202020204" pitchFamily="34" charset="0"/>
                <a:ea typeface="微软雅黑" panose="020B0503020204020204" pitchFamily="34" charset="-122"/>
              </a:rPr>
              <a:t>01</a:t>
            </a:r>
            <a:endParaRPr lang="zh-CN" altLang="en-US" sz="2100" b="1" dirty="0">
              <a:solidFill>
                <a:schemeClr val="tx1">
                  <a:lumMod val="65000"/>
                  <a:lumOff val="35000"/>
                </a:schemeClr>
              </a:solidFill>
            </a:endParaRPr>
          </a:p>
        </p:txBody>
      </p:sp>
      <p:sp>
        <p:nvSpPr>
          <p:cNvPr id="74" name="矩形 73"/>
          <p:cNvSpPr/>
          <p:nvPr/>
        </p:nvSpPr>
        <p:spPr>
          <a:xfrm>
            <a:off x="3345593" y="3253575"/>
            <a:ext cx="382156" cy="392415"/>
          </a:xfrm>
          <a:prstGeom prst="rect">
            <a:avLst/>
          </a:prstGeom>
          <a:ln>
            <a:noFill/>
          </a:ln>
        </p:spPr>
        <p:txBody>
          <a:bodyPr wrap="none" lIns="68580" tIns="34290" rIns="68580" bIns="34290">
            <a:spAutoFit/>
          </a:bodyPr>
          <a:lstStyle/>
          <a:p>
            <a:r>
              <a:rPr lang="en-US" altLang="zh-CN" sz="2100" b="1" dirty="0" smtClean="0">
                <a:solidFill>
                  <a:schemeClr val="tx1">
                    <a:lumMod val="65000"/>
                    <a:lumOff val="35000"/>
                  </a:schemeClr>
                </a:solidFill>
                <a:latin typeface="Agency FB" panose="020B0503020202020204" pitchFamily="34" charset="0"/>
                <a:ea typeface="微软雅黑" panose="020B0503020204020204" pitchFamily="34" charset="-122"/>
              </a:rPr>
              <a:t>02</a:t>
            </a:r>
            <a:endParaRPr lang="zh-CN" altLang="en-US" sz="2100" b="1" dirty="0">
              <a:solidFill>
                <a:schemeClr val="tx1">
                  <a:lumMod val="65000"/>
                  <a:lumOff val="35000"/>
                </a:schemeClr>
              </a:solidFill>
            </a:endParaRPr>
          </a:p>
        </p:txBody>
      </p:sp>
      <p:sp>
        <p:nvSpPr>
          <p:cNvPr id="77" name="矩形 76"/>
          <p:cNvSpPr/>
          <p:nvPr/>
        </p:nvSpPr>
        <p:spPr>
          <a:xfrm>
            <a:off x="4695444" y="2569212"/>
            <a:ext cx="386965" cy="392415"/>
          </a:xfrm>
          <a:prstGeom prst="rect">
            <a:avLst/>
          </a:prstGeom>
        </p:spPr>
        <p:txBody>
          <a:bodyPr wrap="none" lIns="68580" tIns="34290" rIns="68580" bIns="34290">
            <a:spAutoFit/>
          </a:bodyPr>
          <a:lstStyle/>
          <a:p>
            <a:r>
              <a:rPr lang="en-US" altLang="zh-CN" sz="2100" b="1" dirty="0" smtClean="0">
                <a:solidFill>
                  <a:schemeClr val="tx1">
                    <a:lumMod val="65000"/>
                    <a:lumOff val="35000"/>
                  </a:schemeClr>
                </a:solidFill>
                <a:latin typeface="Agency FB" panose="020B0503020202020204" pitchFamily="34" charset="0"/>
                <a:ea typeface="微软雅黑" panose="020B0503020204020204" pitchFamily="34" charset="-122"/>
              </a:rPr>
              <a:t>03</a:t>
            </a:r>
            <a:endParaRPr lang="zh-CN" altLang="en-US" sz="2100" b="1" dirty="0">
              <a:solidFill>
                <a:schemeClr val="tx1">
                  <a:lumMod val="65000"/>
                  <a:lumOff val="35000"/>
                </a:schemeClr>
              </a:solidFill>
            </a:endParaRPr>
          </a:p>
        </p:txBody>
      </p:sp>
      <p:sp>
        <p:nvSpPr>
          <p:cNvPr id="79" name="弧形 78"/>
          <p:cNvSpPr/>
          <p:nvPr/>
        </p:nvSpPr>
        <p:spPr>
          <a:xfrm>
            <a:off x="6216550" y="1460132"/>
            <a:ext cx="1071155" cy="1071155"/>
          </a:xfrm>
          <a:prstGeom prst="arc">
            <a:avLst>
              <a:gd name="adj1" fmla="val 2212195"/>
              <a:gd name="adj2" fmla="val 0"/>
            </a:avLst>
          </a:prstGeom>
          <a:ln w="19050">
            <a:solidFill>
              <a:srgbClr val="BD392F"/>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solidFill>
                <a:schemeClr val="tx1">
                  <a:lumMod val="50000"/>
                  <a:lumOff val="50000"/>
                </a:schemeClr>
              </a:solidFill>
            </a:endParaRPr>
          </a:p>
        </p:txBody>
      </p:sp>
      <p:sp>
        <p:nvSpPr>
          <p:cNvPr id="80" name="矩形 79"/>
          <p:cNvSpPr/>
          <p:nvPr/>
        </p:nvSpPr>
        <p:spPr>
          <a:xfrm>
            <a:off x="6299757" y="1871504"/>
            <a:ext cx="385362" cy="392415"/>
          </a:xfrm>
          <a:prstGeom prst="rect">
            <a:avLst/>
          </a:prstGeom>
        </p:spPr>
        <p:txBody>
          <a:bodyPr wrap="none" lIns="68580" tIns="34290" rIns="68580" bIns="34290">
            <a:spAutoFit/>
          </a:bodyPr>
          <a:lstStyle/>
          <a:p>
            <a:r>
              <a:rPr lang="en-US" altLang="zh-CN" sz="2100" b="1" dirty="0" smtClean="0">
                <a:solidFill>
                  <a:schemeClr val="tx1">
                    <a:lumMod val="65000"/>
                    <a:lumOff val="35000"/>
                  </a:schemeClr>
                </a:solidFill>
                <a:latin typeface="Agency FB" panose="020B0503020202020204" pitchFamily="34" charset="0"/>
                <a:ea typeface="微软雅黑" panose="020B0503020204020204" pitchFamily="34" charset="-122"/>
              </a:rPr>
              <a:t>04</a:t>
            </a:r>
            <a:endParaRPr lang="zh-CN" altLang="en-US" sz="2100" b="1" dirty="0">
              <a:solidFill>
                <a:schemeClr val="tx1">
                  <a:lumMod val="65000"/>
                  <a:lumOff val="35000"/>
                </a:schemeClr>
              </a:solidFill>
            </a:endParaRPr>
          </a:p>
        </p:txBody>
      </p:sp>
      <p:sp>
        <p:nvSpPr>
          <p:cNvPr id="81" name="Content Placeholder 2"/>
          <p:cNvSpPr txBox="1"/>
          <p:nvPr/>
        </p:nvSpPr>
        <p:spPr bwMode="auto">
          <a:xfrm>
            <a:off x="887025" y="2210078"/>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82" name="Content Placeholder 2"/>
          <p:cNvSpPr txBox="1"/>
          <p:nvPr/>
        </p:nvSpPr>
        <p:spPr bwMode="auto">
          <a:xfrm>
            <a:off x="3823420" y="1168049"/>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83" name="Content Placeholder 2"/>
          <p:cNvSpPr txBox="1"/>
          <p:nvPr/>
        </p:nvSpPr>
        <p:spPr bwMode="auto">
          <a:xfrm>
            <a:off x="2724670" y="4120359"/>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84" name="Content Placeholder 2"/>
          <p:cNvSpPr txBox="1"/>
          <p:nvPr/>
        </p:nvSpPr>
        <p:spPr bwMode="auto">
          <a:xfrm>
            <a:off x="5670088" y="2938742"/>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92" name="弧形 91"/>
          <p:cNvSpPr/>
          <p:nvPr/>
        </p:nvSpPr>
        <p:spPr>
          <a:xfrm>
            <a:off x="4599785" y="2096486"/>
            <a:ext cx="1071155" cy="1071155"/>
          </a:xfrm>
          <a:prstGeom prst="arc">
            <a:avLst>
              <a:gd name="adj1" fmla="val 2212195"/>
              <a:gd name="adj2" fmla="val 0"/>
            </a:avLst>
          </a:prstGeom>
          <a:ln w="19050">
            <a:solidFill>
              <a:srgbClr val="BD392F"/>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solidFill>
                <a:schemeClr val="tx1">
                  <a:lumMod val="50000"/>
                  <a:lumOff val="50000"/>
                </a:schemeClr>
              </a:solidFill>
            </a:endParaRPr>
          </a:p>
        </p:txBody>
      </p:sp>
      <p:sp>
        <p:nvSpPr>
          <p:cNvPr id="95" name="弧形 94"/>
          <p:cNvSpPr/>
          <p:nvPr/>
        </p:nvSpPr>
        <p:spPr>
          <a:xfrm>
            <a:off x="3234811" y="2725964"/>
            <a:ext cx="1071155" cy="1071155"/>
          </a:xfrm>
          <a:prstGeom prst="arc">
            <a:avLst>
              <a:gd name="adj1" fmla="val 2212195"/>
              <a:gd name="adj2" fmla="val 0"/>
            </a:avLst>
          </a:prstGeom>
          <a:ln w="19050">
            <a:solidFill>
              <a:srgbClr val="BD392F"/>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solidFill>
                <a:schemeClr val="tx1">
                  <a:lumMod val="50000"/>
                  <a:lumOff val="50000"/>
                </a:schemeClr>
              </a:solidFill>
            </a:endParaRPr>
          </a:p>
        </p:txBody>
      </p:sp>
      <p:sp>
        <p:nvSpPr>
          <p:cNvPr id="96" name="弧形 95"/>
          <p:cNvSpPr/>
          <p:nvPr/>
        </p:nvSpPr>
        <p:spPr>
          <a:xfrm>
            <a:off x="1565037" y="3381946"/>
            <a:ext cx="1071155" cy="1071155"/>
          </a:xfrm>
          <a:prstGeom prst="arc">
            <a:avLst>
              <a:gd name="adj1" fmla="val 2212195"/>
              <a:gd name="adj2" fmla="val 0"/>
            </a:avLst>
          </a:prstGeom>
          <a:ln w="19050">
            <a:solidFill>
              <a:srgbClr val="BD392F"/>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solidFill>
                <a:schemeClr val="tx1">
                  <a:lumMod val="50000"/>
                  <a:lumOff val="50000"/>
                </a:schemeClr>
              </a:solidFill>
            </a:endParaRPr>
          </a:p>
        </p:txBody>
      </p:sp>
      <p:sp>
        <p:nvSpPr>
          <p:cNvPr id="97" name="AutoShape 97"/>
          <p:cNvSpPr/>
          <p:nvPr/>
        </p:nvSpPr>
        <p:spPr bwMode="auto">
          <a:xfrm>
            <a:off x="2066173" y="3738220"/>
            <a:ext cx="383468" cy="3821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5" y="6463"/>
                </a:moveTo>
                <a:cubicBezTo>
                  <a:pt x="385" y="6463"/>
                  <a:pt x="262" y="6412"/>
                  <a:pt x="155" y="6305"/>
                </a:cubicBezTo>
                <a:cubicBezTo>
                  <a:pt x="48" y="6201"/>
                  <a:pt x="0" y="6075"/>
                  <a:pt x="0" y="5925"/>
                </a:cubicBezTo>
                <a:lnTo>
                  <a:pt x="0" y="538"/>
                </a:lnTo>
                <a:cubicBezTo>
                  <a:pt x="0" y="388"/>
                  <a:pt x="48" y="265"/>
                  <a:pt x="155" y="158"/>
                </a:cubicBezTo>
                <a:cubicBezTo>
                  <a:pt x="262" y="51"/>
                  <a:pt x="385" y="0"/>
                  <a:pt x="535" y="0"/>
                </a:cubicBezTo>
                <a:lnTo>
                  <a:pt x="5925" y="0"/>
                </a:lnTo>
                <a:cubicBezTo>
                  <a:pt x="6072" y="0"/>
                  <a:pt x="6201" y="51"/>
                  <a:pt x="6319" y="158"/>
                </a:cubicBezTo>
                <a:cubicBezTo>
                  <a:pt x="6432" y="264"/>
                  <a:pt x="6486" y="388"/>
                  <a:pt x="6486" y="538"/>
                </a:cubicBezTo>
                <a:lnTo>
                  <a:pt x="6486" y="5925"/>
                </a:lnTo>
                <a:cubicBezTo>
                  <a:pt x="6486" y="6075"/>
                  <a:pt x="6432" y="6201"/>
                  <a:pt x="6319" y="6305"/>
                </a:cubicBezTo>
                <a:cubicBezTo>
                  <a:pt x="6201" y="6412"/>
                  <a:pt x="6072" y="6463"/>
                  <a:pt x="5925" y="6463"/>
                </a:cubicBezTo>
                <a:lnTo>
                  <a:pt x="535" y="6463"/>
                </a:lnTo>
                <a:close/>
                <a:moveTo>
                  <a:pt x="21058" y="8105"/>
                </a:moveTo>
                <a:cubicBezTo>
                  <a:pt x="21205" y="8105"/>
                  <a:pt x="21335" y="8156"/>
                  <a:pt x="21438" y="8257"/>
                </a:cubicBezTo>
                <a:cubicBezTo>
                  <a:pt x="21542" y="8358"/>
                  <a:pt x="21599" y="8487"/>
                  <a:pt x="21599" y="8643"/>
                </a:cubicBezTo>
                <a:lnTo>
                  <a:pt x="21599" y="12613"/>
                </a:lnTo>
                <a:cubicBezTo>
                  <a:pt x="21599" y="13854"/>
                  <a:pt x="21314" y="15020"/>
                  <a:pt x="20750" y="16114"/>
                </a:cubicBezTo>
                <a:cubicBezTo>
                  <a:pt x="20183" y="17209"/>
                  <a:pt x="19411" y="18159"/>
                  <a:pt x="18432" y="18968"/>
                </a:cubicBezTo>
                <a:cubicBezTo>
                  <a:pt x="17453" y="19774"/>
                  <a:pt x="16313" y="20416"/>
                  <a:pt x="15000" y="20891"/>
                </a:cubicBezTo>
                <a:cubicBezTo>
                  <a:pt x="13690" y="21363"/>
                  <a:pt x="12291" y="21599"/>
                  <a:pt x="10802" y="21599"/>
                </a:cubicBezTo>
                <a:cubicBezTo>
                  <a:pt x="9297" y="21599"/>
                  <a:pt x="7891" y="21363"/>
                  <a:pt x="6587" y="20891"/>
                </a:cubicBezTo>
                <a:cubicBezTo>
                  <a:pt x="5283" y="20416"/>
                  <a:pt x="4140" y="19774"/>
                  <a:pt x="3161" y="18968"/>
                </a:cubicBezTo>
                <a:cubicBezTo>
                  <a:pt x="2182" y="18159"/>
                  <a:pt x="1410" y="17212"/>
                  <a:pt x="843" y="16120"/>
                </a:cubicBezTo>
                <a:cubicBezTo>
                  <a:pt x="279" y="15032"/>
                  <a:pt x="0" y="13866"/>
                  <a:pt x="0" y="12613"/>
                </a:cubicBezTo>
                <a:lnTo>
                  <a:pt x="0" y="8643"/>
                </a:lnTo>
                <a:cubicBezTo>
                  <a:pt x="0" y="8496"/>
                  <a:pt x="48" y="8369"/>
                  <a:pt x="155" y="8263"/>
                </a:cubicBezTo>
                <a:cubicBezTo>
                  <a:pt x="262" y="8159"/>
                  <a:pt x="385" y="8104"/>
                  <a:pt x="535" y="8104"/>
                </a:cubicBezTo>
                <a:lnTo>
                  <a:pt x="5925" y="8104"/>
                </a:lnTo>
                <a:cubicBezTo>
                  <a:pt x="6072" y="8104"/>
                  <a:pt x="6201" y="8156"/>
                  <a:pt x="6319" y="8257"/>
                </a:cubicBezTo>
                <a:cubicBezTo>
                  <a:pt x="6432" y="8358"/>
                  <a:pt x="6486" y="8487"/>
                  <a:pt x="6486" y="8643"/>
                </a:cubicBezTo>
                <a:lnTo>
                  <a:pt x="6486" y="12613"/>
                </a:lnTo>
                <a:cubicBezTo>
                  <a:pt x="6486" y="12881"/>
                  <a:pt x="6596" y="13154"/>
                  <a:pt x="6800" y="13439"/>
                </a:cubicBezTo>
                <a:cubicBezTo>
                  <a:pt x="7005" y="13725"/>
                  <a:pt x="7298" y="13992"/>
                  <a:pt x="7676" y="14246"/>
                </a:cubicBezTo>
                <a:cubicBezTo>
                  <a:pt x="8050" y="14499"/>
                  <a:pt x="8505" y="14704"/>
                  <a:pt x="9032" y="14865"/>
                </a:cubicBezTo>
                <a:cubicBezTo>
                  <a:pt x="9561" y="15029"/>
                  <a:pt x="10152" y="15107"/>
                  <a:pt x="10802" y="15107"/>
                </a:cubicBezTo>
                <a:cubicBezTo>
                  <a:pt x="11447" y="15107"/>
                  <a:pt x="12038" y="15029"/>
                  <a:pt x="12576" y="14865"/>
                </a:cubicBezTo>
                <a:cubicBezTo>
                  <a:pt x="13112" y="14704"/>
                  <a:pt x="13566" y="14499"/>
                  <a:pt x="13944" y="14246"/>
                </a:cubicBezTo>
                <a:cubicBezTo>
                  <a:pt x="14321" y="13992"/>
                  <a:pt x="14615" y="13722"/>
                  <a:pt x="14822" y="13439"/>
                </a:cubicBezTo>
                <a:cubicBezTo>
                  <a:pt x="15029" y="13154"/>
                  <a:pt x="15130" y="12881"/>
                  <a:pt x="15130" y="12613"/>
                </a:cubicBezTo>
                <a:lnTo>
                  <a:pt x="15130" y="8643"/>
                </a:lnTo>
                <a:cubicBezTo>
                  <a:pt x="15130" y="8286"/>
                  <a:pt x="15311" y="8104"/>
                  <a:pt x="15671" y="8104"/>
                </a:cubicBezTo>
                <a:lnTo>
                  <a:pt x="21058" y="8104"/>
                </a:lnTo>
                <a:close/>
                <a:moveTo>
                  <a:pt x="21058" y="2"/>
                </a:moveTo>
                <a:cubicBezTo>
                  <a:pt x="21205" y="2"/>
                  <a:pt x="21335" y="54"/>
                  <a:pt x="21438" y="161"/>
                </a:cubicBezTo>
                <a:cubicBezTo>
                  <a:pt x="21542" y="267"/>
                  <a:pt x="21599" y="391"/>
                  <a:pt x="21599" y="541"/>
                </a:cubicBezTo>
                <a:lnTo>
                  <a:pt x="21599" y="5928"/>
                </a:lnTo>
                <a:cubicBezTo>
                  <a:pt x="21599" y="6077"/>
                  <a:pt x="21542" y="6204"/>
                  <a:pt x="21438" y="6308"/>
                </a:cubicBezTo>
                <a:cubicBezTo>
                  <a:pt x="21335" y="6414"/>
                  <a:pt x="21205" y="6466"/>
                  <a:pt x="21058" y="6466"/>
                </a:cubicBezTo>
                <a:lnTo>
                  <a:pt x="15671" y="6466"/>
                </a:lnTo>
                <a:cubicBezTo>
                  <a:pt x="15311" y="6466"/>
                  <a:pt x="15130" y="6288"/>
                  <a:pt x="15130" y="5928"/>
                </a:cubicBezTo>
                <a:lnTo>
                  <a:pt x="15130" y="541"/>
                </a:lnTo>
                <a:cubicBezTo>
                  <a:pt x="15130" y="391"/>
                  <a:pt x="15182" y="267"/>
                  <a:pt x="15282" y="161"/>
                </a:cubicBezTo>
                <a:cubicBezTo>
                  <a:pt x="15383" y="54"/>
                  <a:pt x="15513" y="2"/>
                  <a:pt x="15671" y="2"/>
                </a:cubicBezTo>
                <a:lnTo>
                  <a:pt x="21058" y="2"/>
                </a:lnTo>
                <a:close/>
              </a:path>
            </a:pathLst>
          </a:custGeom>
          <a:solidFill>
            <a:srgbClr val="BD392F"/>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98" name="Freeform 145"/>
          <p:cNvSpPr>
            <a:spLocks noChangeArrowheads="1"/>
          </p:cNvSpPr>
          <p:nvPr/>
        </p:nvSpPr>
        <p:spPr bwMode="auto">
          <a:xfrm>
            <a:off x="3781159" y="3074769"/>
            <a:ext cx="410279" cy="410173"/>
          </a:xfrm>
          <a:custGeom>
            <a:avLst/>
            <a:gdLst>
              <a:gd name="T0" fmla="*/ 83990 w 444"/>
              <a:gd name="T1" fmla="*/ 478860 h 445"/>
              <a:gd name="T2" fmla="*/ 83990 w 444"/>
              <a:gd name="T3" fmla="*/ 478860 h 445"/>
              <a:gd name="T4" fmla="*/ 148782 w 444"/>
              <a:gd name="T5" fmla="*/ 531535 h 445"/>
              <a:gd name="T6" fmla="*/ 201576 w 444"/>
              <a:gd name="T7" fmla="*/ 478860 h 445"/>
              <a:gd name="T8" fmla="*/ 148782 w 444"/>
              <a:gd name="T9" fmla="*/ 414214 h 445"/>
              <a:gd name="T10" fmla="*/ 83990 w 444"/>
              <a:gd name="T11" fmla="*/ 478860 h 445"/>
              <a:gd name="T12" fmla="*/ 382754 w 444"/>
              <a:gd name="T13" fmla="*/ 478860 h 445"/>
              <a:gd name="T14" fmla="*/ 382754 w 444"/>
              <a:gd name="T15" fmla="*/ 478860 h 445"/>
              <a:gd name="T16" fmla="*/ 446346 w 444"/>
              <a:gd name="T17" fmla="*/ 531535 h 445"/>
              <a:gd name="T18" fmla="*/ 500340 w 444"/>
              <a:gd name="T19" fmla="*/ 478860 h 445"/>
              <a:gd name="T20" fmla="*/ 446346 w 444"/>
              <a:gd name="T21" fmla="*/ 414214 h 445"/>
              <a:gd name="T22" fmla="*/ 382754 w 444"/>
              <a:gd name="T23" fmla="*/ 478860 h 445"/>
              <a:gd name="T24" fmla="*/ 190777 w 444"/>
              <a:gd name="T25" fmla="*/ 339991 h 445"/>
              <a:gd name="T26" fmla="*/ 190777 w 444"/>
              <a:gd name="T27" fmla="*/ 339991 h 445"/>
              <a:gd name="T28" fmla="*/ 520737 w 444"/>
              <a:gd name="T29" fmla="*/ 244219 h 445"/>
              <a:gd name="T30" fmla="*/ 531536 w 444"/>
              <a:gd name="T31" fmla="*/ 223867 h 445"/>
              <a:gd name="T32" fmla="*/ 531536 w 444"/>
              <a:gd name="T33" fmla="*/ 64646 h 445"/>
              <a:gd name="T34" fmla="*/ 117586 w 444"/>
              <a:gd name="T35" fmla="*/ 64646 h 445"/>
              <a:gd name="T36" fmla="*/ 117586 w 444"/>
              <a:gd name="T37" fmla="*/ 11972 h 445"/>
              <a:gd name="T38" fmla="*/ 106787 w 444"/>
              <a:gd name="T39" fmla="*/ 0 h 445"/>
              <a:gd name="T40" fmla="*/ 10799 w 444"/>
              <a:gd name="T41" fmla="*/ 0 h 445"/>
              <a:gd name="T42" fmla="*/ 0 w 444"/>
              <a:gd name="T43" fmla="*/ 11972 h 445"/>
              <a:gd name="T44" fmla="*/ 0 w 444"/>
              <a:gd name="T45" fmla="*/ 64646 h 445"/>
              <a:gd name="T46" fmla="*/ 53994 w 444"/>
              <a:gd name="T47" fmla="*/ 64646 h 445"/>
              <a:gd name="T48" fmla="*/ 117586 w 444"/>
              <a:gd name="T49" fmla="*/ 329216 h 445"/>
              <a:gd name="T50" fmla="*/ 117586 w 444"/>
              <a:gd name="T51" fmla="*/ 361539 h 445"/>
              <a:gd name="T52" fmla="*/ 117586 w 444"/>
              <a:gd name="T53" fmla="*/ 404637 h 445"/>
              <a:gd name="T54" fmla="*/ 127185 w 444"/>
              <a:gd name="T55" fmla="*/ 414214 h 445"/>
              <a:gd name="T56" fmla="*/ 148782 w 444"/>
              <a:gd name="T57" fmla="*/ 414214 h 445"/>
              <a:gd name="T58" fmla="*/ 446346 w 444"/>
              <a:gd name="T59" fmla="*/ 414214 h 445"/>
              <a:gd name="T60" fmla="*/ 520737 w 444"/>
              <a:gd name="T61" fmla="*/ 414214 h 445"/>
              <a:gd name="T62" fmla="*/ 531536 w 444"/>
              <a:gd name="T63" fmla="*/ 404637 h 445"/>
              <a:gd name="T64" fmla="*/ 531536 w 444"/>
              <a:gd name="T65" fmla="*/ 361539 h 445"/>
              <a:gd name="T66" fmla="*/ 201576 w 444"/>
              <a:gd name="T67" fmla="*/ 361539 h 445"/>
              <a:gd name="T68" fmla="*/ 190777 w 444"/>
              <a:gd name="T69" fmla="*/ 339991 h 44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solidFill>
            <a:srgbClr val="BD392F"/>
          </a:solidFill>
          <a:ln>
            <a:noFill/>
          </a:ln>
          <a:effectLst/>
        </p:spPr>
        <p:txBody>
          <a:bodyPr wrap="none" lIns="34290" tIns="17145" rIns="34290" bIns="17145" anchor="ctr"/>
          <a:lstStyle/>
          <a:p>
            <a:pPr>
              <a:defRPr/>
            </a:pPr>
            <a:endParaRPr lang="zh-CN" altLang="en-US"/>
          </a:p>
        </p:txBody>
      </p:sp>
      <p:sp>
        <p:nvSpPr>
          <p:cNvPr id="99" name="Freeform 119"/>
          <p:cNvSpPr>
            <a:spLocks noChangeArrowheads="1"/>
          </p:cNvSpPr>
          <p:nvPr/>
        </p:nvSpPr>
        <p:spPr bwMode="auto">
          <a:xfrm>
            <a:off x="5082966" y="2468599"/>
            <a:ext cx="428419" cy="382621"/>
          </a:xfrm>
          <a:custGeom>
            <a:avLst/>
            <a:gdLst>
              <a:gd name="T0" fmla="*/ 531268 w 497"/>
              <a:gd name="T1" fmla="*/ 83989 h 444"/>
              <a:gd name="T2" fmla="*/ 531268 w 497"/>
              <a:gd name="T3" fmla="*/ 83989 h 444"/>
              <a:gd name="T4" fmla="*/ 510880 w 497"/>
              <a:gd name="T5" fmla="*/ 83989 h 444"/>
              <a:gd name="T6" fmla="*/ 510880 w 497"/>
              <a:gd name="T7" fmla="*/ 531532 h 444"/>
              <a:gd name="T8" fmla="*/ 531268 w 497"/>
              <a:gd name="T9" fmla="*/ 531532 h 444"/>
              <a:gd name="T10" fmla="*/ 594828 w 497"/>
              <a:gd name="T11" fmla="*/ 477539 h 444"/>
              <a:gd name="T12" fmla="*/ 594828 w 497"/>
              <a:gd name="T13" fmla="*/ 148781 h 444"/>
              <a:gd name="T14" fmla="*/ 531268 w 497"/>
              <a:gd name="T15" fmla="*/ 83989 h 444"/>
              <a:gd name="T16" fmla="*/ 0 w 497"/>
              <a:gd name="T17" fmla="*/ 148781 h 444"/>
              <a:gd name="T18" fmla="*/ 0 w 497"/>
              <a:gd name="T19" fmla="*/ 148781 h 444"/>
              <a:gd name="T20" fmla="*/ 0 w 497"/>
              <a:gd name="T21" fmla="*/ 477539 h 444"/>
              <a:gd name="T22" fmla="*/ 63560 w 497"/>
              <a:gd name="T23" fmla="*/ 531532 h 444"/>
              <a:gd name="T24" fmla="*/ 85147 w 497"/>
              <a:gd name="T25" fmla="*/ 531532 h 444"/>
              <a:gd name="T26" fmla="*/ 85147 w 497"/>
              <a:gd name="T27" fmla="*/ 83989 h 444"/>
              <a:gd name="T28" fmla="*/ 63560 w 497"/>
              <a:gd name="T29" fmla="*/ 83989 h 444"/>
              <a:gd name="T30" fmla="*/ 0 w 497"/>
              <a:gd name="T31" fmla="*/ 148781 h 444"/>
              <a:gd name="T32" fmla="*/ 404147 w 497"/>
              <a:gd name="T33" fmla="*/ 31196 h 444"/>
              <a:gd name="T34" fmla="*/ 404147 w 497"/>
              <a:gd name="T35" fmla="*/ 31196 h 444"/>
              <a:gd name="T36" fmla="*/ 297414 w 497"/>
              <a:gd name="T37" fmla="*/ 0 h 444"/>
              <a:gd name="T38" fmla="*/ 191880 w 497"/>
              <a:gd name="T39" fmla="*/ 31196 h 444"/>
              <a:gd name="T40" fmla="*/ 191880 w 497"/>
              <a:gd name="T41" fmla="*/ 83989 h 444"/>
              <a:gd name="T42" fmla="*/ 128320 w 497"/>
              <a:gd name="T43" fmla="*/ 83989 h 444"/>
              <a:gd name="T44" fmla="*/ 128320 w 497"/>
              <a:gd name="T45" fmla="*/ 531532 h 444"/>
              <a:gd name="T46" fmla="*/ 467707 w 497"/>
              <a:gd name="T47" fmla="*/ 531532 h 444"/>
              <a:gd name="T48" fmla="*/ 467707 w 497"/>
              <a:gd name="T49" fmla="*/ 83989 h 444"/>
              <a:gd name="T50" fmla="*/ 404147 w 497"/>
              <a:gd name="T51" fmla="*/ 83989 h 444"/>
              <a:gd name="T52" fmla="*/ 404147 w 497"/>
              <a:gd name="T53" fmla="*/ 31196 h 444"/>
              <a:gd name="T54" fmla="*/ 360974 w 497"/>
              <a:gd name="T55" fmla="*/ 83989 h 444"/>
              <a:gd name="T56" fmla="*/ 360974 w 497"/>
              <a:gd name="T57" fmla="*/ 83989 h 444"/>
              <a:gd name="T58" fmla="*/ 233854 w 497"/>
              <a:gd name="T59" fmla="*/ 83989 h 444"/>
              <a:gd name="T60" fmla="*/ 233854 w 497"/>
              <a:gd name="T61" fmla="*/ 52793 h 444"/>
              <a:gd name="T62" fmla="*/ 297414 w 497"/>
              <a:gd name="T63" fmla="*/ 31196 h 444"/>
              <a:gd name="T64" fmla="*/ 360974 w 497"/>
              <a:gd name="T65" fmla="*/ 52793 h 444"/>
              <a:gd name="T66" fmla="*/ 360974 w 497"/>
              <a:gd name="T67" fmla="*/ 83989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rgbClr val="BD392F"/>
          </a:solidFill>
          <a:ln>
            <a:noFill/>
          </a:ln>
          <a:effectLst/>
        </p:spPr>
        <p:txBody>
          <a:bodyPr wrap="none" lIns="34290" tIns="17145" rIns="34290" bIns="17145" anchor="ctr"/>
          <a:lstStyle/>
          <a:p>
            <a:pPr>
              <a:defRPr/>
            </a:pPr>
            <a:endParaRPr lang="zh-CN" altLang="en-US"/>
          </a:p>
        </p:txBody>
      </p:sp>
      <p:sp>
        <p:nvSpPr>
          <p:cNvPr id="100" name="Freeform 101"/>
          <p:cNvSpPr>
            <a:spLocks noEditPoints="1"/>
          </p:cNvSpPr>
          <p:nvPr/>
        </p:nvSpPr>
        <p:spPr bwMode="auto">
          <a:xfrm>
            <a:off x="6631732" y="1812943"/>
            <a:ext cx="551621" cy="365532"/>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rgbClr val="BD392F"/>
          </a:solidFill>
          <a:ln w="9525">
            <a:noFill/>
            <a:round/>
          </a:ln>
        </p:spPr>
        <p:txBody>
          <a:bodyPr vert="horz" wrap="square" lIns="68580" tIns="34290" rIns="68580" bIns="34290" numCol="1" anchor="t" anchorCtr="0" compatLnSpc="1"/>
          <a:lstStyle/>
          <a:p>
            <a:endParaRPr lang="en-US"/>
          </a:p>
        </p:txBody>
      </p:sp>
      <p:sp>
        <p:nvSpPr>
          <p:cNvPr id="24" name="矩形 23"/>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25" name="直接连接符 24"/>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1+#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additive="base">
                                        <p:cTn id="12" dur="500" fill="hold"/>
                                        <p:tgtEl>
                                          <p:spTgt spid="81"/>
                                        </p:tgtEl>
                                        <p:attrNameLst>
                                          <p:attrName>ppt_x</p:attrName>
                                        </p:attrNameLst>
                                      </p:cBhvr>
                                      <p:tavLst>
                                        <p:tav tm="0">
                                          <p:val>
                                            <p:strVal val="0-#ppt_w/2"/>
                                          </p:val>
                                        </p:tav>
                                        <p:tav tm="100000">
                                          <p:val>
                                            <p:strVal val="#ppt_x"/>
                                          </p:val>
                                        </p:tav>
                                      </p:tavLst>
                                    </p:anim>
                                    <p:anim calcmode="lin" valueType="num">
                                      <p:cBhvr additive="base">
                                        <p:cTn id="13" dur="500" fill="hold"/>
                                        <p:tgtEl>
                                          <p:spTgt spid="8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84"/>
                                        </p:tgtEl>
                                        <p:attrNameLst>
                                          <p:attrName>style.visibility</p:attrName>
                                        </p:attrNameLst>
                                      </p:cBhvr>
                                      <p:to>
                                        <p:strVal val="visible"/>
                                      </p:to>
                                    </p:set>
                                    <p:anim calcmode="lin" valueType="num">
                                      <p:cBhvr additive="base">
                                        <p:cTn id="17" dur="500" fill="hold"/>
                                        <p:tgtEl>
                                          <p:spTgt spid="84"/>
                                        </p:tgtEl>
                                        <p:attrNameLst>
                                          <p:attrName>ppt_x</p:attrName>
                                        </p:attrNameLst>
                                      </p:cBhvr>
                                      <p:tavLst>
                                        <p:tav tm="0">
                                          <p:val>
                                            <p:strVal val="1+#ppt_w/2"/>
                                          </p:val>
                                        </p:tav>
                                        <p:tav tm="100000">
                                          <p:val>
                                            <p:strVal val="#ppt_x"/>
                                          </p:val>
                                        </p:tav>
                                      </p:tavLst>
                                    </p:anim>
                                    <p:anim calcmode="lin" valueType="num">
                                      <p:cBhvr additive="base">
                                        <p:cTn id="18" dur="500" fill="hold"/>
                                        <p:tgtEl>
                                          <p:spTgt spid="8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82"/>
                                        </p:tgtEl>
                                        <p:attrNameLst>
                                          <p:attrName>style.visibility</p:attrName>
                                        </p:attrNameLst>
                                      </p:cBhvr>
                                      <p:to>
                                        <p:strVal val="visible"/>
                                      </p:to>
                                    </p:set>
                                    <p:anim calcmode="lin" valueType="num">
                                      <p:cBhvr additive="base">
                                        <p:cTn id="22" dur="500" fill="hold"/>
                                        <p:tgtEl>
                                          <p:spTgt spid="82"/>
                                        </p:tgtEl>
                                        <p:attrNameLst>
                                          <p:attrName>ppt_x</p:attrName>
                                        </p:attrNameLst>
                                      </p:cBhvr>
                                      <p:tavLst>
                                        <p:tav tm="0">
                                          <p:val>
                                            <p:strVal val="0-#ppt_w/2"/>
                                          </p:val>
                                        </p:tav>
                                        <p:tav tm="100000">
                                          <p:val>
                                            <p:strVal val="#ppt_x"/>
                                          </p:val>
                                        </p:tav>
                                      </p:tavLst>
                                    </p:anim>
                                    <p:anim calcmode="lin" valueType="num">
                                      <p:cBhvr additive="base">
                                        <p:cTn id="23" dur="50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3" grpId="0"/>
      <p:bldP spid="8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22</a:t>
            </a:fld>
            <a:endParaRPr lang="zh-CN" altLang="en-US"/>
          </a:p>
        </p:txBody>
      </p:sp>
      <p:grpSp>
        <p:nvGrpSpPr>
          <p:cNvPr id="3" name="组合 2"/>
          <p:cNvGrpSpPr/>
          <p:nvPr/>
        </p:nvGrpSpPr>
        <p:grpSpPr>
          <a:xfrm>
            <a:off x="1110549" y="1421128"/>
            <a:ext cx="2057175" cy="2754813"/>
            <a:chOff x="486495" y="1440651"/>
            <a:chExt cx="2057175" cy="2754813"/>
          </a:xfrm>
        </p:grpSpPr>
        <p:sp>
          <p:nvSpPr>
            <p:cNvPr id="15" name="圆角矩形 14"/>
            <p:cNvSpPr/>
            <p:nvPr/>
          </p:nvSpPr>
          <p:spPr>
            <a:xfrm>
              <a:off x="486495" y="1440651"/>
              <a:ext cx="2057175" cy="2754813"/>
            </a:xfrm>
            <a:prstGeom prst="roundRect">
              <a:avLst/>
            </a:prstGeom>
            <a:gradFill>
              <a:gsLst>
                <a:gs pos="0">
                  <a:schemeClr val="bg1">
                    <a:lumMod val="85000"/>
                  </a:schemeClr>
                </a:gs>
                <a:gs pos="1000">
                  <a:schemeClr val="bg1"/>
                </a:gs>
                <a:gs pos="70000">
                  <a:schemeClr val="bg1">
                    <a:lumMod val="85000"/>
                  </a:schemeClr>
                </a:gs>
              </a:gsLst>
              <a:lin ang="8400000" scaled="0"/>
            </a:gradFill>
            <a:ln w="19050">
              <a:noFill/>
            </a:ln>
            <a:effectLst>
              <a:outerShdw blurRad="254000" dist="127000" dir="8160000" algn="ctr" rotWithShape="0">
                <a:srgbClr val="000000">
                  <a:alpha val="3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539552" y="1511701"/>
              <a:ext cx="1951062" cy="2612715"/>
            </a:xfrm>
            <a:prstGeom prst="roundRect">
              <a:avLst/>
            </a:prstGeom>
            <a:gradFill flip="none" rotWithShape="1">
              <a:gsLst>
                <a:gs pos="100000">
                  <a:srgbClr val="FCFCFC"/>
                </a:gs>
                <a:gs pos="0">
                  <a:srgbClr val="CCCCCC"/>
                </a:gs>
              </a:gsLst>
              <a:lin ang="7200000" scaled="0"/>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椭圆 30"/>
          <p:cNvSpPr/>
          <p:nvPr/>
        </p:nvSpPr>
        <p:spPr>
          <a:xfrm flipH="1" flipV="1">
            <a:off x="1671059" y="1688131"/>
            <a:ext cx="936153" cy="936154"/>
          </a:xfrm>
          <a:prstGeom prst="ellipse">
            <a:avLst/>
          </a:prstGeom>
          <a:gradFill flip="none" rotWithShape="1">
            <a:gsLst>
              <a:gs pos="100000">
                <a:srgbClr val="FCFCFC"/>
              </a:gs>
              <a:gs pos="0">
                <a:schemeClr val="bg1">
                  <a:lumMod val="65000"/>
                </a:schemeClr>
              </a:gs>
            </a:gsLst>
            <a:lin ang="7200000" scaled="0"/>
            <a:tileRect/>
          </a:gradFill>
          <a:ln w="12700">
            <a:gradFill>
              <a:gsLst>
                <a:gs pos="89000">
                  <a:schemeClr val="bg1">
                    <a:lumMod val="50000"/>
                  </a:schemeClr>
                </a:gs>
                <a:gs pos="0">
                  <a:schemeClr val="bg1"/>
                </a:gs>
              </a:gsLst>
              <a:lin ang="186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8117" tIns="64058" rIns="128117" bIns="64058" rtlCol="0" anchor="ctr"/>
          <a:lstStyle/>
          <a:p>
            <a:pPr algn="ctr"/>
            <a:endParaRPr lang="zh-CN" altLang="en-US"/>
          </a:p>
        </p:txBody>
      </p:sp>
      <p:sp>
        <p:nvSpPr>
          <p:cNvPr id="19" name="Content Placeholder 2"/>
          <p:cNvSpPr txBox="1"/>
          <p:nvPr/>
        </p:nvSpPr>
        <p:spPr bwMode="auto">
          <a:xfrm>
            <a:off x="1217070" y="2784515"/>
            <a:ext cx="1818744"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grpSp>
        <p:nvGrpSpPr>
          <p:cNvPr id="20" name="组合 19"/>
          <p:cNvGrpSpPr/>
          <p:nvPr/>
        </p:nvGrpSpPr>
        <p:grpSpPr>
          <a:xfrm>
            <a:off x="3363418" y="1421128"/>
            <a:ext cx="2057175" cy="2754813"/>
            <a:chOff x="486495" y="1440651"/>
            <a:chExt cx="2057175" cy="2754813"/>
          </a:xfrm>
        </p:grpSpPr>
        <p:sp>
          <p:nvSpPr>
            <p:cNvPr id="21" name="圆角矩形 20"/>
            <p:cNvSpPr/>
            <p:nvPr/>
          </p:nvSpPr>
          <p:spPr>
            <a:xfrm>
              <a:off x="486495" y="1440651"/>
              <a:ext cx="2057175" cy="2754813"/>
            </a:xfrm>
            <a:prstGeom prst="roundRect">
              <a:avLst/>
            </a:prstGeom>
            <a:gradFill>
              <a:gsLst>
                <a:gs pos="0">
                  <a:schemeClr val="bg1">
                    <a:lumMod val="85000"/>
                  </a:schemeClr>
                </a:gs>
                <a:gs pos="1000">
                  <a:schemeClr val="bg1"/>
                </a:gs>
                <a:gs pos="70000">
                  <a:schemeClr val="bg1">
                    <a:lumMod val="85000"/>
                  </a:schemeClr>
                </a:gs>
              </a:gsLst>
              <a:lin ang="8400000" scaled="0"/>
            </a:gradFill>
            <a:ln w="19050">
              <a:noFill/>
            </a:ln>
            <a:effectLst>
              <a:outerShdw blurRad="254000" dist="127000" dir="8160000" algn="ctr" rotWithShape="0">
                <a:srgbClr val="000000">
                  <a:alpha val="3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539552" y="1511701"/>
              <a:ext cx="1951062" cy="2612715"/>
            </a:xfrm>
            <a:prstGeom prst="roundRect">
              <a:avLst/>
            </a:prstGeom>
            <a:gradFill flip="none" rotWithShape="1">
              <a:gsLst>
                <a:gs pos="100000">
                  <a:srgbClr val="FCFCFC"/>
                </a:gs>
                <a:gs pos="0">
                  <a:srgbClr val="CCCCCC"/>
                </a:gs>
              </a:gsLst>
              <a:lin ang="7200000" scaled="0"/>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椭圆 22"/>
          <p:cNvSpPr/>
          <p:nvPr/>
        </p:nvSpPr>
        <p:spPr>
          <a:xfrm flipH="1" flipV="1">
            <a:off x="3923928" y="1688131"/>
            <a:ext cx="936153" cy="936154"/>
          </a:xfrm>
          <a:prstGeom prst="ellipse">
            <a:avLst/>
          </a:prstGeom>
          <a:gradFill flip="none" rotWithShape="1">
            <a:gsLst>
              <a:gs pos="100000">
                <a:srgbClr val="FCFCFC"/>
              </a:gs>
              <a:gs pos="0">
                <a:schemeClr val="bg1">
                  <a:lumMod val="65000"/>
                </a:schemeClr>
              </a:gs>
            </a:gsLst>
            <a:lin ang="7200000" scaled="0"/>
            <a:tileRect/>
          </a:gradFill>
          <a:ln w="12700">
            <a:gradFill>
              <a:gsLst>
                <a:gs pos="89000">
                  <a:schemeClr val="bg1">
                    <a:lumMod val="50000"/>
                  </a:schemeClr>
                </a:gs>
                <a:gs pos="0">
                  <a:schemeClr val="bg1"/>
                </a:gs>
              </a:gsLst>
              <a:lin ang="186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8117" tIns="64058" rIns="128117" bIns="64058" rtlCol="0" anchor="ctr"/>
          <a:lstStyle/>
          <a:p>
            <a:pPr algn="ctr"/>
            <a:endParaRPr lang="zh-CN" altLang="en-US"/>
          </a:p>
        </p:txBody>
      </p:sp>
      <p:sp>
        <p:nvSpPr>
          <p:cNvPr id="24" name="Content Placeholder 2"/>
          <p:cNvSpPr txBox="1"/>
          <p:nvPr/>
        </p:nvSpPr>
        <p:spPr bwMode="auto">
          <a:xfrm>
            <a:off x="3469939" y="2784515"/>
            <a:ext cx="1818744"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grpSp>
        <p:nvGrpSpPr>
          <p:cNvPr id="25" name="组合 24"/>
          <p:cNvGrpSpPr/>
          <p:nvPr/>
        </p:nvGrpSpPr>
        <p:grpSpPr>
          <a:xfrm>
            <a:off x="5589020" y="1434381"/>
            <a:ext cx="2057175" cy="2754813"/>
            <a:chOff x="486495" y="1440651"/>
            <a:chExt cx="2057175" cy="2754813"/>
          </a:xfrm>
        </p:grpSpPr>
        <p:sp>
          <p:nvSpPr>
            <p:cNvPr id="26" name="圆角矩形 25"/>
            <p:cNvSpPr/>
            <p:nvPr/>
          </p:nvSpPr>
          <p:spPr>
            <a:xfrm>
              <a:off x="486495" y="1440651"/>
              <a:ext cx="2057175" cy="2754813"/>
            </a:xfrm>
            <a:prstGeom prst="roundRect">
              <a:avLst/>
            </a:prstGeom>
            <a:gradFill>
              <a:gsLst>
                <a:gs pos="0">
                  <a:schemeClr val="bg1">
                    <a:lumMod val="85000"/>
                  </a:schemeClr>
                </a:gs>
                <a:gs pos="1000">
                  <a:schemeClr val="bg1"/>
                </a:gs>
                <a:gs pos="70000">
                  <a:schemeClr val="bg1">
                    <a:lumMod val="85000"/>
                  </a:schemeClr>
                </a:gs>
              </a:gsLst>
              <a:lin ang="8400000" scaled="0"/>
            </a:gradFill>
            <a:ln w="19050">
              <a:noFill/>
            </a:ln>
            <a:effectLst>
              <a:outerShdw blurRad="254000" dist="127000" dir="8160000" algn="ctr" rotWithShape="0">
                <a:srgbClr val="000000">
                  <a:alpha val="34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539552" y="1511701"/>
              <a:ext cx="1951062" cy="2612715"/>
            </a:xfrm>
            <a:prstGeom prst="roundRect">
              <a:avLst/>
            </a:prstGeom>
            <a:gradFill flip="none" rotWithShape="1">
              <a:gsLst>
                <a:gs pos="100000">
                  <a:srgbClr val="FCFCFC"/>
                </a:gs>
                <a:gs pos="0">
                  <a:srgbClr val="CCCCCC"/>
                </a:gs>
              </a:gsLst>
              <a:lin ang="7200000" scaled="0"/>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椭圆 29"/>
          <p:cNvSpPr/>
          <p:nvPr/>
        </p:nvSpPr>
        <p:spPr>
          <a:xfrm flipH="1" flipV="1">
            <a:off x="6149530" y="1701384"/>
            <a:ext cx="936153" cy="936154"/>
          </a:xfrm>
          <a:prstGeom prst="ellipse">
            <a:avLst/>
          </a:prstGeom>
          <a:gradFill flip="none" rotWithShape="1">
            <a:gsLst>
              <a:gs pos="100000">
                <a:srgbClr val="FCFCFC"/>
              </a:gs>
              <a:gs pos="0">
                <a:schemeClr val="bg1">
                  <a:lumMod val="65000"/>
                </a:schemeClr>
              </a:gs>
            </a:gsLst>
            <a:lin ang="7200000" scaled="0"/>
            <a:tileRect/>
          </a:gradFill>
          <a:ln w="12700">
            <a:gradFill>
              <a:gsLst>
                <a:gs pos="89000">
                  <a:schemeClr val="bg1">
                    <a:lumMod val="50000"/>
                  </a:schemeClr>
                </a:gs>
                <a:gs pos="0">
                  <a:schemeClr val="bg1"/>
                </a:gs>
              </a:gsLst>
              <a:lin ang="186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8117" tIns="64058" rIns="128117" bIns="64058" rtlCol="0" anchor="ctr"/>
          <a:lstStyle/>
          <a:p>
            <a:pPr algn="ctr"/>
            <a:endParaRPr lang="zh-CN" altLang="en-US"/>
          </a:p>
        </p:txBody>
      </p:sp>
      <p:sp>
        <p:nvSpPr>
          <p:cNvPr id="32" name="Content Placeholder 2"/>
          <p:cNvSpPr txBox="1"/>
          <p:nvPr/>
        </p:nvSpPr>
        <p:spPr bwMode="auto">
          <a:xfrm>
            <a:off x="5695541" y="2797768"/>
            <a:ext cx="1818744"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44" name="Freeform 97"/>
          <p:cNvSpPr>
            <a:spLocks noChangeArrowheads="1"/>
          </p:cNvSpPr>
          <p:nvPr/>
        </p:nvSpPr>
        <p:spPr bwMode="auto">
          <a:xfrm>
            <a:off x="1937471" y="1988925"/>
            <a:ext cx="377942" cy="323579"/>
          </a:xfrm>
          <a:custGeom>
            <a:avLst/>
            <a:gdLst>
              <a:gd name="T0" fmla="*/ 275829 w 497"/>
              <a:gd name="T1" fmla="*/ 277437 h 426"/>
              <a:gd name="T2" fmla="*/ 275829 w 497"/>
              <a:gd name="T3" fmla="*/ 277437 h 426"/>
              <a:gd name="T4" fmla="*/ 328597 w 497"/>
              <a:gd name="T5" fmla="*/ 277437 h 426"/>
              <a:gd name="T6" fmla="*/ 328597 w 497"/>
              <a:gd name="T7" fmla="*/ 330282 h 426"/>
              <a:gd name="T8" fmla="*/ 594832 w 497"/>
              <a:gd name="T9" fmla="*/ 330282 h 426"/>
              <a:gd name="T10" fmla="*/ 584038 w 497"/>
              <a:gd name="T11" fmla="*/ 159736 h 426"/>
              <a:gd name="T12" fmla="*/ 531271 w 497"/>
              <a:gd name="T13" fmla="*/ 96082 h 426"/>
              <a:gd name="T14" fmla="*/ 435330 w 497"/>
              <a:gd name="T15" fmla="*/ 96082 h 426"/>
              <a:gd name="T16" fmla="*/ 404150 w 497"/>
              <a:gd name="T17" fmla="*/ 32428 h 426"/>
              <a:gd name="T18" fmla="*/ 359777 w 497"/>
              <a:gd name="T19" fmla="*/ 0 h 426"/>
              <a:gd name="T20" fmla="*/ 232656 w 497"/>
              <a:gd name="T21" fmla="*/ 0 h 426"/>
              <a:gd name="T22" fmla="*/ 201475 w 497"/>
              <a:gd name="T23" fmla="*/ 32428 h 426"/>
              <a:gd name="T24" fmla="*/ 159501 w 497"/>
              <a:gd name="T25" fmla="*/ 96082 h 426"/>
              <a:gd name="T26" fmla="*/ 63561 w 497"/>
              <a:gd name="T27" fmla="*/ 96082 h 426"/>
              <a:gd name="T28" fmla="*/ 10793 w 497"/>
              <a:gd name="T29" fmla="*/ 159736 h 426"/>
              <a:gd name="T30" fmla="*/ 0 w 497"/>
              <a:gd name="T31" fmla="*/ 330282 h 426"/>
              <a:gd name="T32" fmla="*/ 275829 w 497"/>
              <a:gd name="T33" fmla="*/ 330282 h 426"/>
              <a:gd name="T34" fmla="*/ 275829 w 497"/>
              <a:gd name="T35" fmla="*/ 277437 h 426"/>
              <a:gd name="T36" fmla="*/ 223062 w 497"/>
              <a:gd name="T37" fmla="*/ 63654 h 426"/>
              <a:gd name="T38" fmla="*/ 223062 w 497"/>
              <a:gd name="T39" fmla="*/ 63654 h 426"/>
              <a:gd name="T40" fmla="*/ 254243 w 497"/>
              <a:gd name="T41" fmla="*/ 43237 h 426"/>
              <a:gd name="T42" fmla="*/ 340589 w 497"/>
              <a:gd name="T43" fmla="*/ 43237 h 426"/>
              <a:gd name="T44" fmla="*/ 370571 w 497"/>
              <a:gd name="T45" fmla="*/ 63654 h 426"/>
              <a:gd name="T46" fmla="*/ 382563 w 497"/>
              <a:gd name="T47" fmla="*/ 96082 h 426"/>
              <a:gd name="T48" fmla="*/ 212269 w 497"/>
              <a:gd name="T49" fmla="*/ 96082 h 426"/>
              <a:gd name="T50" fmla="*/ 223062 w 497"/>
              <a:gd name="T51" fmla="*/ 63654 h 426"/>
              <a:gd name="T52" fmla="*/ 328597 w 497"/>
              <a:gd name="T53" fmla="*/ 426364 h 426"/>
              <a:gd name="T54" fmla="*/ 328597 w 497"/>
              <a:gd name="T55" fmla="*/ 426364 h 426"/>
              <a:gd name="T56" fmla="*/ 275829 w 497"/>
              <a:gd name="T57" fmla="*/ 426364 h 426"/>
              <a:gd name="T58" fmla="*/ 275829 w 497"/>
              <a:gd name="T59" fmla="*/ 362710 h 426"/>
              <a:gd name="T60" fmla="*/ 10793 w 497"/>
              <a:gd name="T61" fmla="*/ 362710 h 426"/>
              <a:gd name="T62" fmla="*/ 20387 w 497"/>
              <a:gd name="T63" fmla="*/ 457591 h 426"/>
              <a:gd name="T64" fmla="*/ 74354 w 497"/>
              <a:gd name="T65" fmla="*/ 510436 h 426"/>
              <a:gd name="T66" fmla="*/ 520478 w 497"/>
              <a:gd name="T67" fmla="*/ 510436 h 426"/>
              <a:gd name="T68" fmla="*/ 573245 w 497"/>
              <a:gd name="T69" fmla="*/ 457591 h 426"/>
              <a:gd name="T70" fmla="*/ 584038 w 497"/>
              <a:gd name="T71" fmla="*/ 362710 h 426"/>
              <a:gd name="T72" fmla="*/ 328597 w 497"/>
              <a:gd name="T73" fmla="*/ 362710 h 426"/>
              <a:gd name="T74" fmla="*/ 328597 w 497"/>
              <a:gd name="T75" fmla="*/ 426364 h 4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rgbClr val="BD392F"/>
          </a:solidFill>
          <a:ln>
            <a:noFill/>
          </a:ln>
          <a:effectLst>
            <a:innerShdw blurRad="114300">
              <a:prstClr val="black"/>
            </a:innerShdw>
          </a:effectLst>
        </p:spPr>
        <p:txBody>
          <a:bodyPr wrap="none" lIns="34290" tIns="17145" rIns="34290" bIns="17145" anchor="ctr"/>
          <a:lstStyle/>
          <a:p>
            <a:pPr>
              <a:defRPr/>
            </a:pPr>
            <a:endParaRPr lang="zh-CN" altLang="en-US"/>
          </a:p>
        </p:txBody>
      </p:sp>
      <p:sp>
        <p:nvSpPr>
          <p:cNvPr id="45" name="AutoShape 69"/>
          <p:cNvSpPr/>
          <p:nvPr/>
        </p:nvSpPr>
        <p:spPr bwMode="auto">
          <a:xfrm>
            <a:off x="4223713" y="1955818"/>
            <a:ext cx="402174" cy="400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09" y="6866"/>
                </a:moveTo>
                <a:cubicBezTo>
                  <a:pt x="18209" y="7363"/>
                  <a:pt x="18439" y="7917"/>
                  <a:pt x="18600" y="8529"/>
                </a:cubicBezTo>
                <a:cubicBezTo>
                  <a:pt x="19045" y="8620"/>
                  <a:pt x="19512" y="8679"/>
                  <a:pt x="20005" y="8705"/>
                </a:cubicBezTo>
                <a:cubicBezTo>
                  <a:pt x="20498" y="8733"/>
                  <a:pt x="20957" y="8820"/>
                  <a:pt x="21381" y="8976"/>
                </a:cubicBezTo>
                <a:cubicBezTo>
                  <a:pt x="21526" y="9012"/>
                  <a:pt x="21599" y="9091"/>
                  <a:pt x="21599" y="9218"/>
                </a:cubicBezTo>
                <a:lnTo>
                  <a:pt x="21599" y="12409"/>
                </a:lnTo>
                <a:cubicBezTo>
                  <a:pt x="21599" y="12516"/>
                  <a:pt x="21464" y="12612"/>
                  <a:pt x="21197" y="12697"/>
                </a:cubicBezTo>
                <a:cubicBezTo>
                  <a:pt x="20931" y="12787"/>
                  <a:pt x="20622" y="12852"/>
                  <a:pt x="20268" y="12909"/>
                </a:cubicBezTo>
                <a:cubicBezTo>
                  <a:pt x="19917" y="12962"/>
                  <a:pt x="19574" y="13002"/>
                  <a:pt x="19240" y="13030"/>
                </a:cubicBezTo>
                <a:cubicBezTo>
                  <a:pt x="18903" y="13056"/>
                  <a:pt x="18682" y="13078"/>
                  <a:pt x="18574" y="13098"/>
                </a:cubicBezTo>
                <a:cubicBezTo>
                  <a:pt x="18447" y="13612"/>
                  <a:pt x="18237" y="14137"/>
                  <a:pt x="17937" y="14679"/>
                </a:cubicBezTo>
                <a:cubicBezTo>
                  <a:pt x="18433" y="15416"/>
                  <a:pt x="18982" y="16125"/>
                  <a:pt x="19577" y="16802"/>
                </a:cubicBezTo>
                <a:lnTo>
                  <a:pt x="19659" y="17006"/>
                </a:lnTo>
                <a:cubicBezTo>
                  <a:pt x="19659" y="17076"/>
                  <a:pt x="19535" y="17251"/>
                  <a:pt x="19285" y="17522"/>
                </a:cubicBezTo>
                <a:cubicBezTo>
                  <a:pt x="19036" y="17799"/>
                  <a:pt x="18756" y="18096"/>
                  <a:pt x="18439" y="18412"/>
                </a:cubicBezTo>
                <a:cubicBezTo>
                  <a:pt x="18121" y="18725"/>
                  <a:pt x="17821" y="19008"/>
                  <a:pt x="17538" y="19256"/>
                </a:cubicBezTo>
                <a:cubicBezTo>
                  <a:pt x="17252" y="19505"/>
                  <a:pt x="17068" y="19626"/>
                  <a:pt x="16988" y="19626"/>
                </a:cubicBezTo>
                <a:cubicBezTo>
                  <a:pt x="16969" y="19626"/>
                  <a:pt x="16850" y="19541"/>
                  <a:pt x="16629" y="19377"/>
                </a:cubicBezTo>
                <a:cubicBezTo>
                  <a:pt x="16408" y="19211"/>
                  <a:pt x="16164" y="19025"/>
                  <a:pt x="15895" y="18821"/>
                </a:cubicBezTo>
                <a:cubicBezTo>
                  <a:pt x="15629" y="18621"/>
                  <a:pt x="15377" y="18426"/>
                  <a:pt x="15136" y="18240"/>
                </a:cubicBezTo>
                <a:cubicBezTo>
                  <a:pt x="14898" y="18056"/>
                  <a:pt x="14745" y="17946"/>
                  <a:pt x="14683" y="17909"/>
                </a:cubicBezTo>
                <a:cubicBezTo>
                  <a:pt x="14419" y="18053"/>
                  <a:pt x="14156" y="18177"/>
                  <a:pt x="13890" y="18282"/>
                </a:cubicBezTo>
                <a:cubicBezTo>
                  <a:pt x="13623" y="18384"/>
                  <a:pt x="13354" y="18471"/>
                  <a:pt x="13082" y="18545"/>
                </a:cubicBezTo>
                <a:cubicBezTo>
                  <a:pt x="13065" y="18655"/>
                  <a:pt x="13040" y="18875"/>
                  <a:pt x="13009" y="19214"/>
                </a:cubicBezTo>
                <a:cubicBezTo>
                  <a:pt x="12978" y="19553"/>
                  <a:pt x="12932" y="19894"/>
                  <a:pt x="12878" y="20242"/>
                </a:cubicBezTo>
                <a:cubicBezTo>
                  <a:pt x="12825" y="20589"/>
                  <a:pt x="12762" y="20902"/>
                  <a:pt x="12692" y="21179"/>
                </a:cubicBezTo>
                <a:cubicBezTo>
                  <a:pt x="12618" y="21461"/>
                  <a:pt x="12522" y="21599"/>
                  <a:pt x="12405" y="21599"/>
                </a:cubicBezTo>
                <a:lnTo>
                  <a:pt x="9191" y="21599"/>
                </a:lnTo>
                <a:cubicBezTo>
                  <a:pt x="9063" y="21599"/>
                  <a:pt x="8978" y="21520"/>
                  <a:pt x="8933" y="21371"/>
                </a:cubicBezTo>
                <a:cubicBezTo>
                  <a:pt x="8805" y="20928"/>
                  <a:pt x="8721" y="20462"/>
                  <a:pt x="8678" y="19979"/>
                </a:cubicBezTo>
                <a:cubicBezTo>
                  <a:pt x="8630" y="19493"/>
                  <a:pt x="8582" y="19030"/>
                  <a:pt x="8528" y="18584"/>
                </a:cubicBezTo>
                <a:cubicBezTo>
                  <a:pt x="7976" y="18423"/>
                  <a:pt x="7446" y="18197"/>
                  <a:pt x="6942" y="17909"/>
                </a:cubicBezTo>
                <a:cubicBezTo>
                  <a:pt x="6568" y="18191"/>
                  <a:pt x="6202" y="18460"/>
                  <a:pt x="5843" y="18725"/>
                </a:cubicBezTo>
                <a:cubicBezTo>
                  <a:pt x="5480" y="18993"/>
                  <a:pt x="5123" y="19276"/>
                  <a:pt x="4772" y="19572"/>
                </a:cubicBezTo>
                <a:lnTo>
                  <a:pt x="4608" y="19626"/>
                </a:lnTo>
                <a:cubicBezTo>
                  <a:pt x="4554" y="19626"/>
                  <a:pt x="4387" y="19504"/>
                  <a:pt x="4107" y="19256"/>
                </a:cubicBezTo>
                <a:cubicBezTo>
                  <a:pt x="3826" y="19007"/>
                  <a:pt x="3534" y="18725"/>
                  <a:pt x="3231" y="18412"/>
                </a:cubicBezTo>
                <a:cubicBezTo>
                  <a:pt x="2928" y="18095"/>
                  <a:pt x="2653" y="17799"/>
                  <a:pt x="2404" y="17522"/>
                </a:cubicBezTo>
                <a:cubicBezTo>
                  <a:pt x="2155" y="17251"/>
                  <a:pt x="2030" y="17076"/>
                  <a:pt x="2030" y="17006"/>
                </a:cubicBezTo>
                <a:cubicBezTo>
                  <a:pt x="2030" y="16986"/>
                  <a:pt x="2104" y="16867"/>
                  <a:pt x="2248" y="16647"/>
                </a:cubicBezTo>
                <a:cubicBezTo>
                  <a:pt x="2393" y="16427"/>
                  <a:pt x="2563" y="16184"/>
                  <a:pt x="2758" y="15924"/>
                </a:cubicBezTo>
                <a:cubicBezTo>
                  <a:pt x="2951" y="15662"/>
                  <a:pt x="3141" y="15410"/>
                  <a:pt x="3328" y="15173"/>
                </a:cubicBezTo>
                <a:cubicBezTo>
                  <a:pt x="3512" y="14933"/>
                  <a:pt x="3631" y="14778"/>
                  <a:pt x="3687" y="14704"/>
                </a:cubicBezTo>
                <a:cubicBezTo>
                  <a:pt x="3387" y="14210"/>
                  <a:pt x="3158" y="13657"/>
                  <a:pt x="2996" y="13044"/>
                </a:cubicBezTo>
                <a:cubicBezTo>
                  <a:pt x="2535" y="12951"/>
                  <a:pt x="2062" y="12897"/>
                  <a:pt x="1577" y="12869"/>
                </a:cubicBezTo>
                <a:cubicBezTo>
                  <a:pt x="1093" y="12841"/>
                  <a:pt x="640" y="12751"/>
                  <a:pt x="215" y="12598"/>
                </a:cubicBezTo>
                <a:cubicBezTo>
                  <a:pt x="70" y="12561"/>
                  <a:pt x="0" y="12479"/>
                  <a:pt x="0" y="12352"/>
                </a:cubicBezTo>
                <a:lnTo>
                  <a:pt x="0" y="9162"/>
                </a:lnTo>
                <a:cubicBezTo>
                  <a:pt x="0" y="9055"/>
                  <a:pt x="135" y="8959"/>
                  <a:pt x="413" y="8874"/>
                </a:cubicBezTo>
                <a:cubicBezTo>
                  <a:pt x="688" y="8789"/>
                  <a:pt x="997" y="8716"/>
                  <a:pt x="1339" y="8665"/>
                </a:cubicBezTo>
                <a:cubicBezTo>
                  <a:pt x="1685" y="8611"/>
                  <a:pt x="2019" y="8569"/>
                  <a:pt x="2345" y="8544"/>
                </a:cubicBezTo>
                <a:cubicBezTo>
                  <a:pt x="2668" y="8515"/>
                  <a:pt x="2886" y="8493"/>
                  <a:pt x="2996" y="8473"/>
                </a:cubicBezTo>
                <a:cubicBezTo>
                  <a:pt x="3158" y="7925"/>
                  <a:pt x="3379" y="7397"/>
                  <a:pt x="3659" y="6895"/>
                </a:cubicBezTo>
                <a:cubicBezTo>
                  <a:pt x="3160" y="6155"/>
                  <a:pt x="2619" y="5446"/>
                  <a:pt x="2030" y="4771"/>
                </a:cubicBezTo>
                <a:lnTo>
                  <a:pt x="1937" y="4571"/>
                </a:lnTo>
                <a:cubicBezTo>
                  <a:pt x="1937" y="4497"/>
                  <a:pt x="2064" y="4322"/>
                  <a:pt x="2316" y="4048"/>
                </a:cubicBezTo>
                <a:cubicBezTo>
                  <a:pt x="2568" y="3775"/>
                  <a:pt x="2852" y="3478"/>
                  <a:pt x="3163" y="3162"/>
                </a:cubicBezTo>
                <a:cubicBezTo>
                  <a:pt x="3478" y="2848"/>
                  <a:pt x="3778" y="2569"/>
                  <a:pt x="4067" y="2320"/>
                </a:cubicBezTo>
                <a:cubicBezTo>
                  <a:pt x="4356" y="2072"/>
                  <a:pt x="4537" y="1945"/>
                  <a:pt x="4608" y="1945"/>
                </a:cubicBezTo>
                <a:cubicBezTo>
                  <a:pt x="4625" y="1945"/>
                  <a:pt x="4747" y="2030"/>
                  <a:pt x="4968" y="2196"/>
                </a:cubicBezTo>
                <a:cubicBezTo>
                  <a:pt x="5188" y="2363"/>
                  <a:pt x="5435" y="2549"/>
                  <a:pt x="5707" y="2750"/>
                </a:cubicBezTo>
                <a:cubicBezTo>
                  <a:pt x="5976" y="2953"/>
                  <a:pt x="6234" y="3148"/>
                  <a:pt x="6472" y="3331"/>
                </a:cubicBezTo>
                <a:cubicBezTo>
                  <a:pt x="6712" y="3515"/>
                  <a:pt x="6860" y="3628"/>
                  <a:pt x="6913" y="3662"/>
                </a:cubicBezTo>
                <a:cubicBezTo>
                  <a:pt x="7174" y="3518"/>
                  <a:pt x="7440" y="3399"/>
                  <a:pt x="7707" y="3303"/>
                </a:cubicBezTo>
                <a:cubicBezTo>
                  <a:pt x="7973" y="3210"/>
                  <a:pt x="8247" y="3119"/>
                  <a:pt x="8528" y="3029"/>
                </a:cubicBezTo>
                <a:cubicBezTo>
                  <a:pt x="8528" y="2922"/>
                  <a:pt x="8539" y="2699"/>
                  <a:pt x="8568" y="2363"/>
                </a:cubicBezTo>
                <a:cubicBezTo>
                  <a:pt x="8596" y="2032"/>
                  <a:pt x="8636" y="1694"/>
                  <a:pt x="8689" y="1352"/>
                </a:cubicBezTo>
                <a:cubicBezTo>
                  <a:pt x="8743" y="1010"/>
                  <a:pt x="8814" y="697"/>
                  <a:pt x="8899" y="417"/>
                </a:cubicBezTo>
                <a:cubicBezTo>
                  <a:pt x="8984" y="141"/>
                  <a:pt x="9083" y="0"/>
                  <a:pt x="9191" y="0"/>
                </a:cubicBezTo>
                <a:lnTo>
                  <a:pt x="12405" y="0"/>
                </a:lnTo>
                <a:cubicBezTo>
                  <a:pt x="12530" y="0"/>
                  <a:pt x="12618" y="67"/>
                  <a:pt x="12663" y="203"/>
                </a:cubicBezTo>
                <a:cubicBezTo>
                  <a:pt x="12771" y="643"/>
                  <a:pt x="12847" y="1106"/>
                  <a:pt x="12893" y="1595"/>
                </a:cubicBezTo>
                <a:cubicBezTo>
                  <a:pt x="12938" y="2083"/>
                  <a:pt x="13000" y="2560"/>
                  <a:pt x="13082" y="3029"/>
                </a:cubicBezTo>
                <a:cubicBezTo>
                  <a:pt x="13363" y="3100"/>
                  <a:pt x="13632" y="3184"/>
                  <a:pt x="13890" y="3283"/>
                </a:cubicBezTo>
                <a:cubicBezTo>
                  <a:pt x="14147" y="3385"/>
                  <a:pt x="14402" y="3512"/>
                  <a:pt x="14654" y="3662"/>
                </a:cubicBezTo>
                <a:cubicBezTo>
                  <a:pt x="14728" y="3611"/>
                  <a:pt x="14881" y="3489"/>
                  <a:pt x="15116" y="3303"/>
                </a:cubicBezTo>
                <a:cubicBezTo>
                  <a:pt x="15351" y="3119"/>
                  <a:pt x="15603" y="2925"/>
                  <a:pt x="15870" y="2721"/>
                </a:cubicBezTo>
                <a:cubicBezTo>
                  <a:pt x="16136" y="2521"/>
                  <a:pt x="16377" y="2340"/>
                  <a:pt x="16589" y="2182"/>
                </a:cubicBezTo>
                <a:cubicBezTo>
                  <a:pt x="16801" y="2024"/>
                  <a:pt x="16935" y="1945"/>
                  <a:pt x="16988" y="1945"/>
                </a:cubicBezTo>
                <a:cubicBezTo>
                  <a:pt x="17042" y="1945"/>
                  <a:pt x="17209" y="2072"/>
                  <a:pt x="17490" y="2320"/>
                </a:cubicBezTo>
                <a:cubicBezTo>
                  <a:pt x="17770" y="2569"/>
                  <a:pt x="18065" y="2849"/>
                  <a:pt x="18371" y="3162"/>
                </a:cubicBezTo>
                <a:cubicBezTo>
                  <a:pt x="18679" y="3478"/>
                  <a:pt x="18957" y="3774"/>
                  <a:pt x="19206" y="4048"/>
                </a:cubicBezTo>
                <a:cubicBezTo>
                  <a:pt x="19453" y="4322"/>
                  <a:pt x="19577" y="4497"/>
                  <a:pt x="19577" y="4571"/>
                </a:cubicBezTo>
                <a:cubicBezTo>
                  <a:pt x="19577" y="4605"/>
                  <a:pt x="19498" y="4735"/>
                  <a:pt x="19342" y="4955"/>
                </a:cubicBezTo>
                <a:cubicBezTo>
                  <a:pt x="19183" y="5175"/>
                  <a:pt x="19008" y="5415"/>
                  <a:pt x="18812" y="5678"/>
                </a:cubicBezTo>
                <a:cubicBezTo>
                  <a:pt x="18617" y="5937"/>
                  <a:pt x="18427" y="6189"/>
                  <a:pt x="18240" y="6429"/>
                </a:cubicBezTo>
                <a:cubicBezTo>
                  <a:pt x="18056" y="6666"/>
                  <a:pt x="17946" y="6813"/>
                  <a:pt x="17909" y="6866"/>
                </a:cubicBezTo>
                <a:moveTo>
                  <a:pt x="10805" y="14044"/>
                </a:moveTo>
                <a:cubicBezTo>
                  <a:pt x="11247" y="14044"/>
                  <a:pt x="11669" y="13956"/>
                  <a:pt x="12066" y="13779"/>
                </a:cubicBezTo>
                <a:cubicBezTo>
                  <a:pt x="12462" y="13606"/>
                  <a:pt x="12805" y="13369"/>
                  <a:pt x="13091" y="13070"/>
                </a:cubicBezTo>
                <a:cubicBezTo>
                  <a:pt x="13374" y="12773"/>
                  <a:pt x="13604" y="12429"/>
                  <a:pt x="13782" y="12031"/>
                </a:cubicBezTo>
                <a:cubicBezTo>
                  <a:pt x="13958" y="11633"/>
                  <a:pt x="14045" y="11215"/>
                  <a:pt x="14045" y="10774"/>
                </a:cubicBezTo>
                <a:cubicBezTo>
                  <a:pt x="14045" y="10334"/>
                  <a:pt x="13958" y="9919"/>
                  <a:pt x="13782" y="9529"/>
                </a:cubicBezTo>
                <a:cubicBezTo>
                  <a:pt x="13604" y="9142"/>
                  <a:pt x="13374" y="8801"/>
                  <a:pt x="13091" y="8502"/>
                </a:cubicBezTo>
                <a:cubicBezTo>
                  <a:pt x="12805" y="8205"/>
                  <a:pt x="12462" y="7974"/>
                  <a:pt x="12066" y="7807"/>
                </a:cubicBezTo>
                <a:cubicBezTo>
                  <a:pt x="11669" y="7640"/>
                  <a:pt x="11247" y="7556"/>
                  <a:pt x="10805" y="7556"/>
                </a:cubicBezTo>
                <a:cubicBezTo>
                  <a:pt x="10360" y="7556"/>
                  <a:pt x="9938" y="7641"/>
                  <a:pt x="9536" y="7807"/>
                </a:cubicBezTo>
                <a:cubicBezTo>
                  <a:pt x="9134" y="7974"/>
                  <a:pt x="8786" y="8205"/>
                  <a:pt x="8494" y="8502"/>
                </a:cubicBezTo>
                <a:cubicBezTo>
                  <a:pt x="8199" y="8801"/>
                  <a:pt x="7970" y="9142"/>
                  <a:pt x="7800" y="9529"/>
                </a:cubicBezTo>
                <a:cubicBezTo>
                  <a:pt x="7633" y="9919"/>
                  <a:pt x="7551" y="10334"/>
                  <a:pt x="7551" y="10774"/>
                </a:cubicBezTo>
                <a:cubicBezTo>
                  <a:pt x="7551" y="11215"/>
                  <a:pt x="7633" y="11633"/>
                  <a:pt x="7800" y="12031"/>
                </a:cubicBezTo>
                <a:cubicBezTo>
                  <a:pt x="7970" y="12429"/>
                  <a:pt x="8199" y="12773"/>
                  <a:pt x="8494" y="13070"/>
                </a:cubicBezTo>
                <a:cubicBezTo>
                  <a:pt x="8786" y="13369"/>
                  <a:pt x="9134" y="13606"/>
                  <a:pt x="9536" y="13779"/>
                </a:cubicBezTo>
                <a:cubicBezTo>
                  <a:pt x="9938" y="13956"/>
                  <a:pt x="10360" y="14044"/>
                  <a:pt x="10805" y="14044"/>
                </a:cubicBezTo>
              </a:path>
            </a:pathLst>
          </a:custGeom>
          <a:solidFill>
            <a:srgbClr val="BD392F"/>
          </a:solidFill>
          <a:ln>
            <a:noFill/>
          </a:ln>
          <a:effectLst>
            <a:innerShdw blurRad="114300">
              <a:prstClr val="black"/>
            </a:innerShdw>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48" name="AutoShape 73"/>
          <p:cNvSpPr/>
          <p:nvPr/>
        </p:nvSpPr>
        <p:spPr bwMode="auto">
          <a:xfrm>
            <a:off x="6492394" y="1965151"/>
            <a:ext cx="416016" cy="417248"/>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599" y="11736"/>
                </a:moveTo>
                <a:cubicBezTo>
                  <a:pt x="21599"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599"/>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599" y="10737"/>
                  <a:pt x="21599" y="11736"/>
                </a:cubicBezTo>
              </a:path>
            </a:pathLst>
          </a:custGeom>
          <a:solidFill>
            <a:srgbClr val="BD392F"/>
          </a:solidFill>
          <a:ln>
            <a:noFill/>
          </a:ln>
          <a:effectLst>
            <a:innerShdw blurRad="114300">
              <a:prstClr val="black"/>
            </a:innerShdw>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28" name="矩形 27"/>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33" name="直接连接符 32"/>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fltVal val="0"/>
                                          </p:val>
                                        </p:tav>
                                        <p:tav tm="100000">
                                          <p:val>
                                            <p:strVal val="#ppt_w"/>
                                          </p:val>
                                        </p:tav>
                                      </p:tavLst>
                                    </p:anim>
                                    <p:anim calcmode="lin" valueType="num">
                                      <p:cBhvr>
                                        <p:cTn id="12" dur="500" fill="hold"/>
                                        <p:tgtEl>
                                          <p:spTgt spid="31"/>
                                        </p:tgtEl>
                                        <p:attrNameLst>
                                          <p:attrName>ppt_h</p:attrName>
                                        </p:attrNameLst>
                                      </p:cBhvr>
                                      <p:tavLst>
                                        <p:tav tm="0">
                                          <p:val>
                                            <p:fltVal val="0"/>
                                          </p:val>
                                        </p:tav>
                                        <p:tav tm="100000">
                                          <p:val>
                                            <p:strVal val="#ppt_h"/>
                                          </p:val>
                                        </p:tav>
                                      </p:tavLst>
                                    </p:anim>
                                    <p:animEffect transition="in" filter="fade">
                                      <p:cBhvr>
                                        <p:cTn id="13" dur="500"/>
                                        <p:tgtEl>
                                          <p:spTgt spid="3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barn(inVertical)">
                                      <p:cBhvr>
                                        <p:cTn id="21" dur="500"/>
                                        <p:tgtEl>
                                          <p:spTgt spid="19"/>
                                        </p:tgtEl>
                                      </p:cBhvr>
                                    </p:animEffect>
                                  </p:childTnLst>
                                </p:cTn>
                              </p:par>
                            </p:childTnLst>
                          </p:cTn>
                        </p:par>
                        <p:par>
                          <p:cTn id="22" fill="hold">
                            <p:stCondLst>
                              <p:cond delay="2000"/>
                            </p:stCondLst>
                            <p:childTnLst>
                              <p:par>
                                <p:cTn id="23" presetID="16" presetClass="entr" presetSubtype="21"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barn(inVertical)">
                                      <p:cBhvr>
                                        <p:cTn id="25" dur="500"/>
                                        <p:tgtEl>
                                          <p:spTgt spid="2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animEffect transition="in" filter="fade">
                                      <p:cBhvr>
                                        <p:cTn id="31" dur="500"/>
                                        <p:tgtEl>
                                          <p:spTgt spid="23"/>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500"/>
                                        <p:tgtEl>
                                          <p:spTgt spid="45"/>
                                        </p:tgtEl>
                                      </p:cBhvr>
                                    </p:animEffect>
                                  </p:childTnLst>
                                </p:cTn>
                              </p:par>
                            </p:childTnLst>
                          </p:cTn>
                        </p:par>
                        <p:par>
                          <p:cTn id="36" fill="hold">
                            <p:stCondLst>
                              <p:cond delay="3500"/>
                            </p:stCondLst>
                            <p:childTnLst>
                              <p:par>
                                <p:cTn id="37" presetID="16" presetClass="entr" presetSubtype="21"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barn(inVertical)">
                                      <p:cBhvr>
                                        <p:cTn id="39" dur="500"/>
                                        <p:tgtEl>
                                          <p:spTgt spid="24"/>
                                        </p:tgtEl>
                                      </p:cBhvr>
                                    </p:animEffect>
                                  </p:childTnLst>
                                </p:cTn>
                              </p:par>
                            </p:childTnLst>
                          </p:cTn>
                        </p:par>
                        <p:par>
                          <p:cTn id="40" fill="hold">
                            <p:stCondLst>
                              <p:cond delay="4000"/>
                            </p:stCondLst>
                            <p:childTnLst>
                              <p:par>
                                <p:cTn id="41" presetID="16" presetClass="entr" presetSubtype="21"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barn(inVertical)">
                                      <p:cBhvr>
                                        <p:cTn id="43" dur="500"/>
                                        <p:tgtEl>
                                          <p:spTgt spid="25"/>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childTnLst>
                          </p:cTn>
                        </p:par>
                        <p:par>
                          <p:cTn id="54" fill="hold">
                            <p:stCondLst>
                              <p:cond delay="5500"/>
                            </p:stCondLst>
                            <p:childTnLst>
                              <p:par>
                                <p:cTn id="55" presetID="16" presetClass="entr" presetSubtype="21"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barn(inVertical)">
                                      <p:cBhvr>
                                        <p:cTn id="5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9" grpId="0"/>
      <p:bldP spid="23" grpId="0" animBg="1"/>
      <p:bldP spid="24" grpId="0"/>
      <p:bldP spid="30" grpId="0" animBg="1"/>
      <p:bldP spid="32" grpId="0"/>
      <p:bldP spid="44" grpId="0" animBg="1"/>
      <p:bldP spid="45" grpId="0" animBg="1"/>
      <p:bldP spid="4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23</a:t>
            </a:fld>
            <a:endParaRPr lang="zh-CN" altLang="en-US"/>
          </a:p>
        </p:txBody>
      </p:sp>
      <p:sp>
        <p:nvSpPr>
          <p:cNvPr id="4" name="圆角矩形 3"/>
          <p:cNvSpPr/>
          <p:nvPr/>
        </p:nvSpPr>
        <p:spPr>
          <a:xfrm>
            <a:off x="5772079" y="1596392"/>
            <a:ext cx="2619899" cy="879549"/>
          </a:xfrm>
          <a:prstGeom prst="roundRect">
            <a:avLst/>
          </a:prstGeom>
          <a:noFill/>
          <a:ln w="19050">
            <a:solidFill>
              <a:schemeClr val="tx1">
                <a:lumMod val="50000"/>
                <a:lumOff val="50000"/>
              </a:schemeClr>
            </a:solidFill>
            <a:prstDash val="sysDot"/>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8" name="圆角矩形 7"/>
          <p:cNvSpPr/>
          <p:nvPr/>
        </p:nvSpPr>
        <p:spPr>
          <a:xfrm>
            <a:off x="5799545" y="3019557"/>
            <a:ext cx="2619899" cy="879549"/>
          </a:xfrm>
          <a:prstGeom prst="roundRect">
            <a:avLst/>
          </a:prstGeom>
          <a:noFill/>
          <a:ln w="19050">
            <a:solidFill>
              <a:schemeClr val="tx1">
                <a:lumMod val="50000"/>
                <a:lumOff val="50000"/>
              </a:schemeClr>
            </a:solidFill>
            <a:prstDash val="sysDot"/>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2" name="圆角矩形 11"/>
          <p:cNvSpPr/>
          <p:nvPr/>
        </p:nvSpPr>
        <p:spPr>
          <a:xfrm>
            <a:off x="701170" y="1488358"/>
            <a:ext cx="2619900" cy="879549"/>
          </a:xfrm>
          <a:prstGeom prst="roundRect">
            <a:avLst/>
          </a:prstGeom>
          <a:noFill/>
          <a:ln w="19050">
            <a:solidFill>
              <a:schemeClr val="tx1">
                <a:lumMod val="50000"/>
                <a:lumOff val="50000"/>
              </a:schemeClr>
            </a:solidFill>
            <a:prstDash val="sysDot"/>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6" name="圆角矩形 15"/>
          <p:cNvSpPr/>
          <p:nvPr/>
        </p:nvSpPr>
        <p:spPr>
          <a:xfrm>
            <a:off x="701170" y="2943929"/>
            <a:ext cx="2619900" cy="879549"/>
          </a:xfrm>
          <a:prstGeom prst="roundRect">
            <a:avLst/>
          </a:prstGeom>
          <a:noFill/>
          <a:ln w="19050">
            <a:solidFill>
              <a:schemeClr val="tx1">
                <a:lumMod val="50000"/>
                <a:lumOff val="50000"/>
              </a:schemeClr>
            </a:solidFill>
            <a:prstDash val="sysDot"/>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nvGrpSpPr>
          <p:cNvPr id="19" name="Group 11"/>
          <p:cNvGrpSpPr/>
          <p:nvPr/>
        </p:nvGrpSpPr>
        <p:grpSpPr bwMode="auto">
          <a:xfrm>
            <a:off x="3188712" y="1404459"/>
            <a:ext cx="2542083" cy="2545236"/>
            <a:chOff x="0" y="0"/>
            <a:chExt cx="6957" cy="6957"/>
          </a:xfrm>
        </p:grpSpPr>
        <p:grpSp>
          <p:nvGrpSpPr>
            <p:cNvPr id="20" name="Group 12"/>
            <p:cNvGrpSpPr/>
            <p:nvPr/>
          </p:nvGrpSpPr>
          <p:grpSpPr bwMode="auto">
            <a:xfrm>
              <a:off x="0" y="0"/>
              <a:ext cx="6957" cy="6957"/>
              <a:chOff x="0" y="0"/>
              <a:chExt cx="6957" cy="6957"/>
            </a:xfrm>
          </p:grpSpPr>
          <p:sp>
            <p:nvSpPr>
              <p:cNvPr id="22" name="椭圆 22"/>
              <p:cNvSpPr>
                <a:spLocks noChangeArrowheads="1"/>
              </p:cNvSpPr>
              <p:nvPr/>
            </p:nvSpPr>
            <p:spPr bwMode="auto">
              <a:xfrm flipH="1">
                <a:off x="0" y="0"/>
                <a:ext cx="6957" cy="6957"/>
              </a:xfrm>
              <a:prstGeom prst="ellipse">
                <a:avLst/>
              </a:prstGeom>
              <a:gradFill>
                <a:gsLst>
                  <a:gs pos="0">
                    <a:schemeClr val="bg1">
                      <a:lumMod val="85000"/>
                    </a:schemeClr>
                  </a:gs>
                  <a:gs pos="0">
                    <a:schemeClr val="bg1"/>
                  </a:gs>
                  <a:gs pos="100000">
                    <a:schemeClr val="bg1">
                      <a:lumMod val="75000"/>
                    </a:schemeClr>
                  </a:gs>
                </a:gsLst>
                <a:lin ang="16200000" scaled="1"/>
              </a:gradFill>
            </p:spPr>
            <p:style>
              <a:lnRef idx="3">
                <a:schemeClr val="lt1"/>
              </a:lnRef>
              <a:fillRef idx="1">
                <a:schemeClr val="accent1"/>
              </a:fillRef>
              <a:effectRef idx="1">
                <a:schemeClr val="accent1"/>
              </a:effectRef>
              <a:fontRef idx="minor">
                <a:schemeClr val="lt1"/>
              </a:fontRef>
            </p:style>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23" name="椭圆 23"/>
              <p:cNvSpPr>
                <a:spLocks noChangeArrowheads="1"/>
              </p:cNvSpPr>
              <p:nvPr/>
            </p:nvSpPr>
            <p:spPr bwMode="auto">
              <a:xfrm flipH="1">
                <a:off x="639" y="639"/>
                <a:ext cx="5679" cy="5679"/>
              </a:xfrm>
              <a:prstGeom prst="ellipse">
                <a:avLst/>
              </a:prstGeom>
              <a:solidFill>
                <a:schemeClr val="tx1">
                  <a:lumMod val="50000"/>
                  <a:lumOff val="50000"/>
                </a:schemeClr>
              </a:solid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grpSp>
        <p:sp>
          <p:nvSpPr>
            <p:cNvPr id="21" name="矩形 24"/>
            <p:cNvSpPr>
              <a:spLocks noChangeArrowheads="1"/>
            </p:cNvSpPr>
            <p:nvPr/>
          </p:nvSpPr>
          <p:spPr bwMode="auto">
            <a:xfrm>
              <a:off x="1192" y="2774"/>
              <a:ext cx="4961" cy="1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0" hangingPunct="0">
                <a:lnSpc>
                  <a:spcPct val="90000"/>
                </a:lnSpc>
              </a:pPr>
              <a:r>
                <a:rPr lang="zh-CN" altLang="en-US" sz="31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输入内容</a:t>
              </a:r>
              <a:endParaRPr lang="en-US" sz="31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4" name="Group 12"/>
          <p:cNvGrpSpPr/>
          <p:nvPr/>
        </p:nvGrpSpPr>
        <p:grpSpPr bwMode="auto">
          <a:xfrm>
            <a:off x="2804949" y="1424969"/>
            <a:ext cx="1018853" cy="1020117"/>
            <a:chOff x="0" y="0"/>
            <a:chExt cx="6957" cy="6957"/>
          </a:xfrm>
        </p:grpSpPr>
        <p:sp>
          <p:nvSpPr>
            <p:cNvPr id="46" name="椭圆 22"/>
            <p:cNvSpPr>
              <a:spLocks noChangeArrowheads="1"/>
            </p:cNvSpPr>
            <p:nvPr/>
          </p:nvSpPr>
          <p:spPr bwMode="auto">
            <a:xfrm flipH="1">
              <a:off x="0" y="0"/>
              <a:ext cx="6957" cy="6957"/>
            </a:xfrm>
            <a:prstGeom prst="ellipse">
              <a:avLst/>
            </a:prstGeom>
            <a:gradFill>
              <a:gsLst>
                <a:gs pos="0">
                  <a:schemeClr val="bg1">
                    <a:lumMod val="85000"/>
                  </a:schemeClr>
                </a:gs>
                <a:gs pos="0">
                  <a:schemeClr val="bg1"/>
                </a:gs>
                <a:gs pos="100000">
                  <a:schemeClr val="bg1">
                    <a:lumMod val="75000"/>
                  </a:schemeClr>
                </a:gs>
              </a:gsLst>
              <a:lin ang="16200000" scaled="1"/>
            </a:gradFill>
          </p:spPr>
          <p:style>
            <a:lnRef idx="3">
              <a:schemeClr val="lt1"/>
            </a:lnRef>
            <a:fillRef idx="1">
              <a:schemeClr val="accent1"/>
            </a:fillRef>
            <a:effectRef idx="1">
              <a:schemeClr val="accent1"/>
            </a:effectRef>
            <a:fontRef idx="minor">
              <a:schemeClr val="lt1"/>
            </a:fontRef>
          </p:style>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47" name="椭圆 23"/>
            <p:cNvSpPr>
              <a:spLocks noChangeArrowheads="1"/>
            </p:cNvSpPr>
            <p:nvPr/>
          </p:nvSpPr>
          <p:spPr bwMode="auto">
            <a:xfrm flipH="1">
              <a:off x="639" y="795"/>
              <a:ext cx="5679" cy="5679"/>
            </a:xfrm>
            <a:prstGeom prst="ellipse">
              <a:avLst/>
            </a:prstGeom>
            <a:solidFill>
              <a:schemeClr val="bg1">
                <a:lumMod val="85000"/>
              </a:schemeClr>
            </a:solidFill>
            <a:ln>
              <a:noFill/>
            </a:ln>
            <a:effectLst>
              <a:innerShdw blurRad="114300">
                <a:prstClr val="black"/>
              </a:inn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grpSp>
      <p:grpSp>
        <p:nvGrpSpPr>
          <p:cNvPr id="48" name="Group 12"/>
          <p:cNvGrpSpPr/>
          <p:nvPr/>
        </p:nvGrpSpPr>
        <p:grpSpPr bwMode="auto">
          <a:xfrm>
            <a:off x="2785138" y="2878989"/>
            <a:ext cx="1018853" cy="1020117"/>
            <a:chOff x="0" y="0"/>
            <a:chExt cx="6957" cy="6957"/>
          </a:xfrm>
        </p:grpSpPr>
        <p:sp>
          <p:nvSpPr>
            <p:cNvPr id="49" name="椭圆 22"/>
            <p:cNvSpPr>
              <a:spLocks noChangeArrowheads="1"/>
            </p:cNvSpPr>
            <p:nvPr/>
          </p:nvSpPr>
          <p:spPr bwMode="auto">
            <a:xfrm flipH="1">
              <a:off x="0" y="0"/>
              <a:ext cx="6957" cy="6957"/>
            </a:xfrm>
            <a:prstGeom prst="ellipse">
              <a:avLst/>
            </a:prstGeom>
            <a:gradFill>
              <a:gsLst>
                <a:gs pos="0">
                  <a:schemeClr val="bg1">
                    <a:lumMod val="85000"/>
                  </a:schemeClr>
                </a:gs>
                <a:gs pos="0">
                  <a:schemeClr val="bg1"/>
                </a:gs>
                <a:gs pos="100000">
                  <a:schemeClr val="bg1">
                    <a:lumMod val="75000"/>
                  </a:schemeClr>
                </a:gs>
              </a:gsLst>
              <a:lin ang="16200000" scaled="1"/>
            </a:gradFill>
          </p:spPr>
          <p:style>
            <a:lnRef idx="3">
              <a:schemeClr val="lt1"/>
            </a:lnRef>
            <a:fillRef idx="1">
              <a:schemeClr val="accent1"/>
            </a:fillRef>
            <a:effectRef idx="1">
              <a:schemeClr val="accent1"/>
            </a:effectRef>
            <a:fontRef idx="minor">
              <a:schemeClr val="lt1"/>
            </a:fontRef>
          </p:style>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50" name="椭圆 23"/>
            <p:cNvSpPr>
              <a:spLocks noChangeArrowheads="1"/>
            </p:cNvSpPr>
            <p:nvPr/>
          </p:nvSpPr>
          <p:spPr bwMode="auto">
            <a:xfrm flipH="1">
              <a:off x="639" y="795"/>
              <a:ext cx="5679" cy="5679"/>
            </a:xfrm>
            <a:prstGeom prst="ellipse">
              <a:avLst/>
            </a:prstGeom>
            <a:solidFill>
              <a:schemeClr val="bg1">
                <a:lumMod val="85000"/>
              </a:schemeClr>
            </a:solidFill>
            <a:ln>
              <a:noFill/>
            </a:ln>
            <a:effectLst>
              <a:innerShdw blurRad="114300">
                <a:prstClr val="black"/>
              </a:inn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grpSp>
      <p:grpSp>
        <p:nvGrpSpPr>
          <p:cNvPr id="51" name="Group 12"/>
          <p:cNvGrpSpPr/>
          <p:nvPr/>
        </p:nvGrpSpPr>
        <p:grpSpPr bwMode="auto">
          <a:xfrm>
            <a:off x="5197033" y="1424969"/>
            <a:ext cx="1018853" cy="1020117"/>
            <a:chOff x="0" y="0"/>
            <a:chExt cx="6957" cy="6957"/>
          </a:xfrm>
        </p:grpSpPr>
        <p:sp>
          <p:nvSpPr>
            <p:cNvPr id="52" name="椭圆 22"/>
            <p:cNvSpPr>
              <a:spLocks noChangeArrowheads="1"/>
            </p:cNvSpPr>
            <p:nvPr/>
          </p:nvSpPr>
          <p:spPr bwMode="auto">
            <a:xfrm flipH="1">
              <a:off x="0" y="0"/>
              <a:ext cx="6957" cy="6957"/>
            </a:xfrm>
            <a:prstGeom prst="ellipse">
              <a:avLst/>
            </a:prstGeom>
            <a:gradFill>
              <a:gsLst>
                <a:gs pos="0">
                  <a:schemeClr val="bg1">
                    <a:lumMod val="85000"/>
                  </a:schemeClr>
                </a:gs>
                <a:gs pos="0">
                  <a:schemeClr val="bg1"/>
                </a:gs>
                <a:gs pos="100000">
                  <a:schemeClr val="bg1">
                    <a:lumMod val="75000"/>
                  </a:schemeClr>
                </a:gs>
              </a:gsLst>
              <a:lin ang="16200000" scaled="1"/>
            </a:gradFill>
          </p:spPr>
          <p:style>
            <a:lnRef idx="3">
              <a:schemeClr val="lt1"/>
            </a:lnRef>
            <a:fillRef idx="1">
              <a:schemeClr val="accent1"/>
            </a:fillRef>
            <a:effectRef idx="1">
              <a:schemeClr val="accent1"/>
            </a:effectRef>
            <a:fontRef idx="minor">
              <a:schemeClr val="lt1"/>
            </a:fontRef>
          </p:style>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53" name="椭圆 23"/>
            <p:cNvSpPr>
              <a:spLocks noChangeArrowheads="1"/>
            </p:cNvSpPr>
            <p:nvPr/>
          </p:nvSpPr>
          <p:spPr bwMode="auto">
            <a:xfrm flipH="1">
              <a:off x="639" y="795"/>
              <a:ext cx="5679" cy="5679"/>
            </a:xfrm>
            <a:prstGeom prst="ellipse">
              <a:avLst/>
            </a:prstGeom>
            <a:solidFill>
              <a:schemeClr val="bg1">
                <a:lumMod val="85000"/>
              </a:schemeClr>
            </a:solidFill>
            <a:ln>
              <a:noFill/>
            </a:ln>
            <a:effectLst>
              <a:innerShdw blurRad="114300">
                <a:prstClr val="black"/>
              </a:inn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grpSp>
      <p:grpSp>
        <p:nvGrpSpPr>
          <p:cNvPr id="54" name="Group 12"/>
          <p:cNvGrpSpPr/>
          <p:nvPr/>
        </p:nvGrpSpPr>
        <p:grpSpPr bwMode="auto">
          <a:xfrm>
            <a:off x="5197033" y="2878989"/>
            <a:ext cx="1018853" cy="1020117"/>
            <a:chOff x="0" y="0"/>
            <a:chExt cx="6957" cy="6957"/>
          </a:xfrm>
        </p:grpSpPr>
        <p:sp>
          <p:nvSpPr>
            <p:cNvPr id="55" name="椭圆 22"/>
            <p:cNvSpPr>
              <a:spLocks noChangeArrowheads="1"/>
            </p:cNvSpPr>
            <p:nvPr/>
          </p:nvSpPr>
          <p:spPr bwMode="auto">
            <a:xfrm flipH="1">
              <a:off x="0" y="0"/>
              <a:ext cx="6957" cy="6957"/>
            </a:xfrm>
            <a:prstGeom prst="ellipse">
              <a:avLst/>
            </a:prstGeom>
            <a:gradFill>
              <a:gsLst>
                <a:gs pos="0">
                  <a:schemeClr val="bg1">
                    <a:lumMod val="85000"/>
                  </a:schemeClr>
                </a:gs>
                <a:gs pos="0">
                  <a:schemeClr val="bg1"/>
                </a:gs>
                <a:gs pos="100000">
                  <a:schemeClr val="bg1">
                    <a:lumMod val="75000"/>
                  </a:schemeClr>
                </a:gs>
              </a:gsLst>
              <a:lin ang="16200000" scaled="1"/>
            </a:gradFill>
          </p:spPr>
          <p:style>
            <a:lnRef idx="3">
              <a:schemeClr val="lt1"/>
            </a:lnRef>
            <a:fillRef idx="1">
              <a:schemeClr val="accent1"/>
            </a:fillRef>
            <a:effectRef idx="1">
              <a:schemeClr val="accent1"/>
            </a:effectRef>
            <a:fontRef idx="minor">
              <a:schemeClr val="lt1"/>
            </a:fontRef>
          </p:style>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56" name="椭圆 23"/>
            <p:cNvSpPr>
              <a:spLocks noChangeArrowheads="1"/>
            </p:cNvSpPr>
            <p:nvPr/>
          </p:nvSpPr>
          <p:spPr bwMode="auto">
            <a:xfrm flipH="1">
              <a:off x="639" y="795"/>
              <a:ext cx="5679" cy="5679"/>
            </a:xfrm>
            <a:prstGeom prst="ellipse">
              <a:avLst/>
            </a:prstGeom>
            <a:solidFill>
              <a:schemeClr val="bg1">
                <a:lumMod val="85000"/>
              </a:schemeClr>
            </a:solidFill>
            <a:ln>
              <a:noFill/>
            </a:ln>
            <a:effectLst>
              <a:innerShdw blurRad="114300">
                <a:prstClr val="black"/>
              </a:innerShdw>
            </a:effectLst>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en-US">
                <a:solidFill>
                  <a:srgbClr val="FFFFFF"/>
                </a:solidFill>
                <a:latin typeface="宋体" panose="02010600030101010101" pitchFamily="2" charset="-122"/>
                <a:sym typeface="宋体" panose="02010600030101010101" pitchFamily="2" charset="-122"/>
              </a:endParaRPr>
            </a:p>
          </p:txBody>
        </p:sp>
      </p:grpSp>
      <p:sp>
        <p:nvSpPr>
          <p:cNvPr id="58" name="Freeform 76"/>
          <p:cNvSpPr>
            <a:spLocks noEditPoints="1"/>
          </p:cNvSpPr>
          <p:nvPr/>
        </p:nvSpPr>
        <p:spPr bwMode="auto">
          <a:xfrm flipH="1">
            <a:off x="2980855" y="1886742"/>
            <a:ext cx="627418" cy="222250"/>
          </a:xfrm>
          <a:custGeom>
            <a:avLst/>
            <a:gdLst>
              <a:gd name="T0" fmla="*/ 2147483647 w 413"/>
              <a:gd name="T1" fmla="*/ 0 h 146"/>
              <a:gd name="T2" fmla="*/ 2147483647 w 413"/>
              <a:gd name="T3" fmla="*/ 0 h 146"/>
              <a:gd name="T4" fmla="*/ 0 w 413"/>
              <a:gd name="T5" fmla="*/ 2147483647 h 146"/>
              <a:gd name="T6" fmla="*/ 0 w 413"/>
              <a:gd name="T7" fmla="*/ 2147483647 h 146"/>
              <a:gd name="T8" fmla="*/ 2147483647 w 413"/>
              <a:gd name="T9" fmla="*/ 2147483647 h 146"/>
              <a:gd name="T10" fmla="*/ 2147483647 w 413"/>
              <a:gd name="T11" fmla="*/ 2147483647 h 146"/>
              <a:gd name="T12" fmla="*/ 2147483647 w 413"/>
              <a:gd name="T13" fmla="*/ 2147483647 h 146"/>
              <a:gd name="T14" fmla="*/ 2147483647 w 413"/>
              <a:gd name="T15" fmla="*/ 2147483647 h 146"/>
              <a:gd name="T16" fmla="*/ 2147483647 w 413"/>
              <a:gd name="T17" fmla="*/ 2147483647 h 146"/>
              <a:gd name="T18" fmla="*/ 2147483647 w 413"/>
              <a:gd name="T19" fmla="*/ 2147483647 h 146"/>
              <a:gd name="T20" fmla="*/ 2147483647 w 413"/>
              <a:gd name="T21" fmla="*/ 2147483647 h 146"/>
              <a:gd name="T22" fmla="*/ 2147483647 w 413"/>
              <a:gd name="T23" fmla="*/ 2147483647 h 146"/>
              <a:gd name="T24" fmla="*/ 2147483647 w 413"/>
              <a:gd name="T25" fmla="*/ 2147483647 h 146"/>
              <a:gd name="T26" fmla="*/ 2147483647 w 413"/>
              <a:gd name="T27" fmla="*/ 2147483647 h 146"/>
              <a:gd name="T28" fmla="*/ 2147483647 w 413"/>
              <a:gd name="T29" fmla="*/ 2147483647 h 146"/>
              <a:gd name="T30" fmla="*/ 2147483647 w 413"/>
              <a:gd name="T31" fmla="*/ 2147483647 h 146"/>
              <a:gd name="T32" fmla="*/ 2147483647 w 413"/>
              <a:gd name="T33" fmla="*/ 0 h 146"/>
              <a:gd name="T34" fmla="*/ 2147483647 w 413"/>
              <a:gd name="T35" fmla="*/ 2147483647 h 146"/>
              <a:gd name="T36" fmla="*/ 2147483647 w 413"/>
              <a:gd name="T37" fmla="*/ 2147483647 h 146"/>
              <a:gd name="T38" fmla="*/ 2147483647 w 413"/>
              <a:gd name="T39" fmla="*/ 2147483647 h 146"/>
              <a:gd name="T40" fmla="*/ 2147483647 w 413"/>
              <a:gd name="T41" fmla="*/ 2147483647 h 146"/>
              <a:gd name="T42" fmla="*/ 2147483647 w 413"/>
              <a:gd name="T43" fmla="*/ 2147483647 h 146"/>
              <a:gd name="T44" fmla="*/ 2147483647 w 413"/>
              <a:gd name="T45" fmla="*/ 2147483647 h 146"/>
              <a:gd name="T46" fmla="*/ 2147483647 w 413"/>
              <a:gd name="T47" fmla="*/ 2147483647 h 146"/>
              <a:gd name="T48" fmla="*/ 2147483647 w 413"/>
              <a:gd name="T49" fmla="*/ 2147483647 h 146"/>
              <a:gd name="T50" fmla="*/ 2147483647 w 413"/>
              <a:gd name="T51" fmla="*/ 2147483647 h 146"/>
              <a:gd name="T52" fmla="*/ 2147483647 w 413"/>
              <a:gd name="T53" fmla="*/ 2147483647 h 146"/>
              <a:gd name="T54" fmla="*/ 2147483647 w 413"/>
              <a:gd name="T55" fmla="*/ 2147483647 h 146"/>
              <a:gd name="T56" fmla="*/ 2147483647 w 413"/>
              <a:gd name="T57" fmla="*/ 2147483647 h 146"/>
              <a:gd name="T58" fmla="*/ 2147483647 w 413"/>
              <a:gd name="T59" fmla="*/ 2147483647 h 146"/>
              <a:gd name="T60" fmla="*/ 2147483647 w 413"/>
              <a:gd name="T61" fmla="*/ 2147483647 h 146"/>
              <a:gd name="T62" fmla="*/ 2147483647 w 413"/>
              <a:gd name="T63" fmla="*/ 2147483647 h 1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13" h="146">
                <a:moveTo>
                  <a:pt x="406" y="0"/>
                </a:moveTo>
                <a:cubicBezTo>
                  <a:pt x="7" y="0"/>
                  <a:pt x="7" y="0"/>
                  <a:pt x="7" y="0"/>
                </a:cubicBezTo>
                <a:cubicBezTo>
                  <a:pt x="3" y="0"/>
                  <a:pt x="0" y="3"/>
                  <a:pt x="0" y="7"/>
                </a:cubicBezTo>
                <a:cubicBezTo>
                  <a:pt x="0" y="74"/>
                  <a:pt x="0" y="74"/>
                  <a:pt x="0" y="74"/>
                </a:cubicBezTo>
                <a:cubicBezTo>
                  <a:pt x="0" y="78"/>
                  <a:pt x="3" y="81"/>
                  <a:pt x="7" y="81"/>
                </a:cubicBezTo>
                <a:cubicBezTo>
                  <a:pt x="188" y="81"/>
                  <a:pt x="188" y="81"/>
                  <a:pt x="188" y="81"/>
                </a:cubicBezTo>
                <a:cubicBezTo>
                  <a:pt x="134" y="133"/>
                  <a:pt x="134" y="133"/>
                  <a:pt x="134" y="133"/>
                </a:cubicBezTo>
                <a:cubicBezTo>
                  <a:pt x="132" y="135"/>
                  <a:pt x="131" y="138"/>
                  <a:pt x="132" y="141"/>
                </a:cubicBezTo>
                <a:cubicBezTo>
                  <a:pt x="134" y="144"/>
                  <a:pt x="136" y="146"/>
                  <a:pt x="139" y="146"/>
                </a:cubicBezTo>
                <a:cubicBezTo>
                  <a:pt x="273" y="146"/>
                  <a:pt x="273" y="146"/>
                  <a:pt x="273" y="146"/>
                </a:cubicBezTo>
                <a:cubicBezTo>
                  <a:pt x="276" y="146"/>
                  <a:pt x="279" y="144"/>
                  <a:pt x="280" y="141"/>
                </a:cubicBezTo>
                <a:cubicBezTo>
                  <a:pt x="281" y="139"/>
                  <a:pt x="280" y="135"/>
                  <a:pt x="278" y="133"/>
                </a:cubicBezTo>
                <a:cubicBezTo>
                  <a:pt x="224" y="81"/>
                  <a:pt x="224" y="81"/>
                  <a:pt x="224" y="81"/>
                </a:cubicBezTo>
                <a:cubicBezTo>
                  <a:pt x="406" y="81"/>
                  <a:pt x="406" y="81"/>
                  <a:pt x="406" y="81"/>
                </a:cubicBezTo>
                <a:cubicBezTo>
                  <a:pt x="410" y="81"/>
                  <a:pt x="413" y="78"/>
                  <a:pt x="413" y="74"/>
                </a:cubicBezTo>
                <a:cubicBezTo>
                  <a:pt x="413" y="7"/>
                  <a:pt x="413" y="7"/>
                  <a:pt x="413" y="7"/>
                </a:cubicBezTo>
                <a:cubicBezTo>
                  <a:pt x="413" y="3"/>
                  <a:pt x="410" y="0"/>
                  <a:pt x="406" y="0"/>
                </a:cubicBezTo>
                <a:close/>
                <a:moveTo>
                  <a:pt x="110" y="60"/>
                </a:moveTo>
                <a:cubicBezTo>
                  <a:pt x="99" y="60"/>
                  <a:pt x="90" y="51"/>
                  <a:pt x="90" y="40"/>
                </a:cubicBezTo>
                <a:cubicBezTo>
                  <a:pt x="90" y="29"/>
                  <a:pt x="99" y="20"/>
                  <a:pt x="110" y="20"/>
                </a:cubicBezTo>
                <a:cubicBezTo>
                  <a:pt x="121" y="20"/>
                  <a:pt x="131" y="29"/>
                  <a:pt x="131" y="40"/>
                </a:cubicBezTo>
                <a:cubicBezTo>
                  <a:pt x="131" y="51"/>
                  <a:pt x="121" y="60"/>
                  <a:pt x="110" y="60"/>
                </a:cubicBezTo>
                <a:close/>
                <a:moveTo>
                  <a:pt x="239" y="61"/>
                </a:moveTo>
                <a:cubicBezTo>
                  <a:pt x="228" y="61"/>
                  <a:pt x="219" y="52"/>
                  <a:pt x="219" y="40"/>
                </a:cubicBezTo>
                <a:cubicBezTo>
                  <a:pt x="219" y="29"/>
                  <a:pt x="228" y="20"/>
                  <a:pt x="239" y="20"/>
                </a:cubicBezTo>
                <a:cubicBezTo>
                  <a:pt x="250" y="20"/>
                  <a:pt x="259" y="29"/>
                  <a:pt x="259" y="40"/>
                </a:cubicBezTo>
                <a:cubicBezTo>
                  <a:pt x="259" y="52"/>
                  <a:pt x="250" y="61"/>
                  <a:pt x="239" y="61"/>
                </a:cubicBezTo>
                <a:close/>
                <a:moveTo>
                  <a:pt x="306" y="62"/>
                </a:moveTo>
                <a:cubicBezTo>
                  <a:pt x="294" y="62"/>
                  <a:pt x="285" y="53"/>
                  <a:pt x="285" y="42"/>
                </a:cubicBezTo>
                <a:cubicBezTo>
                  <a:pt x="285" y="31"/>
                  <a:pt x="294" y="22"/>
                  <a:pt x="306" y="22"/>
                </a:cubicBezTo>
                <a:cubicBezTo>
                  <a:pt x="317" y="22"/>
                  <a:pt x="326" y="31"/>
                  <a:pt x="326" y="42"/>
                </a:cubicBezTo>
                <a:cubicBezTo>
                  <a:pt x="326" y="53"/>
                  <a:pt x="317" y="62"/>
                  <a:pt x="306" y="62"/>
                </a:cubicBezTo>
                <a:close/>
              </a:path>
            </a:pathLst>
          </a:custGeom>
          <a:solidFill>
            <a:srgbClr val="BD392F"/>
          </a:solidFill>
          <a:ln>
            <a:noFill/>
          </a:ln>
        </p:spPr>
        <p:txBody>
          <a:bodyPr lIns="68571" tIns="34286" rIns="68571" bIns="34286"/>
          <a:lstStyle/>
          <a:p>
            <a:endParaRPr lang="zh-CN" altLang="en-US"/>
          </a:p>
        </p:txBody>
      </p:sp>
      <p:grpSp>
        <p:nvGrpSpPr>
          <p:cNvPr id="61" name="Group 12"/>
          <p:cNvGrpSpPr/>
          <p:nvPr/>
        </p:nvGrpSpPr>
        <p:grpSpPr bwMode="auto">
          <a:xfrm>
            <a:off x="5516169" y="3196576"/>
            <a:ext cx="429251" cy="430692"/>
            <a:chOff x="4906963" y="2173288"/>
            <a:chExt cx="473075" cy="474663"/>
          </a:xfrm>
          <a:solidFill>
            <a:srgbClr val="BD392F"/>
          </a:solidFill>
        </p:grpSpPr>
        <p:sp>
          <p:nvSpPr>
            <p:cNvPr id="62" name="Freeform 16"/>
            <p:cNvSpPr/>
            <p:nvPr/>
          </p:nvSpPr>
          <p:spPr bwMode="auto">
            <a:xfrm>
              <a:off x="4938713" y="2473325"/>
              <a:ext cx="142875" cy="141288"/>
            </a:xfrm>
            <a:custGeom>
              <a:avLst/>
              <a:gdLst>
                <a:gd name="T0" fmla="*/ 40 w 67"/>
                <a:gd name="T1" fmla="*/ 4 h 66"/>
                <a:gd name="T2" fmla="*/ 35 w 67"/>
                <a:gd name="T3" fmla="*/ 3 h 66"/>
                <a:gd name="T4" fmla="*/ 9 w 67"/>
                <a:gd name="T5" fmla="*/ 61 h 66"/>
                <a:gd name="T6" fmla="*/ 64 w 67"/>
                <a:gd name="T7" fmla="*/ 32 h 66"/>
                <a:gd name="T8" fmla="*/ 63 w 67"/>
                <a:gd name="T9" fmla="*/ 27 h 66"/>
                <a:gd name="T10" fmla="*/ 40 w 67"/>
                <a:gd name="T11" fmla="*/ 4 h 66"/>
              </a:gdLst>
              <a:ahLst/>
              <a:cxnLst>
                <a:cxn ang="0">
                  <a:pos x="T0" y="T1"/>
                </a:cxn>
                <a:cxn ang="0">
                  <a:pos x="T2" y="T3"/>
                </a:cxn>
                <a:cxn ang="0">
                  <a:pos x="T4" y="T5"/>
                </a:cxn>
                <a:cxn ang="0">
                  <a:pos x="T6" y="T7"/>
                </a:cxn>
                <a:cxn ang="0">
                  <a:pos x="T8" y="T9"/>
                </a:cxn>
                <a:cxn ang="0">
                  <a:pos x="T10" y="T11"/>
                </a:cxn>
              </a:cxnLst>
              <a:rect l="0" t="0" r="r" b="b"/>
              <a:pathLst>
                <a:path w="67" h="66">
                  <a:moveTo>
                    <a:pt x="40" y="4"/>
                  </a:moveTo>
                  <a:cubicBezTo>
                    <a:pt x="37" y="0"/>
                    <a:pt x="36" y="2"/>
                    <a:pt x="35" y="3"/>
                  </a:cubicBezTo>
                  <a:cubicBezTo>
                    <a:pt x="17" y="21"/>
                    <a:pt x="0" y="66"/>
                    <a:pt x="9" y="61"/>
                  </a:cubicBezTo>
                  <a:cubicBezTo>
                    <a:pt x="41" y="46"/>
                    <a:pt x="46" y="50"/>
                    <a:pt x="64" y="32"/>
                  </a:cubicBezTo>
                  <a:cubicBezTo>
                    <a:pt x="65" y="31"/>
                    <a:pt x="67" y="30"/>
                    <a:pt x="63" y="27"/>
                  </a:cubicBezTo>
                  <a:lnTo>
                    <a:pt x="4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63" name="Freeform 17"/>
            <p:cNvSpPr>
              <a:spLocks noEditPoints="1"/>
            </p:cNvSpPr>
            <p:nvPr/>
          </p:nvSpPr>
          <p:spPr bwMode="auto">
            <a:xfrm>
              <a:off x="4906963" y="2173288"/>
              <a:ext cx="473075" cy="474663"/>
            </a:xfrm>
            <a:custGeom>
              <a:avLst/>
              <a:gdLst>
                <a:gd name="T0" fmla="*/ 155 w 223"/>
                <a:gd name="T1" fmla="*/ 145 h 224"/>
                <a:gd name="T2" fmla="*/ 156 w 223"/>
                <a:gd name="T3" fmla="*/ 141 h 224"/>
                <a:gd name="T4" fmla="*/ 204 w 223"/>
                <a:gd name="T5" fmla="*/ 19 h 224"/>
                <a:gd name="T6" fmla="*/ 84 w 223"/>
                <a:gd name="T7" fmla="*/ 67 h 224"/>
                <a:gd name="T8" fmla="*/ 78 w 223"/>
                <a:gd name="T9" fmla="*/ 69 h 224"/>
                <a:gd name="T10" fmla="*/ 65 w 223"/>
                <a:gd name="T11" fmla="*/ 65 h 224"/>
                <a:gd name="T12" fmla="*/ 53 w 223"/>
                <a:gd name="T13" fmla="*/ 69 h 224"/>
                <a:gd name="T14" fmla="*/ 3 w 223"/>
                <a:gd name="T15" fmla="*/ 119 h 224"/>
                <a:gd name="T16" fmla="*/ 5 w 223"/>
                <a:gd name="T17" fmla="*/ 125 h 224"/>
                <a:gd name="T18" fmla="*/ 41 w 223"/>
                <a:gd name="T19" fmla="*/ 131 h 224"/>
                <a:gd name="T20" fmla="*/ 53 w 223"/>
                <a:gd name="T21" fmla="*/ 127 h 224"/>
                <a:gd name="T22" fmla="*/ 57 w 223"/>
                <a:gd name="T23" fmla="*/ 127 h 224"/>
                <a:gd name="T24" fmla="*/ 96 w 223"/>
                <a:gd name="T25" fmla="*/ 167 h 224"/>
                <a:gd name="T26" fmla="*/ 96 w 223"/>
                <a:gd name="T27" fmla="*/ 170 h 224"/>
                <a:gd name="T28" fmla="*/ 92 w 223"/>
                <a:gd name="T29" fmla="*/ 182 h 224"/>
                <a:gd name="T30" fmla="*/ 98 w 223"/>
                <a:gd name="T31" fmla="*/ 219 h 224"/>
                <a:gd name="T32" fmla="*/ 104 w 223"/>
                <a:gd name="T33" fmla="*/ 221 h 224"/>
                <a:gd name="T34" fmla="*/ 155 w 223"/>
                <a:gd name="T35" fmla="*/ 170 h 224"/>
                <a:gd name="T36" fmla="*/ 158 w 223"/>
                <a:gd name="T37" fmla="*/ 159 h 224"/>
                <a:gd name="T38" fmla="*/ 155 w 223"/>
                <a:gd name="T39" fmla="*/ 145 h 224"/>
                <a:gd name="T40" fmla="*/ 144 w 223"/>
                <a:gd name="T41" fmla="*/ 80 h 224"/>
                <a:gd name="T42" fmla="*/ 144 w 223"/>
                <a:gd name="T43" fmla="*/ 50 h 224"/>
                <a:gd name="T44" fmla="*/ 174 w 223"/>
                <a:gd name="T45" fmla="*/ 50 h 224"/>
                <a:gd name="T46" fmla="*/ 174 w 223"/>
                <a:gd name="T47" fmla="*/ 80 h 224"/>
                <a:gd name="T48" fmla="*/ 144 w 223"/>
                <a:gd name="T49" fmla="*/ 8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224">
                  <a:moveTo>
                    <a:pt x="155" y="145"/>
                  </a:moveTo>
                  <a:cubicBezTo>
                    <a:pt x="154" y="143"/>
                    <a:pt x="156" y="141"/>
                    <a:pt x="156" y="141"/>
                  </a:cubicBezTo>
                  <a:cubicBezTo>
                    <a:pt x="197" y="97"/>
                    <a:pt x="223" y="38"/>
                    <a:pt x="204" y="19"/>
                  </a:cubicBezTo>
                  <a:cubicBezTo>
                    <a:pt x="185" y="0"/>
                    <a:pt x="128" y="26"/>
                    <a:pt x="84" y="67"/>
                  </a:cubicBezTo>
                  <a:cubicBezTo>
                    <a:pt x="83" y="68"/>
                    <a:pt x="81" y="69"/>
                    <a:pt x="78" y="69"/>
                  </a:cubicBezTo>
                  <a:cubicBezTo>
                    <a:pt x="65" y="65"/>
                    <a:pt x="65" y="65"/>
                    <a:pt x="65" y="65"/>
                  </a:cubicBezTo>
                  <a:cubicBezTo>
                    <a:pt x="61" y="64"/>
                    <a:pt x="56" y="66"/>
                    <a:pt x="53" y="69"/>
                  </a:cubicBezTo>
                  <a:cubicBezTo>
                    <a:pt x="3" y="119"/>
                    <a:pt x="3" y="119"/>
                    <a:pt x="3" y="119"/>
                  </a:cubicBezTo>
                  <a:cubicBezTo>
                    <a:pt x="0" y="122"/>
                    <a:pt x="1" y="124"/>
                    <a:pt x="5" y="125"/>
                  </a:cubicBezTo>
                  <a:cubicBezTo>
                    <a:pt x="41" y="131"/>
                    <a:pt x="41" y="131"/>
                    <a:pt x="41" y="131"/>
                  </a:cubicBezTo>
                  <a:cubicBezTo>
                    <a:pt x="45" y="131"/>
                    <a:pt x="50" y="130"/>
                    <a:pt x="53" y="127"/>
                  </a:cubicBezTo>
                  <a:cubicBezTo>
                    <a:pt x="53" y="127"/>
                    <a:pt x="55" y="125"/>
                    <a:pt x="57" y="127"/>
                  </a:cubicBezTo>
                  <a:cubicBezTo>
                    <a:pt x="67" y="137"/>
                    <a:pt x="86" y="157"/>
                    <a:pt x="96" y="167"/>
                  </a:cubicBezTo>
                  <a:cubicBezTo>
                    <a:pt x="98" y="168"/>
                    <a:pt x="96" y="170"/>
                    <a:pt x="96" y="170"/>
                  </a:cubicBezTo>
                  <a:cubicBezTo>
                    <a:pt x="94" y="173"/>
                    <a:pt x="92" y="179"/>
                    <a:pt x="92" y="182"/>
                  </a:cubicBezTo>
                  <a:cubicBezTo>
                    <a:pt x="98" y="219"/>
                    <a:pt x="98" y="219"/>
                    <a:pt x="98" y="219"/>
                  </a:cubicBezTo>
                  <a:cubicBezTo>
                    <a:pt x="99" y="223"/>
                    <a:pt x="102" y="224"/>
                    <a:pt x="104" y="221"/>
                  </a:cubicBezTo>
                  <a:cubicBezTo>
                    <a:pt x="155" y="170"/>
                    <a:pt x="155" y="170"/>
                    <a:pt x="155" y="170"/>
                  </a:cubicBezTo>
                  <a:cubicBezTo>
                    <a:pt x="157" y="168"/>
                    <a:pt x="159" y="162"/>
                    <a:pt x="158" y="159"/>
                  </a:cubicBezTo>
                  <a:lnTo>
                    <a:pt x="155" y="145"/>
                  </a:lnTo>
                  <a:close/>
                  <a:moveTo>
                    <a:pt x="144" y="80"/>
                  </a:moveTo>
                  <a:cubicBezTo>
                    <a:pt x="135" y="72"/>
                    <a:pt x="135" y="58"/>
                    <a:pt x="144" y="50"/>
                  </a:cubicBezTo>
                  <a:cubicBezTo>
                    <a:pt x="152" y="41"/>
                    <a:pt x="166" y="41"/>
                    <a:pt x="174" y="50"/>
                  </a:cubicBezTo>
                  <a:cubicBezTo>
                    <a:pt x="183" y="58"/>
                    <a:pt x="183" y="72"/>
                    <a:pt x="174" y="80"/>
                  </a:cubicBezTo>
                  <a:cubicBezTo>
                    <a:pt x="166" y="89"/>
                    <a:pt x="152" y="89"/>
                    <a:pt x="144"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grpSp>
      <p:grpSp>
        <p:nvGrpSpPr>
          <p:cNvPr id="64" name="Group 15"/>
          <p:cNvGrpSpPr/>
          <p:nvPr/>
        </p:nvGrpSpPr>
        <p:grpSpPr bwMode="auto">
          <a:xfrm>
            <a:off x="5501633" y="1757769"/>
            <a:ext cx="416227" cy="481848"/>
            <a:chOff x="1285876" y="2968625"/>
            <a:chExt cx="352425" cy="407988"/>
          </a:xfrm>
          <a:solidFill>
            <a:srgbClr val="BD392F"/>
          </a:solidFill>
        </p:grpSpPr>
        <p:sp>
          <p:nvSpPr>
            <p:cNvPr id="65" name="Freeform 18"/>
            <p:cNvSpPr>
              <a:spLocks noEditPoints="1"/>
            </p:cNvSpPr>
            <p:nvPr/>
          </p:nvSpPr>
          <p:spPr bwMode="auto">
            <a:xfrm>
              <a:off x="1285876" y="2968625"/>
              <a:ext cx="352425" cy="407988"/>
            </a:xfrm>
            <a:custGeom>
              <a:avLst/>
              <a:gdLst>
                <a:gd name="T0" fmla="*/ 164 w 166"/>
                <a:gd name="T1" fmla="*/ 163 h 193"/>
                <a:gd name="T2" fmla="*/ 139 w 166"/>
                <a:gd name="T3" fmla="*/ 120 h 193"/>
                <a:gd name="T4" fmla="*/ 150 w 166"/>
                <a:gd name="T5" fmla="*/ 114 h 193"/>
                <a:gd name="T6" fmla="*/ 149 w 166"/>
                <a:gd name="T7" fmla="*/ 94 h 193"/>
                <a:gd name="T8" fmla="*/ 160 w 166"/>
                <a:gd name="T9" fmla="*/ 76 h 193"/>
                <a:gd name="T10" fmla="*/ 149 w 166"/>
                <a:gd name="T11" fmla="*/ 57 h 193"/>
                <a:gd name="T12" fmla="*/ 150 w 166"/>
                <a:gd name="T13" fmla="*/ 36 h 193"/>
                <a:gd name="T14" fmla="*/ 131 w 166"/>
                <a:gd name="T15" fmla="*/ 27 h 193"/>
                <a:gd name="T16" fmla="*/ 121 w 166"/>
                <a:gd name="T17" fmla="*/ 9 h 193"/>
                <a:gd name="T18" fmla="*/ 101 w 166"/>
                <a:gd name="T19" fmla="*/ 11 h 193"/>
                <a:gd name="T20" fmla="*/ 83 w 166"/>
                <a:gd name="T21" fmla="*/ 0 h 193"/>
                <a:gd name="T22" fmla="*/ 65 w 166"/>
                <a:gd name="T23" fmla="*/ 11 h 193"/>
                <a:gd name="T24" fmla="*/ 45 w 166"/>
                <a:gd name="T25" fmla="*/ 9 h 193"/>
                <a:gd name="T26" fmla="*/ 35 w 166"/>
                <a:gd name="T27" fmla="*/ 27 h 193"/>
                <a:gd name="T28" fmla="*/ 16 w 166"/>
                <a:gd name="T29" fmla="*/ 37 h 193"/>
                <a:gd name="T30" fmla="*/ 17 w 166"/>
                <a:gd name="T31" fmla="*/ 57 h 193"/>
                <a:gd name="T32" fmla="*/ 6 w 166"/>
                <a:gd name="T33" fmla="*/ 76 h 193"/>
                <a:gd name="T34" fmla="*/ 17 w 166"/>
                <a:gd name="T35" fmla="*/ 93 h 193"/>
                <a:gd name="T36" fmla="*/ 16 w 166"/>
                <a:gd name="T37" fmla="*/ 114 h 193"/>
                <a:gd name="T38" fmla="*/ 26 w 166"/>
                <a:gd name="T39" fmla="*/ 119 h 193"/>
                <a:gd name="T40" fmla="*/ 27 w 166"/>
                <a:gd name="T41" fmla="*/ 121 h 193"/>
                <a:gd name="T42" fmla="*/ 2 w 166"/>
                <a:gd name="T43" fmla="*/ 163 h 193"/>
                <a:gd name="T44" fmla="*/ 5 w 166"/>
                <a:gd name="T45" fmla="*/ 169 h 193"/>
                <a:gd name="T46" fmla="*/ 22 w 166"/>
                <a:gd name="T47" fmla="*/ 170 h 193"/>
                <a:gd name="T48" fmla="*/ 32 w 166"/>
                <a:gd name="T49" fmla="*/ 175 h 193"/>
                <a:gd name="T50" fmla="*/ 41 w 166"/>
                <a:gd name="T51" fmla="*/ 190 h 193"/>
                <a:gd name="T52" fmla="*/ 47 w 166"/>
                <a:gd name="T53" fmla="*/ 190 h 193"/>
                <a:gd name="T54" fmla="*/ 73 w 166"/>
                <a:gd name="T55" fmla="*/ 146 h 193"/>
                <a:gd name="T56" fmla="*/ 74 w 166"/>
                <a:gd name="T57" fmla="*/ 146 h 193"/>
                <a:gd name="T58" fmla="*/ 84 w 166"/>
                <a:gd name="T59" fmla="*/ 150 h 193"/>
                <a:gd name="T60" fmla="*/ 93 w 166"/>
                <a:gd name="T61" fmla="*/ 146 h 193"/>
                <a:gd name="T62" fmla="*/ 94 w 166"/>
                <a:gd name="T63" fmla="*/ 146 h 193"/>
                <a:gd name="T64" fmla="*/ 119 w 166"/>
                <a:gd name="T65" fmla="*/ 189 h 193"/>
                <a:gd name="T66" fmla="*/ 126 w 166"/>
                <a:gd name="T67" fmla="*/ 189 h 193"/>
                <a:gd name="T68" fmla="*/ 135 w 166"/>
                <a:gd name="T69" fmla="*/ 175 h 193"/>
                <a:gd name="T70" fmla="*/ 144 w 166"/>
                <a:gd name="T71" fmla="*/ 169 h 193"/>
                <a:gd name="T72" fmla="*/ 161 w 166"/>
                <a:gd name="T73" fmla="*/ 169 h 193"/>
                <a:gd name="T74" fmla="*/ 164 w 166"/>
                <a:gd name="T75" fmla="*/ 163 h 193"/>
                <a:gd name="T76" fmla="*/ 111 w 166"/>
                <a:gd name="T77" fmla="*/ 124 h 193"/>
                <a:gd name="T78" fmla="*/ 53 w 166"/>
                <a:gd name="T79" fmla="*/ 123 h 193"/>
                <a:gd name="T80" fmla="*/ 35 w 166"/>
                <a:gd name="T81" fmla="*/ 47 h 193"/>
                <a:gd name="T82" fmla="*/ 110 w 166"/>
                <a:gd name="T83" fmla="*/ 26 h 193"/>
                <a:gd name="T84" fmla="*/ 111 w 166"/>
                <a:gd name="T85" fmla="*/ 26 h 193"/>
                <a:gd name="T86" fmla="*/ 111 w 166"/>
                <a:gd name="T87" fmla="*/ 26 h 193"/>
                <a:gd name="T88" fmla="*/ 132 w 166"/>
                <a:gd name="T89" fmla="*/ 47 h 193"/>
                <a:gd name="T90" fmla="*/ 111 w 166"/>
                <a:gd name="T91" fmla="*/ 124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6" h="193">
                  <a:moveTo>
                    <a:pt x="164" y="163"/>
                  </a:moveTo>
                  <a:cubicBezTo>
                    <a:pt x="164" y="163"/>
                    <a:pt x="143" y="126"/>
                    <a:pt x="139" y="120"/>
                  </a:cubicBezTo>
                  <a:cubicBezTo>
                    <a:pt x="144" y="119"/>
                    <a:pt x="148" y="117"/>
                    <a:pt x="150" y="114"/>
                  </a:cubicBezTo>
                  <a:cubicBezTo>
                    <a:pt x="153" y="109"/>
                    <a:pt x="148" y="99"/>
                    <a:pt x="149" y="94"/>
                  </a:cubicBezTo>
                  <a:cubicBezTo>
                    <a:pt x="151" y="87"/>
                    <a:pt x="160" y="82"/>
                    <a:pt x="160" y="76"/>
                  </a:cubicBezTo>
                  <a:cubicBezTo>
                    <a:pt x="160" y="70"/>
                    <a:pt x="150" y="63"/>
                    <a:pt x="149" y="57"/>
                  </a:cubicBezTo>
                  <a:cubicBezTo>
                    <a:pt x="147" y="51"/>
                    <a:pt x="153" y="42"/>
                    <a:pt x="150" y="36"/>
                  </a:cubicBezTo>
                  <a:cubicBezTo>
                    <a:pt x="147" y="31"/>
                    <a:pt x="136" y="31"/>
                    <a:pt x="131" y="27"/>
                  </a:cubicBezTo>
                  <a:cubicBezTo>
                    <a:pt x="127" y="23"/>
                    <a:pt x="127" y="12"/>
                    <a:pt x="121" y="9"/>
                  </a:cubicBezTo>
                  <a:cubicBezTo>
                    <a:pt x="116" y="6"/>
                    <a:pt x="107" y="12"/>
                    <a:pt x="101" y="11"/>
                  </a:cubicBezTo>
                  <a:cubicBezTo>
                    <a:pt x="95" y="9"/>
                    <a:pt x="90" y="0"/>
                    <a:pt x="83" y="0"/>
                  </a:cubicBezTo>
                  <a:cubicBezTo>
                    <a:pt x="77" y="0"/>
                    <a:pt x="67" y="10"/>
                    <a:pt x="65" y="11"/>
                  </a:cubicBezTo>
                  <a:cubicBezTo>
                    <a:pt x="59" y="12"/>
                    <a:pt x="50" y="6"/>
                    <a:pt x="45" y="9"/>
                  </a:cubicBezTo>
                  <a:cubicBezTo>
                    <a:pt x="39" y="12"/>
                    <a:pt x="39" y="23"/>
                    <a:pt x="35" y="27"/>
                  </a:cubicBezTo>
                  <a:cubicBezTo>
                    <a:pt x="30" y="31"/>
                    <a:pt x="20" y="31"/>
                    <a:pt x="16" y="37"/>
                  </a:cubicBezTo>
                  <a:cubicBezTo>
                    <a:pt x="13" y="42"/>
                    <a:pt x="19" y="51"/>
                    <a:pt x="17" y="57"/>
                  </a:cubicBezTo>
                  <a:cubicBezTo>
                    <a:pt x="16" y="63"/>
                    <a:pt x="6" y="69"/>
                    <a:pt x="6" y="76"/>
                  </a:cubicBezTo>
                  <a:cubicBezTo>
                    <a:pt x="6" y="82"/>
                    <a:pt x="16" y="87"/>
                    <a:pt x="17" y="93"/>
                  </a:cubicBezTo>
                  <a:cubicBezTo>
                    <a:pt x="19" y="99"/>
                    <a:pt x="13" y="108"/>
                    <a:pt x="16" y="114"/>
                  </a:cubicBezTo>
                  <a:cubicBezTo>
                    <a:pt x="18" y="117"/>
                    <a:pt x="22" y="118"/>
                    <a:pt x="26" y="119"/>
                  </a:cubicBezTo>
                  <a:cubicBezTo>
                    <a:pt x="26" y="120"/>
                    <a:pt x="27" y="120"/>
                    <a:pt x="27" y="121"/>
                  </a:cubicBezTo>
                  <a:cubicBezTo>
                    <a:pt x="24" y="126"/>
                    <a:pt x="2" y="163"/>
                    <a:pt x="2" y="163"/>
                  </a:cubicBezTo>
                  <a:cubicBezTo>
                    <a:pt x="0" y="166"/>
                    <a:pt x="2" y="169"/>
                    <a:pt x="5" y="169"/>
                  </a:cubicBezTo>
                  <a:cubicBezTo>
                    <a:pt x="22" y="170"/>
                    <a:pt x="22" y="170"/>
                    <a:pt x="22" y="170"/>
                  </a:cubicBezTo>
                  <a:cubicBezTo>
                    <a:pt x="26" y="170"/>
                    <a:pt x="30" y="172"/>
                    <a:pt x="32" y="175"/>
                  </a:cubicBezTo>
                  <a:cubicBezTo>
                    <a:pt x="41" y="190"/>
                    <a:pt x="41" y="190"/>
                    <a:pt x="41" y="190"/>
                  </a:cubicBezTo>
                  <a:cubicBezTo>
                    <a:pt x="43" y="193"/>
                    <a:pt x="46" y="193"/>
                    <a:pt x="47" y="190"/>
                  </a:cubicBezTo>
                  <a:cubicBezTo>
                    <a:pt x="47" y="190"/>
                    <a:pt x="73" y="146"/>
                    <a:pt x="73" y="146"/>
                  </a:cubicBezTo>
                  <a:cubicBezTo>
                    <a:pt x="73" y="145"/>
                    <a:pt x="74" y="145"/>
                    <a:pt x="74" y="146"/>
                  </a:cubicBezTo>
                  <a:cubicBezTo>
                    <a:pt x="77" y="148"/>
                    <a:pt x="80" y="150"/>
                    <a:pt x="84" y="150"/>
                  </a:cubicBezTo>
                  <a:cubicBezTo>
                    <a:pt x="87" y="150"/>
                    <a:pt x="90" y="148"/>
                    <a:pt x="93" y="146"/>
                  </a:cubicBezTo>
                  <a:cubicBezTo>
                    <a:pt x="93" y="145"/>
                    <a:pt x="93" y="145"/>
                    <a:pt x="94" y="146"/>
                  </a:cubicBezTo>
                  <a:cubicBezTo>
                    <a:pt x="94" y="146"/>
                    <a:pt x="119" y="189"/>
                    <a:pt x="119" y="189"/>
                  </a:cubicBezTo>
                  <a:cubicBezTo>
                    <a:pt x="121" y="192"/>
                    <a:pt x="124" y="192"/>
                    <a:pt x="126" y="189"/>
                  </a:cubicBezTo>
                  <a:cubicBezTo>
                    <a:pt x="135" y="175"/>
                    <a:pt x="135" y="175"/>
                    <a:pt x="135" y="175"/>
                  </a:cubicBezTo>
                  <a:cubicBezTo>
                    <a:pt x="137" y="172"/>
                    <a:pt x="141" y="170"/>
                    <a:pt x="144" y="169"/>
                  </a:cubicBezTo>
                  <a:cubicBezTo>
                    <a:pt x="161" y="169"/>
                    <a:pt x="161" y="169"/>
                    <a:pt x="161" y="169"/>
                  </a:cubicBezTo>
                  <a:cubicBezTo>
                    <a:pt x="165" y="169"/>
                    <a:pt x="166" y="166"/>
                    <a:pt x="164" y="163"/>
                  </a:cubicBezTo>
                  <a:close/>
                  <a:moveTo>
                    <a:pt x="111" y="124"/>
                  </a:moveTo>
                  <a:cubicBezTo>
                    <a:pt x="93" y="135"/>
                    <a:pt x="70" y="133"/>
                    <a:pt x="53" y="123"/>
                  </a:cubicBezTo>
                  <a:cubicBezTo>
                    <a:pt x="28" y="107"/>
                    <a:pt x="19" y="73"/>
                    <a:pt x="35" y="47"/>
                  </a:cubicBezTo>
                  <a:cubicBezTo>
                    <a:pt x="50" y="21"/>
                    <a:pt x="83" y="11"/>
                    <a:pt x="110" y="26"/>
                  </a:cubicBezTo>
                  <a:cubicBezTo>
                    <a:pt x="110" y="26"/>
                    <a:pt x="110" y="26"/>
                    <a:pt x="111" y="26"/>
                  </a:cubicBezTo>
                  <a:cubicBezTo>
                    <a:pt x="111" y="26"/>
                    <a:pt x="111" y="26"/>
                    <a:pt x="111" y="26"/>
                  </a:cubicBezTo>
                  <a:cubicBezTo>
                    <a:pt x="119" y="31"/>
                    <a:pt x="126" y="38"/>
                    <a:pt x="132" y="47"/>
                  </a:cubicBezTo>
                  <a:cubicBezTo>
                    <a:pt x="147" y="74"/>
                    <a:pt x="138" y="108"/>
                    <a:pt x="111" y="1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66" name="Freeform 19"/>
            <p:cNvSpPr>
              <a:spLocks noEditPoints="1"/>
            </p:cNvSpPr>
            <p:nvPr/>
          </p:nvSpPr>
          <p:spPr bwMode="auto">
            <a:xfrm>
              <a:off x="1347788" y="3021013"/>
              <a:ext cx="228600" cy="220663"/>
            </a:xfrm>
            <a:custGeom>
              <a:avLst/>
              <a:gdLst>
                <a:gd name="T0" fmla="*/ 78 w 108"/>
                <a:gd name="T1" fmla="*/ 9 h 104"/>
                <a:gd name="T2" fmla="*/ 78 w 108"/>
                <a:gd name="T3" fmla="*/ 9 h 104"/>
                <a:gd name="T4" fmla="*/ 30 w 108"/>
                <a:gd name="T5" fmla="*/ 9 h 104"/>
                <a:gd name="T6" fmla="*/ 13 w 108"/>
                <a:gd name="T7" fmla="*/ 74 h 104"/>
                <a:gd name="T8" fmla="*/ 29 w 108"/>
                <a:gd name="T9" fmla="*/ 90 h 104"/>
                <a:gd name="T10" fmla="*/ 31 w 108"/>
                <a:gd name="T11" fmla="*/ 91 h 104"/>
                <a:gd name="T12" fmla="*/ 95 w 108"/>
                <a:gd name="T13" fmla="*/ 74 h 104"/>
                <a:gd name="T14" fmla="*/ 78 w 108"/>
                <a:gd name="T15" fmla="*/ 9 h 104"/>
                <a:gd name="T16" fmla="*/ 84 w 108"/>
                <a:gd name="T17" fmla="*/ 46 h 104"/>
                <a:gd name="T18" fmla="*/ 76 w 108"/>
                <a:gd name="T19" fmla="*/ 54 h 104"/>
                <a:gd name="T20" fmla="*/ 72 w 108"/>
                <a:gd name="T21" fmla="*/ 64 h 104"/>
                <a:gd name="T22" fmla="*/ 74 w 108"/>
                <a:gd name="T23" fmla="*/ 75 h 104"/>
                <a:gd name="T24" fmla="*/ 70 w 108"/>
                <a:gd name="T25" fmla="*/ 79 h 104"/>
                <a:gd name="T26" fmla="*/ 60 w 108"/>
                <a:gd name="T27" fmla="*/ 73 h 104"/>
                <a:gd name="T28" fmla="*/ 49 w 108"/>
                <a:gd name="T29" fmla="*/ 73 h 104"/>
                <a:gd name="T30" fmla="*/ 39 w 108"/>
                <a:gd name="T31" fmla="*/ 79 h 104"/>
                <a:gd name="T32" fmla="*/ 35 w 108"/>
                <a:gd name="T33" fmla="*/ 75 h 104"/>
                <a:gd name="T34" fmla="*/ 37 w 108"/>
                <a:gd name="T35" fmla="*/ 64 h 104"/>
                <a:gd name="T36" fmla="*/ 33 w 108"/>
                <a:gd name="T37" fmla="*/ 54 h 104"/>
                <a:gd name="T38" fmla="*/ 25 w 108"/>
                <a:gd name="T39" fmla="*/ 46 h 104"/>
                <a:gd name="T40" fmla="*/ 27 w 108"/>
                <a:gd name="T41" fmla="*/ 41 h 104"/>
                <a:gd name="T42" fmla="*/ 38 w 108"/>
                <a:gd name="T43" fmla="*/ 39 h 104"/>
                <a:gd name="T44" fmla="*/ 47 w 108"/>
                <a:gd name="T45" fmla="*/ 33 h 104"/>
                <a:gd name="T46" fmla="*/ 52 w 108"/>
                <a:gd name="T47" fmla="*/ 23 h 104"/>
                <a:gd name="T48" fmla="*/ 57 w 108"/>
                <a:gd name="T49" fmla="*/ 23 h 104"/>
                <a:gd name="T50" fmla="*/ 62 w 108"/>
                <a:gd name="T51" fmla="*/ 33 h 104"/>
                <a:gd name="T52" fmla="*/ 71 w 108"/>
                <a:gd name="T53" fmla="*/ 39 h 104"/>
                <a:gd name="T54" fmla="*/ 82 w 108"/>
                <a:gd name="T55" fmla="*/ 41 h 104"/>
                <a:gd name="T56" fmla="*/ 84 w 108"/>
                <a:gd name="T57" fmla="*/ 4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8" h="104">
                  <a:moveTo>
                    <a:pt x="78" y="9"/>
                  </a:moveTo>
                  <a:cubicBezTo>
                    <a:pt x="78" y="9"/>
                    <a:pt x="78" y="9"/>
                    <a:pt x="78" y="9"/>
                  </a:cubicBezTo>
                  <a:cubicBezTo>
                    <a:pt x="64" y="1"/>
                    <a:pt x="45" y="0"/>
                    <a:pt x="30" y="9"/>
                  </a:cubicBezTo>
                  <a:cubicBezTo>
                    <a:pt x="8" y="22"/>
                    <a:pt x="0" y="51"/>
                    <a:pt x="13" y="74"/>
                  </a:cubicBezTo>
                  <a:cubicBezTo>
                    <a:pt x="17" y="81"/>
                    <a:pt x="23" y="86"/>
                    <a:pt x="29" y="90"/>
                  </a:cubicBezTo>
                  <a:cubicBezTo>
                    <a:pt x="29" y="91"/>
                    <a:pt x="30" y="91"/>
                    <a:pt x="31" y="91"/>
                  </a:cubicBezTo>
                  <a:cubicBezTo>
                    <a:pt x="53" y="104"/>
                    <a:pt x="82" y="97"/>
                    <a:pt x="95" y="74"/>
                  </a:cubicBezTo>
                  <a:cubicBezTo>
                    <a:pt x="108" y="51"/>
                    <a:pt x="101" y="22"/>
                    <a:pt x="78" y="9"/>
                  </a:cubicBezTo>
                  <a:close/>
                  <a:moveTo>
                    <a:pt x="84" y="46"/>
                  </a:moveTo>
                  <a:cubicBezTo>
                    <a:pt x="76" y="54"/>
                    <a:pt x="76" y="54"/>
                    <a:pt x="76" y="54"/>
                  </a:cubicBezTo>
                  <a:cubicBezTo>
                    <a:pt x="73" y="56"/>
                    <a:pt x="72" y="61"/>
                    <a:pt x="72" y="64"/>
                  </a:cubicBezTo>
                  <a:cubicBezTo>
                    <a:pt x="74" y="75"/>
                    <a:pt x="74" y="75"/>
                    <a:pt x="74" y="75"/>
                  </a:cubicBezTo>
                  <a:cubicBezTo>
                    <a:pt x="75" y="79"/>
                    <a:pt x="73" y="80"/>
                    <a:pt x="70" y="79"/>
                  </a:cubicBezTo>
                  <a:cubicBezTo>
                    <a:pt x="60" y="73"/>
                    <a:pt x="60" y="73"/>
                    <a:pt x="60" y="73"/>
                  </a:cubicBezTo>
                  <a:cubicBezTo>
                    <a:pt x="57" y="72"/>
                    <a:pt x="52" y="72"/>
                    <a:pt x="49" y="73"/>
                  </a:cubicBezTo>
                  <a:cubicBezTo>
                    <a:pt x="39" y="79"/>
                    <a:pt x="39" y="79"/>
                    <a:pt x="39" y="79"/>
                  </a:cubicBezTo>
                  <a:cubicBezTo>
                    <a:pt x="36" y="80"/>
                    <a:pt x="34" y="79"/>
                    <a:pt x="35" y="75"/>
                  </a:cubicBezTo>
                  <a:cubicBezTo>
                    <a:pt x="37" y="64"/>
                    <a:pt x="37" y="64"/>
                    <a:pt x="37" y="64"/>
                  </a:cubicBezTo>
                  <a:cubicBezTo>
                    <a:pt x="37" y="61"/>
                    <a:pt x="36" y="56"/>
                    <a:pt x="33" y="54"/>
                  </a:cubicBezTo>
                  <a:cubicBezTo>
                    <a:pt x="25" y="46"/>
                    <a:pt x="25" y="46"/>
                    <a:pt x="25" y="46"/>
                  </a:cubicBezTo>
                  <a:cubicBezTo>
                    <a:pt x="23" y="44"/>
                    <a:pt x="24" y="41"/>
                    <a:pt x="27" y="41"/>
                  </a:cubicBezTo>
                  <a:cubicBezTo>
                    <a:pt x="38" y="39"/>
                    <a:pt x="38" y="39"/>
                    <a:pt x="38" y="39"/>
                  </a:cubicBezTo>
                  <a:cubicBezTo>
                    <a:pt x="41" y="39"/>
                    <a:pt x="45" y="36"/>
                    <a:pt x="47" y="33"/>
                  </a:cubicBezTo>
                  <a:cubicBezTo>
                    <a:pt x="52" y="23"/>
                    <a:pt x="52" y="23"/>
                    <a:pt x="52" y="23"/>
                  </a:cubicBezTo>
                  <a:cubicBezTo>
                    <a:pt x="53" y="20"/>
                    <a:pt x="56" y="20"/>
                    <a:pt x="57" y="23"/>
                  </a:cubicBezTo>
                  <a:cubicBezTo>
                    <a:pt x="62" y="33"/>
                    <a:pt x="62" y="33"/>
                    <a:pt x="62" y="33"/>
                  </a:cubicBezTo>
                  <a:cubicBezTo>
                    <a:pt x="64" y="36"/>
                    <a:pt x="68" y="39"/>
                    <a:pt x="71" y="39"/>
                  </a:cubicBezTo>
                  <a:cubicBezTo>
                    <a:pt x="82" y="41"/>
                    <a:pt x="82" y="41"/>
                    <a:pt x="82" y="41"/>
                  </a:cubicBezTo>
                  <a:cubicBezTo>
                    <a:pt x="85" y="41"/>
                    <a:pt x="86" y="44"/>
                    <a:pt x="84"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grpSp>
      <p:grpSp>
        <p:nvGrpSpPr>
          <p:cNvPr id="67" name="Group 21"/>
          <p:cNvGrpSpPr/>
          <p:nvPr/>
        </p:nvGrpSpPr>
        <p:grpSpPr bwMode="auto">
          <a:xfrm>
            <a:off x="3101415" y="3116012"/>
            <a:ext cx="386300" cy="421657"/>
            <a:chOff x="1985963" y="2894013"/>
            <a:chExt cx="468313" cy="511175"/>
          </a:xfrm>
          <a:solidFill>
            <a:srgbClr val="BD392F"/>
          </a:solidFill>
        </p:grpSpPr>
        <p:sp>
          <p:nvSpPr>
            <p:cNvPr id="68" name="Freeform 91"/>
            <p:cNvSpPr>
              <a:spLocks noEditPoints="1"/>
            </p:cNvSpPr>
            <p:nvPr/>
          </p:nvSpPr>
          <p:spPr bwMode="auto">
            <a:xfrm>
              <a:off x="1985963" y="3041650"/>
              <a:ext cx="468313" cy="295275"/>
            </a:xfrm>
            <a:custGeom>
              <a:avLst/>
              <a:gdLst>
                <a:gd name="T0" fmla="*/ 188 w 221"/>
                <a:gd name="T1" fmla="*/ 11 h 139"/>
                <a:gd name="T2" fmla="*/ 182 w 221"/>
                <a:gd name="T3" fmla="*/ 11 h 139"/>
                <a:gd name="T4" fmla="*/ 180 w 221"/>
                <a:gd name="T5" fmla="*/ 10 h 139"/>
                <a:gd name="T6" fmla="*/ 180 w 221"/>
                <a:gd name="T7" fmla="*/ 5 h 139"/>
                <a:gd name="T8" fmla="*/ 175 w 221"/>
                <a:gd name="T9" fmla="*/ 0 h 139"/>
                <a:gd name="T10" fmla="*/ 2 w 221"/>
                <a:gd name="T11" fmla="*/ 0 h 139"/>
                <a:gd name="T12" fmla="*/ 0 w 221"/>
                <a:gd name="T13" fmla="*/ 3 h 139"/>
                <a:gd name="T14" fmla="*/ 0 w 221"/>
                <a:gd name="T15" fmla="*/ 64 h 139"/>
                <a:gd name="T16" fmla="*/ 74 w 221"/>
                <a:gd name="T17" fmla="*/ 139 h 139"/>
                <a:gd name="T18" fmla="*/ 105 w 221"/>
                <a:gd name="T19" fmla="*/ 139 h 139"/>
                <a:gd name="T20" fmla="*/ 175 w 221"/>
                <a:gd name="T21" fmla="*/ 91 h 139"/>
                <a:gd name="T22" fmla="*/ 178 w 221"/>
                <a:gd name="T23" fmla="*/ 90 h 139"/>
                <a:gd name="T24" fmla="*/ 188 w 221"/>
                <a:gd name="T25" fmla="*/ 91 h 139"/>
                <a:gd name="T26" fmla="*/ 221 w 221"/>
                <a:gd name="T27" fmla="*/ 58 h 139"/>
                <a:gd name="T28" fmla="*/ 221 w 221"/>
                <a:gd name="T29" fmla="*/ 44 h 139"/>
                <a:gd name="T30" fmla="*/ 188 w 221"/>
                <a:gd name="T31" fmla="*/ 11 h 139"/>
                <a:gd name="T32" fmla="*/ 207 w 221"/>
                <a:gd name="T33" fmla="*/ 58 h 139"/>
                <a:gd name="T34" fmla="*/ 188 w 221"/>
                <a:gd name="T35" fmla="*/ 77 h 139"/>
                <a:gd name="T36" fmla="*/ 182 w 221"/>
                <a:gd name="T37" fmla="*/ 76 h 139"/>
                <a:gd name="T38" fmla="*/ 179 w 221"/>
                <a:gd name="T39" fmla="*/ 73 h 139"/>
                <a:gd name="T40" fmla="*/ 180 w 221"/>
                <a:gd name="T41" fmla="*/ 64 h 139"/>
                <a:gd name="T42" fmla="*/ 180 w 221"/>
                <a:gd name="T43" fmla="*/ 28 h 139"/>
                <a:gd name="T44" fmla="*/ 182 w 221"/>
                <a:gd name="T45" fmla="*/ 26 h 139"/>
                <a:gd name="T46" fmla="*/ 188 w 221"/>
                <a:gd name="T47" fmla="*/ 25 h 139"/>
                <a:gd name="T48" fmla="*/ 207 w 221"/>
                <a:gd name="T49" fmla="*/ 44 h 139"/>
                <a:gd name="T50" fmla="*/ 207 w 221"/>
                <a:gd name="T51" fmla="*/ 5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1" h="139">
                  <a:moveTo>
                    <a:pt x="188" y="11"/>
                  </a:moveTo>
                  <a:cubicBezTo>
                    <a:pt x="186" y="11"/>
                    <a:pt x="184" y="11"/>
                    <a:pt x="182" y="11"/>
                  </a:cubicBezTo>
                  <a:cubicBezTo>
                    <a:pt x="182" y="11"/>
                    <a:pt x="180" y="12"/>
                    <a:pt x="180" y="10"/>
                  </a:cubicBezTo>
                  <a:cubicBezTo>
                    <a:pt x="180" y="5"/>
                    <a:pt x="180" y="5"/>
                    <a:pt x="180" y="5"/>
                  </a:cubicBezTo>
                  <a:cubicBezTo>
                    <a:pt x="180" y="5"/>
                    <a:pt x="180" y="0"/>
                    <a:pt x="175" y="0"/>
                  </a:cubicBezTo>
                  <a:cubicBezTo>
                    <a:pt x="132" y="0"/>
                    <a:pt x="47" y="0"/>
                    <a:pt x="2" y="0"/>
                  </a:cubicBezTo>
                  <a:cubicBezTo>
                    <a:pt x="0" y="0"/>
                    <a:pt x="0" y="3"/>
                    <a:pt x="0" y="3"/>
                  </a:cubicBezTo>
                  <a:cubicBezTo>
                    <a:pt x="0" y="64"/>
                    <a:pt x="0" y="64"/>
                    <a:pt x="0" y="64"/>
                  </a:cubicBezTo>
                  <a:cubicBezTo>
                    <a:pt x="0" y="105"/>
                    <a:pt x="33" y="139"/>
                    <a:pt x="74" y="139"/>
                  </a:cubicBezTo>
                  <a:cubicBezTo>
                    <a:pt x="105" y="139"/>
                    <a:pt x="105" y="139"/>
                    <a:pt x="105" y="139"/>
                  </a:cubicBezTo>
                  <a:cubicBezTo>
                    <a:pt x="138" y="139"/>
                    <a:pt x="165" y="120"/>
                    <a:pt x="175" y="91"/>
                  </a:cubicBezTo>
                  <a:cubicBezTo>
                    <a:pt x="176" y="89"/>
                    <a:pt x="178" y="90"/>
                    <a:pt x="178" y="90"/>
                  </a:cubicBezTo>
                  <a:cubicBezTo>
                    <a:pt x="181" y="91"/>
                    <a:pt x="185" y="91"/>
                    <a:pt x="188" y="91"/>
                  </a:cubicBezTo>
                  <a:cubicBezTo>
                    <a:pt x="206" y="91"/>
                    <a:pt x="221" y="76"/>
                    <a:pt x="221" y="58"/>
                  </a:cubicBezTo>
                  <a:cubicBezTo>
                    <a:pt x="221" y="44"/>
                    <a:pt x="221" y="44"/>
                    <a:pt x="221" y="44"/>
                  </a:cubicBezTo>
                  <a:cubicBezTo>
                    <a:pt x="221" y="26"/>
                    <a:pt x="206" y="11"/>
                    <a:pt x="188" y="11"/>
                  </a:cubicBezTo>
                  <a:close/>
                  <a:moveTo>
                    <a:pt x="207" y="58"/>
                  </a:moveTo>
                  <a:cubicBezTo>
                    <a:pt x="207" y="69"/>
                    <a:pt x="198" y="77"/>
                    <a:pt x="188" y="77"/>
                  </a:cubicBezTo>
                  <a:cubicBezTo>
                    <a:pt x="186" y="77"/>
                    <a:pt x="184" y="77"/>
                    <a:pt x="182" y="76"/>
                  </a:cubicBezTo>
                  <a:cubicBezTo>
                    <a:pt x="181" y="76"/>
                    <a:pt x="179" y="76"/>
                    <a:pt x="179" y="73"/>
                  </a:cubicBezTo>
                  <a:cubicBezTo>
                    <a:pt x="180" y="70"/>
                    <a:pt x="180" y="68"/>
                    <a:pt x="180" y="64"/>
                  </a:cubicBezTo>
                  <a:cubicBezTo>
                    <a:pt x="180" y="28"/>
                    <a:pt x="180" y="28"/>
                    <a:pt x="180" y="28"/>
                  </a:cubicBezTo>
                  <a:cubicBezTo>
                    <a:pt x="180" y="26"/>
                    <a:pt x="181" y="26"/>
                    <a:pt x="182" y="26"/>
                  </a:cubicBezTo>
                  <a:cubicBezTo>
                    <a:pt x="184" y="25"/>
                    <a:pt x="186" y="25"/>
                    <a:pt x="188" y="25"/>
                  </a:cubicBezTo>
                  <a:cubicBezTo>
                    <a:pt x="198" y="25"/>
                    <a:pt x="207" y="33"/>
                    <a:pt x="207" y="44"/>
                  </a:cubicBezTo>
                  <a:lnTo>
                    <a:pt x="207"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69" name="Freeform 92"/>
            <p:cNvSpPr/>
            <p:nvPr/>
          </p:nvSpPr>
          <p:spPr bwMode="auto">
            <a:xfrm>
              <a:off x="2005013" y="3357563"/>
              <a:ext cx="354013" cy="47625"/>
            </a:xfrm>
            <a:custGeom>
              <a:avLst/>
              <a:gdLst>
                <a:gd name="T0" fmla="*/ 167 w 167"/>
                <a:gd name="T1" fmla="*/ 17 h 22"/>
                <a:gd name="T2" fmla="*/ 162 w 167"/>
                <a:gd name="T3" fmla="*/ 22 h 22"/>
                <a:gd name="T4" fmla="*/ 5 w 167"/>
                <a:gd name="T5" fmla="*/ 22 h 22"/>
                <a:gd name="T6" fmla="*/ 0 w 167"/>
                <a:gd name="T7" fmla="*/ 17 h 22"/>
                <a:gd name="T8" fmla="*/ 0 w 167"/>
                <a:gd name="T9" fmla="*/ 5 h 22"/>
                <a:gd name="T10" fmla="*/ 5 w 167"/>
                <a:gd name="T11" fmla="*/ 0 h 22"/>
                <a:gd name="T12" fmla="*/ 162 w 167"/>
                <a:gd name="T13" fmla="*/ 0 h 22"/>
                <a:gd name="T14" fmla="*/ 167 w 167"/>
                <a:gd name="T15" fmla="*/ 5 h 22"/>
                <a:gd name="T16" fmla="*/ 167 w 167"/>
                <a:gd name="T17"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22">
                  <a:moveTo>
                    <a:pt x="167" y="17"/>
                  </a:moveTo>
                  <a:cubicBezTo>
                    <a:pt x="167" y="19"/>
                    <a:pt x="165" y="22"/>
                    <a:pt x="162" y="22"/>
                  </a:cubicBezTo>
                  <a:cubicBezTo>
                    <a:pt x="5" y="22"/>
                    <a:pt x="5" y="22"/>
                    <a:pt x="5" y="22"/>
                  </a:cubicBezTo>
                  <a:cubicBezTo>
                    <a:pt x="2" y="22"/>
                    <a:pt x="0" y="19"/>
                    <a:pt x="0" y="17"/>
                  </a:cubicBezTo>
                  <a:cubicBezTo>
                    <a:pt x="0" y="5"/>
                    <a:pt x="0" y="5"/>
                    <a:pt x="0" y="5"/>
                  </a:cubicBezTo>
                  <a:cubicBezTo>
                    <a:pt x="0" y="2"/>
                    <a:pt x="2" y="0"/>
                    <a:pt x="5" y="0"/>
                  </a:cubicBezTo>
                  <a:cubicBezTo>
                    <a:pt x="162" y="0"/>
                    <a:pt x="162" y="0"/>
                    <a:pt x="162" y="0"/>
                  </a:cubicBezTo>
                  <a:cubicBezTo>
                    <a:pt x="165" y="0"/>
                    <a:pt x="167" y="2"/>
                    <a:pt x="167" y="5"/>
                  </a:cubicBezTo>
                  <a:cubicBezTo>
                    <a:pt x="167" y="17"/>
                    <a:pt x="167" y="17"/>
                    <a:pt x="167"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70" name="Freeform 93"/>
            <p:cNvSpPr/>
            <p:nvPr/>
          </p:nvSpPr>
          <p:spPr bwMode="auto">
            <a:xfrm>
              <a:off x="2103438" y="2906713"/>
              <a:ext cx="57150" cy="109538"/>
            </a:xfrm>
            <a:custGeom>
              <a:avLst/>
              <a:gdLst>
                <a:gd name="T0" fmla="*/ 9 w 27"/>
                <a:gd name="T1" fmla="*/ 52 h 52"/>
                <a:gd name="T2" fmla="*/ 6 w 27"/>
                <a:gd name="T3" fmla="*/ 52 h 52"/>
                <a:gd name="T4" fmla="*/ 1 w 27"/>
                <a:gd name="T5" fmla="*/ 44 h 52"/>
                <a:gd name="T6" fmla="*/ 10 w 27"/>
                <a:gd name="T7" fmla="*/ 34 h 52"/>
                <a:gd name="T8" fmla="*/ 16 w 27"/>
                <a:gd name="T9" fmla="*/ 29 h 52"/>
                <a:gd name="T10" fmla="*/ 16 w 27"/>
                <a:gd name="T11" fmla="*/ 29 h 52"/>
                <a:gd name="T12" fmla="*/ 9 w 27"/>
                <a:gd name="T13" fmla="*/ 20 h 52"/>
                <a:gd name="T14" fmla="*/ 0 w 27"/>
                <a:gd name="T15" fmla="*/ 9 h 52"/>
                <a:gd name="T16" fmla="*/ 5 w 27"/>
                <a:gd name="T17" fmla="*/ 1 h 52"/>
                <a:gd name="T18" fmla="*/ 12 w 27"/>
                <a:gd name="T19" fmla="*/ 2 h 52"/>
                <a:gd name="T20" fmla="*/ 11 w 27"/>
                <a:gd name="T21" fmla="*/ 7 h 52"/>
                <a:gd name="T22" fmla="*/ 9 w 27"/>
                <a:gd name="T23" fmla="*/ 9 h 52"/>
                <a:gd name="T24" fmla="*/ 15 w 27"/>
                <a:gd name="T25" fmla="*/ 15 h 52"/>
                <a:gd name="T26" fmla="*/ 25 w 27"/>
                <a:gd name="T27" fmla="*/ 31 h 52"/>
                <a:gd name="T28" fmla="*/ 16 w 27"/>
                <a:gd name="T29" fmla="*/ 40 h 52"/>
                <a:gd name="T30" fmla="*/ 10 w 27"/>
                <a:gd name="T31" fmla="*/ 44 h 52"/>
                <a:gd name="T32" fmla="*/ 12 w 27"/>
                <a:gd name="T33" fmla="*/ 46 h 52"/>
                <a:gd name="T34" fmla="*/ 13 w 27"/>
                <a:gd name="T35" fmla="*/ 51 h 52"/>
                <a:gd name="T36" fmla="*/ 9 w 27"/>
                <a:gd name="T3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52">
                  <a:moveTo>
                    <a:pt x="9" y="52"/>
                  </a:moveTo>
                  <a:cubicBezTo>
                    <a:pt x="8" y="52"/>
                    <a:pt x="7" y="52"/>
                    <a:pt x="6" y="52"/>
                  </a:cubicBezTo>
                  <a:cubicBezTo>
                    <a:pt x="3" y="49"/>
                    <a:pt x="1" y="47"/>
                    <a:pt x="1" y="44"/>
                  </a:cubicBezTo>
                  <a:cubicBezTo>
                    <a:pt x="1" y="40"/>
                    <a:pt x="6" y="37"/>
                    <a:pt x="10" y="34"/>
                  </a:cubicBezTo>
                  <a:cubicBezTo>
                    <a:pt x="12" y="33"/>
                    <a:pt x="15" y="31"/>
                    <a:pt x="16" y="29"/>
                  </a:cubicBezTo>
                  <a:cubicBezTo>
                    <a:pt x="16" y="29"/>
                    <a:pt x="16" y="29"/>
                    <a:pt x="16" y="29"/>
                  </a:cubicBezTo>
                  <a:cubicBezTo>
                    <a:pt x="17" y="26"/>
                    <a:pt x="14" y="24"/>
                    <a:pt x="9" y="20"/>
                  </a:cubicBezTo>
                  <a:cubicBezTo>
                    <a:pt x="4" y="17"/>
                    <a:pt x="0" y="13"/>
                    <a:pt x="0" y="9"/>
                  </a:cubicBezTo>
                  <a:cubicBezTo>
                    <a:pt x="0" y="6"/>
                    <a:pt x="2" y="3"/>
                    <a:pt x="5" y="1"/>
                  </a:cubicBezTo>
                  <a:cubicBezTo>
                    <a:pt x="7" y="0"/>
                    <a:pt x="10" y="0"/>
                    <a:pt x="12" y="2"/>
                  </a:cubicBezTo>
                  <a:cubicBezTo>
                    <a:pt x="14" y="3"/>
                    <a:pt x="14" y="6"/>
                    <a:pt x="11" y="7"/>
                  </a:cubicBezTo>
                  <a:cubicBezTo>
                    <a:pt x="10" y="8"/>
                    <a:pt x="9" y="8"/>
                    <a:pt x="9" y="9"/>
                  </a:cubicBezTo>
                  <a:cubicBezTo>
                    <a:pt x="9" y="10"/>
                    <a:pt x="13" y="13"/>
                    <a:pt x="15" y="15"/>
                  </a:cubicBezTo>
                  <a:cubicBezTo>
                    <a:pt x="21" y="19"/>
                    <a:pt x="27" y="24"/>
                    <a:pt x="25" y="31"/>
                  </a:cubicBezTo>
                  <a:cubicBezTo>
                    <a:pt x="24" y="35"/>
                    <a:pt x="20" y="37"/>
                    <a:pt x="16" y="40"/>
                  </a:cubicBezTo>
                  <a:cubicBezTo>
                    <a:pt x="14" y="41"/>
                    <a:pt x="10" y="43"/>
                    <a:pt x="10" y="44"/>
                  </a:cubicBezTo>
                  <a:cubicBezTo>
                    <a:pt x="10" y="44"/>
                    <a:pt x="11" y="45"/>
                    <a:pt x="12" y="46"/>
                  </a:cubicBezTo>
                  <a:cubicBezTo>
                    <a:pt x="14" y="47"/>
                    <a:pt x="15" y="50"/>
                    <a:pt x="13" y="51"/>
                  </a:cubicBezTo>
                  <a:cubicBezTo>
                    <a:pt x="12" y="52"/>
                    <a:pt x="10" y="52"/>
                    <a:pt x="9" y="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71" name="Freeform 94"/>
            <p:cNvSpPr/>
            <p:nvPr/>
          </p:nvSpPr>
          <p:spPr bwMode="auto">
            <a:xfrm>
              <a:off x="2195513" y="2894013"/>
              <a:ext cx="60325" cy="112713"/>
            </a:xfrm>
            <a:custGeom>
              <a:avLst/>
              <a:gdLst>
                <a:gd name="T0" fmla="*/ 10 w 28"/>
                <a:gd name="T1" fmla="*/ 53 h 53"/>
                <a:gd name="T2" fmla="*/ 6 w 28"/>
                <a:gd name="T3" fmla="*/ 52 h 53"/>
                <a:gd name="T4" fmla="*/ 1 w 28"/>
                <a:gd name="T5" fmla="*/ 44 h 53"/>
                <a:gd name="T6" fmla="*/ 10 w 28"/>
                <a:gd name="T7" fmla="*/ 34 h 53"/>
                <a:gd name="T8" fmla="*/ 16 w 28"/>
                <a:gd name="T9" fmla="*/ 29 h 53"/>
                <a:gd name="T10" fmla="*/ 16 w 28"/>
                <a:gd name="T11" fmla="*/ 29 h 53"/>
                <a:gd name="T12" fmla="*/ 9 w 28"/>
                <a:gd name="T13" fmla="*/ 20 h 53"/>
                <a:gd name="T14" fmla="*/ 0 w 28"/>
                <a:gd name="T15" fmla="*/ 9 h 53"/>
                <a:gd name="T16" fmla="*/ 6 w 28"/>
                <a:gd name="T17" fmla="*/ 1 h 53"/>
                <a:gd name="T18" fmla="*/ 13 w 28"/>
                <a:gd name="T19" fmla="*/ 2 h 53"/>
                <a:gd name="T20" fmla="*/ 12 w 28"/>
                <a:gd name="T21" fmla="*/ 7 h 53"/>
                <a:gd name="T22" fmla="*/ 10 w 28"/>
                <a:gd name="T23" fmla="*/ 9 h 53"/>
                <a:gd name="T24" fmla="*/ 16 w 28"/>
                <a:gd name="T25" fmla="*/ 15 h 53"/>
                <a:gd name="T26" fmla="*/ 26 w 28"/>
                <a:gd name="T27" fmla="*/ 31 h 53"/>
                <a:gd name="T28" fmla="*/ 16 w 28"/>
                <a:gd name="T29" fmla="*/ 40 h 53"/>
                <a:gd name="T30" fmla="*/ 11 w 28"/>
                <a:gd name="T31" fmla="*/ 44 h 53"/>
                <a:gd name="T32" fmla="*/ 13 w 28"/>
                <a:gd name="T33" fmla="*/ 46 h 53"/>
                <a:gd name="T34" fmla="*/ 13 w 28"/>
                <a:gd name="T35" fmla="*/ 51 h 53"/>
                <a:gd name="T36" fmla="*/ 10 w 28"/>
                <a:gd name="T37"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53">
                  <a:moveTo>
                    <a:pt x="10" y="53"/>
                  </a:moveTo>
                  <a:cubicBezTo>
                    <a:pt x="8" y="53"/>
                    <a:pt x="7" y="52"/>
                    <a:pt x="6" y="52"/>
                  </a:cubicBezTo>
                  <a:cubicBezTo>
                    <a:pt x="3" y="49"/>
                    <a:pt x="1" y="47"/>
                    <a:pt x="1" y="44"/>
                  </a:cubicBezTo>
                  <a:cubicBezTo>
                    <a:pt x="1" y="40"/>
                    <a:pt x="6" y="37"/>
                    <a:pt x="10" y="34"/>
                  </a:cubicBezTo>
                  <a:cubicBezTo>
                    <a:pt x="13" y="33"/>
                    <a:pt x="16" y="31"/>
                    <a:pt x="16" y="29"/>
                  </a:cubicBezTo>
                  <a:cubicBezTo>
                    <a:pt x="16" y="29"/>
                    <a:pt x="16" y="29"/>
                    <a:pt x="16" y="29"/>
                  </a:cubicBezTo>
                  <a:cubicBezTo>
                    <a:pt x="17" y="27"/>
                    <a:pt x="14" y="24"/>
                    <a:pt x="9" y="20"/>
                  </a:cubicBezTo>
                  <a:cubicBezTo>
                    <a:pt x="5" y="17"/>
                    <a:pt x="0" y="13"/>
                    <a:pt x="0" y="9"/>
                  </a:cubicBezTo>
                  <a:cubicBezTo>
                    <a:pt x="0" y="6"/>
                    <a:pt x="2" y="4"/>
                    <a:pt x="6" y="1"/>
                  </a:cubicBezTo>
                  <a:cubicBezTo>
                    <a:pt x="8" y="0"/>
                    <a:pt x="11" y="0"/>
                    <a:pt x="13" y="2"/>
                  </a:cubicBezTo>
                  <a:cubicBezTo>
                    <a:pt x="14" y="3"/>
                    <a:pt x="14" y="6"/>
                    <a:pt x="12" y="7"/>
                  </a:cubicBezTo>
                  <a:cubicBezTo>
                    <a:pt x="11" y="8"/>
                    <a:pt x="10" y="9"/>
                    <a:pt x="10" y="9"/>
                  </a:cubicBezTo>
                  <a:cubicBezTo>
                    <a:pt x="10" y="10"/>
                    <a:pt x="13" y="13"/>
                    <a:pt x="16" y="15"/>
                  </a:cubicBezTo>
                  <a:cubicBezTo>
                    <a:pt x="21" y="19"/>
                    <a:pt x="28" y="24"/>
                    <a:pt x="26" y="31"/>
                  </a:cubicBezTo>
                  <a:cubicBezTo>
                    <a:pt x="25" y="35"/>
                    <a:pt x="20" y="38"/>
                    <a:pt x="16" y="40"/>
                  </a:cubicBezTo>
                  <a:cubicBezTo>
                    <a:pt x="15" y="41"/>
                    <a:pt x="11" y="44"/>
                    <a:pt x="11" y="44"/>
                  </a:cubicBezTo>
                  <a:cubicBezTo>
                    <a:pt x="11" y="44"/>
                    <a:pt x="11" y="45"/>
                    <a:pt x="13" y="46"/>
                  </a:cubicBezTo>
                  <a:cubicBezTo>
                    <a:pt x="15" y="47"/>
                    <a:pt x="15" y="50"/>
                    <a:pt x="13" y="51"/>
                  </a:cubicBezTo>
                  <a:cubicBezTo>
                    <a:pt x="12" y="52"/>
                    <a:pt x="11" y="53"/>
                    <a:pt x="10"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grpSp>
      <p:sp>
        <p:nvSpPr>
          <p:cNvPr id="72" name="Content Placeholder 2"/>
          <p:cNvSpPr txBox="1"/>
          <p:nvPr/>
        </p:nvSpPr>
        <p:spPr bwMode="auto">
          <a:xfrm>
            <a:off x="733691" y="1575054"/>
            <a:ext cx="1998622" cy="7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简单</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73" name="Content Placeholder 2"/>
          <p:cNvSpPr txBox="1"/>
          <p:nvPr/>
        </p:nvSpPr>
        <p:spPr bwMode="auto">
          <a:xfrm>
            <a:off x="746943" y="3046045"/>
            <a:ext cx="1998622" cy="7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简单</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74" name="Content Placeholder 2"/>
          <p:cNvSpPr txBox="1"/>
          <p:nvPr/>
        </p:nvSpPr>
        <p:spPr bwMode="auto">
          <a:xfrm>
            <a:off x="6279725" y="1641314"/>
            <a:ext cx="1998622" cy="7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简单</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75" name="Content Placeholder 2"/>
          <p:cNvSpPr txBox="1"/>
          <p:nvPr/>
        </p:nvSpPr>
        <p:spPr bwMode="auto">
          <a:xfrm>
            <a:off x="6273099" y="3079175"/>
            <a:ext cx="1998622" cy="7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简单</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41" name="矩形 40"/>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42" name="直接连接符 41"/>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right)">
                                      <p:cBhvr>
                                        <p:cTn id="19" dur="500"/>
                                        <p:tgtEl>
                                          <p:spTgt spid="12"/>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72"/>
                                        </p:tgtEl>
                                        <p:attrNameLst>
                                          <p:attrName>style.visibility</p:attrName>
                                        </p:attrNameLst>
                                      </p:cBhvr>
                                      <p:to>
                                        <p:strVal val="visible"/>
                                      </p:to>
                                    </p:set>
                                    <p:animEffect transition="in" filter="fade">
                                      <p:cBhvr>
                                        <p:cTn id="23" dur="500"/>
                                        <p:tgtEl>
                                          <p:spTgt spid="72"/>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p:cTn id="27" dur="500" fill="hold"/>
                                        <p:tgtEl>
                                          <p:spTgt spid="51"/>
                                        </p:tgtEl>
                                        <p:attrNameLst>
                                          <p:attrName>ppt_w</p:attrName>
                                        </p:attrNameLst>
                                      </p:cBhvr>
                                      <p:tavLst>
                                        <p:tav tm="0">
                                          <p:val>
                                            <p:fltVal val="0"/>
                                          </p:val>
                                        </p:tav>
                                        <p:tav tm="100000">
                                          <p:val>
                                            <p:strVal val="#ppt_w"/>
                                          </p:val>
                                        </p:tav>
                                      </p:tavLst>
                                    </p:anim>
                                    <p:anim calcmode="lin" valueType="num">
                                      <p:cBhvr>
                                        <p:cTn id="28" dur="500" fill="hold"/>
                                        <p:tgtEl>
                                          <p:spTgt spid="51"/>
                                        </p:tgtEl>
                                        <p:attrNameLst>
                                          <p:attrName>ppt_h</p:attrName>
                                        </p:attrNameLst>
                                      </p:cBhvr>
                                      <p:tavLst>
                                        <p:tav tm="0">
                                          <p:val>
                                            <p:fltVal val="0"/>
                                          </p:val>
                                        </p:tav>
                                        <p:tav tm="100000">
                                          <p:val>
                                            <p:strVal val="#ppt_h"/>
                                          </p:val>
                                        </p:tav>
                                      </p:tavLst>
                                    </p:anim>
                                    <p:animEffect transition="in" filter="fade">
                                      <p:cBhvr>
                                        <p:cTn id="29" dur="500"/>
                                        <p:tgtEl>
                                          <p:spTgt spid="51"/>
                                        </p:tgtEl>
                                      </p:cBhvr>
                                    </p:animEffect>
                                  </p:childTnLst>
                                </p:cTn>
                              </p:par>
                            </p:childTnLst>
                          </p:cTn>
                        </p:par>
                        <p:par>
                          <p:cTn id="30" fill="hold">
                            <p:stCondLst>
                              <p:cond delay="2500"/>
                            </p:stCondLst>
                            <p:childTnLst>
                              <p:par>
                                <p:cTn id="31" presetID="42" presetClass="entr" presetSubtype="0" fill="hold" nodeType="after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1000"/>
                                        <p:tgtEl>
                                          <p:spTgt spid="64"/>
                                        </p:tgtEl>
                                      </p:cBhvr>
                                    </p:animEffect>
                                    <p:anim calcmode="lin" valueType="num">
                                      <p:cBhvr>
                                        <p:cTn id="34" dur="1000" fill="hold"/>
                                        <p:tgtEl>
                                          <p:spTgt spid="64"/>
                                        </p:tgtEl>
                                        <p:attrNameLst>
                                          <p:attrName>ppt_x</p:attrName>
                                        </p:attrNameLst>
                                      </p:cBhvr>
                                      <p:tavLst>
                                        <p:tav tm="0">
                                          <p:val>
                                            <p:strVal val="#ppt_x"/>
                                          </p:val>
                                        </p:tav>
                                        <p:tav tm="100000">
                                          <p:val>
                                            <p:strVal val="#ppt_x"/>
                                          </p:val>
                                        </p:tav>
                                      </p:tavLst>
                                    </p:anim>
                                    <p:anim calcmode="lin" valueType="num">
                                      <p:cBhvr>
                                        <p:cTn id="35" dur="1000" fill="hold"/>
                                        <p:tgtEl>
                                          <p:spTgt spid="64"/>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p:cTn id="47" dur="500" fill="hold"/>
                                        <p:tgtEl>
                                          <p:spTgt spid="48"/>
                                        </p:tgtEl>
                                        <p:attrNameLst>
                                          <p:attrName>ppt_w</p:attrName>
                                        </p:attrNameLst>
                                      </p:cBhvr>
                                      <p:tavLst>
                                        <p:tav tm="0">
                                          <p:val>
                                            <p:fltVal val="0"/>
                                          </p:val>
                                        </p:tav>
                                        <p:tav tm="100000">
                                          <p:val>
                                            <p:strVal val="#ppt_w"/>
                                          </p:val>
                                        </p:tav>
                                      </p:tavLst>
                                    </p:anim>
                                    <p:anim calcmode="lin" valueType="num">
                                      <p:cBhvr>
                                        <p:cTn id="48" dur="500" fill="hold"/>
                                        <p:tgtEl>
                                          <p:spTgt spid="48"/>
                                        </p:tgtEl>
                                        <p:attrNameLst>
                                          <p:attrName>ppt_h</p:attrName>
                                        </p:attrNameLst>
                                      </p:cBhvr>
                                      <p:tavLst>
                                        <p:tav tm="0">
                                          <p:val>
                                            <p:fltVal val="0"/>
                                          </p:val>
                                        </p:tav>
                                        <p:tav tm="100000">
                                          <p:val>
                                            <p:strVal val="#ppt_h"/>
                                          </p:val>
                                        </p:tav>
                                      </p:tavLst>
                                    </p:anim>
                                    <p:animEffect transition="in" filter="fade">
                                      <p:cBhvr>
                                        <p:cTn id="49" dur="500"/>
                                        <p:tgtEl>
                                          <p:spTgt spid="48"/>
                                        </p:tgtEl>
                                      </p:cBhvr>
                                    </p:animEffect>
                                  </p:childTnLst>
                                </p:cTn>
                              </p:par>
                            </p:childTnLst>
                          </p:cTn>
                        </p:par>
                        <p:par>
                          <p:cTn id="50" fill="hold">
                            <p:stCondLst>
                              <p:cond delay="5000"/>
                            </p:stCondLst>
                            <p:childTnLst>
                              <p:par>
                                <p:cTn id="51" presetID="42" presetClass="entr" presetSubtype="0" fill="hold" nodeType="afterEffect">
                                  <p:stCondLst>
                                    <p:cond delay="0"/>
                                  </p:stCondLst>
                                  <p:childTnLst>
                                    <p:set>
                                      <p:cBhvr>
                                        <p:cTn id="52" dur="1" fill="hold">
                                          <p:stCondLst>
                                            <p:cond delay="0"/>
                                          </p:stCondLst>
                                        </p:cTn>
                                        <p:tgtEl>
                                          <p:spTgt spid="67"/>
                                        </p:tgtEl>
                                        <p:attrNameLst>
                                          <p:attrName>style.visibility</p:attrName>
                                        </p:attrNameLst>
                                      </p:cBhvr>
                                      <p:to>
                                        <p:strVal val="visible"/>
                                      </p:to>
                                    </p:set>
                                    <p:animEffect transition="in" filter="fade">
                                      <p:cBhvr>
                                        <p:cTn id="53" dur="1000"/>
                                        <p:tgtEl>
                                          <p:spTgt spid="67"/>
                                        </p:tgtEl>
                                      </p:cBhvr>
                                    </p:animEffect>
                                    <p:anim calcmode="lin" valueType="num">
                                      <p:cBhvr>
                                        <p:cTn id="54" dur="1000" fill="hold"/>
                                        <p:tgtEl>
                                          <p:spTgt spid="67"/>
                                        </p:tgtEl>
                                        <p:attrNameLst>
                                          <p:attrName>ppt_x</p:attrName>
                                        </p:attrNameLst>
                                      </p:cBhvr>
                                      <p:tavLst>
                                        <p:tav tm="0">
                                          <p:val>
                                            <p:strVal val="#ppt_x"/>
                                          </p:val>
                                        </p:tav>
                                        <p:tav tm="100000">
                                          <p:val>
                                            <p:strVal val="#ppt_x"/>
                                          </p:val>
                                        </p:tav>
                                      </p:tavLst>
                                    </p:anim>
                                    <p:anim calcmode="lin" valueType="num">
                                      <p:cBhvr>
                                        <p:cTn id="55" dur="1000" fill="hold"/>
                                        <p:tgtEl>
                                          <p:spTgt spid="67"/>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22" presetClass="entr" presetSubtype="2"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right)">
                                      <p:cBhvr>
                                        <p:cTn id="59" dur="500"/>
                                        <p:tgtEl>
                                          <p:spTgt spid="16"/>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fade">
                                      <p:cBhvr>
                                        <p:cTn id="63" dur="500"/>
                                        <p:tgtEl>
                                          <p:spTgt spid="73"/>
                                        </p:tgtEl>
                                      </p:cBhvr>
                                    </p:animEffect>
                                  </p:childTnLst>
                                </p:cTn>
                              </p:par>
                            </p:childTnLst>
                          </p:cTn>
                        </p:par>
                        <p:par>
                          <p:cTn id="64" fill="hold">
                            <p:stCondLst>
                              <p:cond delay="7000"/>
                            </p:stCondLst>
                            <p:childTnLst>
                              <p:par>
                                <p:cTn id="65" presetID="53" presetClass="entr" presetSubtype="16" fill="hold" nodeType="after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p:cTn id="67" dur="500" fill="hold"/>
                                        <p:tgtEl>
                                          <p:spTgt spid="54"/>
                                        </p:tgtEl>
                                        <p:attrNameLst>
                                          <p:attrName>ppt_w</p:attrName>
                                        </p:attrNameLst>
                                      </p:cBhvr>
                                      <p:tavLst>
                                        <p:tav tm="0">
                                          <p:val>
                                            <p:fltVal val="0"/>
                                          </p:val>
                                        </p:tav>
                                        <p:tav tm="100000">
                                          <p:val>
                                            <p:strVal val="#ppt_w"/>
                                          </p:val>
                                        </p:tav>
                                      </p:tavLst>
                                    </p:anim>
                                    <p:anim calcmode="lin" valueType="num">
                                      <p:cBhvr>
                                        <p:cTn id="68" dur="500" fill="hold"/>
                                        <p:tgtEl>
                                          <p:spTgt spid="54"/>
                                        </p:tgtEl>
                                        <p:attrNameLst>
                                          <p:attrName>ppt_h</p:attrName>
                                        </p:attrNameLst>
                                      </p:cBhvr>
                                      <p:tavLst>
                                        <p:tav tm="0">
                                          <p:val>
                                            <p:fltVal val="0"/>
                                          </p:val>
                                        </p:tav>
                                        <p:tav tm="100000">
                                          <p:val>
                                            <p:strVal val="#ppt_h"/>
                                          </p:val>
                                        </p:tav>
                                      </p:tavLst>
                                    </p:anim>
                                    <p:animEffect transition="in" filter="fade">
                                      <p:cBhvr>
                                        <p:cTn id="69" dur="500"/>
                                        <p:tgtEl>
                                          <p:spTgt spid="54"/>
                                        </p:tgtEl>
                                      </p:cBhvr>
                                    </p:animEffect>
                                  </p:childTnLst>
                                </p:cTn>
                              </p:par>
                            </p:childTnLst>
                          </p:cTn>
                        </p:par>
                        <p:par>
                          <p:cTn id="70" fill="hold">
                            <p:stCondLst>
                              <p:cond delay="7500"/>
                            </p:stCondLst>
                            <p:childTnLst>
                              <p:par>
                                <p:cTn id="71" presetID="42" presetClass="entr" presetSubtype="0" fill="hold" nodeType="after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1000"/>
                                        <p:tgtEl>
                                          <p:spTgt spid="61"/>
                                        </p:tgtEl>
                                      </p:cBhvr>
                                    </p:animEffect>
                                    <p:anim calcmode="lin" valueType="num">
                                      <p:cBhvr>
                                        <p:cTn id="74" dur="1000" fill="hold"/>
                                        <p:tgtEl>
                                          <p:spTgt spid="61"/>
                                        </p:tgtEl>
                                        <p:attrNameLst>
                                          <p:attrName>ppt_x</p:attrName>
                                        </p:attrNameLst>
                                      </p:cBhvr>
                                      <p:tavLst>
                                        <p:tav tm="0">
                                          <p:val>
                                            <p:strVal val="#ppt_x"/>
                                          </p:val>
                                        </p:tav>
                                        <p:tav tm="100000">
                                          <p:val>
                                            <p:strVal val="#ppt_x"/>
                                          </p:val>
                                        </p:tav>
                                      </p:tavLst>
                                    </p:anim>
                                    <p:anim calcmode="lin" valueType="num">
                                      <p:cBhvr>
                                        <p:cTn id="75" dur="1000" fill="hold"/>
                                        <p:tgtEl>
                                          <p:spTgt spid="61"/>
                                        </p:tgtEl>
                                        <p:attrNameLst>
                                          <p:attrName>ppt_y</p:attrName>
                                        </p:attrNameLst>
                                      </p:cBhvr>
                                      <p:tavLst>
                                        <p:tav tm="0">
                                          <p:val>
                                            <p:strVal val="#ppt_y+.1"/>
                                          </p:val>
                                        </p:tav>
                                        <p:tav tm="100000">
                                          <p:val>
                                            <p:strVal val="#ppt_y"/>
                                          </p:val>
                                        </p:tav>
                                      </p:tavLst>
                                    </p:anim>
                                  </p:childTnLst>
                                </p:cTn>
                              </p:par>
                            </p:childTnLst>
                          </p:cTn>
                        </p:par>
                        <p:par>
                          <p:cTn id="76" fill="hold">
                            <p:stCondLst>
                              <p:cond delay="8500"/>
                            </p:stCondLst>
                            <p:childTnLst>
                              <p:par>
                                <p:cTn id="77" presetID="22" presetClass="entr" presetSubtype="8" fill="hold" grpId="0" nodeType="after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wipe(left)">
                                      <p:cBhvr>
                                        <p:cTn id="79" dur="500"/>
                                        <p:tgtEl>
                                          <p:spTgt spid="8"/>
                                        </p:tgtEl>
                                      </p:cBhvr>
                                    </p:animEffect>
                                  </p:childTnLst>
                                </p:cTn>
                              </p:par>
                            </p:childTnLst>
                          </p:cTn>
                        </p:par>
                        <p:par>
                          <p:cTn id="80" fill="hold">
                            <p:stCondLst>
                              <p:cond delay="9000"/>
                            </p:stCondLst>
                            <p:childTnLst>
                              <p:par>
                                <p:cTn id="81" presetID="10" presetClass="entr" presetSubtype="0" fill="hold" grpId="0" nodeType="afterEffect">
                                  <p:stCondLst>
                                    <p:cond delay="0"/>
                                  </p:stCondLst>
                                  <p:childTnLst>
                                    <p:set>
                                      <p:cBhvr>
                                        <p:cTn id="82" dur="1" fill="hold">
                                          <p:stCondLst>
                                            <p:cond delay="0"/>
                                          </p:stCondLst>
                                        </p:cTn>
                                        <p:tgtEl>
                                          <p:spTgt spid="75"/>
                                        </p:tgtEl>
                                        <p:attrNameLst>
                                          <p:attrName>style.visibility</p:attrName>
                                        </p:attrNameLst>
                                      </p:cBhvr>
                                      <p:to>
                                        <p:strVal val="visible"/>
                                      </p:to>
                                    </p:set>
                                    <p:animEffect transition="in" filter="fade">
                                      <p:cBhvr>
                                        <p:cTn id="83" dur="500"/>
                                        <p:tgtEl>
                                          <p:spTgt spid="75"/>
                                        </p:tgtEl>
                                      </p:cBhvr>
                                    </p:animEffect>
                                  </p:childTnLst>
                                </p:cTn>
                              </p:par>
                            </p:childTnLst>
                          </p:cTn>
                        </p:par>
                        <p:par>
                          <p:cTn id="84" fill="hold">
                            <p:stCondLst>
                              <p:cond delay="9500"/>
                            </p:stCondLst>
                            <p:childTnLst>
                              <p:par>
                                <p:cTn id="85" presetID="42" presetClass="entr" presetSubtype="0" fill="hold" grpId="0"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fade">
                                      <p:cBhvr>
                                        <p:cTn id="87" dur="1000"/>
                                        <p:tgtEl>
                                          <p:spTgt spid="58"/>
                                        </p:tgtEl>
                                      </p:cBhvr>
                                    </p:animEffect>
                                    <p:anim calcmode="lin" valueType="num">
                                      <p:cBhvr>
                                        <p:cTn id="88" dur="1000" fill="hold"/>
                                        <p:tgtEl>
                                          <p:spTgt spid="58"/>
                                        </p:tgtEl>
                                        <p:attrNameLst>
                                          <p:attrName>ppt_x</p:attrName>
                                        </p:attrNameLst>
                                      </p:cBhvr>
                                      <p:tavLst>
                                        <p:tav tm="0">
                                          <p:val>
                                            <p:strVal val="#ppt_x"/>
                                          </p:val>
                                        </p:tav>
                                        <p:tav tm="100000">
                                          <p:val>
                                            <p:strVal val="#ppt_x"/>
                                          </p:val>
                                        </p:tav>
                                      </p:tavLst>
                                    </p:anim>
                                    <p:anim calcmode="lin" valueType="num">
                                      <p:cBhvr>
                                        <p:cTn id="89"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2" grpId="0" animBg="1"/>
      <p:bldP spid="16" grpId="0" animBg="1"/>
      <p:bldP spid="58" grpId="0" animBg="1"/>
      <p:bldP spid="72" grpId="0"/>
      <p:bldP spid="73" grpId="0"/>
      <p:bldP spid="74" grpId="0"/>
      <p:bldP spid="7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24</a:t>
            </a:fld>
            <a:endParaRPr lang="zh-CN" altLang="en-US"/>
          </a:p>
        </p:txBody>
      </p:sp>
      <p:sp>
        <p:nvSpPr>
          <p:cNvPr id="3" name="椭圆 2"/>
          <p:cNvSpPr/>
          <p:nvPr/>
        </p:nvSpPr>
        <p:spPr>
          <a:xfrm>
            <a:off x="2629503" y="1131590"/>
            <a:ext cx="1689570" cy="1689570"/>
          </a:xfrm>
          <a:prstGeom prst="ellipse">
            <a:avLst/>
          </a:prstGeom>
          <a:gradFill>
            <a:gsLst>
              <a:gs pos="0">
                <a:schemeClr val="bg1">
                  <a:lumMod val="85000"/>
                </a:schemeClr>
              </a:gs>
              <a:gs pos="1000">
                <a:schemeClr val="bg1"/>
              </a:gs>
              <a:gs pos="92000">
                <a:schemeClr val="bg1">
                  <a:lumMod val="85000"/>
                </a:schemeClr>
              </a:gs>
            </a:gsLst>
            <a:lin ang="16200000" scaled="0"/>
          </a:gradFill>
          <a:ln>
            <a:solidFill>
              <a:schemeClr val="bg1"/>
            </a:solidFill>
          </a:ln>
          <a:effectLst>
            <a:outerShdw blurRad="419100" dist="2032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chemeClr val="bg1"/>
              </a:solidFill>
            </a:endParaRPr>
          </a:p>
        </p:txBody>
      </p:sp>
      <p:sp>
        <p:nvSpPr>
          <p:cNvPr id="4" name="文本框 14"/>
          <p:cNvSpPr txBox="1"/>
          <p:nvPr/>
        </p:nvSpPr>
        <p:spPr>
          <a:xfrm>
            <a:off x="2721181" y="1662095"/>
            <a:ext cx="1534123" cy="461665"/>
          </a:xfrm>
          <a:prstGeom prst="rect">
            <a:avLst/>
          </a:prstGeom>
          <a:noFill/>
        </p:spPr>
        <p:txBody>
          <a:bodyPr wrap="square" rtlCol="0">
            <a:spAutoFit/>
          </a:bodyPr>
          <a:lstStyle/>
          <a:p>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a:t>
            </a:r>
            <a:endPar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椭圆 4"/>
          <p:cNvSpPr/>
          <p:nvPr/>
        </p:nvSpPr>
        <p:spPr>
          <a:xfrm>
            <a:off x="3943075" y="1922635"/>
            <a:ext cx="1689570" cy="1689570"/>
          </a:xfrm>
          <a:prstGeom prst="ellipse">
            <a:avLst/>
          </a:prstGeom>
          <a:gradFill>
            <a:gsLst>
              <a:gs pos="0">
                <a:schemeClr val="bg1">
                  <a:lumMod val="85000"/>
                </a:schemeClr>
              </a:gs>
              <a:gs pos="1000">
                <a:schemeClr val="bg1"/>
              </a:gs>
              <a:gs pos="92000">
                <a:schemeClr val="bg1">
                  <a:lumMod val="85000"/>
                </a:schemeClr>
              </a:gs>
            </a:gsLst>
            <a:lin ang="16200000" scaled="0"/>
          </a:gradFill>
          <a:ln>
            <a:solidFill>
              <a:schemeClr val="bg1"/>
            </a:solidFill>
          </a:ln>
          <a:effectLst>
            <a:outerShdw blurRad="419100" dist="2032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chemeClr val="bg1"/>
              </a:solidFill>
            </a:endParaRPr>
          </a:p>
        </p:txBody>
      </p:sp>
      <p:sp>
        <p:nvSpPr>
          <p:cNvPr id="6" name="文本框 46"/>
          <p:cNvSpPr txBox="1"/>
          <p:nvPr/>
        </p:nvSpPr>
        <p:spPr>
          <a:xfrm>
            <a:off x="4002592" y="2491613"/>
            <a:ext cx="1690392" cy="507831"/>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椭圆 6"/>
          <p:cNvSpPr/>
          <p:nvPr/>
        </p:nvSpPr>
        <p:spPr>
          <a:xfrm>
            <a:off x="5131164" y="2815118"/>
            <a:ext cx="1689570" cy="1689570"/>
          </a:xfrm>
          <a:prstGeom prst="ellipse">
            <a:avLst/>
          </a:prstGeom>
          <a:gradFill>
            <a:gsLst>
              <a:gs pos="0">
                <a:schemeClr val="bg1">
                  <a:lumMod val="85000"/>
                </a:schemeClr>
              </a:gs>
              <a:gs pos="1000">
                <a:schemeClr val="bg1"/>
              </a:gs>
              <a:gs pos="92000">
                <a:schemeClr val="bg1">
                  <a:lumMod val="85000"/>
                </a:schemeClr>
              </a:gs>
            </a:gsLst>
            <a:lin ang="16200000" scaled="0"/>
          </a:gradFill>
          <a:ln>
            <a:solidFill>
              <a:schemeClr val="bg1"/>
            </a:solidFill>
          </a:ln>
          <a:effectLst>
            <a:outerShdw blurRad="419100" dist="203200" dir="2700000" algn="tl"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solidFill>
                <a:schemeClr val="bg1"/>
              </a:solidFill>
            </a:endParaRPr>
          </a:p>
        </p:txBody>
      </p:sp>
      <p:sp>
        <p:nvSpPr>
          <p:cNvPr id="8" name="文本框 60"/>
          <p:cNvSpPr txBox="1"/>
          <p:nvPr/>
        </p:nvSpPr>
        <p:spPr>
          <a:xfrm>
            <a:off x="5292080" y="3443104"/>
            <a:ext cx="1440159" cy="646331"/>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请在此处输入您的文本，或者复制您的文本粘贴到此处请在此处请在此处输入您的文本。</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3879773" y="3536914"/>
            <a:ext cx="1462877" cy="907802"/>
            <a:chOff x="3879773" y="3536914"/>
            <a:chExt cx="1462877" cy="907802"/>
          </a:xfrm>
        </p:grpSpPr>
        <p:grpSp>
          <p:nvGrpSpPr>
            <p:cNvPr id="10" name="组合 9"/>
            <p:cNvGrpSpPr/>
            <p:nvPr/>
          </p:nvGrpSpPr>
          <p:grpSpPr>
            <a:xfrm>
              <a:off x="3879773" y="3679683"/>
              <a:ext cx="533398" cy="533398"/>
              <a:chOff x="5333290" y="4577179"/>
              <a:chExt cx="849086" cy="849086"/>
            </a:xfrm>
            <a:effectLst>
              <a:outerShdw blurRad="215900" dist="152400" dir="2400000" algn="tl" rotWithShape="0">
                <a:prstClr val="black">
                  <a:alpha val="13000"/>
                </a:prstClr>
              </a:outerShdw>
            </a:effectLst>
          </p:grpSpPr>
          <p:sp>
            <p:nvSpPr>
              <p:cNvPr id="18" name="椭圆 17"/>
              <p:cNvSpPr/>
              <p:nvPr/>
            </p:nvSpPr>
            <p:spPr>
              <a:xfrm>
                <a:off x="5333290" y="4577179"/>
                <a:ext cx="849086" cy="849086"/>
              </a:xfrm>
              <a:prstGeom prst="ellipse">
                <a:avLst/>
              </a:prstGeom>
              <a:solidFill>
                <a:srgbClr val="BD392F"/>
              </a:solidFill>
              <a:ln w="101600">
                <a:gradFill>
                  <a:gsLst>
                    <a:gs pos="9000">
                      <a:srgbClr val="FCFCFC"/>
                    </a:gs>
                    <a:gs pos="85000">
                      <a:srgbClr val="C8C8C8"/>
                    </a:gs>
                  </a:gsLst>
                  <a:lin ang="3600000" scaled="0"/>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anose="020B0806030902050204" pitchFamily="34" charset="0"/>
                </a:endParaRPr>
              </a:p>
            </p:txBody>
          </p:sp>
          <p:sp>
            <p:nvSpPr>
              <p:cNvPr id="19" name="文本框 58"/>
              <p:cNvSpPr txBox="1"/>
              <p:nvPr/>
            </p:nvSpPr>
            <p:spPr>
              <a:xfrm>
                <a:off x="5480835" y="4593382"/>
                <a:ext cx="597616" cy="832883"/>
              </a:xfrm>
              <a:prstGeom prst="rect">
                <a:avLst/>
              </a:prstGeom>
              <a:noFill/>
            </p:spPr>
            <p:txBody>
              <a:bodyPr wrap="none" rtlCol="0">
                <a:spAutoFit/>
              </a:bodyPr>
              <a:lstStyle/>
              <a:p>
                <a:r>
                  <a:rPr lang="en-US" altLang="zh-CN" sz="2800" dirty="0">
                    <a:solidFill>
                      <a:schemeClr val="bg1"/>
                    </a:solidFill>
                    <a:latin typeface="Impact" panose="020B0806030902050204" pitchFamily="34" charset="0"/>
                    <a:ea typeface="+mj-ea"/>
                  </a:rPr>
                  <a:t>3</a:t>
                </a:r>
                <a:endParaRPr lang="zh-CN" altLang="en-US" sz="2800" dirty="0">
                  <a:solidFill>
                    <a:schemeClr val="bg1"/>
                  </a:solidFill>
                  <a:latin typeface="Impact" panose="020B0806030902050204" pitchFamily="34" charset="0"/>
                  <a:ea typeface="+mj-ea"/>
                </a:endParaRPr>
              </a:p>
            </p:txBody>
          </p:sp>
        </p:grpSp>
        <p:sp>
          <p:nvSpPr>
            <p:cNvPr id="12" name="椭圆 11"/>
            <p:cNvSpPr/>
            <p:nvPr/>
          </p:nvSpPr>
          <p:spPr>
            <a:xfrm>
              <a:off x="4434848" y="3536914"/>
              <a:ext cx="907802" cy="907802"/>
            </a:xfrm>
            <a:prstGeom prst="ellipse">
              <a:avLst/>
            </a:prstGeom>
            <a:gradFill>
              <a:gsLst>
                <a:gs pos="10000">
                  <a:srgbClr val="D0D0CD"/>
                </a:gs>
                <a:gs pos="86000">
                  <a:srgbClr val="FCFCFC"/>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anose="020B0806030902050204" pitchFamily="34" charset="0"/>
              </a:endParaRPr>
            </a:p>
          </p:txBody>
        </p:sp>
        <p:sp>
          <p:nvSpPr>
            <p:cNvPr id="13" name="椭圆 12"/>
            <p:cNvSpPr/>
            <p:nvPr/>
          </p:nvSpPr>
          <p:spPr>
            <a:xfrm>
              <a:off x="4539988" y="3642054"/>
              <a:ext cx="697521" cy="697521"/>
            </a:xfrm>
            <a:prstGeom prst="ellipse">
              <a:avLst/>
            </a:prstGeom>
            <a:noFill/>
            <a:ln w="101600">
              <a:solidFill>
                <a:srgbClr val="BD392F"/>
              </a:solidFill>
            </a:ln>
            <a:effectLst>
              <a:innerShdw blurRad="88900" dist="50800" dir="14400000">
                <a:prstClr val="black">
                  <a:alpha val="3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anose="020B0806030902050204" pitchFamily="34" charset="0"/>
              </a:endParaRPr>
            </a:p>
          </p:txBody>
        </p:sp>
        <p:sp>
          <p:nvSpPr>
            <p:cNvPr id="14" name="椭圆 13"/>
            <p:cNvSpPr/>
            <p:nvPr/>
          </p:nvSpPr>
          <p:spPr>
            <a:xfrm>
              <a:off x="4566987" y="3656051"/>
              <a:ext cx="650471" cy="650471"/>
            </a:xfrm>
            <a:prstGeom prst="ellipse">
              <a:avLst/>
            </a:prstGeom>
            <a:gradFill>
              <a:gsLst>
                <a:gs pos="0">
                  <a:srgbClr val="C1CACF"/>
                </a:gs>
                <a:gs pos="76000">
                  <a:srgbClr val="FCFCFC"/>
                </a:gs>
              </a:gsLst>
              <a:lin ang="13500000" scaled="1"/>
            </a:gradFill>
            <a:ln>
              <a:noFill/>
            </a:ln>
            <a:effectLst>
              <a:outerShdw blurRad="762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anose="020B0806030902050204" pitchFamily="34" charset="0"/>
              </a:endParaRPr>
            </a:p>
          </p:txBody>
        </p:sp>
      </p:grpSp>
      <p:grpSp>
        <p:nvGrpSpPr>
          <p:cNvPr id="21" name="组合 20"/>
          <p:cNvGrpSpPr/>
          <p:nvPr/>
        </p:nvGrpSpPr>
        <p:grpSpPr>
          <a:xfrm>
            <a:off x="1251739" y="1468606"/>
            <a:ext cx="1479239" cy="907802"/>
            <a:chOff x="1375292" y="1014028"/>
            <a:chExt cx="1766038" cy="1083809"/>
          </a:xfrm>
        </p:grpSpPr>
        <p:grpSp>
          <p:nvGrpSpPr>
            <p:cNvPr id="23" name="组合 22"/>
            <p:cNvGrpSpPr/>
            <p:nvPr/>
          </p:nvGrpSpPr>
          <p:grpSpPr>
            <a:xfrm>
              <a:off x="1375292" y="1201709"/>
              <a:ext cx="636815" cy="672631"/>
              <a:chOff x="1833725" y="1586404"/>
              <a:chExt cx="849086" cy="896841"/>
            </a:xfrm>
            <a:effectLst>
              <a:outerShdw blurRad="215900" dist="152400" dir="2400000" algn="tl" rotWithShape="0">
                <a:prstClr val="black">
                  <a:alpha val="13000"/>
                </a:prstClr>
              </a:outerShdw>
            </a:effectLst>
          </p:grpSpPr>
          <p:sp>
            <p:nvSpPr>
              <p:cNvPr id="28" name="椭圆 27"/>
              <p:cNvSpPr/>
              <p:nvPr/>
            </p:nvSpPr>
            <p:spPr>
              <a:xfrm>
                <a:off x="1833725" y="1634159"/>
                <a:ext cx="849086" cy="849086"/>
              </a:xfrm>
              <a:prstGeom prst="ellipse">
                <a:avLst/>
              </a:prstGeom>
              <a:solidFill>
                <a:srgbClr val="BD392F"/>
              </a:solidFill>
              <a:ln w="101600">
                <a:gradFill>
                  <a:gsLst>
                    <a:gs pos="9000">
                      <a:srgbClr val="FCFCFC"/>
                    </a:gs>
                    <a:gs pos="85000">
                      <a:srgbClr val="C8C8C8"/>
                    </a:gs>
                  </a:gsLst>
                  <a:lin ang="3600000" scaled="0"/>
                </a:gradFill>
              </a:ln>
              <a:effectLst>
                <a:innerShdw blurRad="63500" dist="508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anose="020B0806030902050204" pitchFamily="34" charset="0"/>
                </a:endParaRPr>
              </a:p>
            </p:txBody>
          </p:sp>
          <p:sp>
            <p:nvSpPr>
              <p:cNvPr id="29" name="文本框 12"/>
              <p:cNvSpPr txBox="1"/>
              <p:nvPr/>
            </p:nvSpPr>
            <p:spPr>
              <a:xfrm>
                <a:off x="1992983" y="1586404"/>
                <a:ext cx="510858" cy="832884"/>
              </a:xfrm>
              <a:prstGeom prst="rect">
                <a:avLst/>
              </a:prstGeom>
              <a:noFill/>
            </p:spPr>
            <p:txBody>
              <a:bodyPr wrap="none" rtlCol="0">
                <a:spAutoFit/>
              </a:bodyPr>
              <a:lstStyle/>
              <a:p>
                <a:r>
                  <a:rPr lang="en-US" altLang="zh-CN" sz="2800" dirty="0">
                    <a:solidFill>
                      <a:schemeClr val="bg1"/>
                    </a:solidFill>
                    <a:latin typeface="Impact" panose="020B0806030902050204" pitchFamily="34" charset="0"/>
                    <a:ea typeface="+mj-ea"/>
                  </a:rPr>
                  <a:t>1</a:t>
                </a:r>
                <a:endParaRPr lang="zh-CN" altLang="en-US" sz="2800" dirty="0">
                  <a:solidFill>
                    <a:schemeClr val="bg1"/>
                  </a:solidFill>
                  <a:latin typeface="Impact" panose="020B0806030902050204" pitchFamily="34" charset="0"/>
                  <a:ea typeface="+mj-ea"/>
                </a:endParaRPr>
              </a:p>
            </p:txBody>
          </p:sp>
        </p:grpSp>
        <p:grpSp>
          <p:nvGrpSpPr>
            <p:cNvPr id="24" name="组合 23"/>
            <p:cNvGrpSpPr/>
            <p:nvPr/>
          </p:nvGrpSpPr>
          <p:grpSpPr>
            <a:xfrm>
              <a:off x="2057521" y="1014028"/>
              <a:ext cx="1083809" cy="1083809"/>
              <a:chOff x="2743364" y="1336163"/>
              <a:chExt cx="1445078" cy="1445078"/>
            </a:xfrm>
            <a:effectLst>
              <a:outerShdw blurRad="215900" dist="152400" dir="2400000" algn="tl" rotWithShape="0">
                <a:prstClr val="black">
                  <a:alpha val="13000"/>
                </a:prstClr>
              </a:outerShdw>
            </a:effectLst>
          </p:grpSpPr>
          <p:sp>
            <p:nvSpPr>
              <p:cNvPr id="25" name="椭圆 24"/>
              <p:cNvSpPr/>
              <p:nvPr/>
            </p:nvSpPr>
            <p:spPr>
              <a:xfrm>
                <a:off x="2743364" y="1336163"/>
                <a:ext cx="1445078" cy="1445078"/>
              </a:xfrm>
              <a:prstGeom prst="ellipse">
                <a:avLst/>
              </a:prstGeom>
              <a:gradFill>
                <a:gsLst>
                  <a:gs pos="10000">
                    <a:srgbClr val="D0D0CD"/>
                  </a:gs>
                  <a:gs pos="86000">
                    <a:srgbClr val="FCFCFC"/>
                  </a:gs>
                </a:gsLst>
                <a:lin ang="13500000" scaled="1"/>
              </a:gra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anose="020B0806030902050204" pitchFamily="34" charset="0"/>
                </a:endParaRPr>
              </a:p>
            </p:txBody>
          </p:sp>
          <p:sp>
            <p:nvSpPr>
              <p:cNvPr id="26" name="椭圆 25"/>
              <p:cNvSpPr/>
              <p:nvPr/>
            </p:nvSpPr>
            <p:spPr>
              <a:xfrm>
                <a:off x="2910731" y="1503530"/>
                <a:ext cx="1110344" cy="1110344"/>
              </a:xfrm>
              <a:prstGeom prst="ellipse">
                <a:avLst/>
              </a:prstGeom>
              <a:noFill/>
              <a:ln w="101600">
                <a:solidFill>
                  <a:srgbClr val="BD392F"/>
                </a:solidFill>
              </a:ln>
              <a:effectLst>
                <a:innerShdw blurRad="88900" dist="50800" dir="14400000">
                  <a:prstClr val="black">
                    <a:alpha val="3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anose="020B0806030902050204" pitchFamily="34" charset="0"/>
                </a:endParaRPr>
              </a:p>
            </p:txBody>
          </p:sp>
          <p:sp>
            <p:nvSpPr>
              <p:cNvPr id="27" name="椭圆 26"/>
              <p:cNvSpPr/>
              <p:nvPr/>
            </p:nvSpPr>
            <p:spPr>
              <a:xfrm>
                <a:off x="2948383" y="1541182"/>
                <a:ext cx="1035448" cy="1035448"/>
              </a:xfrm>
              <a:prstGeom prst="ellipse">
                <a:avLst/>
              </a:prstGeom>
              <a:gradFill>
                <a:gsLst>
                  <a:gs pos="0">
                    <a:srgbClr val="C1CACF"/>
                  </a:gs>
                  <a:gs pos="76000">
                    <a:srgbClr val="FCFCFC"/>
                  </a:gs>
                </a:gsLst>
                <a:lin ang="13500000" scaled="1"/>
              </a:gradFill>
              <a:ln>
                <a:noFill/>
              </a:ln>
              <a:effectLst>
                <a:outerShdw blurRad="762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anose="020B0806030902050204" pitchFamily="34" charset="0"/>
                </a:endParaRPr>
              </a:p>
            </p:txBody>
          </p:sp>
        </p:grpSp>
      </p:grpSp>
      <p:grpSp>
        <p:nvGrpSpPr>
          <p:cNvPr id="31" name="组合 30"/>
          <p:cNvGrpSpPr/>
          <p:nvPr/>
        </p:nvGrpSpPr>
        <p:grpSpPr>
          <a:xfrm>
            <a:off x="2628493" y="2667768"/>
            <a:ext cx="1479240" cy="907802"/>
            <a:chOff x="2677861" y="2144185"/>
            <a:chExt cx="1766039" cy="1083809"/>
          </a:xfrm>
        </p:grpSpPr>
        <p:grpSp>
          <p:nvGrpSpPr>
            <p:cNvPr id="33" name="组合 32"/>
            <p:cNvGrpSpPr/>
            <p:nvPr/>
          </p:nvGrpSpPr>
          <p:grpSpPr>
            <a:xfrm>
              <a:off x="2677861" y="2362926"/>
              <a:ext cx="636815" cy="641574"/>
              <a:chOff x="3570484" y="3134690"/>
              <a:chExt cx="849086" cy="855431"/>
            </a:xfrm>
            <a:effectLst>
              <a:outerShdw blurRad="215900" dist="152400" dir="2400000" algn="tl" rotWithShape="0">
                <a:prstClr val="black">
                  <a:alpha val="13000"/>
                </a:prstClr>
              </a:outerShdw>
            </a:effectLst>
          </p:grpSpPr>
          <p:sp>
            <p:nvSpPr>
              <p:cNvPr id="38" name="椭圆 37"/>
              <p:cNvSpPr/>
              <p:nvPr/>
            </p:nvSpPr>
            <p:spPr>
              <a:xfrm>
                <a:off x="3570484" y="3141035"/>
                <a:ext cx="849086" cy="849086"/>
              </a:xfrm>
              <a:prstGeom prst="ellipse">
                <a:avLst/>
              </a:prstGeom>
              <a:solidFill>
                <a:srgbClr val="BD392F"/>
              </a:solidFill>
              <a:ln w="101600">
                <a:gradFill>
                  <a:gsLst>
                    <a:gs pos="9000">
                      <a:srgbClr val="FCFCFC"/>
                    </a:gs>
                    <a:gs pos="85000">
                      <a:srgbClr val="C8C8C8"/>
                    </a:gs>
                  </a:gsLst>
                  <a:lin ang="3600000" scaled="0"/>
                </a:gradFill>
              </a:ln>
              <a:effectLst>
                <a:innerShdw blurRad="63500" dist="508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anose="020B0806030902050204" pitchFamily="34" charset="0"/>
                </a:endParaRPr>
              </a:p>
            </p:txBody>
          </p:sp>
          <p:sp>
            <p:nvSpPr>
              <p:cNvPr id="39" name="文本框 44"/>
              <p:cNvSpPr txBox="1"/>
              <p:nvPr/>
            </p:nvSpPr>
            <p:spPr>
              <a:xfrm>
                <a:off x="3718029" y="3134690"/>
                <a:ext cx="579752" cy="832884"/>
              </a:xfrm>
              <a:prstGeom prst="rect">
                <a:avLst/>
              </a:prstGeom>
              <a:noFill/>
            </p:spPr>
            <p:txBody>
              <a:bodyPr wrap="none" rtlCol="0">
                <a:spAutoFit/>
              </a:bodyPr>
              <a:lstStyle/>
              <a:p>
                <a:r>
                  <a:rPr lang="en-US" altLang="zh-CN" sz="2800" dirty="0">
                    <a:solidFill>
                      <a:schemeClr val="bg1"/>
                    </a:solidFill>
                    <a:latin typeface="Impact" panose="020B0806030902050204" pitchFamily="34" charset="0"/>
                    <a:ea typeface="+mj-ea"/>
                  </a:rPr>
                  <a:t>2</a:t>
                </a:r>
                <a:endParaRPr lang="zh-CN" altLang="en-US" sz="2800" dirty="0">
                  <a:solidFill>
                    <a:schemeClr val="bg1"/>
                  </a:solidFill>
                  <a:latin typeface="Impact" panose="020B0806030902050204" pitchFamily="34" charset="0"/>
                  <a:ea typeface="+mj-ea"/>
                </a:endParaRPr>
              </a:p>
            </p:txBody>
          </p:sp>
        </p:grpSp>
        <p:grpSp>
          <p:nvGrpSpPr>
            <p:cNvPr id="34" name="组合 33"/>
            <p:cNvGrpSpPr/>
            <p:nvPr/>
          </p:nvGrpSpPr>
          <p:grpSpPr>
            <a:xfrm>
              <a:off x="3360091" y="2144185"/>
              <a:ext cx="1083809" cy="1083809"/>
              <a:chOff x="4480123" y="2843039"/>
              <a:chExt cx="1445078" cy="1445078"/>
            </a:xfrm>
            <a:effectLst>
              <a:outerShdw blurRad="215900" dist="152400" dir="2400000" algn="tl" rotWithShape="0">
                <a:prstClr val="black">
                  <a:alpha val="13000"/>
                </a:prstClr>
              </a:outerShdw>
            </a:effectLst>
          </p:grpSpPr>
          <p:sp>
            <p:nvSpPr>
              <p:cNvPr id="35" name="椭圆 34"/>
              <p:cNvSpPr/>
              <p:nvPr/>
            </p:nvSpPr>
            <p:spPr>
              <a:xfrm>
                <a:off x="4480123" y="2843039"/>
                <a:ext cx="1445078" cy="1445078"/>
              </a:xfrm>
              <a:prstGeom prst="ellipse">
                <a:avLst/>
              </a:prstGeom>
              <a:gradFill>
                <a:gsLst>
                  <a:gs pos="10000">
                    <a:srgbClr val="D0D0CD"/>
                  </a:gs>
                  <a:gs pos="86000">
                    <a:srgbClr val="FCFCFC"/>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anose="020B0806030902050204" pitchFamily="34" charset="0"/>
                </a:endParaRPr>
              </a:p>
            </p:txBody>
          </p:sp>
          <p:sp>
            <p:nvSpPr>
              <p:cNvPr id="36" name="椭圆 35"/>
              <p:cNvSpPr/>
              <p:nvPr/>
            </p:nvSpPr>
            <p:spPr>
              <a:xfrm>
                <a:off x="4647490" y="3010406"/>
                <a:ext cx="1110344" cy="1110344"/>
              </a:xfrm>
              <a:prstGeom prst="ellipse">
                <a:avLst/>
              </a:prstGeom>
              <a:noFill/>
              <a:ln w="101600">
                <a:solidFill>
                  <a:srgbClr val="BD392F"/>
                </a:solidFill>
              </a:ln>
              <a:effectLst>
                <a:innerShdw blurRad="88900" dist="50800" dir="14400000">
                  <a:prstClr val="black">
                    <a:alpha val="3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anose="020B0806030902050204" pitchFamily="34" charset="0"/>
                </a:endParaRPr>
              </a:p>
            </p:txBody>
          </p:sp>
          <p:sp>
            <p:nvSpPr>
              <p:cNvPr id="37" name="椭圆 36"/>
              <p:cNvSpPr/>
              <p:nvPr/>
            </p:nvSpPr>
            <p:spPr>
              <a:xfrm>
                <a:off x="4684938" y="3047854"/>
                <a:ext cx="1035448" cy="1035448"/>
              </a:xfrm>
              <a:prstGeom prst="ellipse">
                <a:avLst/>
              </a:prstGeom>
              <a:gradFill>
                <a:gsLst>
                  <a:gs pos="0">
                    <a:srgbClr val="C1CACF"/>
                  </a:gs>
                  <a:gs pos="76000">
                    <a:srgbClr val="FCFCFC"/>
                  </a:gs>
                </a:gsLst>
                <a:lin ang="13500000" scaled="1"/>
              </a:gradFill>
              <a:ln>
                <a:noFill/>
              </a:ln>
              <a:effectLst>
                <a:outerShdw blurRad="76200" dist="381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Impact" panose="020B0806030902050204" pitchFamily="34" charset="0"/>
                </a:endParaRPr>
              </a:p>
            </p:txBody>
          </p:sp>
        </p:grpSp>
      </p:grpSp>
      <p:sp>
        <p:nvSpPr>
          <p:cNvPr id="32" name="KSO_Shape"/>
          <p:cNvSpPr/>
          <p:nvPr/>
        </p:nvSpPr>
        <p:spPr bwMode="auto">
          <a:xfrm>
            <a:off x="2085192" y="1768168"/>
            <a:ext cx="383768" cy="308933"/>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chemeClr val="tx1">
              <a:lumMod val="65000"/>
              <a:lumOff val="35000"/>
            </a:schemeClr>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400">
              <a:solidFill>
                <a:srgbClr val="FFFFFF"/>
              </a:solidFill>
              <a:ea typeface="宋体" panose="02010600030101010101" pitchFamily="2" charset="-122"/>
            </a:endParaRPr>
          </a:p>
        </p:txBody>
      </p:sp>
      <p:sp>
        <p:nvSpPr>
          <p:cNvPr id="47" name="KSO_Shape"/>
          <p:cNvSpPr>
            <a:spLocks noChangeArrowheads="1"/>
          </p:cNvSpPr>
          <p:nvPr/>
        </p:nvSpPr>
        <p:spPr bwMode="auto">
          <a:xfrm>
            <a:off x="4692731" y="3812383"/>
            <a:ext cx="398982" cy="337805"/>
          </a:xfrm>
          <a:custGeom>
            <a:avLst/>
            <a:gdLst>
              <a:gd name="T0" fmla="*/ 294416 w 1263650"/>
              <a:gd name="T1" fmla="*/ 1098599 h 1069975"/>
              <a:gd name="T2" fmla="*/ 1320142 w 1263650"/>
              <a:gd name="T3" fmla="*/ 878240 h 1069975"/>
              <a:gd name="T4" fmla="*/ 1613379 w 1263650"/>
              <a:gd name="T5" fmla="*/ 878240 h 1069975"/>
              <a:gd name="T6" fmla="*/ 74190 w 1263650"/>
              <a:gd name="T7" fmla="*/ 1612900 h 1069975"/>
              <a:gd name="T8" fmla="*/ 1538839 w 1263650"/>
              <a:gd name="T9" fmla="*/ 732266 h 1069975"/>
              <a:gd name="T10" fmla="*/ 1392852 w 1263650"/>
              <a:gd name="T11" fmla="*/ 732266 h 1069975"/>
              <a:gd name="T12" fmla="*/ 514542 w 1263650"/>
              <a:gd name="T13" fmla="*/ 1026609 h 1069975"/>
              <a:gd name="T14" fmla="*/ 725543 w 1263650"/>
              <a:gd name="T15" fmla="*/ 146518 h 1069975"/>
              <a:gd name="T16" fmla="*/ 708392 w 1263650"/>
              <a:gd name="T17" fmla="*/ 149712 h 1069975"/>
              <a:gd name="T18" fmla="*/ 694033 w 1263650"/>
              <a:gd name="T19" fmla="*/ 155302 h 1069975"/>
              <a:gd name="T20" fmla="*/ 683263 w 1263650"/>
              <a:gd name="T21" fmla="*/ 163287 h 1069975"/>
              <a:gd name="T22" fmla="*/ 674487 w 1263650"/>
              <a:gd name="T23" fmla="*/ 172868 h 1069975"/>
              <a:gd name="T24" fmla="*/ 665314 w 1263650"/>
              <a:gd name="T25" fmla="*/ 189636 h 1069975"/>
              <a:gd name="T26" fmla="*/ 660528 w 1263650"/>
              <a:gd name="T27" fmla="*/ 208399 h 1069975"/>
              <a:gd name="T28" fmla="*/ 659331 w 1263650"/>
              <a:gd name="T29" fmla="*/ 293036 h 1069975"/>
              <a:gd name="T30" fmla="*/ 1245270 w 1263650"/>
              <a:gd name="T31" fmla="*/ 213190 h 1069975"/>
              <a:gd name="T32" fmla="*/ 1242078 w 1263650"/>
              <a:gd name="T33" fmla="*/ 195624 h 1069975"/>
              <a:gd name="T34" fmla="*/ 1236494 w 1263650"/>
              <a:gd name="T35" fmla="*/ 181252 h 1069975"/>
              <a:gd name="T36" fmla="*/ 1228517 w 1263650"/>
              <a:gd name="T37" fmla="*/ 170472 h 1069975"/>
              <a:gd name="T38" fmla="*/ 1219343 w 1263650"/>
              <a:gd name="T39" fmla="*/ 161689 h 1069975"/>
              <a:gd name="T40" fmla="*/ 1201792 w 1263650"/>
              <a:gd name="T41" fmla="*/ 152507 h 1069975"/>
              <a:gd name="T42" fmla="*/ 1183446 w 1263650"/>
              <a:gd name="T43" fmla="*/ 147716 h 1069975"/>
              <a:gd name="T44" fmla="*/ 732324 w 1263650"/>
              <a:gd name="T45" fmla="*/ 146518 h 1069975"/>
              <a:gd name="T46" fmla="*/ 1172276 w 1263650"/>
              <a:gd name="T47" fmla="*/ 0 h 1069975"/>
              <a:gd name="T48" fmla="*/ 1202192 w 1263650"/>
              <a:gd name="T49" fmla="*/ 1996 h 1069975"/>
              <a:gd name="T50" fmla="*/ 1232108 w 1263650"/>
              <a:gd name="T51" fmla="*/ 7985 h 1069975"/>
              <a:gd name="T52" fmla="*/ 1260826 w 1263650"/>
              <a:gd name="T53" fmla="*/ 17566 h 1069975"/>
              <a:gd name="T54" fmla="*/ 1288348 w 1263650"/>
              <a:gd name="T55" fmla="*/ 31939 h 1069975"/>
              <a:gd name="T56" fmla="*/ 1313875 w 1263650"/>
              <a:gd name="T57" fmla="*/ 49106 h 1069975"/>
              <a:gd name="T58" fmla="*/ 1337010 w 1263650"/>
              <a:gd name="T59" fmla="*/ 70665 h 1069975"/>
              <a:gd name="T60" fmla="*/ 1356953 w 1263650"/>
              <a:gd name="T61" fmla="*/ 96216 h 1069975"/>
              <a:gd name="T62" fmla="*/ 1372509 w 1263650"/>
              <a:gd name="T63" fmla="*/ 124960 h 1069975"/>
              <a:gd name="T64" fmla="*/ 1384076 w 1263650"/>
              <a:gd name="T65" fmla="*/ 157697 h 1069975"/>
              <a:gd name="T66" fmla="*/ 1390857 w 1263650"/>
              <a:gd name="T67" fmla="*/ 194027 h 1069975"/>
              <a:gd name="T68" fmla="*/ 1392054 w 1263650"/>
              <a:gd name="T69" fmla="*/ 283854 h 1069975"/>
              <a:gd name="T70" fmla="*/ 1905000 w 1263650"/>
              <a:gd name="T71" fmla="*/ 806451 h 1069975"/>
              <a:gd name="T72" fmla="*/ 1318661 w 1263650"/>
              <a:gd name="T73" fmla="*/ 659931 h 1069975"/>
              <a:gd name="T74" fmla="*/ 585939 w 1263650"/>
              <a:gd name="T75" fmla="*/ 659931 h 1069975"/>
              <a:gd name="T76" fmla="*/ 0 w 1263650"/>
              <a:gd name="T77" fmla="*/ 806451 h 1069975"/>
              <a:gd name="T78" fmla="*/ 512946 w 1263650"/>
              <a:gd name="T79" fmla="*/ 219578 h 1069975"/>
              <a:gd name="T80" fmla="*/ 514940 w 1263650"/>
              <a:gd name="T81" fmla="*/ 189636 h 1069975"/>
              <a:gd name="T82" fmla="*/ 520924 w 1263650"/>
              <a:gd name="T83" fmla="*/ 159693 h 1069975"/>
              <a:gd name="T84" fmla="*/ 530496 w 1263650"/>
              <a:gd name="T85" fmla="*/ 130548 h 1069975"/>
              <a:gd name="T86" fmla="*/ 544856 w 1263650"/>
              <a:gd name="T87" fmla="*/ 103002 h 1069975"/>
              <a:gd name="T88" fmla="*/ 562007 w 1263650"/>
              <a:gd name="T89" fmla="*/ 77451 h 1069975"/>
              <a:gd name="T90" fmla="*/ 583545 w 1263650"/>
              <a:gd name="T91" fmla="*/ 55095 h 1069975"/>
              <a:gd name="T92" fmla="*/ 609074 w 1263650"/>
              <a:gd name="T93" fmla="*/ 35132 h 1069975"/>
              <a:gd name="T94" fmla="*/ 637792 w 1263650"/>
              <a:gd name="T95" fmla="*/ 19162 h 1069975"/>
              <a:gd name="T96" fmla="*/ 670498 w 1263650"/>
              <a:gd name="T97" fmla="*/ 7585 h 1069975"/>
              <a:gd name="T98" fmla="*/ 706795 w 1263650"/>
              <a:gd name="T99" fmla="*/ 1197 h 10699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263650" h="1069975">
                <a:moveTo>
                  <a:pt x="49213" y="582612"/>
                </a:moveTo>
                <a:lnTo>
                  <a:pt x="195296" y="582612"/>
                </a:lnTo>
                <a:lnTo>
                  <a:pt x="195296" y="728795"/>
                </a:lnTo>
                <a:lnTo>
                  <a:pt x="389544" y="728795"/>
                </a:lnTo>
                <a:lnTo>
                  <a:pt x="389544" y="582612"/>
                </a:lnTo>
                <a:lnTo>
                  <a:pt x="875694" y="582612"/>
                </a:lnTo>
                <a:lnTo>
                  <a:pt x="875694" y="728795"/>
                </a:lnTo>
                <a:lnTo>
                  <a:pt x="1070208" y="728795"/>
                </a:lnTo>
                <a:lnTo>
                  <a:pt x="1070208" y="582612"/>
                </a:lnTo>
                <a:lnTo>
                  <a:pt x="1216026" y="582612"/>
                </a:lnTo>
                <a:lnTo>
                  <a:pt x="1216026" y="1069975"/>
                </a:lnTo>
                <a:lnTo>
                  <a:pt x="49213" y="1069975"/>
                </a:lnTo>
                <a:lnTo>
                  <a:pt x="49213" y="582612"/>
                </a:lnTo>
                <a:close/>
                <a:moveTo>
                  <a:pt x="923925" y="485775"/>
                </a:moveTo>
                <a:lnTo>
                  <a:pt x="1020763" y="485775"/>
                </a:lnTo>
                <a:lnTo>
                  <a:pt x="1020763" y="681038"/>
                </a:lnTo>
                <a:lnTo>
                  <a:pt x="923925" y="681038"/>
                </a:lnTo>
                <a:lnTo>
                  <a:pt x="923925" y="485775"/>
                </a:lnTo>
                <a:close/>
                <a:moveTo>
                  <a:pt x="244475" y="485775"/>
                </a:moveTo>
                <a:lnTo>
                  <a:pt x="341313" y="485775"/>
                </a:lnTo>
                <a:lnTo>
                  <a:pt x="341313" y="681038"/>
                </a:lnTo>
                <a:lnTo>
                  <a:pt x="244475" y="681038"/>
                </a:lnTo>
                <a:lnTo>
                  <a:pt x="244475" y="485775"/>
                </a:lnTo>
                <a:close/>
                <a:moveTo>
                  <a:pt x="481277" y="97198"/>
                </a:moveTo>
                <a:lnTo>
                  <a:pt x="477308" y="97728"/>
                </a:lnTo>
                <a:lnTo>
                  <a:pt x="473604" y="98258"/>
                </a:lnTo>
                <a:lnTo>
                  <a:pt x="469900" y="99317"/>
                </a:lnTo>
                <a:lnTo>
                  <a:pt x="466460" y="100376"/>
                </a:lnTo>
                <a:lnTo>
                  <a:pt x="463285" y="101701"/>
                </a:lnTo>
                <a:lnTo>
                  <a:pt x="460375" y="103025"/>
                </a:lnTo>
                <a:lnTo>
                  <a:pt x="457729" y="104614"/>
                </a:lnTo>
                <a:lnTo>
                  <a:pt x="455348" y="106468"/>
                </a:lnTo>
                <a:lnTo>
                  <a:pt x="453231" y="108322"/>
                </a:lnTo>
                <a:lnTo>
                  <a:pt x="451114" y="110440"/>
                </a:lnTo>
                <a:lnTo>
                  <a:pt x="448998" y="112559"/>
                </a:lnTo>
                <a:lnTo>
                  <a:pt x="447410" y="114678"/>
                </a:lnTo>
                <a:lnTo>
                  <a:pt x="445823" y="117062"/>
                </a:lnTo>
                <a:lnTo>
                  <a:pt x="443441" y="121299"/>
                </a:lnTo>
                <a:lnTo>
                  <a:pt x="441325" y="125802"/>
                </a:lnTo>
                <a:lnTo>
                  <a:pt x="439737" y="130569"/>
                </a:lnTo>
                <a:lnTo>
                  <a:pt x="438679" y="134541"/>
                </a:lnTo>
                <a:lnTo>
                  <a:pt x="438150" y="138249"/>
                </a:lnTo>
                <a:lnTo>
                  <a:pt x="437356" y="143546"/>
                </a:lnTo>
                <a:lnTo>
                  <a:pt x="437356" y="145665"/>
                </a:lnTo>
                <a:lnTo>
                  <a:pt x="437356" y="194396"/>
                </a:lnTo>
                <a:lnTo>
                  <a:pt x="826294" y="194396"/>
                </a:lnTo>
                <a:lnTo>
                  <a:pt x="826294" y="145665"/>
                </a:lnTo>
                <a:lnTo>
                  <a:pt x="826029" y="141427"/>
                </a:lnTo>
                <a:lnTo>
                  <a:pt x="825764" y="137190"/>
                </a:lnTo>
                <a:lnTo>
                  <a:pt x="824706" y="133482"/>
                </a:lnTo>
                <a:lnTo>
                  <a:pt x="823912" y="129774"/>
                </a:lnTo>
                <a:lnTo>
                  <a:pt x="822854" y="126331"/>
                </a:lnTo>
                <a:lnTo>
                  <a:pt x="821531" y="123153"/>
                </a:lnTo>
                <a:lnTo>
                  <a:pt x="820208" y="120240"/>
                </a:lnTo>
                <a:lnTo>
                  <a:pt x="818621" y="117591"/>
                </a:lnTo>
                <a:lnTo>
                  <a:pt x="816769" y="115208"/>
                </a:lnTo>
                <a:lnTo>
                  <a:pt x="814916" y="113089"/>
                </a:lnTo>
                <a:lnTo>
                  <a:pt x="812800" y="110970"/>
                </a:lnTo>
                <a:lnTo>
                  <a:pt x="810948" y="108851"/>
                </a:lnTo>
                <a:lnTo>
                  <a:pt x="808831" y="107262"/>
                </a:lnTo>
                <a:lnTo>
                  <a:pt x="806450" y="105673"/>
                </a:lnTo>
                <a:lnTo>
                  <a:pt x="801687" y="103290"/>
                </a:lnTo>
                <a:lnTo>
                  <a:pt x="797189" y="101171"/>
                </a:lnTo>
                <a:lnTo>
                  <a:pt x="792956" y="99582"/>
                </a:lnTo>
                <a:lnTo>
                  <a:pt x="788987" y="98522"/>
                </a:lnTo>
                <a:lnTo>
                  <a:pt x="785019" y="97993"/>
                </a:lnTo>
                <a:lnTo>
                  <a:pt x="779727" y="97198"/>
                </a:lnTo>
                <a:lnTo>
                  <a:pt x="777610" y="97198"/>
                </a:lnTo>
                <a:lnTo>
                  <a:pt x="485775" y="97198"/>
                </a:lnTo>
                <a:lnTo>
                  <a:pt x="481277" y="97198"/>
                </a:lnTo>
                <a:close/>
                <a:moveTo>
                  <a:pt x="485775" y="0"/>
                </a:moveTo>
                <a:lnTo>
                  <a:pt x="777610" y="0"/>
                </a:lnTo>
                <a:lnTo>
                  <a:pt x="784225" y="0"/>
                </a:lnTo>
                <a:lnTo>
                  <a:pt x="790839" y="530"/>
                </a:lnTo>
                <a:lnTo>
                  <a:pt x="797454" y="1324"/>
                </a:lnTo>
                <a:lnTo>
                  <a:pt x="804069" y="2383"/>
                </a:lnTo>
                <a:lnTo>
                  <a:pt x="810683" y="3708"/>
                </a:lnTo>
                <a:lnTo>
                  <a:pt x="817298" y="5297"/>
                </a:lnTo>
                <a:lnTo>
                  <a:pt x="823648" y="7151"/>
                </a:lnTo>
                <a:lnTo>
                  <a:pt x="830262" y="9269"/>
                </a:lnTo>
                <a:lnTo>
                  <a:pt x="836348" y="11653"/>
                </a:lnTo>
                <a:lnTo>
                  <a:pt x="842433" y="14566"/>
                </a:lnTo>
                <a:lnTo>
                  <a:pt x="848783" y="17745"/>
                </a:lnTo>
                <a:lnTo>
                  <a:pt x="854604" y="21188"/>
                </a:lnTo>
                <a:lnTo>
                  <a:pt x="860425" y="24631"/>
                </a:lnTo>
                <a:lnTo>
                  <a:pt x="866246" y="28603"/>
                </a:lnTo>
                <a:lnTo>
                  <a:pt x="871537" y="32576"/>
                </a:lnTo>
                <a:lnTo>
                  <a:pt x="876829" y="37343"/>
                </a:lnTo>
                <a:lnTo>
                  <a:pt x="882121" y="42110"/>
                </a:lnTo>
                <a:lnTo>
                  <a:pt x="886883" y="46878"/>
                </a:lnTo>
                <a:lnTo>
                  <a:pt x="891381" y="52174"/>
                </a:lnTo>
                <a:lnTo>
                  <a:pt x="895879" y="58001"/>
                </a:lnTo>
                <a:lnTo>
                  <a:pt x="900112" y="63828"/>
                </a:lnTo>
                <a:lnTo>
                  <a:pt x="903816" y="69919"/>
                </a:lnTo>
                <a:lnTo>
                  <a:pt x="907256" y="76275"/>
                </a:lnTo>
                <a:lnTo>
                  <a:pt x="910431" y="82897"/>
                </a:lnTo>
                <a:lnTo>
                  <a:pt x="913341" y="89783"/>
                </a:lnTo>
                <a:lnTo>
                  <a:pt x="915987" y="97198"/>
                </a:lnTo>
                <a:lnTo>
                  <a:pt x="918104" y="104614"/>
                </a:lnTo>
                <a:lnTo>
                  <a:pt x="920221" y="112294"/>
                </a:lnTo>
                <a:lnTo>
                  <a:pt x="921544" y="120240"/>
                </a:lnTo>
                <a:lnTo>
                  <a:pt x="922602" y="128715"/>
                </a:lnTo>
                <a:lnTo>
                  <a:pt x="923131" y="136925"/>
                </a:lnTo>
                <a:lnTo>
                  <a:pt x="923396" y="145665"/>
                </a:lnTo>
                <a:lnTo>
                  <a:pt x="923396" y="188305"/>
                </a:lnTo>
                <a:lnTo>
                  <a:pt x="923396" y="194396"/>
                </a:lnTo>
                <a:lnTo>
                  <a:pt x="1263650" y="194396"/>
                </a:lnTo>
                <a:lnTo>
                  <a:pt x="1263650" y="534988"/>
                </a:lnTo>
                <a:lnTo>
                  <a:pt x="1069181" y="534988"/>
                </a:lnTo>
                <a:lnTo>
                  <a:pt x="1069181" y="437789"/>
                </a:lnTo>
                <a:lnTo>
                  <a:pt x="874712" y="437789"/>
                </a:lnTo>
                <a:lnTo>
                  <a:pt x="874712" y="534988"/>
                </a:lnTo>
                <a:lnTo>
                  <a:pt x="388673" y="534988"/>
                </a:lnTo>
                <a:lnTo>
                  <a:pt x="388673" y="437789"/>
                </a:lnTo>
                <a:lnTo>
                  <a:pt x="194469" y="437789"/>
                </a:lnTo>
                <a:lnTo>
                  <a:pt x="194469" y="534988"/>
                </a:lnTo>
                <a:lnTo>
                  <a:pt x="0" y="534988"/>
                </a:lnTo>
                <a:lnTo>
                  <a:pt x="0" y="194396"/>
                </a:lnTo>
                <a:lnTo>
                  <a:pt x="340254" y="194396"/>
                </a:lnTo>
                <a:lnTo>
                  <a:pt x="340254" y="145665"/>
                </a:lnTo>
                <a:lnTo>
                  <a:pt x="340254" y="139044"/>
                </a:lnTo>
                <a:lnTo>
                  <a:pt x="340783" y="132687"/>
                </a:lnTo>
                <a:lnTo>
                  <a:pt x="341577" y="125802"/>
                </a:lnTo>
                <a:lnTo>
                  <a:pt x="342635" y="119180"/>
                </a:lnTo>
                <a:lnTo>
                  <a:pt x="343958" y="112559"/>
                </a:lnTo>
                <a:lnTo>
                  <a:pt x="345546" y="105938"/>
                </a:lnTo>
                <a:lnTo>
                  <a:pt x="347398" y="99582"/>
                </a:lnTo>
                <a:lnTo>
                  <a:pt x="349514" y="93226"/>
                </a:lnTo>
                <a:lnTo>
                  <a:pt x="351896" y="86604"/>
                </a:lnTo>
                <a:lnTo>
                  <a:pt x="354806" y="80513"/>
                </a:lnTo>
                <a:lnTo>
                  <a:pt x="357981" y="74686"/>
                </a:lnTo>
                <a:lnTo>
                  <a:pt x="361421" y="68330"/>
                </a:lnTo>
                <a:lnTo>
                  <a:pt x="364860" y="62768"/>
                </a:lnTo>
                <a:lnTo>
                  <a:pt x="368829" y="57207"/>
                </a:lnTo>
                <a:lnTo>
                  <a:pt x="372798" y="51380"/>
                </a:lnTo>
                <a:lnTo>
                  <a:pt x="377560" y="46348"/>
                </a:lnTo>
                <a:lnTo>
                  <a:pt x="382323" y="41316"/>
                </a:lnTo>
                <a:lnTo>
                  <a:pt x="387085" y="36549"/>
                </a:lnTo>
                <a:lnTo>
                  <a:pt x="392377" y="31516"/>
                </a:lnTo>
                <a:lnTo>
                  <a:pt x="398198" y="27279"/>
                </a:lnTo>
                <a:lnTo>
                  <a:pt x="404019" y="23306"/>
                </a:lnTo>
                <a:lnTo>
                  <a:pt x="410104" y="19598"/>
                </a:lnTo>
                <a:lnTo>
                  <a:pt x="416454" y="16155"/>
                </a:lnTo>
                <a:lnTo>
                  <a:pt x="423069" y="12712"/>
                </a:lnTo>
                <a:lnTo>
                  <a:pt x="429948" y="9799"/>
                </a:lnTo>
                <a:lnTo>
                  <a:pt x="437356" y="7151"/>
                </a:lnTo>
                <a:lnTo>
                  <a:pt x="444764" y="5032"/>
                </a:lnTo>
                <a:lnTo>
                  <a:pt x="452437" y="3178"/>
                </a:lnTo>
                <a:lnTo>
                  <a:pt x="460375" y="1854"/>
                </a:lnTo>
                <a:lnTo>
                  <a:pt x="468841" y="794"/>
                </a:lnTo>
                <a:lnTo>
                  <a:pt x="477044" y="265"/>
                </a:lnTo>
                <a:lnTo>
                  <a:pt x="485775" y="0"/>
                </a:lnTo>
                <a:close/>
              </a:path>
            </a:pathLst>
          </a:custGeom>
          <a:solidFill>
            <a:schemeClr val="tx1">
              <a:lumMod val="65000"/>
              <a:lumOff val="35000"/>
            </a:schemeClr>
          </a:solidFill>
          <a:ln>
            <a:noFill/>
          </a:ln>
        </p:spPr>
        <p:txBody>
          <a:bodyPr lIns="68580" tIns="34290" rIns="68580" bIns="34290"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48" name="Freeform 139"/>
          <p:cNvSpPr>
            <a:spLocks noChangeArrowheads="1"/>
          </p:cNvSpPr>
          <p:nvPr/>
        </p:nvSpPr>
        <p:spPr bwMode="auto">
          <a:xfrm>
            <a:off x="3445611" y="2945018"/>
            <a:ext cx="416441" cy="335155"/>
          </a:xfrm>
          <a:custGeom>
            <a:avLst/>
            <a:gdLst>
              <a:gd name="T0" fmla="*/ 477266 w 497"/>
              <a:gd name="T1" fmla="*/ 81505 h 400"/>
              <a:gd name="T2" fmla="*/ 477266 w 497"/>
              <a:gd name="T3" fmla="*/ 81505 h 400"/>
              <a:gd name="T4" fmla="*/ 456615 w 497"/>
              <a:gd name="T5" fmla="*/ 60842 h 400"/>
              <a:gd name="T6" fmla="*/ 111286 w 497"/>
              <a:gd name="T7" fmla="*/ 60842 h 400"/>
              <a:gd name="T8" fmla="*/ 81456 w 497"/>
              <a:gd name="T9" fmla="*/ 81505 h 400"/>
              <a:gd name="T10" fmla="*/ 81456 w 497"/>
              <a:gd name="T11" fmla="*/ 112500 h 400"/>
              <a:gd name="T12" fmla="*/ 477266 w 497"/>
              <a:gd name="T13" fmla="*/ 112500 h 400"/>
              <a:gd name="T14" fmla="*/ 477266 w 497"/>
              <a:gd name="T15" fmla="*/ 81505 h 400"/>
              <a:gd name="T16" fmla="*/ 395809 w 497"/>
              <a:gd name="T17" fmla="*/ 0 h 400"/>
              <a:gd name="T18" fmla="*/ 395809 w 497"/>
              <a:gd name="T19" fmla="*/ 0 h 400"/>
              <a:gd name="T20" fmla="*/ 172091 w 497"/>
              <a:gd name="T21" fmla="*/ 0 h 400"/>
              <a:gd name="T22" fmla="*/ 142262 w 497"/>
              <a:gd name="T23" fmla="*/ 30995 h 400"/>
              <a:gd name="T24" fmla="*/ 426786 w 497"/>
              <a:gd name="T25" fmla="*/ 30995 h 400"/>
              <a:gd name="T26" fmla="*/ 395809 w 497"/>
              <a:gd name="T27" fmla="*/ 0 h 400"/>
              <a:gd name="T28" fmla="*/ 538071 w 497"/>
              <a:gd name="T29" fmla="*/ 112500 h 400"/>
              <a:gd name="T30" fmla="*/ 538071 w 497"/>
              <a:gd name="T31" fmla="*/ 112500 h 400"/>
              <a:gd name="T32" fmla="*/ 517420 w 497"/>
              <a:gd name="T33" fmla="*/ 91836 h 400"/>
              <a:gd name="T34" fmla="*/ 517420 w 497"/>
              <a:gd name="T35" fmla="*/ 142346 h 400"/>
              <a:gd name="T36" fmla="*/ 50480 w 497"/>
              <a:gd name="T37" fmla="*/ 142346 h 400"/>
              <a:gd name="T38" fmla="*/ 50480 w 497"/>
              <a:gd name="T39" fmla="*/ 91836 h 400"/>
              <a:gd name="T40" fmla="*/ 29829 w 497"/>
              <a:gd name="T41" fmla="*/ 112500 h 400"/>
              <a:gd name="T42" fmla="*/ 9178 w 497"/>
              <a:gd name="T43" fmla="*/ 173341 h 400"/>
              <a:gd name="T44" fmla="*/ 50480 w 497"/>
              <a:gd name="T45" fmla="*/ 427039 h 400"/>
              <a:gd name="T46" fmla="*/ 81456 w 497"/>
              <a:gd name="T47" fmla="*/ 458034 h 400"/>
              <a:gd name="T48" fmla="*/ 477266 w 497"/>
              <a:gd name="T49" fmla="*/ 458034 h 400"/>
              <a:gd name="T50" fmla="*/ 517420 w 497"/>
              <a:gd name="T51" fmla="*/ 427039 h 400"/>
              <a:gd name="T52" fmla="*/ 558722 w 497"/>
              <a:gd name="T53" fmla="*/ 173341 h 400"/>
              <a:gd name="T54" fmla="*/ 538071 w 497"/>
              <a:gd name="T55" fmla="*/ 112500 h 400"/>
              <a:gd name="T56" fmla="*/ 395809 w 497"/>
              <a:gd name="T57" fmla="*/ 264030 h 400"/>
              <a:gd name="T58" fmla="*/ 395809 w 497"/>
              <a:gd name="T59" fmla="*/ 264030 h 400"/>
              <a:gd name="T60" fmla="*/ 365980 w 497"/>
              <a:gd name="T61" fmla="*/ 295024 h 400"/>
              <a:gd name="T62" fmla="*/ 203067 w 497"/>
              <a:gd name="T63" fmla="*/ 295024 h 400"/>
              <a:gd name="T64" fmla="*/ 172091 w 497"/>
              <a:gd name="T65" fmla="*/ 264030 h 400"/>
              <a:gd name="T66" fmla="*/ 172091 w 497"/>
              <a:gd name="T67" fmla="*/ 213520 h 400"/>
              <a:gd name="T68" fmla="*/ 213393 w 497"/>
              <a:gd name="T69" fmla="*/ 213520 h 400"/>
              <a:gd name="T70" fmla="*/ 213393 w 497"/>
              <a:gd name="T71" fmla="*/ 253698 h 400"/>
              <a:gd name="T72" fmla="*/ 354508 w 497"/>
              <a:gd name="T73" fmla="*/ 253698 h 400"/>
              <a:gd name="T74" fmla="*/ 354508 w 497"/>
              <a:gd name="T75" fmla="*/ 213520 h 400"/>
              <a:gd name="T76" fmla="*/ 395809 w 497"/>
              <a:gd name="T77" fmla="*/ 213520 h 400"/>
              <a:gd name="T78" fmla="*/ 395809 w 497"/>
              <a:gd name="T79" fmla="*/ 264030 h 4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97" h="400">
                <a:moveTo>
                  <a:pt x="416" y="71"/>
                </a:moveTo>
                <a:lnTo>
                  <a:pt x="416" y="71"/>
                </a:lnTo>
                <a:cubicBezTo>
                  <a:pt x="416" y="53"/>
                  <a:pt x="398" y="53"/>
                  <a:pt x="398" y="53"/>
                </a:cubicBezTo>
                <a:cubicBezTo>
                  <a:pt x="97" y="53"/>
                  <a:pt x="97" y="53"/>
                  <a:pt x="97" y="53"/>
                </a:cubicBezTo>
                <a:cubicBezTo>
                  <a:pt x="97" y="53"/>
                  <a:pt x="71" y="53"/>
                  <a:pt x="71" y="71"/>
                </a:cubicBezTo>
                <a:cubicBezTo>
                  <a:pt x="71" y="98"/>
                  <a:pt x="71" y="98"/>
                  <a:pt x="71" y="98"/>
                </a:cubicBezTo>
                <a:cubicBezTo>
                  <a:pt x="416" y="98"/>
                  <a:pt x="416" y="98"/>
                  <a:pt x="416" y="98"/>
                </a:cubicBezTo>
                <a:lnTo>
                  <a:pt x="416" y="71"/>
                </a:lnTo>
                <a:close/>
                <a:moveTo>
                  <a:pt x="345" y="0"/>
                </a:moveTo>
                <a:lnTo>
                  <a:pt x="345" y="0"/>
                </a:lnTo>
                <a:cubicBezTo>
                  <a:pt x="150" y="0"/>
                  <a:pt x="150" y="0"/>
                  <a:pt x="150" y="0"/>
                </a:cubicBezTo>
                <a:cubicBezTo>
                  <a:pt x="150" y="0"/>
                  <a:pt x="124" y="0"/>
                  <a:pt x="124" y="27"/>
                </a:cubicBezTo>
                <a:cubicBezTo>
                  <a:pt x="372" y="27"/>
                  <a:pt x="372" y="27"/>
                  <a:pt x="372" y="27"/>
                </a:cubicBezTo>
                <a:cubicBezTo>
                  <a:pt x="372" y="0"/>
                  <a:pt x="345" y="0"/>
                  <a:pt x="345" y="0"/>
                </a:cubicBezTo>
                <a:close/>
                <a:moveTo>
                  <a:pt x="469" y="98"/>
                </a:moveTo>
                <a:lnTo>
                  <a:pt x="469" y="98"/>
                </a:lnTo>
                <a:cubicBezTo>
                  <a:pt x="451" y="80"/>
                  <a:pt x="451" y="80"/>
                  <a:pt x="451" y="80"/>
                </a:cubicBezTo>
                <a:cubicBezTo>
                  <a:pt x="451" y="124"/>
                  <a:pt x="451" y="124"/>
                  <a:pt x="451" y="124"/>
                </a:cubicBezTo>
                <a:cubicBezTo>
                  <a:pt x="44" y="124"/>
                  <a:pt x="44" y="124"/>
                  <a:pt x="44" y="124"/>
                </a:cubicBezTo>
                <a:cubicBezTo>
                  <a:pt x="44" y="80"/>
                  <a:pt x="44" y="80"/>
                  <a:pt x="44" y="80"/>
                </a:cubicBezTo>
                <a:cubicBezTo>
                  <a:pt x="44" y="80"/>
                  <a:pt x="44" y="80"/>
                  <a:pt x="26" y="98"/>
                </a:cubicBezTo>
                <a:cubicBezTo>
                  <a:pt x="8" y="115"/>
                  <a:pt x="0" y="115"/>
                  <a:pt x="8" y="151"/>
                </a:cubicBezTo>
                <a:cubicBezTo>
                  <a:pt x="8" y="177"/>
                  <a:pt x="44" y="346"/>
                  <a:pt x="44" y="372"/>
                </a:cubicBezTo>
                <a:cubicBezTo>
                  <a:pt x="53" y="399"/>
                  <a:pt x="71" y="399"/>
                  <a:pt x="71" y="399"/>
                </a:cubicBezTo>
                <a:cubicBezTo>
                  <a:pt x="416" y="399"/>
                  <a:pt x="416" y="399"/>
                  <a:pt x="416" y="399"/>
                </a:cubicBezTo>
                <a:cubicBezTo>
                  <a:pt x="416" y="399"/>
                  <a:pt x="443" y="399"/>
                  <a:pt x="451" y="372"/>
                </a:cubicBezTo>
                <a:cubicBezTo>
                  <a:pt x="451" y="346"/>
                  <a:pt x="487" y="177"/>
                  <a:pt x="487" y="151"/>
                </a:cubicBezTo>
                <a:cubicBezTo>
                  <a:pt x="496" y="115"/>
                  <a:pt x="487" y="115"/>
                  <a:pt x="469" y="98"/>
                </a:cubicBezTo>
                <a:close/>
                <a:moveTo>
                  <a:pt x="345" y="230"/>
                </a:moveTo>
                <a:lnTo>
                  <a:pt x="345" y="230"/>
                </a:lnTo>
                <a:cubicBezTo>
                  <a:pt x="345" y="230"/>
                  <a:pt x="345" y="257"/>
                  <a:pt x="319" y="257"/>
                </a:cubicBezTo>
                <a:cubicBezTo>
                  <a:pt x="177" y="257"/>
                  <a:pt x="177" y="257"/>
                  <a:pt x="177" y="257"/>
                </a:cubicBezTo>
                <a:cubicBezTo>
                  <a:pt x="150" y="257"/>
                  <a:pt x="150" y="230"/>
                  <a:pt x="150" y="230"/>
                </a:cubicBezTo>
                <a:cubicBezTo>
                  <a:pt x="150" y="186"/>
                  <a:pt x="150" y="186"/>
                  <a:pt x="150" y="186"/>
                </a:cubicBezTo>
                <a:cubicBezTo>
                  <a:pt x="186" y="186"/>
                  <a:pt x="186" y="186"/>
                  <a:pt x="186" y="186"/>
                </a:cubicBezTo>
                <a:cubicBezTo>
                  <a:pt x="186" y="221"/>
                  <a:pt x="186" y="221"/>
                  <a:pt x="186" y="221"/>
                </a:cubicBezTo>
                <a:cubicBezTo>
                  <a:pt x="309" y="221"/>
                  <a:pt x="309" y="221"/>
                  <a:pt x="309" y="221"/>
                </a:cubicBezTo>
                <a:cubicBezTo>
                  <a:pt x="309" y="186"/>
                  <a:pt x="309" y="186"/>
                  <a:pt x="309" y="186"/>
                </a:cubicBezTo>
                <a:cubicBezTo>
                  <a:pt x="345" y="186"/>
                  <a:pt x="345" y="186"/>
                  <a:pt x="345" y="186"/>
                </a:cubicBezTo>
                <a:lnTo>
                  <a:pt x="345" y="230"/>
                </a:lnTo>
                <a:close/>
              </a:path>
            </a:pathLst>
          </a:custGeom>
          <a:solidFill>
            <a:schemeClr val="tx1">
              <a:lumMod val="65000"/>
              <a:lumOff val="35000"/>
            </a:schemeClr>
          </a:solidFill>
          <a:ln>
            <a:noFill/>
          </a:ln>
          <a:effectLst/>
        </p:spPr>
        <p:txBody>
          <a:bodyPr wrap="none" lIns="34290" tIns="17145" rIns="34290" bIns="17145" anchor="ctr"/>
          <a:lstStyle/>
          <a:p>
            <a:pPr>
              <a:defRPr/>
            </a:pPr>
            <a:endParaRPr lang="zh-CN" altLang="en-US"/>
          </a:p>
        </p:txBody>
      </p:sp>
      <p:sp>
        <p:nvSpPr>
          <p:cNvPr id="40" name="矩形 39"/>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41" name="直接连接符 40"/>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000"/>
                            </p:stCondLst>
                            <p:childTnLst>
                              <p:par>
                                <p:cTn id="25" presetID="16" presetClass="entr" presetSubtype="21"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barn(inVertical)">
                                      <p:cBhvr>
                                        <p:cTn id="27" dur="500"/>
                                        <p:tgtEl>
                                          <p:spTgt spid="31"/>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p:cTn id="31" dur="500" fill="hold"/>
                                        <p:tgtEl>
                                          <p:spTgt spid="48"/>
                                        </p:tgtEl>
                                        <p:attrNameLst>
                                          <p:attrName>ppt_w</p:attrName>
                                        </p:attrNameLst>
                                      </p:cBhvr>
                                      <p:tavLst>
                                        <p:tav tm="0">
                                          <p:val>
                                            <p:fltVal val="0"/>
                                          </p:val>
                                        </p:tav>
                                        <p:tav tm="100000">
                                          <p:val>
                                            <p:strVal val="#ppt_w"/>
                                          </p:val>
                                        </p:tav>
                                      </p:tavLst>
                                    </p:anim>
                                    <p:anim calcmode="lin" valueType="num">
                                      <p:cBhvr>
                                        <p:cTn id="32" dur="500" fill="hold"/>
                                        <p:tgtEl>
                                          <p:spTgt spid="48"/>
                                        </p:tgtEl>
                                        <p:attrNameLst>
                                          <p:attrName>ppt_h</p:attrName>
                                        </p:attrNameLst>
                                      </p:cBhvr>
                                      <p:tavLst>
                                        <p:tav tm="0">
                                          <p:val>
                                            <p:fltVal val="0"/>
                                          </p:val>
                                        </p:tav>
                                        <p:tav tm="100000">
                                          <p:val>
                                            <p:strVal val="#ppt_h"/>
                                          </p:val>
                                        </p:tav>
                                      </p:tavLst>
                                    </p:anim>
                                    <p:animEffect transition="in" filter="fade">
                                      <p:cBhvr>
                                        <p:cTn id="33" dur="500"/>
                                        <p:tgtEl>
                                          <p:spTgt spid="48"/>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animEffect transition="in" filter="fade">
                                      <p:cBhvr>
                                        <p:cTn id="39" dur="500"/>
                                        <p:tgtEl>
                                          <p:spTgt spid="5"/>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4000"/>
                            </p:stCondLst>
                            <p:childTnLst>
                              <p:par>
                                <p:cTn id="45" presetID="16" presetClass="entr" presetSubtype="21"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barn(inVertical)">
                                      <p:cBhvr>
                                        <p:cTn id="47" dur="500"/>
                                        <p:tgtEl>
                                          <p:spTgt spid="9"/>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p:cTn id="51" dur="500" fill="hold"/>
                                        <p:tgtEl>
                                          <p:spTgt spid="47"/>
                                        </p:tgtEl>
                                        <p:attrNameLst>
                                          <p:attrName>ppt_w</p:attrName>
                                        </p:attrNameLst>
                                      </p:cBhvr>
                                      <p:tavLst>
                                        <p:tav tm="0">
                                          <p:val>
                                            <p:fltVal val="0"/>
                                          </p:val>
                                        </p:tav>
                                        <p:tav tm="100000">
                                          <p:val>
                                            <p:strVal val="#ppt_w"/>
                                          </p:val>
                                        </p:tav>
                                      </p:tavLst>
                                    </p:anim>
                                    <p:anim calcmode="lin" valueType="num">
                                      <p:cBhvr>
                                        <p:cTn id="52" dur="500" fill="hold"/>
                                        <p:tgtEl>
                                          <p:spTgt spid="47"/>
                                        </p:tgtEl>
                                        <p:attrNameLst>
                                          <p:attrName>ppt_h</p:attrName>
                                        </p:attrNameLst>
                                      </p:cBhvr>
                                      <p:tavLst>
                                        <p:tav tm="0">
                                          <p:val>
                                            <p:fltVal val="0"/>
                                          </p:val>
                                        </p:tav>
                                        <p:tav tm="100000">
                                          <p:val>
                                            <p:strVal val="#ppt_h"/>
                                          </p:val>
                                        </p:tav>
                                      </p:tavLst>
                                    </p:anim>
                                    <p:animEffect transition="in" filter="fade">
                                      <p:cBhvr>
                                        <p:cTn id="53" dur="500"/>
                                        <p:tgtEl>
                                          <p:spTgt spid="47"/>
                                        </p:tgtEl>
                                      </p:cBhvr>
                                    </p:animEffect>
                                  </p:childTnLst>
                                </p:cTn>
                              </p:par>
                            </p:childTnLst>
                          </p:cTn>
                        </p:par>
                        <p:par>
                          <p:cTn id="54" fill="hold">
                            <p:stCondLst>
                              <p:cond delay="5000"/>
                            </p:stCondLst>
                            <p:childTnLst>
                              <p:par>
                                <p:cTn id="55" presetID="53" presetClass="entr" presetSubtype="16" fill="hold" grpId="0"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p:cTn id="57" dur="500" fill="hold"/>
                                        <p:tgtEl>
                                          <p:spTgt spid="7"/>
                                        </p:tgtEl>
                                        <p:attrNameLst>
                                          <p:attrName>ppt_w</p:attrName>
                                        </p:attrNameLst>
                                      </p:cBhvr>
                                      <p:tavLst>
                                        <p:tav tm="0">
                                          <p:val>
                                            <p:fltVal val="0"/>
                                          </p:val>
                                        </p:tav>
                                        <p:tav tm="100000">
                                          <p:val>
                                            <p:strVal val="#ppt_w"/>
                                          </p:val>
                                        </p:tav>
                                      </p:tavLst>
                                    </p:anim>
                                    <p:anim calcmode="lin" valueType="num">
                                      <p:cBhvr>
                                        <p:cTn id="58" dur="500" fill="hold"/>
                                        <p:tgtEl>
                                          <p:spTgt spid="7"/>
                                        </p:tgtEl>
                                        <p:attrNameLst>
                                          <p:attrName>ppt_h</p:attrName>
                                        </p:attrNameLst>
                                      </p:cBhvr>
                                      <p:tavLst>
                                        <p:tav tm="0">
                                          <p:val>
                                            <p:fltVal val="0"/>
                                          </p:val>
                                        </p:tav>
                                        <p:tav tm="100000">
                                          <p:val>
                                            <p:strVal val="#ppt_h"/>
                                          </p:val>
                                        </p:tav>
                                      </p:tavLst>
                                    </p:anim>
                                    <p:animEffect transition="in" filter="fade">
                                      <p:cBhvr>
                                        <p:cTn id="59" dur="500"/>
                                        <p:tgtEl>
                                          <p:spTgt spid="7"/>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7" grpId="0" animBg="1"/>
      <p:bldP spid="8" grpId="0"/>
      <p:bldP spid="32" grpId="0" animBg="1"/>
      <p:bldP spid="47" grpId="0" animBg="1"/>
      <p:bldP spid="4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25</a:t>
            </a:fld>
            <a:endParaRPr lang="zh-CN" altLang="en-US"/>
          </a:p>
        </p:txBody>
      </p:sp>
      <p:graphicFrame>
        <p:nvGraphicFramePr>
          <p:cNvPr id="3" name="图表 2"/>
          <p:cNvGraphicFramePr/>
          <p:nvPr/>
        </p:nvGraphicFramePr>
        <p:xfrm>
          <a:off x="416631" y="1878069"/>
          <a:ext cx="6392102" cy="2375595"/>
        </p:xfrm>
        <a:graphic>
          <a:graphicData uri="http://schemas.openxmlformats.org/drawingml/2006/chart">
            <c:chart xmlns:c="http://schemas.openxmlformats.org/drawingml/2006/chart" xmlns:r="http://schemas.openxmlformats.org/officeDocument/2006/relationships" r:id="rId3"/>
          </a:graphicData>
        </a:graphic>
      </p:graphicFrame>
      <p:sp>
        <p:nvSpPr>
          <p:cNvPr id="12" name="矩形 11"/>
          <p:cNvSpPr/>
          <p:nvPr/>
        </p:nvSpPr>
        <p:spPr>
          <a:xfrm>
            <a:off x="888435" y="1447061"/>
            <a:ext cx="2262158" cy="369332"/>
          </a:xfrm>
          <a:prstGeom prst="rect">
            <a:avLst/>
          </a:prstGeom>
        </p:spPr>
        <p:txBody>
          <a:bodyPr wrap="none">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各季度完成所占比例</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899592" y="1807101"/>
            <a:ext cx="5223040" cy="261610"/>
          </a:xfrm>
          <a:prstGeom prst="rect">
            <a:avLst/>
          </a:prstGeom>
        </p:spPr>
        <p:txBody>
          <a:bodyPr wrap="square">
            <a:spAutoFit/>
          </a:bodyPr>
          <a:lstStyle/>
          <a:p>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点击左边的图表，右键</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编辑数据，在</a:t>
            </a: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rPr>
              <a:t>EXCEL</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表格内容输入你的数据即可</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4900753" y="1347614"/>
            <a:ext cx="3282550" cy="2916662"/>
            <a:chOff x="274062" y="1851670"/>
            <a:chExt cx="2872905" cy="2552678"/>
          </a:xfrm>
        </p:grpSpPr>
        <p:grpSp>
          <p:nvGrpSpPr>
            <p:cNvPr id="15" name="组合 14"/>
            <p:cNvGrpSpPr/>
            <p:nvPr/>
          </p:nvGrpSpPr>
          <p:grpSpPr>
            <a:xfrm>
              <a:off x="759949" y="1851670"/>
              <a:ext cx="1944216" cy="2552678"/>
              <a:chOff x="6134582" y="1509006"/>
              <a:chExt cx="1944216" cy="2552678"/>
            </a:xfrm>
            <a:effectLst>
              <a:outerShdw blurRad="215900" dist="88900" dir="8100000" algn="tr" rotWithShape="0">
                <a:prstClr val="black">
                  <a:alpha val="31000"/>
                </a:prstClr>
              </a:outerShdw>
            </a:effectLst>
          </p:grpSpPr>
          <p:sp>
            <p:nvSpPr>
              <p:cNvPr id="17" name="椭圆 16"/>
              <p:cNvSpPr/>
              <p:nvPr/>
            </p:nvSpPr>
            <p:spPr>
              <a:xfrm>
                <a:off x="6134582" y="2117468"/>
                <a:ext cx="1944216" cy="1944216"/>
              </a:xfrm>
              <a:prstGeom prst="ellipse">
                <a:avLst/>
              </a:prstGeom>
              <a:solidFill>
                <a:schemeClr val="bg1"/>
              </a:solidFill>
              <a:ln w="1016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9"/>
              <p:cNvSpPr/>
              <p:nvPr/>
            </p:nvSpPr>
            <p:spPr>
              <a:xfrm rot="2050084">
                <a:off x="7606305" y="2059772"/>
                <a:ext cx="144016" cy="216024"/>
              </a:xfrm>
              <a:custGeom>
                <a:avLst/>
                <a:gdLst/>
                <a:ahLst/>
                <a:cxnLst/>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9"/>
              <p:cNvSpPr/>
              <p:nvPr/>
            </p:nvSpPr>
            <p:spPr>
              <a:xfrm rot="19549916" flipH="1">
                <a:off x="6422056" y="2059772"/>
                <a:ext cx="144016" cy="216024"/>
              </a:xfrm>
              <a:custGeom>
                <a:avLst/>
                <a:gdLst/>
                <a:ahLst/>
                <a:cxnLst/>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20"/>
              <p:cNvSpPr/>
              <p:nvPr/>
            </p:nvSpPr>
            <p:spPr>
              <a:xfrm>
                <a:off x="6986488" y="1654012"/>
                <a:ext cx="197320" cy="463456"/>
              </a:xfrm>
              <a:custGeom>
                <a:avLst/>
                <a:gdLst/>
                <a:ahLst/>
                <a:cxnLst/>
                <a:rect l="l" t="t" r="r" b="b"/>
                <a:pathLst>
                  <a:path w="197320" h="463456">
                    <a:moveTo>
                      <a:pt x="32887" y="0"/>
                    </a:moveTo>
                    <a:lnTo>
                      <a:pt x="164433" y="0"/>
                    </a:lnTo>
                    <a:cubicBezTo>
                      <a:pt x="182596" y="0"/>
                      <a:pt x="197320" y="14725"/>
                      <a:pt x="197320" y="32887"/>
                    </a:cubicBezTo>
                    <a:lnTo>
                      <a:pt x="197320" y="164434"/>
                    </a:lnTo>
                    <a:cubicBezTo>
                      <a:pt x="197320" y="182596"/>
                      <a:pt x="182596" y="197321"/>
                      <a:pt x="164433" y="197321"/>
                    </a:cubicBezTo>
                    <a:lnTo>
                      <a:pt x="152660" y="197321"/>
                    </a:lnTo>
                    <a:lnTo>
                      <a:pt x="152660" y="463456"/>
                    </a:lnTo>
                    <a:lnTo>
                      <a:pt x="44660" y="463456"/>
                    </a:lnTo>
                    <a:lnTo>
                      <a:pt x="44660" y="197321"/>
                    </a:lnTo>
                    <a:lnTo>
                      <a:pt x="32887" y="197321"/>
                    </a:lnTo>
                    <a:cubicBezTo>
                      <a:pt x="14724" y="197321"/>
                      <a:pt x="0" y="182596"/>
                      <a:pt x="0" y="164434"/>
                    </a:cubicBezTo>
                    <a:lnTo>
                      <a:pt x="0" y="32887"/>
                    </a:lnTo>
                    <a:cubicBezTo>
                      <a:pt x="0" y="14725"/>
                      <a:pt x="14724" y="0"/>
                      <a:pt x="32887"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同心圆 20"/>
              <p:cNvSpPr/>
              <p:nvPr/>
            </p:nvSpPr>
            <p:spPr>
              <a:xfrm>
                <a:off x="6853304" y="1509006"/>
                <a:ext cx="463688" cy="463688"/>
              </a:xfrm>
              <a:prstGeom prst="donut">
                <a:avLst>
                  <a:gd name="adj" fmla="val 993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aphicFrame>
          <p:nvGraphicFramePr>
            <p:cNvPr id="16" name="图表 15"/>
            <p:cNvGraphicFramePr/>
            <p:nvPr/>
          </p:nvGraphicFramePr>
          <p:xfrm>
            <a:off x="274062" y="2460132"/>
            <a:ext cx="2872905" cy="1915270"/>
          </p:xfrm>
          <a:graphic>
            <a:graphicData uri="http://schemas.openxmlformats.org/drawingml/2006/chart">
              <c:chart xmlns:c="http://schemas.openxmlformats.org/drawingml/2006/chart" xmlns:r="http://schemas.openxmlformats.org/officeDocument/2006/relationships" r:id="rId4"/>
            </a:graphicData>
          </a:graphic>
        </p:graphicFrame>
      </p:grpSp>
      <p:sp>
        <p:nvSpPr>
          <p:cNvPr id="22" name="矩形 21"/>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24" name="直接连接符 23"/>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500"/>
                                        <p:tgtEl>
                                          <p:spTgt spid="3"/>
                                        </p:tgtEl>
                                      </p:cBhvr>
                                    </p:animEffect>
                                  </p:childTnLst>
                                </p:cTn>
                              </p:par>
                            </p:childTnLst>
                          </p:cTn>
                        </p:par>
                        <p:par>
                          <p:cTn id="8" fill="hold">
                            <p:stCondLst>
                              <p:cond delay="1500"/>
                            </p:stCondLst>
                            <p:childTnLst>
                              <p:par>
                                <p:cTn id="9" presetID="15"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1000" fill="hold"/>
                                        <p:tgtEl>
                                          <p:spTgt spid="14"/>
                                        </p:tgtEl>
                                        <p:attrNameLst>
                                          <p:attrName>ppt_w</p:attrName>
                                        </p:attrNameLst>
                                      </p:cBhvr>
                                      <p:tavLst>
                                        <p:tav tm="0">
                                          <p:val>
                                            <p:fltVal val="0"/>
                                          </p:val>
                                        </p:tav>
                                        <p:tav tm="100000">
                                          <p:val>
                                            <p:strVal val="#ppt_w"/>
                                          </p:val>
                                        </p:tav>
                                      </p:tavLst>
                                    </p:anim>
                                    <p:anim calcmode="lin" valueType="num">
                                      <p:cBhvr>
                                        <p:cTn id="12" dur="1000" fill="hold"/>
                                        <p:tgtEl>
                                          <p:spTgt spid="14"/>
                                        </p:tgtEl>
                                        <p:attrNameLst>
                                          <p:attrName>ppt_h</p:attrName>
                                        </p:attrNameLst>
                                      </p:cBhvr>
                                      <p:tavLst>
                                        <p:tav tm="0">
                                          <p:val>
                                            <p:fltVal val="0"/>
                                          </p:val>
                                        </p:tav>
                                        <p:tav tm="100000">
                                          <p:val>
                                            <p:strVal val="#ppt_h"/>
                                          </p:val>
                                        </p:tav>
                                      </p:tavLst>
                                    </p:anim>
                                    <p:anim calcmode="lin" valueType="num">
                                      <p:cBhvr>
                                        <p:cTn id="13"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26</a:t>
            </a:fld>
            <a:endParaRPr lang="zh-CN" altLang="en-US"/>
          </a:p>
        </p:txBody>
      </p:sp>
      <p:sp>
        <p:nvSpPr>
          <p:cNvPr id="6162" name="任意多边形 6161"/>
          <p:cNvSpPr/>
          <p:nvPr/>
        </p:nvSpPr>
        <p:spPr>
          <a:xfrm>
            <a:off x="539552" y="2717217"/>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chemeClr val="bg1">
                  <a:lumMod val="85000"/>
                </a:schemeClr>
              </a:gs>
              <a:gs pos="1000">
                <a:schemeClr val="bg1"/>
              </a:gs>
              <a:gs pos="92000">
                <a:schemeClr val="bg1">
                  <a:lumMod val="85000"/>
                </a:schemeClr>
              </a:gs>
            </a:gsLst>
            <a:lin ang="16200000" scaled="0"/>
          </a:gradFill>
          <a:ln w="6350">
            <a:solidFill>
              <a:schemeClr val="bg1">
                <a:lumMod val="85000"/>
              </a:schemeClr>
            </a:solidFill>
          </a:ln>
          <a:effectLst>
            <a:outerShdw blurRad="127000" dist="50800" dir="5400000" sx="104000" sy="104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a:off x="2065597" y="2717217"/>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chemeClr val="bg1">
                  <a:lumMod val="85000"/>
                </a:schemeClr>
              </a:gs>
              <a:gs pos="1000">
                <a:schemeClr val="bg1"/>
              </a:gs>
              <a:gs pos="92000">
                <a:schemeClr val="bg1">
                  <a:lumMod val="85000"/>
                </a:schemeClr>
              </a:gs>
            </a:gsLst>
            <a:lin ang="16200000" scaled="0"/>
          </a:gradFill>
          <a:ln w="6350">
            <a:solidFill>
              <a:schemeClr val="bg1">
                <a:lumMod val="85000"/>
              </a:schemeClr>
            </a:solidFill>
          </a:ln>
          <a:effectLst>
            <a:outerShdw blurRad="127000" dist="50800" dir="5400000" sx="104000" sy="104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3447626" y="2717217"/>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chemeClr val="bg1">
                  <a:lumMod val="85000"/>
                </a:schemeClr>
              </a:gs>
              <a:gs pos="1000">
                <a:schemeClr val="bg1"/>
              </a:gs>
              <a:gs pos="92000">
                <a:schemeClr val="bg1">
                  <a:lumMod val="85000"/>
                </a:schemeClr>
              </a:gs>
            </a:gsLst>
            <a:lin ang="16200000" scaled="0"/>
          </a:gradFill>
          <a:ln w="6350">
            <a:solidFill>
              <a:schemeClr val="bg1">
                <a:lumMod val="85000"/>
              </a:schemeClr>
            </a:solidFill>
          </a:ln>
          <a:effectLst>
            <a:outerShdw blurRad="127000" dist="50800" dir="5400000" sx="104000" sy="104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4829655" y="2717217"/>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chemeClr val="bg1">
                  <a:lumMod val="85000"/>
                </a:schemeClr>
              </a:gs>
              <a:gs pos="1000">
                <a:schemeClr val="bg1"/>
              </a:gs>
              <a:gs pos="92000">
                <a:schemeClr val="bg1">
                  <a:lumMod val="85000"/>
                </a:schemeClr>
              </a:gs>
            </a:gsLst>
            <a:lin ang="16200000" scaled="0"/>
          </a:gradFill>
          <a:ln w="6350">
            <a:solidFill>
              <a:schemeClr val="bg1">
                <a:lumMod val="85000"/>
              </a:schemeClr>
            </a:solidFill>
          </a:ln>
          <a:effectLst>
            <a:outerShdw blurRad="127000" dist="50800" dir="5400000" sx="104000" sy="104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6211684" y="2717217"/>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chemeClr val="bg1">
                  <a:lumMod val="85000"/>
                </a:schemeClr>
              </a:gs>
              <a:gs pos="1000">
                <a:schemeClr val="bg1"/>
              </a:gs>
              <a:gs pos="92000">
                <a:schemeClr val="bg1">
                  <a:lumMod val="85000"/>
                </a:schemeClr>
              </a:gs>
            </a:gsLst>
            <a:lin ang="16200000" scaled="0"/>
          </a:gradFill>
          <a:ln w="6350">
            <a:solidFill>
              <a:schemeClr val="bg1">
                <a:lumMod val="85000"/>
              </a:schemeClr>
            </a:solidFill>
          </a:ln>
          <a:effectLst>
            <a:outerShdw blurRad="127000" dist="50800" dir="5400000" sx="104000" sy="104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a:off x="7593712" y="2717217"/>
            <a:ext cx="1082744" cy="437660"/>
          </a:xfrm>
          <a:custGeom>
            <a:avLst/>
            <a:gdLst>
              <a:gd name="connsiteX0" fmla="*/ 3188226 w 5561713"/>
              <a:gd name="connsiteY0" fmla="*/ 342900 h 2769070"/>
              <a:gd name="connsiteX1" fmla="*/ 4166126 w 5561713"/>
              <a:gd name="connsiteY1" fmla="*/ 349250 h 2769070"/>
              <a:gd name="connsiteX2" fmla="*/ 4534426 w 5561713"/>
              <a:gd name="connsiteY2" fmla="*/ 368300 h 2769070"/>
              <a:gd name="connsiteX3" fmla="*/ 4959876 w 5561713"/>
              <a:gd name="connsiteY3" fmla="*/ 514350 h 2769070"/>
              <a:gd name="connsiteX4" fmla="*/ 5347226 w 5561713"/>
              <a:gd name="connsiteY4" fmla="*/ 857250 h 2769070"/>
              <a:gd name="connsiteX5" fmla="*/ 5531376 w 5561713"/>
              <a:gd name="connsiteY5" fmla="*/ 1327150 h 2769070"/>
              <a:gd name="connsiteX6" fmla="*/ 5550426 w 5561713"/>
              <a:gd name="connsiteY6" fmla="*/ 1733550 h 2769070"/>
              <a:gd name="connsiteX7" fmla="*/ 5417076 w 5561713"/>
              <a:gd name="connsiteY7" fmla="*/ 2146300 h 2769070"/>
              <a:gd name="connsiteX8" fmla="*/ 5105926 w 5561713"/>
              <a:gd name="connsiteY8" fmla="*/ 2495550 h 2769070"/>
              <a:gd name="connsiteX9" fmla="*/ 4813826 w 5561713"/>
              <a:gd name="connsiteY9" fmla="*/ 2667000 h 2769070"/>
              <a:gd name="connsiteX10" fmla="*/ 4489976 w 5561713"/>
              <a:gd name="connsiteY10" fmla="*/ 2755900 h 2769070"/>
              <a:gd name="connsiteX11" fmla="*/ 3600976 w 5561713"/>
              <a:gd name="connsiteY11" fmla="*/ 2768600 h 2769070"/>
              <a:gd name="connsiteX12" fmla="*/ 1689626 w 5561713"/>
              <a:gd name="connsiteY12" fmla="*/ 2768600 h 2769070"/>
              <a:gd name="connsiteX13" fmla="*/ 1175276 w 5561713"/>
              <a:gd name="connsiteY13" fmla="*/ 2762250 h 2769070"/>
              <a:gd name="connsiteX14" fmla="*/ 819676 w 5561713"/>
              <a:gd name="connsiteY14" fmla="*/ 2705100 h 2769070"/>
              <a:gd name="connsiteX15" fmla="*/ 413276 w 5561713"/>
              <a:gd name="connsiteY15" fmla="*/ 2476500 h 2769070"/>
              <a:gd name="connsiteX16" fmla="*/ 114826 w 5561713"/>
              <a:gd name="connsiteY16" fmla="*/ 2038350 h 2769070"/>
              <a:gd name="connsiteX17" fmla="*/ 526 w 5561713"/>
              <a:gd name="connsiteY17" fmla="*/ 1485900 h 2769070"/>
              <a:gd name="connsiteX18" fmla="*/ 152926 w 5561713"/>
              <a:gd name="connsiteY18" fmla="*/ 965200 h 2769070"/>
              <a:gd name="connsiteX19" fmla="*/ 432326 w 5561713"/>
              <a:gd name="connsiteY19" fmla="*/ 641350 h 2769070"/>
              <a:gd name="connsiteX20" fmla="*/ 800626 w 5561713"/>
              <a:gd name="connsiteY20" fmla="*/ 406400 h 2769070"/>
              <a:gd name="connsiteX21" fmla="*/ 1410226 w 5561713"/>
              <a:gd name="connsiteY21" fmla="*/ 336550 h 2769070"/>
              <a:gd name="connsiteX22" fmla="*/ 2362726 w 5561713"/>
              <a:gd name="connsiteY22" fmla="*/ 349250 h 2769070"/>
              <a:gd name="connsiteX23" fmla="*/ 2769126 w 5561713"/>
              <a:gd name="connsiteY23" fmla="*/ 0 h 2769070"/>
              <a:gd name="connsiteX24" fmla="*/ 3188226 w 5561713"/>
              <a:gd name="connsiteY24" fmla="*/ 342900 h 276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561713" h="2769070">
                <a:moveTo>
                  <a:pt x="3188226" y="342900"/>
                </a:moveTo>
                <a:cubicBezTo>
                  <a:pt x="3421059" y="401108"/>
                  <a:pt x="3941759" y="345017"/>
                  <a:pt x="4166126" y="349250"/>
                </a:cubicBezTo>
                <a:cubicBezTo>
                  <a:pt x="4390493" y="353483"/>
                  <a:pt x="4402134" y="340783"/>
                  <a:pt x="4534426" y="368300"/>
                </a:cubicBezTo>
                <a:cubicBezTo>
                  <a:pt x="4666718" y="395817"/>
                  <a:pt x="4824409" y="432858"/>
                  <a:pt x="4959876" y="514350"/>
                </a:cubicBezTo>
                <a:cubicBezTo>
                  <a:pt x="5095343" y="595842"/>
                  <a:pt x="5251976" y="721783"/>
                  <a:pt x="5347226" y="857250"/>
                </a:cubicBezTo>
                <a:cubicBezTo>
                  <a:pt x="5442476" y="992717"/>
                  <a:pt x="5497509" y="1181100"/>
                  <a:pt x="5531376" y="1327150"/>
                </a:cubicBezTo>
                <a:cubicBezTo>
                  <a:pt x="5565243" y="1473200"/>
                  <a:pt x="5569476" y="1597025"/>
                  <a:pt x="5550426" y="1733550"/>
                </a:cubicBezTo>
                <a:cubicBezTo>
                  <a:pt x="5531376" y="1870075"/>
                  <a:pt x="5491159" y="2019300"/>
                  <a:pt x="5417076" y="2146300"/>
                </a:cubicBezTo>
                <a:cubicBezTo>
                  <a:pt x="5342993" y="2273300"/>
                  <a:pt x="5206468" y="2408767"/>
                  <a:pt x="5105926" y="2495550"/>
                </a:cubicBezTo>
                <a:cubicBezTo>
                  <a:pt x="5005384" y="2582333"/>
                  <a:pt x="4916484" y="2623608"/>
                  <a:pt x="4813826" y="2667000"/>
                </a:cubicBezTo>
                <a:cubicBezTo>
                  <a:pt x="4711168" y="2710392"/>
                  <a:pt x="4692118" y="2738967"/>
                  <a:pt x="4489976" y="2755900"/>
                </a:cubicBezTo>
                <a:cubicBezTo>
                  <a:pt x="4287834" y="2772833"/>
                  <a:pt x="3600976" y="2768600"/>
                  <a:pt x="3600976" y="2768600"/>
                </a:cubicBezTo>
                <a:lnTo>
                  <a:pt x="1689626" y="2768600"/>
                </a:lnTo>
                <a:lnTo>
                  <a:pt x="1175276" y="2762250"/>
                </a:lnTo>
                <a:cubicBezTo>
                  <a:pt x="1030284" y="2751667"/>
                  <a:pt x="946676" y="2752725"/>
                  <a:pt x="819676" y="2705100"/>
                </a:cubicBezTo>
                <a:cubicBezTo>
                  <a:pt x="692676" y="2657475"/>
                  <a:pt x="530751" y="2587625"/>
                  <a:pt x="413276" y="2476500"/>
                </a:cubicBezTo>
                <a:cubicBezTo>
                  <a:pt x="295801" y="2365375"/>
                  <a:pt x="183618" y="2203450"/>
                  <a:pt x="114826" y="2038350"/>
                </a:cubicBezTo>
                <a:cubicBezTo>
                  <a:pt x="46034" y="1873250"/>
                  <a:pt x="-5824" y="1664758"/>
                  <a:pt x="526" y="1485900"/>
                </a:cubicBezTo>
                <a:cubicBezTo>
                  <a:pt x="6876" y="1307042"/>
                  <a:pt x="80959" y="1105958"/>
                  <a:pt x="152926" y="965200"/>
                </a:cubicBezTo>
                <a:cubicBezTo>
                  <a:pt x="224893" y="824442"/>
                  <a:pt x="324376" y="734483"/>
                  <a:pt x="432326" y="641350"/>
                </a:cubicBezTo>
                <a:cubicBezTo>
                  <a:pt x="540276" y="548217"/>
                  <a:pt x="637643" y="457200"/>
                  <a:pt x="800626" y="406400"/>
                </a:cubicBezTo>
                <a:cubicBezTo>
                  <a:pt x="963609" y="355600"/>
                  <a:pt x="1149876" y="346075"/>
                  <a:pt x="1410226" y="336550"/>
                </a:cubicBezTo>
                <a:cubicBezTo>
                  <a:pt x="1670576" y="327025"/>
                  <a:pt x="2136243" y="405342"/>
                  <a:pt x="2362726" y="349250"/>
                </a:cubicBezTo>
                <a:cubicBezTo>
                  <a:pt x="2589209" y="293158"/>
                  <a:pt x="2630484" y="0"/>
                  <a:pt x="2769126" y="0"/>
                </a:cubicBezTo>
                <a:cubicBezTo>
                  <a:pt x="2907768" y="0"/>
                  <a:pt x="2955393" y="284692"/>
                  <a:pt x="3188226" y="342900"/>
                </a:cubicBezTo>
                <a:close/>
              </a:path>
            </a:pathLst>
          </a:custGeom>
          <a:gradFill>
            <a:gsLst>
              <a:gs pos="0">
                <a:schemeClr val="bg1">
                  <a:lumMod val="85000"/>
                </a:schemeClr>
              </a:gs>
              <a:gs pos="1000">
                <a:schemeClr val="bg1"/>
              </a:gs>
              <a:gs pos="92000">
                <a:schemeClr val="bg1">
                  <a:lumMod val="85000"/>
                </a:schemeClr>
              </a:gs>
            </a:gsLst>
            <a:lin ang="16200000" scaled="0"/>
          </a:gradFill>
          <a:ln w="6350">
            <a:solidFill>
              <a:schemeClr val="bg1">
                <a:lumMod val="85000"/>
              </a:schemeClr>
            </a:solidFill>
          </a:ln>
          <a:effectLst>
            <a:outerShdw blurRad="127000" dist="50800" dir="5400000" sx="104000" sy="104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64" name="矩形 6163"/>
          <p:cNvSpPr/>
          <p:nvPr/>
        </p:nvSpPr>
        <p:spPr>
          <a:xfrm>
            <a:off x="0" y="2276827"/>
            <a:ext cx="9144000" cy="72008"/>
          </a:xfrm>
          <a:prstGeom prst="rect">
            <a:avLst/>
          </a:prstGeom>
          <a:solidFill>
            <a:schemeClr val="bg1">
              <a:lumMod val="85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65" name="椭圆 6164"/>
          <p:cNvSpPr/>
          <p:nvPr/>
        </p:nvSpPr>
        <p:spPr>
          <a:xfrm>
            <a:off x="1009881" y="2241788"/>
            <a:ext cx="142086" cy="142086"/>
          </a:xfrm>
          <a:prstGeom prst="ellipse">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2541501" y="2218928"/>
            <a:ext cx="142086" cy="142086"/>
          </a:xfrm>
          <a:prstGeom prst="ellipse">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3913101" y="2226548"/>
            <a:ext cx="142086" cy="142086"/>
          </a:xfrm>
          <a:prstGeom prst="ellipse">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5292321" y="2226548"/>
            <a:ext cx="142086" cy="142086"/>
          </a:xfrm>
          <a:prstGeom prst="ellipse">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6656301" y="2234168"/>
            <a:ext cx="142086" cy="142086"/>
          </a:xfrm>
          <a:prstGeom prst="ellipse">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8081241" y="2218928"/>
            <a:ext cx="142086" cy="142086"/>
          </a:xfrm>
          <a:prstGeom prst="ellipse">
            <a:avLst/>
          </a:prstGeom>
          <a:solidFill>
            <a:schemeClr val="tx1">
              <a:lumMod val="75000"/>
              <a:lumOff val="2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800238" y="2396440"/>
            <a:ext cx="514885" cy="338554"/>
          </a:xfrm>
          <a:prstGeom prst="rect">
            <a:avLst/>
          </a:prstGeom>
        </p:spPr>
        <p:txBody>
          <a:bodyPr wrap="none">
            <a:spAutoFit/>
          </a:bodyPr>
          <a:lstStyle/>
          <a:p>
            <a:r>
              <a:rPr lang="en-US" altLang="zh-CN" sz="1600" b="1" dirty="0" smtClean="0">
                <a:solidFill>
                  <a:srgbClr val="BD392F"/>
                </a:solidFill>
                <a:latin typeface="Agency FB" panose="020B0503020202020204" pitchFamily="34" charset="0"/>
                <a:ea typeface="微软雅黑" panose="020B0503020204020204" pitchFamily="34" charset="-122"/>
                <a:cs typeface="BrowalliaUPC" panose="020B0604020202020204" pitchFamily="34" charset="-34"/>
              </a:rPr>
              <a:t>2010</a:t>
            </a:r>
            <a:endParaRPr lang="en-US" altLang="zh-CN" sz="1600" b="1" dirty="0">
              <a:solidFill>
                <a:srgbClr val="BD392F"/>
              </a:solidFill>
              <a:latin typeface="Agency FB" panose="020B0503020202020204" pitchFamily="34" charset="0"/>
              <a:ea typeface="微软雅黑" panose="020B0503020204020204" pitchFamily="34" charset="-122"/>
              <a:cs typeface="BrowalliaUPC" panose="020B0604020202020204" pitchFamily="34" charset="-34"/>
            </a:endParaRPr>
          </a:p>
        </p:txBody>
      </p:sp>
      <p:sp>
        <p:nvSpPr>
          <p:cNvPr id="74" name="矩形 73"/>
          <p:cNvSpPr/>
          <p:nvPr/>
        </p:nvSpPr>
        <p:spPr>
          <a:xfrm>
            <a:off x="2339478" y="2358340"/>
            <a:ext cx="466794" cy="338554"/>
          </a:xfrm>
          <a:prstGeom prst="rect">
            <a:avLst/>
          </a:prstGeom>
        </p:spPr>
        <p:txBody>
          <a:bodyPr wrap="none">
            <a:spAutoFit/>
          </a:bodyPr>
          <a:lstStyle/>
          <a:p>
            <a:r>
              <a:rPr lang="en-US" altLang="zh-CN" sz="1600" b="1" dirty="0" smtClean="0">
                <a:solidFill>
                  <a:srgbClr val="BD392F"/>
                </a:solidFill>
                <a:latin typeface="Agency FB" panose="020B0503020202020204" pitchFamily="34" charset="0"/>
                <a:ea typeface="微软雅黑" panose="020B0503020204020204" pitchFamily="34" charset="-122"/>
                <a:cs typeface="BrowalliaUPC" panose="020B0604020202020204" pitchFamily="34" charset="-34"/>
              </a:rPr>
              <a:t>2011</a:t>
            </a:r>
            <a:endParaRPr lang="en-US" altLang="zh-CN" sz="1600" b="1" dirty="0">
              <a:solidFill>
                <a:srgbClr val="BD392F"/>
              </a:solidFill>
              <a:latin typeface="Agency FB" panose="020B0503020202020204" pitchFamily="34" charset="0"/>
              <a:ea typeface="微软雅黑" panose="020B0503020204020204" pitchFamily="34" charset="-122"/>
              <a:cs typeface="BrowalliaUPC" panose="020B0604020202020204" pitchFamily="34" charset="-34"/>
            </a:endParaRPr>
          </a:p>
        </p:txBody>
      </p:sp>
      <p:sp>
        <p:nvSpPr>
          <p:cNvPr id="75" name="矩形 74"/>
          <p:cNvSpPr/>
          <p:nvPr/>
        </p:nvSpPr>
        <p:spPr>
          <a:xfrm>
            <a:off x="3703458" y="2373580"/>
            <a:ext cx="508473" cy="338554"/>
          </a:xfrm>
          <a:prstGeom prst="rect">
            <a:avLst/>
          </a:prstGeom>
        </p:spPr>
        <p:txBody>
          <a:bodyPr wrap="none">
            <a:spAutoFit/>
          </a:bodyPr>
          <a:lstStyle/>
          <a:p>
            <a:r>
              <a:rPr lang="en-US" altLang="zh-CN" sz="1600" b="1" dirty="0" smtClean="0">
                <a:solidFill>
                  <a:srgbClr val="BD392F"/>
                </a:solidFill>
                <a:latin typeface="Agency FB" panose="020B0503020202020204" pitchFamily="34" charset="0"/>
                <a:ea typeface="微软雅黑" panose="020B0503020204020204" pitchFamily="34" charset="-122"/>
                <a:cs typeface="BrowalliaUPC" panose="020B0604020202020204" pitchFamily="34" charset="-34"/>
              </a:rPr>
              <a:t>2012</a:t>
            </a:r>
            <a:endParaRPr lang="en-US" altLang="zh-CN" sz="1600" b="1" dirty="0">
              <a:solidFill>
                <a:srgbClr val="BD392F"/>
              </a:solidFill>
              <a:latin typeface="Agency FB" panose="020B0503020202020204" pitchFamily="34" charset="0"/>
              <a:ea typeface="微软雅黑" panose="020B0503020204020204" pitchFamily="34" charset="-122"/>
              <a:cs typeface="BrowalliaUPC" panose="020B0604020202020204" pitchFamily="34" charset="-34"/>
            </a:endParaRPr>
          </a:p>
        </p:txBody>
      </p:sp>
      <p:sp>
        <p:nvSpPr>
          <p:cNvPr id="76" name="矩形 75"/>
          <p:cNvSpPr/>
          <p:nvPr/>
        </p:nvSpPr>
        <p:spPr>
          <a:xfrm>
            <a:off x="5052198" y="2373580"/>
            <a:ext cx="513282" cy="338554"/>
          </a:xfrm>
          <a:prstGeom prst="rect">
            <a:avLst/>
          </a:prstGeom>
        </p:spPr>
        <p:txBody>
          <a:bodyPr wrap="none">
            <a:spAutoFit/>
          </a:bodyPr>
          <a:lstStyle/>
          <a:p>
            <a:r>
              <a:rPr lang="en-US" altLang="zh-CN" sz="1600" b="1" dirty="0" smtClean="0">
                <a:solidFill>
                  <a:srgbClr val="BD392F"/>
                </a:solidFill>
                <a:latin typeface="Agency FB" panose="020B0503020202020204" pitchFamily="34" charset="0"/>
                <a:ea typeface="微软雅黑" panose="020B0503020204020204" pitchFamily="34" charset="-122"/>
                <a:cs typeface="BrowalliaUPC" panose="020B0604020202020204" pitchFamily="34" charset="-34"/>
              </a:rPr>
              <a:t>2013</a:t>
            </a:r>
            <a:endParaRPr lang="en-US" altLang="zh-CN" sz="1600" b="1" dirty="0">
              <a:solidFill>
                <a:srgbClr val="BD392F"/>
              </a:solidFill>
              <a:latin typeface="Agency FB" panose="020B0503020202020204" pitchFamily="34" charset="0"/>
              <a:ea typeface="微软雅黑" panose="020B0503020204020204" pitchFamily="34" charset="-122"/>
              <a:cs typeface="BrowalliaUPC" panose="020B0604020202020204" pitchFamily="34" charset="-34"/>
            </a:endParaRPr>
          </a:p>
        </p:txBody>
      </p:sp>
      <p:sp>
        <p:nvSpPr>
          <p:cNvPr id="77" name="矩形 76"/>
          <p:cNvSpPr/>
          <p:nvPr/>
        </p:nvSpPr>
        <p:spPr>
          <a:xfrm>
            <a:off x="6461898" y="2373580"/>
            <a:ext cx="511679" cy="338554"/>
          </a:xfrm>
          <a:prstGeom prst="rect">
            <a:avLst/>
          </a:prstGeom>
        </p:spPr>
        <p:txBody>
          <a:bodyPr wrap="none">
            <a:spAutoFit/>
          </a:bodyPr>
          <a:lstStyle/>
          <a:p>
            <a:r>
              <a:rPr lang="en-US" altLang="zh-CN" sz="1600" b="1" dirty="0" smtClean="0">
                <a:solidFill>
                  <a:srgbClr val="BD392F"/>
                </a:solidFill>
                <a:latin typeface="Agency FB" panose="020B0503020202020204" pitchFamily="34" charset="0"/>
                <a:ea typeface="微软雅黑" panose="020B0503020204020204" pitchFamily="34" charset="-122"/>
                <a:cs typeface="BrowalliaUPC" panose="020B0604020202020204" pitchFamily="34" charset="-34"/>
              </a:rPr>
              <a:t>2014</a:t>
            </a:r>
            <a:endParaRPr lang="en-US" altLang="zh-CN" sz="1600" b="1" dirty="0">
              <a:solidFill>
                <a:srgbClr val="BD392F"/>
              </a:solidFill>
              <a:latin typeface="Agency FB" panose="020B0503020202020204" pitchFamily="34" charset="0"/>
              <a:ea typeface="微软雅黑" panose="020B0503020204020204" pitchFamily="34" charset="-122"/>
              <a:cs typeface="BrowalliaUPC" panose="020B0604020202020204" pitchFamily="34" charset="-34"/>
            </a:endParaRPr>
          </a:p>
        </p:txBody>
      </p:sp>
      <p:sp>
        <p:nvSpPr>
          <p:cNvPr id="78" name="矩形 77"/>
          <p:cNvSpPr/>
          <p:nvPr/>
        </p:nvSpPr>
        <p:spPr>
          <a:xfrm>
            <a:off x="7856358" y="2365960"/>
            <a:ext cx="511679" cy="338554"/>
          </a:xfrm>
          <a:prstGeom prst="rect">
            <a:avLst/>
          </a:prstGeom>
        </p:spPr>
        <p:txBody>
          <a:bodyPr wrap="none">
            <a:spAutoFit/>
          </a:bodyPr>
          <a:lstStyle/>
          <a:p>
            <a:r>
              <a:rPr lang="en-US" altLang="zh-CN" sz="1600" b="1" dirty="0" smtClean="0">
                <a:solidFill>
                  <a:srgbClr val="BD392F"/>
                </a:solidFill>
                <a:latin typeface="Agency FB" panose="020B0503020202020204" pitchFamily="34" charset="0"/>
                <a:ea typeface="微软雅黑" panose="020B0503020204020204" pitchFamily="34" charset="-122"/>
                <a:cs typeface="BrowalliaUPC" panose="020B0604020202020204" pitchFamily="34" charset="-34"/>
              </a:rPr>
              <a:t>2015</a:t>
            </a:r>
            <a:endParaRPr lang="en-US" altLang="zh-CN" sz="1600" b="1" dirty="0">
              <a:solidFill>
                <a:srgbClr val="BD392F"/>
              </a:solidFill>
              <a:latin typeface="Agency FB" panose="020B0503020202020204" pitchFamily="34" charset="0"/>
              <a:ea typeface="微软雅黑" panose="020B0503020204020204" pitchFamily="34" charset="-122"/>
              <a:cs typeface="BrowalliaUPC" panose="020B0604020202020204" pitchFamily="34" charset="-34"/>
            </a:endParaRPr>
          </a:p>
        </p:txBody>
      </p:sp>
      <p:sp>
        <p:nvSpPr>
          <p:cNvPr id="6167" name="矩形 6166"/>
          <p:cNvSpPr/>
          <p:nvPr/>
        </p:nvSpPr>
        <p:spPr>
          <a:xfrm>
            <a:off x="706462" y="2833841"/>
            <a:ext cx="748923" cy="261610"/>
          </a:xfrm>
          <a:prstGeom prst="rect">
            <a:avLst/>
          </a:prstGeom>
        </p:spPr>
        <p:txBody>
          <a:bodyPr wrap="none">
            <a:spAutoFit/>
          </a:bodyPr>
          <a:lstStyle/>
          <a:p>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输入文本</a:t>
            </a:r>
            <a:endParaRPr lang="zh-CN" altLang="en-US" sz="1100" dirty="0">
              <a:solidFill>
                <a:schemeClr val="tx1">
                  <a:lumMod val="75000"/>
                  <a:lumOff val="25000"/>
                </a:schemeClr>
              </a:solidFill>
            </a:endParaRPr>
          </a:p>
        </p:txBody>
      </p:sp>
      <p:sp>
        <p:nvSpPr>
          <p:cNvPr id="80" name="矩形 79"/>
          <p:cNvSpPr/>
          <p:nvPr/>
        </p:nvSpPr>
        <p:spPr>
          <a:xfrm>
            <a:off x="2222842" y="2833841"/>
            <a:ext cx="748923" cy="261610"/>
          </a:xfrm>
          <a:prstGeom prst="rect">
            <a:avLst/>
          </a:prstGeom>
        </p:spPr>
        <p:txBody>
          <a:bodyPr wrap="none">
            <a:spAutoFit/>
          </a:bodyPr>
          <a:lstStyle/>
          <a:p>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输入文本</a:t>
            </a:r>
            <a:endParaRPr lang="zh-CN" altLang="en-US" sz="1100" dirty="0">
              <a:solidFill>
                <a:schemeClr val="tx1">
                  <a:lumMod val="75000"/>
                  <a:lumOff val="25000"/>
                </a:schemeClr>
              </a:solidFill>
            </a:endParaRPr>
          </a:p>
        </p:txBody>
      </p:sp>
      <p:sp>
        <p:nvSpPr>
          <p:cNvPr id="81" name="矩形 80"/>
          <p:cNvSpPr/>
          <p:nvPr/>
        </p:nvSpPr>
        <p:spPr>
          <a:xfrm>
            <a:off x="3663022" y="2833841"/>
            <a:ext cx="748923" cy="261610"/>
          </a:xfrm>
          <a:prstGeom prst="rect">
            <a:avLst/>
          </a:prstGeom>
        </p:spPr>
        <p:txBody>
          <a:bodyPr wrap="none">
            <a:spAutoFit/>
          </a:bodyPr>
          <a:lstStyle/>
          <a:p>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输入文本</a:t>
            </a:r>
            <a:endParaRPr lang="zh-CN" altLang="en-US" sz="1100" dirty="0">
              <a:solidFill>
                <a:schemeClr val="tx1">
                  <a:lumMod val="75000"/>
                  <a:lumOff val="25000"/>
                </a:schemeClr>
              </a:solidFill>
            </a:endParaRPr>
          </a:p>
        </p:txBody>
      </p:sp>
      <p:sp>
        <p:nvSpPr>
          <p:cNvPr id="82" name="矩形 81"/>
          <p:cNvSpPr/>
          <p:nvPr/>
        </p:nvSpPr>
        <p:spPr>
          <a:xfrm>
            <a:off x="4966042" y="2833841"/>
            <a:ext cx="748923" cy="261610"/>
          </a:xfrm>
          <a:prstGeom prst="rect">
            <a:avLst/>
          </a:prstGeom>
        </p:spPr>
        <p:txBody>
          <a:bodyPr wrap="none">
            <a:spAutoFit/>
          </a:bodyPr>
          <a:lstStyle/>
          <a:p>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输入文本</a:t>
            </a:r>
            <a:endParaRPr lang="zh-CN" altLang="en-US" sz="1100" dirty="0">
              <a:solidFill>
                <a:schemeClr val="tx1">
                  <a:lumMod val="75000"/>
                  <a:lumOff val="25000"/>
                </a:schemeClr>
              </a:solidFill>
            </a:endParaRPr>
          </a:p>
        </p:txBody>
      </p:sp>
      <p:sp>
        <p:nvSpPr>
          <p:cNvPr id="83" name="矩形 82"/>
          <p:cNvSpPr/>
          <p:nvPr/>
        </p:nvSpPr>
        <p:spPr>
          <a:xfrm>
            <a:off x="6383362" y="2833841"/>
            <a:ext cx="748923" cy="261610"/>
          </a:xfrm>
          <a:prstGeom prst="rect">
            <a:avLst/>
          </a:prstGeom>
        </p:spPr>
        <p:txBody>
          <a:bodyPr wrap="none">
            <a:spAutoFit/>
          </a:bodyPr>
          <a:lstStyle/>
          <a:p>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输入文本</a:t>
            </a:r>
            <a:endParaRPr lang="zh-CN" altLang="en-US" sz="1100" dirty="0">
              <a:solidFill>
                <a:schemeClr val="tx1">
                  <a:lumMod val="75000"/>
                  <a:lumOff val="25000"/>
                </a:schemeClr>
              </a:solidFill>
            </a:endParaRPr>
          </a:p>
        </p:txBody>
      </p:sp>
      <p:sp>
        <p:nvSpPr>
          <p:cNvPr id="84" name="矩形 83"/>
          <p:cNvSpPr/>
          <p:nvPr/>
        </p:nvSpPr>
        <p:spPr>
          <a:xfrm>
            <a:off x="7777822" y="2833841"/>
            <a:ext cx="748923" cy="261610"/>
          </a:xfrm>
          <a:prstGeom prst="rect">
            <a:avLst/>
          </a:prstGeom>
        </p:spPr>
        <p:txBody>
          <a:bodyPr wrap="none">
            <a:spAutoFit/>
          </a:bodyPr>
          <a:lstStyle/>
          <a:p>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输入文本</a:t>
            </a:r>
            <a:endParaRPr lang="zh-CN" altLang="en-US" sz="1100" dirty="0">
              <a:solidFill>
                <a:schemeClr val="tx1">
                  <a:lumMod val="75000"/>
                  <a:lumOff val="25000"/>
                </a:schemeClr>
              </a:solidFill>
            </a:endParaRPr>
          </a:p>
        </p:txBody>
      </p:sp>
      <p:sp>
        <p:nvSpPr>
          <p:cNvPr id="87" name="Freeform 86"/>
          <p:cNvSpPr>
            <a:spLocks noEditPoints="1"/>
          </p:cNvSpPr>
          <p:nvPr/>
        </p:nvSpPr>
        <p:spPr bwMode="auto">
          <a:xfrm>
            <a:off x="2388175" y="1779662"/>
            <a:ext cx="326695" cy="294024"/>
          </a:xfrm>
          <a:custGeom>
            <a:avLst/>
            <a:gdLst>
              <a:gd name="T0" fmla="*/ 327 w 327"/>
              <a:gd name="T1" fmla="*/ 130 h 294"/>
              <a:gd name="T2" fmla="*/ 163 w 327"/>
              <a:gd name="T3" fmla="*/ 0 h 294"/>
              <a:gd name="T4" fmla="*/ 0 w 327"/>
              <a:gd name="T5" fmla="*/ 130 h 294"/>
              <a:gd name="T6" fmla="*/ 163 w 327"/>
              <a:gd name="T7" fmla="*/ 260 h 294"/>
              <a:gd name="T8" fmla="*/ 219 w 327"/>
              <a:gd name="T9" fmla="*/ 253 h 294"/>
              <a:gd name="T10" fmla="*/ 267 w 327"/>
              <a:gd name="T11" fmla="*/ 292 h 294"/>
              <a:gd name="T12" fmla="*/ 271 w 327"/>
              <a:gd name="T13" fmla="*/ 294 h 294"/>
              <a:gd name="T14" fmla="*/ 273 w 327"/>
              <a:gd name="T15" fmla="*/ 292 h 294"/>
              <a:gd name="T16" fmla="*/ 270 w 327"/>
              <a:gd name="T17" fmla="*/ 229 h 294"/>
              <a:gd name="T18" fmla="*/ 327 w 327"/>
              <a:gd name="T19" fmla="*/ 130 h 294"/>
              <a:gd name="T20" fmla="*/ 228 w 327"/>
              <a:gd name="T21" fmla="*/ 186 h 294"/>
              <a:gd name="T22" fmla="*/ 101 w 327"/>
              <a:gd name="T23" fmla="*/ 186 h 294"/>
              <a:gd name="T24" fmla="*/ 89 w 327"/>
              <a:gd name="T25" fmla="*/ 174 h 294"/>
              <a:gd name="T26" fmla="*/ 101 w 327"/>
              <a:gd name="T27" fmla="*/ 163 h 294"/>
              <a:gd name="T28" fmla="*/ 228 w 327"/>
              <a:gd name="T29" fmla="*/ 163 h 294"/>
              <a:gd name="T30" fmla="*/ 240 w 327"/>
              <a:gd name="T31" fmla="*/ 174 h 294"/>
              <a:gd name="T32" fmla="*/ 228 w 327"/>
              <a:gd name="T33" fmla="*/ 186 h 294"/>
              <a:gd name="T34" fmla="*/ 228 w 327"/>
              <a:gd name="T35" fmla="*/ 137 h 294"/>
              <a:gd name="T36" fmla="*/ 101 w 327"/>
              <a:gd name="T37" fmla="*/ 137 h 294"/>
              <a:gd name="T38" fmla="*/ 89 w 327"/>
              <a:gd name="T39" fmla="*/ 125 h 294"/>
              <a:gd name="T40" fmla="*/ 101 w 327"/>
              <a:gd name="T41" fmla="*/ 114 h 294"/>
              <a:gd name="T42" fmla="*/ 228 w 327"/>
              <a:gd name="T43" fmla="*/ 114 h 294"/>
              <a:gd name="T44" fmla="*/ 240 w 327"/>
              <a:gd name="T45" fmla="*/ 125 h 294"/>
              <a:gd name="T46" fmla="*/ 228 w 327"/>
              <a:gd name="T47" fmla="*/ 137 h 294"/>
              <a:gd name="T48" fmla="*/ 228 w 327"/>
              <a:gd name="T49" fmla="*/ 88 h 294"/>
              <a:gd name="T50" fmla="*/ 101 w 327"/>
              <a:gd name="T51" fmla="*/ 88 h 294"/>
              <a:gd name="T52" fmla="*/ 89 w 327"/>
              <a:gd name="T53" fmla="*/ 76 h 294"/>
              <a:gd name="T54" fmla="*/ 101 w 327"/>
              <a:gd name="T55" fmla="*/ 65 h 294"/>
              <a:gd name="T56" fmla="*/ 228 w 327"/>
              <a:gd name="T57" fmla="*/ 65 h 294"/>
              <a:gd name="T58" fmla="*/ 240 w 327"/>
              <a:gd name="T59" fmla="*/ 76 h 294"/>
              <a:gd name="T60" fmla="*/ 228 w 327"/>
              <a:gd name="T61" fmla="*/ 88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7" h="294">
                <a:moveTo>
                  <a:pt x="327" y="130"/>
                </a:moveTo>
                <a:cubicBezTo>
                  <a:pt x="327" y="58"/>
                  <a:pt x="254" y="0"/>
                  <a:pt x="163" y="0"/>
                </a:cubicBezTo>
                <a:cubicBezTo>
                  <a:pt x="73" y="0"/>
                  <a:pt x="0" y="58"/>
                  <a:pt x="0" y="130"/>
                </a:cubicBezTo>
                <a:cubicBezTo>
                  <a:pt x="0" y="202"/>
                  <a:pt x="73" y="260"/>
                  <a:pt x="163" y="260"/>
                </a:cubicBezTo>
                <a:cubicBezTo>
                  <a:pt x="183" y="260"/>
                  <a:pt x="202" y="258"/>
                  <a:pt x="219" y="253"/>
                </a:cubicBezTo>
                <a:cubicBezTo>
                  <a:pt x="267" y="292"/>
                  <a:pt x="267" y="292"/>
                  <a:pt x="267" y="292"/>
                </a:cubicBezTo>
                <a:cubicBezTo>
                  <a:pt x="268" y="293"/>
                  <a:pt x="270" y="294"/>
                  <a:pt x="271" y="294"/>
                </a:cubicBezTo>
                <a:cubicBezTo>
                  <a:pt x="272" y="294"/>
                  <a:pt x="273" y="293"/>
                  <a:pt x="273" y="292"/>
                </a:cubicBezTo>
                <a:cubicBezTo>
                  <a:pt x="270" y="229"/>
                  <a:pt x="270" y="229"/>
                  <a:pt x="270" y="229"/>
                </a:cubicBezTo>
                <a:cubicBezTo>
                  <a:pt x="305" y="205"/>
                  <a:pt x="327" y="170"/>
                  <a:pt x="327" y="130"/>
                </a:cubicBezTo>
                <a:close/>
                <a:moveTo>
                  <a:pt x="228" y="186"/>
                </a:moveTo>
                <a:cubicBezTo>
                  <a:pt x="101" y="186"/>
                  <a:pt x="101" y="186"/>
                  <a:pt x="101" y="186"/>
                </a:cubicBezTo>
                <a:cubicBezTo>
                  <a:pt x="94" y="186"/>
                  <a:pt x="89" y="181"/>
                  <a:pt x="89" y="174"/>
                </a:cubicBezTo>
                <a:cubicBezTo>
                  <a:pt x="89" y="168"/>
                  <a:pt x="94" y="163"/>
                  <a:pt x="101" y="163"/>
                </a:cubicBezTo>
                <a:cubicBezTo>
                  <a:pt x="228" y="163"/>
                  <a:pt x="228" y="163"/>
                  <a:pt x="228" y="163"/>
                </a:cubicBezTo>
                <a:cubicBezTo>
                  <a:pt x="234" y="163"/>
                  <a:pt x="240" y="168"/>
                  <a:pt x="240" y="174"/>
                </a:cubicBezTo>
                <a:cubicBezTo>
                  <a:pt x="240" y="181"/>
                  <a:pt x="234" y="186"/>
                  <a:pt x="228" y="186"/>
                </a:cubicBezTo>
                <a:close/>
                <a:moveTo>
                  <a:pt x="228" y="137"/>
                </a:moveTo>
                <a:cubicBezTo>
                  <a:pt x="101" y="137"/>
                  <a:pt x="101" y="137"/>
                  <a:pt x="101" y="137"/>
                </a:cubicBezTo>
                <a:cubicBezTo>
                  <a:pt x="94" y="137"/>
                  <a:pt x="89" y="132"/>
                  <a:pt x="89" y="125"/>
                </a:cubicBezTo>
                <a:cubicBezTo>
                  <a:pt x="89" y="119"/>
                  <a:pt x="94" y="114"/>
                  <a:pt x="101" y="114"/>
                </a:cubicBezTo>
                <a:cubicBezTo>
                  <a:pt x="228" y="114"/>
                  <a:pt x="228" y="114"/>
                  <a:pt x="228" y="114"/>
                </a:cubicBezTo>
                <a:cubicBezTo>
                  <a:pt x="234" y="114"/>
                  <a:pt x="240" y="119"/>
                  <a:pt x="240" y="125"/>
                </a:cubicBezTo>
                <a:cubicBezTo>
                  <a:pt x="240" y="132"/>
                  <a:pt x="234" y="137"/>
                  <a:pt x="228" y="137"/>
                </a:cubicBezTo>
                <a:close/>
                <a:moveTo>
                  <a:pt x="228" y="88"/>
                </a:moveTo>
                <a:cubicBezTo>
                  <a:pt x="101" y="88"/>
                  <a:pt x="101" y="88"/>
                  <a:pt x="101" y="88"/>
                </a:cubicBezTo>
                <a:cubicBezTo>
                  <a:pt x="94" y="88"/>
                  <a:pt x="89" y="83"/>
                  <a:pt x="89" y="76"/>
                </a:cubicBezTo>
                <a:cubicBezTo>
                  <a:pt x="89" y="70"/>
                  <a:pt x="94" y="65"/>
                  <a:pt x="101" y="65"/>
                </a:cubicBezTo>
                <a:cubicBezTo>
                  <a:pt x="228" y="65"/>
                  <a:pt x="228" y="65"/>
                  <a:pt x="228" y="65"/>
                </a:cubicBezTo>
                <a:cubicBezTo>
                  <a:pt x="234" y="65"/>
                  <a:pt x="240" y="70"/>
                  <a:pt x="240" y="76"/>
                </a:cubicBezTo>
                <a:cubicBezTo>
                  <a:pt x="240" y="83"/>
                  <a:pt x="234" y="88"/>
                  <a:pt x="228" y="88"/>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p>
        </p:txBody>
      </p:sp>
      <p:grpSp>
        <p:nvGrpSpPr>
          <p:cNvPr id="88" name="Group 119"/>
          <p:cNvGrpSpPr/>
          <p:nvPr/>
        </p:nvGrpSpPr>
        <p:grpSpPr>
          <a:xfrm>
            <a:off x="3874767" y="1808370"/>
            <a:ext cx="263152" cy="271759"/>
            <a:chOff x="1227138" y="271463"/>
            <a:chExt cx="679450" cy="701675"/>
          </a:xfrm>
          <a:solidFill>
            <a:schemeClr val="tx1">
              <a:lumMod val="75000"/>
              <a:lumOff val="25000"/>
            </a:schemeClr>
          </a:solidFill>
        </p:grpSpPr>
        <p:sp>
          <p:nvSpPr>
            <p:cNvPr id="89" name="Freeform 5"/>
            <p:cNvSpPr>
              <a:spLocks noEditPoints="1"/>
            </p:cNvSpPr>
            <p:nvPr/>
          </p:nvSpPr>
          <p:spPr bwMode="auto">
            <a:xfrm>
              <a:off x="1566863" y="584200"/>
              <a:ext cx="339725" cy="342900"/>
            </a:xfrm>
            <a:custGeom>
              <a:avLst/>
              <a:gdLst/>
              <a:ahLst/>
              <a:cxnLst>
                <a:cxn ang="0">
                  <a:pos x="89" y="73"/>
                </a:cxn>
                <a:cxn ang="0">
                  <a:pos x="69" y="52"/>
                </a:cxn>
                <a:cxn ang="0">
                  <a:pos x="62" y="13"/>
                </a:cxn>
                <a:cxn ang="0">
                  <a:pos x="13" y="13"/>
                </a:cxn>
                <a:cxn ang="0">
                  <a:pos x="13" y="63"/>
                </a:cxn>
                <a:cxn ang="0">
                  <a:pos x="52" y="70"/>
                </a:cxn>
                <a:cxn ang="0">
                  <a:pos x="72" y="90"/>
                </a:cxn>
                <a:cxn ang="0">
                  <a:pos x="89" y="73"/>
                </a:cxn>
                <a:cxn ang="0">
                  <a:pos x="54" y="54"/>
                </a:cxn>
                <a:cxn ang="0">
                  <a:pos x="22" y="54"/>
                </a:cxn>
                <a:cxn ang="0">
                  <a:pos x="22" y="22"/>
                </a:cxn>
                <a:cxn ang="0">
                  <a:pos x="54" y="22"/>
                </a:cxn>
                <a:cxn ang="0">
                  <a:pos x="54" y="54"/>
                </a:cxn>
                <a:cxn ang="0">
                  <a:pos x="54" y="54"/>
                </a:cxn>
                <a:cxn ang="0">
                  <a:pos x="54" y="54"/>
                </a:cxn>
              </a:cxnLst>
              <a:rect l="0" t="0" r="r" b="b"/>
              <a:pathLst>
                <a:path w="89" h="90">
                  <a:moveTo>
                    <a:pt x="89" y="73"/>
                  </a:moveTo>
                  <a:cubicBezTo>
                    <a:pt x="69" y="52"/>
                    <a:pt x="69" y="52"/>
                    <a:pt x="69" y="52"/>
                  </a:cubicBezTo>
                  <a:cubicBezTo>
                    <a:pt x="75" y="40"/>
                    <a:pt x="73" y="24"/>
                    <a:pt x="62" y="13"/>
                  </a:cubicBezTo>
                  <a:cubicBezTo>
                    <a:pt x="49" y="0"/>
                    <a:pt x="27" y="0"/>
                    <a:pt x="13" y="13"/>
                  </a:cubicBezTo>
                  <a:cubicBezTo>
                    <a:pt x="0" y="27"/>
                    <a:pt x="0" y="49"/>
                    <a:pt x="13" y="63"/>
                  </a:cubicBezTo>
                  <a:cubicBezTo>
                    <a:pt x="24" y="73"/>
                    <a:pt x="39" y="75"/>
                    <a:pt x="52" y="70"/>
                  </a:cubicBezTo>
                  <a:cubicBezTo>
                    <a:pt x="72" y="90"/>
                    <a:pt x="72" y="90"/>
                    <a:pt x="72" y="90"/>
                  </a:cubicBezTo>
                  <a:lnTo>
                    <a:pt x="89" y="73"/>
                  </a:lnTo>
                  <a:close/>
                  <a:moveTo>
                    <a:pt x="54" y="54"/>
                  </a:moveTo>
                  <a:cubicBezTo>
                    <a:pt x="45" y="63"/>
                    <a:pt x="31" y="63"/>
                    <a:pt x="22" y="54"/>
                  </a:cubicBezTo>
                  <a:cubicBezTo>
                    <a:pt x="13" y="45"/>
                    <a:pt x="13" y="31"/>
                    <a:pt x="22" y="22"/>
                  </a:cubicBezTo>
                  <a:cubicBezTo>
                    <a:pt x="31" y="13"/>
                    <a:pt x="45" y="13"/>
                    <a:pt x="54" y="22"/>
                  </a:cubicBezTo>
                  <a:cubicBezTo>
                    <a:pt x="62" y="31"/>
                    <a:pt x="62" y="45"/>
                    <a:pt x="54" y="54"/>
                  </a:cubicBezTo>
                  <a:close/>
                  <a:moveTo>
                    <a:pt x="54" y="54"/>
                  </a:moveTo>
                  <a:cubicBezTo>
                    <a:pt x="54" y="54"/>
                    <a:pt x="54" y="54"/>
                    <a:pt x="54" y="54"/>
                  </a:cubicBezTo>
                </a:path>
              </a:pathLst>
            </a:custGeom>
            <a:grpFill/>
            <a:ln w="9525">
              <a:noFill/>
              <a:round/>
            </a:ln>
          </p:spPr>
          <p:txBody>
            <a:bodyPr vert="horz" wrap="square" lIns="91440" tIns="45720" rIns="91440" bIns="45720" numCol="1" anchor="t" anchorCtr="0" compatLnSpc="1"/>
            <a:lstStyle/>
            <a:p>
              <a:endParaRPr lang="en-US"/>
            </a:p>
          </p:txBody>
        </p:sp>
        <p:sp>
          <p:nvSpPr>
            <p:cNvPr id="90" name="Freeform 6"/>
            <p:cNvSpPr>
              <a:spLocks noEditPoints="1"/>
            </p:cNvSpPr>
            <p:nvPr/>
          </p:nvSpPr>
          <p:spPr bwMode="auto">
            <a:xfrm>
              <a:off x="1227138" y="271463"/>
              <a:ext cx="565150" cy="701675"/>
            </a:xfrm>
            <a:custGeom>
              <a:avLst/>
              <a:gdLst/>
              <a:ahLst/>
              <a:cxnLst>
                <a:cxn ang="0">
                  <a:pos x="127" y="161"/>
                </a:cxn>
                <a:cxn ang="0">
                  <a:pos x="101" y="152"/>
                </a:cxn>
                <a:cxn ang="0">
                  <a:pos x="25" y="152"/>
                </a:cxn>
                <a:cxn ang="0">
                  <a:pos x="25" y="139"/>
                </a:cxn>
                <a:cxn ang="0">
                  <a:pos x="91" y="139"/>
                </a:cxn>
                <a:cxn ang="0">
                  <a:pos x="86" y="126"/>
                </a:cxn>
                <a:cxn ang="0">
                  <a:pos x="25" y="126"/>
                </a:cxn>
                <a:cxn ang="0">
                  <a:pos x="25" y="113"/>
                </a:cxn>
                <a:cxn ang="0">
                  <a:pos x="86" y="113"/>
                </a:cxn>
                <a:cxn ang="0">
                  <a:pos x="91" y="99"/>
                </a:cxn>
                <a:cxn ang="0">
                  <a:pos x="25" y="99"/>
                </a:cxn>
                <a:cxn ang="0">
                  <a:pos x="25" y="87"/>
                </a:cxn>
                <a:cxn ang="0">
                  <a:pos x="102" y="87"/>
                </a:cxn>
                <a:cxn ang="0">
                  <a:pos x="127" y="79"/>
                </a:cxn>
                <a:cxn ang="0">
                  <a:pos x="148" y="85"/>
                </a:cxn>
                <a:cxn ang="0">
                  <a:pos x="148" y="0"/>
                </a:cxn>
                <a:cxn ang="0">
                  <a:pos x="53" y="0"/>
                </a:cxn>
                <a:cxn ang="0">
                  <a:pos x="53" y="56"/>
                </a:cxn>
                <a:cxn ang="0">
                  <a:pos x="0" y="56"/>
                </a:cxn>
                <a:cxn ang="0">
                  <a:pos x="0" y="184"/>
                </a:cxn>
                <a:cxn ang="0">
                  <a:pos x="148" y="184"/>
                </a:cxn>
                <a:cxn ang="0">
                  <a:pos x="148" y="168"/>
                </a:cxn>
                <a:cxn ang="0">
                  <a:pos x="140" y="159"/>
                </a:cxn>
                <a:cxn ang="0">
                  <a:pos x="127" y="161"/>
                </a:cxn>
                <a:cxn ang="0">
                  <a:pos x="127" y="161"/>
                </a:cxn>
                <a:cxn ang="0">
                  <a:pos x="127" y="161"/>
                </a:cxn>
              </a:cxnLst>
              <a:rect l="0" t="0" r="r" b="b"/>
              <a:pathLst>
                <a:path w="148" h="184">
                  <a:moveTo>
                    <a:pt x="127" y="161"/>
                  </a:moveTo>
                  <a:cubicBezTo>
                    <a:pt x="117" y="161"/>
                    <a:pt x="108" y="158"/>
                    <a:pt x="101" y="152"/>
                  </a:cubicBezTo>
                  <a:cubicBezTo>
                    <a:pt x="25" y="152"/>
                    <a:pt x="25" y="152"/>
                    <a:pt x="25" y="152"/>
                  </a:cubicBezTo>
                  <a:cubicBezTo>
                    <a:pt x="25" y="139"/>
                    <a:pt x="25" y="139"/>
                    <a:pt x="25" y="139"/>
                  </a:cubicBezTo>
                  <a:cubicBezTo>
                    <a:pt x="91" y="139"/>
                    <a:pt x="91" y="139"/>
                    <a:pt x="91" y="139"/>
                  </a:cubicBezTo>
                  <a:cubicBezTo>
                    <a:pt x="88" y="135"/>
                    <a:pt x="87" y="130"/>
                    <a:pt x="86" y="126"/>
                  </a:cubicBezTo>
                  <a:cubicBezTo>
                    <a:pt x="25" y="126"/>
                    <a:pt x="25" y="126"/>
                    <a:pt x="25" y="126"/>
                  </a:cubicBezTo>
                  <a:cubicBezTo>
                    <a:pt x="25" y="113"/>
                    <a:pt x="25" y="113"/>
                    <a:pt x="25" y="113"/>
                  </a:cubicBezTo>
                  <a:cubicBezTo>
                    <a:pt x="86" y="113"/>
                    <a:pt x="86" y="113"/>
                    <a:pt x="86" y="113"/>
                  </a:cubicBezTo>
                  <a:cubicBezTo>
                    <a:pt x="87" y="108"/>
                    <a:pt x="89" y="104"/>
                    <a:pt x="91" y="99"/>
                  </a:cubicBezTo>
                  <a:cubicBezTo>
                    <a:pt x="25" y="99"/>
                    <a:pt x="25" y="99"/>
                    <a:pt x="25" y="99"/>
                  </a:cubicBezTo>
                  <a:cubicBezTo>
                    <a:pt x="25" y="87"/>
                    <a:pt x="25" y="87"/>
                    <a:pt x="25" y="87"/>
                  </a:cubicBezTo>
                  <a:cubicBezTo>
                    <a:pt x="102" y="87"/>
                    <a:pt x="102" y="87"/>
                    <a:pt x="102" y="87"/>
                  </a:cubicBezTo>
                  <a:cubicBezTo>
                    <a:pt x="109" y="82"/>
                    <a:pt x="118" y="79"/>
                    <a:pt x="127" y="79"/>
                  </a:cubicBezTo>
                  <a:cubicBezTo>
                    <a:pt x="135" y="79"/>
                    <a:pt x="142" y="81"/>
                    <a:pt x="148" y="85"/>
                  </a:cubicBezTo>
                  <a:cubicBezTo>
                    <a:pt x="148" y="0"/>
                    <a:pt x="148" y="0"/>
                    <a:pt x="148" y="0"/>
                  </a:cubicBezTo>
                  <a:cubicBezTo>
                    <a:pt x="53" y="0"/>
                    <a:pt x="53" y="0"/>
                    <a:pt x="53" y="0"/>
                  </a:cubicBezTo>
                  <a:cubicBezTo>
                    <a:pt x="53" y="56"/>
                    <a:pt x="53" y="56"/>
                    <a:pt x="53" y="56"/>
                  </a:cubicBezTo>
                  <a:cubicBezTo>
                    <a:pt x="0" y="56"/>
                    <a:pt x="0" y="56"/>
                    <a:pt x="0" y="56"/>
                  </a:cubicBezTo>
                  <a:cubicBezTo>
                    <a:pt x="0" y="184"/>
                    <a:pt x="0" y="184"/>
                    <a:pt x="0" y="184"/>
                  </a:cubicBezTo>
                  <a:cubicBezTo>
                    <a:pt x="148" y="184"/>
                    <a:pt x="148" y="184"/>
                    <a:pt x="148" y="184"/>
                  </a:cubicBezTo>
                  <a:cubicBezTo>
                    <a:pt x="148" y="168"/>
                    <a:pt x="148" y="168"/>
                    <a:pt x="148" y="168"/>
                  </a:cubicBezTo>
                  <a:cubicBezTo>
                    <a:pt x="140" y="159"/>
                    <a:pt x="140" y="159"/>
                    <a:pt x="140" y="159"/>
                  </a:cubicBezTo>
                  <a:cubicBezTo>
                    <a:pt x="136" y="160"/>
                    <a:pt x="131" y="161"/>
                    <a:pt x="127" y="161"/>
                  </a:cubicBezTo>
                  <a:close/>
                  <a:moveTo>
                    <a:pt x="127" y="161"/>
                  </a:moveTo>
                  <a:cubicBezTo>
                    <a:pt x="127" y="161"/>
                    <a:pt x="127" y="161"/>
                    <a:pt x="127" y="161"/>
                  </a:cubicBezTo>
                </a:path>
              </a:pathLst>
            </a:custGeom>
            <a:grpFill/>
            <a:ln w="9525">
              <a:noFill/>
              <a:round/>
            </a:ln>
          </p:spPr>
          <p:txBody>
            <a:bodyPr vert="horz" wrap="square" lIns="91440" tIns="45720" rIns="91440" bIns="45720" numCol="1" anchor="t" anchorCtr="0" compatLnSpc="1"/>
            <a:lstStyle/>
            <a:p>
              <a:endParaRPr lang="en-US"/>
            </a:p>
          </p:txBody>
        </p:sp>
        <p:sp>
          <p:nvSpPr>
            <p:cNvPr id="91" name="Freeform 7"/>
            <p:cNvSpPr>
              <a:spLocks noEditPoints="1"/>
            </p:cNvSpPr>
            <p:nvPr/>
          </p:nvSpPr>
          <p:spPr bwMode="auto">
            <a:xfrm>
              <a:off x="1246188" y="293688"/>
              <a:ext cx="141288" cy="144463"/>
            </a:xfrm>
            <a:custGeom>
              <a:avLst/>
              <a:gdLst/>
              <a:ahLst/>
              <a:cxnLst>
                <a:cxn ang="0">
                  <a:pos x="89" y="0"/>
                </a:cxn>
                <a:cxn ang="0">
                  <a:pos x="0" y="91"/>
                </a:cxn>
                <a:cxn ang="0">
                  <a:pos x="89" y="91"/>
                </a:cxn>
                <a:cxn ang="0">
                  <a:pos x="89" y="0"/>
                </a:cxn>
                <a:cxn ang="0">
                  <a:pos x="89" y="0"/>
                </a:cxn>
                <a:cxn ang="0">
                  <a:pos x="89" y="0"/>
                </a:cxn>
              </a:cxnLst>
              <a:rect l="0" t="0" r="r" b="b"/>
              <a:pathLst>
                <a:path w="89" h="91">
                  <a:moveTo>
                    <a:pt x="89" y="0"/>
                  </a:moveTo>
                  <a:lnTo>
                    <a:pt x="0" y="91"/>
                  </a:lnTo>
                  <a:lnTo>
                    <a:pt x="89" y="91"/>
                  </a:lnTo>
                  <a:lnTo>
                    <a:pt x="89" y="0"/>
                  </a:lnTo>
                  <a:close/>
                  <a:moveTo>
                    <a:pt x="89" y="0"/>
                  </a:moveTo>
                  <a:lnTo>
                    <a:pt x="89" y="0"/>
                  </a:lnTo>
                  <a:close/>
                </a:path>
              </a:pathLst>
            </a:custGeom>
            <a:grpFill/>
            <a:ln w="9525">
              <a:noFill/>
              <a:round/>
            </a:ln>
          </p:spPr>
          <p:txBody>
            <a:bodyPr vert="horz" wrap="square" lIns="91440" tIns="45720" rIns="91440" bIns="45720" numCol="1" anchor="t" anchorCtr="0" compatLnSpc="1"/>
            <a:lstStyle/>
            <a:p>
              <a:endParaRPr lang="en-US"/>
            </a:p>
          </p:txBody>
        </p:sp>
        <p:sp>
          <p:nvSpPr>
            <p:cNvPr id="92" name="Freeform 8"/>
            <p:cNvSpPr>
              <a:spLocks noEditPoints="1"/>
            </p:cNvSpPr>
            <p:nvPr/>
          </p:nvSpPr>
          <p:spPr bwMode="auto">
            <a:xfrm>
              <a:off x="1246188" y="293688"/>
              <a:ext cx="141288" cy="144463"/>
            </a:xfrm>
            <a:custGeom>
              <a:avLst/>
              <a:gdLst/>
              <a:ahLst/>
              <a:cxnLst>
                <a:cxn ang="0">
                  <a:pos x="89" y="0"/>
                </a:cxn>
                <a:cxn ang="0">
                  <a:pos x="0" y="91"/>
                </a:cxn>
                <a:cxn ang="0">
                  <a:pos x="89" y="91"/>
                </a:cxn>
                <a:cxn ang="0">
                  <a:pos x="89" y="0"/>
                </a:cxn>
                <a:cxn ang="0">
                  <a:pos x="89" y="0"/>
                </a:cxn>
                <a:cxn ang="0">
                  <a:pos x="89" y="0"/>
                </a:cxn>
              </a:cxnLst>
              <a:rect l="0" t="0" r="r" b="b"/>
              <a:pathLst>
                <a:path w="89" h="91">
                  <a:moveTo>
                    <a:pt x="89" y="0"/>
                  </a:moveTo>
                  <a:lnTo>
                    <a:pt x="0" y="91"/>
                  </a:lnTo>
                  <a:lnTo>
                    <a:pt x="89" y="91"/>
                  </a:lnTo>
                  <a:lnTo>
                    <a:pt x="89" y="0"/>
                  </a:lnTo>
                  <a:moveTo>
                    <a:pt x="89" y="0"/>
                  </a:moveTo>
                  <a:lnTo>
                    <a:pt x="89" y="0"/>
                  </a:lnTo>
                </a:path>
              </a:pathLst>
            </a:custGeom>
            <a:grpFill/>
            <a:ln w="9525">
              <a:noFill/>
              <a:round/>
            </a:ln>
          </p:spPr>
          <p:txBody>
            <a:bodyPr vert="horz" wrap="square" lIns="91440" tIns="45720" rIns="91440" bIns="45720" numCol="1" anchor="t" anchorCtr="0" compatLnSpc="1"/>
            <a:lstStyle/>
            <a:p>
              <a:endParaRPr lang="en-US"/>
            </a:p>
          </p:txBody>
        </p:sp>
      </p:grpSp>
      <p:sp>
        <p:nvSpPr>
          <p:cNvPr id="100" name="Freeform 158"/>
          <p:cNvSpPr>
            <a:spLocks noEditPoints="1"/>
          </p:cNvSpPr>
          <p:nvPr/>
        </p:nvSpPr>
        <p:spPr bwMode="auto">
          <a:xfrm>
            <a:off x="6584776" y="1878581"/>
            <a:ext cx="285135" cy="244401"/>
          </a:xfrm>
          <a:custGeom>
            <a:avLst/>
            <a:gdLst/>
            <a:ahLst/>
            <a:cxnLst>
              <a:cxn ang="0">
                <a:pos x="68" y="30"/>
              </a:cxn>
              <a:cxn ang="0">
                <a:pos x="0" y="30"/>
              </a:cxn>
              <a:cxn ang="0">
                <a:pos x="0" y="15"/>
              </a:cxn>
              <a:cxn ang="0">
                <a:pos x="7" y="9"/>
              </a:cxn>
              <a:cxn ang="0">
                <a:pos x="20" y="9"/>
              </a:cxn>
              <a:cxn ang="0">
                <a:pos x="20" y="3"/>
              </a:cxn>
              <a:cxn ang="0">
                <a:pos x="24" y="0"/>
              </a:cxn>
              <a:cxn ang="0">
                <a:pos x="45" y="0"/>
              </a:cxn>
              <a:cxn ang="0">
                <a:pos x="49" y="3"/>
              </a:cxn>
              <a:cxn ang="0">
                <a:pos x="49" y="9"/>
              </a:cxn>
              <a:cxn ang="0">
                <a:pos x="62" y="9"/>
              </a:cxn>
              <a:cxn ang="0">
                <a:pos x="68" y="15"/>
              </a:cxn>
              <a:cxn ang="0">
                <a:pos x="68" y="30"/>
              </a:cxn>
              <a:cxn ang="0">
                <a:pos x="68" y="52"/>
              </a:cxn>
              <a:cxn ang="0">
                <a:pos x="62" y="58"/>
              </a:cxn>
              <a:cxn ang="0">
                <a:pos x="7" y="58"/>
              </a:cxn>
              <a:cxn ang="0">
                <a:pos x="0" y="52"/>
              </a:cxn>
              <a:cxn ang="0">
                <a:pos x="0" y="34"/>
              </a:cxn>
              <a:cxn ang="0">
                <a:pos x="26" y="34"/>
              </a:cxn>
              <a:cxn ang="0">
                <a:pos x="26" y="40"/>
              </a:cxn>
              <a:cxn ang="0">
                <a:pos x="28" y="42"/>
              </a:cxn>
              <a:cxn ang="0">
                <a:pos x="41" y="42"/>
              </a:cxn>
              <a:cxn ang="0">
                <a:pos x="43" y="40"/>
              </a:cxn>
              <a:cxn ang="0">
                <a:pos x="43" y="34"/>
              </a:cxn>
              <a:cxn ang="0">
                <a:pos x="68" y="34"/>
              </a:cxn>
              <a:cxn ang="0">
                <a:pos x="68" y="52"/>
              </a:cxn>
              <a:cxn ang="0">
                <a:pos x="44" y="9"/>
              </a:cxn>
              <a:cxn ang="0">
                <a:pos x="44" y="5"/>
              </a:cxn>
              <a:cxn ang="0">
                <a:pos x="25" y="5"/>
              </a:cxn>
              <a:cxn ang="0">
                <a:pos x="25" y="9"/>
              </a:cxn>
              <a:cxn ang="0">
                <a:pos x="44" y="9"/>
              </a:cxn>
              <a:cxn ang="0">
                <a:pos x="39" y="39"/>
              </a:cxn>
              <a:cxn ang="0">
                <a:pos x="30" y="39"/>
              </a:cxn>
              <a:cxn ang="0">
                <a:pos x="30" y="34"/>
              </a:cxn>
              <a:cxn ang="0">
                <a:pos x="39" y="34"/>
              </a:cxn>
              <a:cxn ang="0">
                <a:pos x="39" y="39"/>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grpSp>
        <p:nvGrpSpPr>
          <p:cNvPr id="101" name="Group 36"/>
          <p:cNvGrpSpPr/>
          <p:nvPr/>
        </p:nvGrpSpPr>
        <p:grpSpPr>
          <a:xfrm>
            <a:off x="945644" y="1790760"/>
            <a:ext cx="240640" cy="358813"/>
            <a:chOff x="4669866" y="3800264"/>
            <a:chExt cx="279527" cy="416797"/>
          </a:xfrm>
          <a:solidFill>
            <a:schemeClr val="tx1">
              <a:lumMod val="75000"/>
              <a:lumOff val="25000"/>
            </a:schemeClr>
          </a:solidFill>
        </p:grpSpPr>
        <p:sp>
          <p:nvSpPr>
            <p:cNvPr id="10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4" name="Freeform 143"/>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06" name="Group 67"/>
          <p:cNvGrpSpPr>
            <a:grpSpLocks noChangeAspect="1"/>
          </p:cNvGrpSpPr>
          <p:nvPr/>
        </p:nvGrpSpPr>
        <p:grpSpPr bwMode="auto">
          <a:xfrm>
            <a:off x="5214146" y="1814731"/>
            <a:ext cx="286628" cy="300636"/>
            <a:chOff x="5541" y="-146"/>
            <a:chExt cx="1064" cy="1116"/>
          </a:xfrm>
          <a:solidFill>
            <a:schemeClr val="tx1">
              <a:lumMod val="75000"/>
              <a:lumOff val="25000"/>
            </a:schemeClr>
          </a:solidFill>
        </p:grpSpPr>
        <p:sp>
          <p:nvSpPr>
            <p:cNvPr id="107" name="Freeform 68"/>
            <p:cNvSpPr>
              <a:spLocks noEditPoints="1"/>
            </p:cNvSpPr>
            <p:nvPr/>
          </p:nvSpPr>
          <p:spPr bwMode="auto">
            <a:xfrm>
              <a:off x="5541" y="-108"/>
              <a:ext cx="1064" cy="1078"/>
            </a:xfrm>
            <a:custGeom>
              <a:avLst/>
              <a:gdLst>
                <a:gd name="T0" fmla="*/ 28 w 55"/>
                <a:gd name="T1" fmla="*/ 28 h 56"/>
                <a:gd name="T2" fmla="*/ 53 w 55"/>
                <a:gd name="T3" fmla="*/ 16 h 56"/>
                <a:gd name="T4" fmla="*/ 55 w 55"/>
                <a:gd name="T5" fmla="*/ 28 h 56"/>
                <a:gd name="T6" fmla="*/ 28 w 55"/>
                <a:gd name="T7" fmla="*/ 56 h 56"/>
                <a:gd name="T8" fmla="*/ 0 w 55"/>
                <a:gd name="T9" fmla="*/ 28 h 56"/>
                <a:gd name="T10" fmla="*/ 28 w 55"/>
                <a:gd name="T11" fmla="*/ 0 h 56"/>
                <a:gd name="T12" fmla="*/ 28 w 55"/>
                <a:gd name="T13" fmla="*/ 28 h 56"/>
                <a:gd name="T14" fmla="*/ 49 w 55"/>
                <a:gd name="T15" fmla="*/ 37 h 56"/>
                <a:gd name="T16" fmla="*/ 48 w 55"/>
                <a:gd name="T17" fmla="*/ 39 h 56"/>
                <a:gd name="T18" fmla="*/ 41 w 55"/>
                <a:gd name="T19" fmla="*/ 47 h 56"/>
                <a:gd name="T20" fmla="*/ 40 w 55"/>
                <a:gd name="T21" fmla="*/ 48 h 56"/>
                <a:gd name="T22" fmla="*/ 31 w 55"/>
                <a:gd name="T23" fmla="*/ 51 h 56"/>
                <a:gd name="T24" fmla="*/ 29 w 55"/>
                <a:gd name="T25" fmla="*/ 51 h 56"/>
                <a:gd name="T26" fmla="*/ 20 w 55"/>
                <a:gd name="T27" fmla="*/ 50 h 56"/>
                <a:gd name="T28" fmla="*/ 14 w 55"/>
                <a:gd name="T29" fmla="*/ 47 h 56"/>
                <a:gd name="T30" fmla="*/ 12 w 55"/>
                <a:gd name="T31" fmla="*/ 45 h 56"/>
                <a:gd name="T32" fmla="*/ 6 w 55"/>
                <a:gd name="T33" fmla="*/ 36 h 56"/>
                <a:gd name="T34" fmla="*/ 5 w 55"/>
                <a:gd name="T35" fmla="*/ 34 h 56"/>
                <a:gd name="T36" fmla="*/ 5 w 55"/>
                <a:gd name="T37" fmla="*/ 25 h 56"/>
                <a:gd name="T38" fmla="*/ 5 w 55"/>
                <a:gd name="T39" fmla="*/ 22 h 56"/>
                <a:gd name="T40" fmla="*/ 10 w 55"/>
                <a:gd name="T41" fmla="*/ 13 h 56"/>
                <a:gd name="T42" fmla="*/ 12 w 55"/>
                <a:gd name="T43" fmla="*/ 11 h 56"/>
                <a:gd name="T44" fmla="*/ 23 w 55"/>
                <a:gd name="T45" fmla="*/ 5 h 56"/>
                <a:gd name="T46" fmla="*/ 23 w 55"/>
                <a:gd name="T47" fmla="*/ 35 h 56"/>
                <a:gd name="T48" fmla="*/ 50 w 55"/>
                <a:gd name="T49" fmla="*/ 23 h 56"/>
                <a:gd name="T50" fmla="*/ 50 w 55"/>
                <a:gd name="T51" fmla="*/ 35 h 56"/>
                <a:gd name="T52" fmla="*/ 49 w 55"/>
                <a:gd name="T53" fmla="*/ 3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6">
                  <a:moveTo>
                    <a:pt x="28" y="28"/>
                  </a:moveTo>
                  <a:cubicBezTo>
                    <a:pt x="53" y="16"/>
                    <a:pt x="53" y="16"/>
                    <a:pt x="53" y="16"/>
                  </a:cubicBezTo>
                  <a:cubicBezTo>
                    <a:pt x="55" y="20"/>
                    <a:pt x="55" y="24"/>
                    <a:pt x="55" y="28"/>
                  </a:cubicBezTo>
                  <a:cubicBezTo>
                    <a:pt x="55" y="43"/>
                    <a:pt x="43" y="56"/>
                    <a:pt x="28" y="56"/>
                  </a:cubicBezTo>
                  <a:cubicBezTo>
                    <a:pt x="12" y="56"/>
                    <a:pt x="0" y="43"/>
                    <a:pt x="0" y="28"/>
                  </a:cubicBezTo>
                  <a:cubicBezTo>
                    <a:pt x="0" y="13"/>
                    <a:pt x="12" y="0"/>
                    <a:pt x="28" y="0"/>
                  </a:cubicBezTo>
                  <a:cubicBezTo>
                    <a:pt x="28" y="28"/>
                    <a:pt x="28" y="28"/>
                    <a:pt x="28" y="28"/>
                  </a:cubicBezTo>
                  <a:close/>
                  <a:moveTo>
                    <a:pt x="49" y="37"/>
                  </a:moveTo>
                  <a:cubicBezTo>
                    <a:pt x="48" y="39"/>
                    <a:pt x="48" y="39"/>
                    <a:pt x="48" y="39"/>
                  </a:cubicBezTo>
                  <a:cubicBezTo>
                    <a:pt x="46" y="42"/>
                    <a:pt x="44" y="45"/>
                    <a:pt x="41" y="47"/>
                  </a:cubicBezTo>
                  <a:cubicBezTo>
                    <a:pt x="40" y="48"/>
                    <a:pt x="40" y="48"/>
                    <a:pt x="40" y="48"/>
                  </a:cubicBezTo>
                  <a:cubicBezTo>
                    <a:pt x="37" y="50"/>
                    <a:pt x="34" y="51"/>
                    <a:pt x="31" y="51"/>
                  </a:cubicBezTo>
                  <a:cubicBezTo>
                    <a:pt x="29" y="51"/>
                    <a:pt x="29" y="51"/>
                    <a:pt x="29" y="51"/>
                  </a:cubicBezTo>
                  <a:cubicBezTo>
                    <a:pt x="25" y="51"/>
                    <a:pt x="23" y="51"/>
                    <a:pt x="20" y="50"/>
                  </a:cubicBezTo>
                  <a:cubicBezTo>
                    <a:pt x="17" y="49"/>
                    <a:pt x="16" y="48"/>
                    <a:pt x="14" y="47"/>
                  </a:cubicBezTo>
                  <a:cubicBezTo>
                    <a:pt x="12" y="45"/>
                    <a:pt x="12" y="45"/>
                    <a:pt x="12" y="45"/>
                  </a:cubicBezTo>
                  <a:cubicBezTo>
                    <a:pt x="9" y="43"/>
                    <a:pt x="7" y="40"/>
                    <a:pt x="6" y="36"/>
                  </a:cubicBezTo>
                  <a:cubicBezTo>
                    <a:pt x="5" y="34"/>
                    <a:pt x="5" y="34"/>
                    <a:pt x="5" y="34"/>
                  </a:cubicBezTo>
                  <a:cubicBezTo>
                    <a:pt x="4" y="31"/>
                    <a:pt x="4" y="28"/>
                    <a:pt x="5" y="25"/>
                  </a:cubicBezTo>
                  <a:cubicBezTo>
                    <a:pt x="5" y="22"/>
                    <a:pt x="5" y="22"/>
                    <a:pt x="5" y="22"/>
                  </a:cubicBezTo>
                  <a:cubicBezTo>
                    <a:pt x="6" y="19"/>
                    <a:pt x="7" y="16"/>
                    <a:pt x="10" y="13"/>
                  </a:cubicBezTo>
                  <a:cubicBezTo>
                    <a:pt x="10" y="12"/>
                    <a:pt x="11" y="12"/>
                    <a:pt x="12" y="11"/>
                  </a:cubicBezTo>
                  <a:cubicBezTo>
                    <a:pt x="15" y="8"/>
                    <a:pt x="19" y="6"/>
                    <a:pt x="23" y="5"/>
                  </a:cubicBezTo>
                  <a:cubicBezTo>
                    <a:pt x="23" y="35"/>
                    <a:pt x="23" y="35"/>
                    <a:pt x="23" y="35"/>
                  </a:cubicBezTo>
                  <a:cubicBezTo>
                    <a:pt x="50" y="23"/>
                    <a:pt x="50" y="23"/>
                    <a:pt x="50" y="23"/>
                  </a:cubicBezTo>
                  <a:cubicBezTo>
                    <a:pt x="51" y="27"/>
                    <a:pt x="51" y="31"/>
                    <a:pt x="50" y="35"/>
                  </a:cubicBezTo>
                  <a:cubicBezTo>
                    <a:pt x="49" y="37"/>
                    <a:pt x="49" y="37"/>
                    <a:pt x="49"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69"/>
            <p:cNvSpPr/>
            <p:nvPr/>
          </p:nvSpPr>
          <p:spPr bwMode="auto">
            <a:xfrm>
              <a:off x="6160" y="-146"/>
              <a:ext cx="407" cy="462"/>
            </a:xfrm>
            <a:custGeom>
              <a:avLst/>
              <a:gdLst>
                <a:gd name="T0" fmla="*/ 0 w 21"/>
                <a:gd name="T1" fmla="*/ 0 h 24"/>
                <a:gd name="T2" fmla="*/ 21 w 21"/>
                <a:gd name="T3" fmla="*/ 14 h 24"/>
                <a:gd name="T4" fmla="*/ 0 w 21"/>
                <a:gd name="T5" fmla="*/ 24 h 24"/>
                <a:gd name="T6" fmla="*/ 0 w 21"/>
                <a:gd name="T7" fmla="*/ 0 h 24"/>
              </a:gdLst>
              <a:ahLst/>
              <a:cxnLst>
                <a:cxn ang="0">
                  <a:pos x="T0" y="T1"/>
                </a:cxn>
                <a:cxn ang="0">
                  <a:pos x="T2" y="T3"/>
                </a:cxn>
                <a:cxn ang="0">
                  <a:pos x="T4" y="T5"/>
                </a:cxn>
                <a:cxn ang="0">
                  <a:pos x="T6" y="T7"/>
                </a:cxn>
              </a:cxnLst>
              <a:rect l="0" t="0" r="r" b="b"/>
              <a:pathLst>
                <a:path w="21" h="24">
                  <a:moveTo>
                    <a:pt x="0" y="0"/>
                  </a:moveTo>
                  <a:cubicBezTo>
                    <a:pt x="9" y="0"/>
                    <a:pt x="18" y="5"/>
                    <a:pt x="21" y="14"/>
                  </a:cubicBezTo>
                  <a:cubicBezTo>
                    <a:pt x="0" y="24"/>
                    <a:pt x="0" y="24"/>
                    <a:pt x="0" y="24"/>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9" name="Freeform 245"/>
          <p:cNvSpPr/>
          <p:nvPr/>
        </p:nvSpPr>
        <p:spPr bwMode="auto">
          <a:xfrm>
            <a:off x="7982431" y="1866343"/>
            <a:ext cx="289078" cy="289078"/>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sp>
        <p:nvSpPr>
          <p:cNvPr id="110" name="Content Placeholder 2"/>
          <p:cNvSpPr txBox="1"/>
          <p:nvPr/>
        </p:nvSpPr>
        <p:spPr bwMode="auto">
          <a:xfrm>
            <a:off x="1106853" y="3461057"/>
            <a:ext cx="6806222" cy="367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algn="ctr" defTabSz="685165">
              <a:lnSpc>
                <a:spcPct val="120000"/>
              </a:lnSpc>
              <a:spcBef>
                <a:spcPct val="20000"/>
              </a:spcBef>
              <a:defRPr/>
            </a:pPr>
            <a:r>
              <a:rPr lang="zh-CN" altLang="en-US" sz="9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这里</a:t>
            </a:r>
            <a:r>
              <a:rPr lang="zh-CN" altLang="en-US" sz="9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输入简单的文字概述里输入简单文字概述输入简单的文字概述里输入输入</a:t>
            </a:r>
            <a:r>
              <a:rPr lang="zh-CN" altLang="en-US" sz="9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里这里</a:t>
            </a:r>
            <a:r>
              <a:rPr lang="zh-CN" altLang="en-US" sz="9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输入简单的文字概述里输入简单文字概述这里输入简单的文字概述里输入简单文字概述输入简单的文字概述里输入输入里这里输入简单的文字概述里输入简单文字</a:t>
            </a:r>
            <a:r>
              <a:rPr lang="zh-CN" altLang="en-US" sz="9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概述</a:t>
            </a:r>
            <a:r>
              <a:rPr lang="zh-CN" altLang="en-US" sz="9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rPr>
              <a:t>这里</a:t>
            </a:r>
            <a:r>
              <a:rPr lang="zh-CN" altLang="en-US" sz="9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Raleway Light"/>
              </a:rPr>
              <a:t>输</a:t>
            </a:r>
            <a:endParaRPr lang="en-US" altLang="zh-CN" sz="800" kern="0" dirty="0">
              <a:solidFill>
                <a:schemeClr val="tx1">
                  <a:lumMod val="75000"/>
                  <a:lumOff val="25000"/>
                </a:schemeClr>
              </a:solidFill>
              <a:latin typeface="微软雅黑" panose="020B0503020204020204" pitchFamily="34" charset="-122"/>
              <a:ea typeface="微软雅黑" panose="020B0503020204020204" pitchFamily="34" charset="-122"/>
              <a:cs typeface="Raleway Light"/>
            </a:endParaRPr>
          </a:p>
        </p:txBody>
      </p:sp>
      <p:sp>
        <p:nvSpPr>
          <p:cNvPr id="46" name="矩形 45"/>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47" name="直接连接符 46"/>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164"/>
                                        </p:tgtEl>
                                        <p:attrNameLst>
                                          <p:attrName>style.visibility</p:attrName>
                                        </p:attrNameLst>
                                      </p:cBhvr>
                                      <p:to>
                                        <p:strVal val="visible"/>
                                      </p:to>
                                    </p:set>
                                    <p:animEffect transition="in" filter="wipe(left)">
                                      <p:cBhvr>
                                        <p:cTn id="7" dur="1250"/>
                                        <p:tgtEl>
                                          <p:spTgt spid="6164"/>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6165"/>
                                        </p:tgtEl>
                                        <p:attrNameLst>
                                          <p:attrName>style.visibility</p:attrName>
                                        </p:attrNameLst>
                                      </p:cBhvr>
                                      <p:to>
                                        <p:strVal val="visible"/>
                                      </p:to>
                                    </p:set>
                                    <p:animEffect transition="in" filter="fade">
                                      <p:cBhvr>
                                        <p:cTn id="11" dur="500"/>
                                        <p:tgtEl>
                                          <p:spTgt spid="6165"/>
                                        </p:tgtEl>
                                      </p:cBhvr>
                                    </p:animEffect>
                                  </p:childTnLst>
                                </p:cTn>
                              </p:par>
                            </p:childTnLst>
                          </p:cTn>
                        </p:par>
                        <p:par>
                          <p:cTn id="12" fill="hold">
                            <p:stCondLst>
                              <p:cond delay="2000"/>
                            </p:stCondLst>
                            <p:childTnLst>
                              <p:par>
                                <p:cTn id="13" presetID="53" presetClass="entr" presetSubtype="16" fill="hold" nodeType="afterEffect">
                                  <p:stCondLst>
                                    <p:cond delay="0"/>
                                  </p:stCondLst>
                                  <p:childTnLst>
                                    <p:set>
                                      <p:cBhvr>
                                        <p:cTn id="14" dur="1" fill="hold">
                                          <p:stCondLst>
                                            <p:cond delay="0"/>
                                          </p:stCondLst>
                                        </p:cTn>
                                        <p:tgtEl>
                                          <p:spTgt spid="101"/>
                                        </p:tgtEl>
                                        <p:attrNameLst>
                                          <p:attrName>style.visibility</p:attrName>
                                        </p:attrNameLst>
                                      </p:cBhvr>
                                      <p:to>
                                        <p:strVal val="visible"/>
                                      </p:to>
                                    </p:set>
                                    <p:anim calcmode="lin" valueType="num">
                                      <p:cBhvr>
                                        <p:cTn id="15" dur="500" fill="hold"/>
                                        <p:tgtEl>
                                          <p:spTgt spid="101"/>
                                        </p:tgtEl>
                                        <p:attrNameLst>
                                          <p:attrName>ppt_w</p:attrName>
                                        </p:attrNameLst>
                                      </p:cBhvr>
                                      <p:tavLst>
                                        <p:tav tm="0">
                                          <p:val>
                                            <p:fltVal val="0"/>
                                          </p:val>
                                        </p:tav>
                                        <p:tav tm="100000">
                                          <p:val>
                                            <p:strVal val="#ppt_w"/>
                                          </p:val>
                                        </p:tav>
                                      </p:tavLst>
                                    </p:anim>
                                    <p:anim calcmode="lin" valueType="num">
                                      <p:cBhvr>
                                        <p:cTn id="16" dur="500" fill="hold"/>
                                        <p:tgtEl>
                                          <p:spTgt spid="101"/>
                                        </p:tgtEl>
                                        <p:attrNameLst>
                                          <p:attrName>ppt_h</p:attrName>
                                        </p:attrNameLst>
                                      </p:cBhvr>
                                      <p:tavLst>
                                        <p:tav tm="0">
                                          <p:val>
                                            <p:fltVal val="0"/>
                                          </p:val>
                                        </p:tav>
                                        <p:tav tm="100000">
                                          <p:val>
                                            <p:strVal val="#ppt_h"/>
                                          </p:val>
                                        </p:tav>
                                      </p:tavLst>
                                    </p:anim>
                                    <p:animEffect transition="in" filter="fade">
                                      <p:cBhvr>
                                        <p:cTn id="17" dur="500"/>
                                        <p:tgtEl>
                                          <p:spTgt spid="101"/>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fade">
                                      <p:cBhvr>
                                        <p:cTn id="21" dur="300"/>
                                        <p:tgtEl>
                                          <p:spTgt spid="73"/>
                                        </p:tgtEl>
                                      </p:cBhvr>
                                    </p:animEffect>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6162"/>
                                        </p:tgtEl>
                                        <p:attrNameLst>
                                          <p:attrName>style.visibility</p:attrName>
                                        </p:attrNameLst>
                                      </p:cBhvr>
                                      <p:to>
                                        <p:strVal val="visible"/>
                                      </p:to>
                                    </p:set>
                                    <p:animEffect transition="in" filter="fade">
                                      <p:cBhvr>
                                        <p:cTn id="25" dur="500"/>
                                        <p:tgtEl>
                                          <p:spTgt spid="6162"/>
                                        </p:tgtEl>
                                      </p:cBhvr>
                                    </p:animEffect>
                                  </p:childTnLst>
                                </p:cTn>
                              </p:par>
                            </p:childTnLst>
                          </p:cTn>
                        </p:par>
                        <p:par>
                          <p:cTn id="26" fill="hold">
                            <p:stCondLst>
                              <p:cond delay="3500"/>
                            </p:stCondLst>
                            <p:childTnLst>
                              <p:par>
                                <p:cTn id="27" presetID="16" presetClass="entr" presetSubtype="21" fill="hold" grpId="0" nodeType="afterEffect">
                                  <p:stCondLst>
                                    <p:cond delay="0"/>
                                  </p:stCondLst>
                                  <p:childTnLst>
                                    <p:set>
                                      <p:cBhvr>
                                        <p:cTn id="28" dur="1" fill="hold">
                                          <p:stCondLst>
                                            <p:cond delay="0"/>
                                          </p:stCondLst>
                                        </p:cTn>
                                        <p:tgtEl>
                                          <p:spTgt spid="6167"/>
                                        </p:tgtEl>
                                        <p:attrNameLst>
                                          <p:attrName>style.visibility</p:attrName>
                                        </p:attrNameLst>
                                      </p:cBhvr>
                                      <p:to>
                                        <p:strVal val="visible"/>
                                      </p:to>
                                    </p:set>
                                    <p:animEffect transition="in" filter="barn(inVertical)">
                                      <p:cBhvr>
                                        <p:cTn id="29" dur="500"/>
                                        <p:tgtEl>
                                          <p:spTgt spid="6167"/>
                                        </p:tgtEl>
                                      </p:cBhvr>
                                    </p:animEffect>
                                  </p:childTnLst>
                                </p:cTn>
                              </p:par>
                            </p:childTnLst>
                          </p:cTn>
                        </p:par>
                        <p:par>
                          <p:cTn id="30" fill="hold">
                            <p:stCondLst>
                              <p:cond delay="4000"/>
                            </p:stCondLst>
                            <p:childTnLst>
                              <p:par>
                                <p:cTn id="31" presetID="10" presetClass="entr" presetSubtype="0" fill="hold" grpId="0"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p:stCondLst>
                              <p:cond delay="4500"/>
                            </p:stCondLst>
                            <p:childTnLst>
                              <p:par>
                                <p:cTn id="35" presetID="53" presetClass="entr" presetSubtype="16" fill="hold" grpId="0" nodeType="afterEffect">
                                  <p:stCondLst>
                                    <p:cond delay="0"/>
                                  </p:stCondLst>
                                  <p:childTnLst>
                                    <p:set>
                                      <p:cBhvr>
                                        <p:cTn id="36" dur="1" fill="hold">
                                          <p:stCondLst>
                                            <p:cond delay="0"/>
                                          </p:stCondLst>
                                        </p:cTn>
                                        <p:tgtEl>
                                          <p:spTgt spid="87"/>
                                        </p:tgtEl>
                                        <p:attrNameLst>
                                          <p:attrName>style.visibility</p:attrName>
                                        </p:attrNameLst>
                                      </p:cBhvr>
                                      <p:to>
                                        <p:strVal val="visible"/>
                                      </p:to>
                                    </p:set>
                                    <p:anim calcmode="lin" valueType="num">
                                      <p:cBhvr>
                                        <p:cTn id="37" dur="500" fill="hold"/>
                                        <p:tgtEl>
                                          <p:spTgt spid="87"/>
                                        </p:tgtEl>
                                        <p:attrNameLst>
                                          <p:attrName>ppt_w</p:attrName>
                                        </p:attrNameLst>
                                      </p:cBhvr>
                                      <p:tavLst>
                                        <p:tav tm="0">
                                          <p:val>
                                            <p:fltVal val="0"/>
                                          </p:val>
                                        </p:tav>
                                        <p:tav tm="100000">
                                          <p:val>
                                            <p:strVal val="#ppt_w"/>
                                          </p:val>
                                        </p:tav>
                                      </p:tavLst>
                                    </p:anim>
                                    <p:anim calcmode="lin" valueType="num">
                                      <p:cBhvr>
                                        <p:cTn id="38" dur="500" fill="hold"/>
                                        <p:tgtEl>
                                          <p:spTgt spid="87"/>
                                        </p:tgtEl>
                                        <p:attrNameLst>
                                          <p:attrName>ppt_h</p:attrName>
                                        </p:attrNameLst>
                                      </p:cBhvr>
                                      <p:tavLst>
                                        <p:tav tm="0">
                                          <p:val>
                                            <p:fltVal val="0"/>
                                          </p:val>
                                        </p:tav>
                                        <p:tav tm="100000">
                                          <p:val>
                                            <p:strVal val="#ppt_h"/>
                                          </p:val>
                                        </p:tav>
                                      </p:tavLst>
                                    </p:anim>
                                    <p:animEffect transition="in" filter="fade">
                                      <p:cBhvr>
                                        <p:cTn id="39" dur="500"/>
                                        <p:tgtEl>
                                          <p:spTgt spid="87"/>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300"/>
                                        <p:tgtEl>
                                          <p:spTgt spid="74"/>
                                        </p:tgtEl>
                                      </p:cBhvr>
                                    </p:animEffect>
                                  </p:childTnLst>
                                </p:cTn>
                              </p:par>
                            </p:childTnLst>
                          </p:cTn>
                        </p:par>
                        <p:par>
                          <p:cTn id="44" fill="hold">
                            <p:stCondLst>
                              <p:cond delay="5500"/>
                            </p:stCondLst>
                            <p:childTnLst>
                              <p:par>
                                <p:cTn id="45" presetID="10" presetClass="entr" presetSubtype="0" fill="hold" grpId="0"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fade">
                                      <p:cBhvr>
                                        <p:cTn id="47" dur="500"/>
                                        <p:tgtEl>
                                          <p:spTgt spid="55"/>
                                        </p:tgtEl>
                                      </p:cBhvr>
                                    </p:animEffect>
                                  </p:childTnLst>
                                </p:cTn>
                              </p:par>
                            </p:childTnLst>
                          </p:cTn>
                        </p:par>
                        <p:par>
                          <p:cTn id="48" fill="hold">
                            <p:stCondLst>
                              <p:cond delay="6000"/>
                            </p:stCondLst>
                            <p:childTnLst>
                              <p:par>
                                <p:cTn id="49" presetID="16" presetClass="entr" presetSubtype="21"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childTnLst>
                          </p:cTn>
                        </p:par>
                        <p:par>
                          <p:cTn id="52" fill="hold">
                            <p:stCondLst>
                              <p:cond delay="6500"/>
                            </p:stCondLst>
                            <p:childTnLst>
                              <p:par>
                                <p:cTn id="53" presetID="10" presetClass="entr" presetSubtype="0"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fade">
                                      <p:cBhvr>
                                        <p:cTn id="55" dur="500"/>
                                        <p:tgtEl>
                                          <p:spTgt spid="68"/>
                                        </p:tgtEl>
                                      </p:cBhvr>
                                    </p:animEffect>
                                  </p:childTnLst>
                                </p:cTn>
                              </p:par>
                            </p:childTnLst>
                          </p:cTn>
                        </p:par>
                        <p:par>
                          <p:cTn id="56" fill="hold">
                            <p:stCondLst>
                              <p:cond delay="7000"/>
                            </p:stCondLst>
                            <p:childTnLst>
                              <p:par>
                                <p:cTn id="57" presetID="53" presetClass="entr" presetSubtype="16" fill="hold" nodeType="afterEffect">
                                  <p:stCondLst>
                                    <p:cond delay="0"/>
                                  </p:stCondLst>
                                  <p:childTnLst>
                                    <p:set>
                                      <p:cBhvr>
                                        <p:cTn id="58" dur="1" fill="hold">
                                          <p:stCondLst>
                                            <p:cond delay="0"/>
                                          </p:stCondLst>
                                        </p:cTn>
                                        <p:tgtEl>
                                          <p:spTgt spid="88"/>
                                        </p:tgtEl>
                                        <p:attrNameLst>
                                          <p:attrName>style.visibility</p:attrName>
                                        </p:attrNameLst>
                                      </p:cBhvr>
                                      <p:to>
                                        <p:strVal val="visible"/>
                                      </p:to>
                                    </p:set>
                                    <p:anim calcmode="lin" valueType="num">
                                      <p:cBhvr>
                                        <p:cTn id="59" dur="500" fill="hold"/>
                                        <p:tgtEl>
                                          <p:spTgt spid="88"/>
                                        </p:tgtEl>
                                        <p:attrNameLst>
                                          <p:attrName>ppt_w</p:attrName>
                                        </p:attrNameLst>
                                      </p:cBhvr>
                                      <p:tavLst>
                                        <p:tav tm="0">
                                          <p:val>
                                            <p:fltVal val="0"/>
                                          </p:val>
                                        </p:tav>
                                        <p:tav tm="100000">
                                          <p:val>
                                            <p:strVal val="#ppt_w"/>
                                          </p:val>
                                        </p:tav>
                                      </p:tavLst>
                                    </p:anim>
                                    <p:anim calcmode="lin" valueType="num">
                                      <p:cBhvr>
                                        <p:cTn id="60" dur="500" fill="hold"/>
                                        <p:tgtEl>
                                          <p:spTgt spid="88"/>
                                        </p:tgtEl>
                                        <p:attrNameLst>
                                          <p:attrName>ppt_h</p:attrName>
                                        </p:attrNameLst>
                                      </p:cBhvr>
                                      <p:tavLst>
                                        <p:tav tm="0">
                                          <p:val>
                                            <p:fltVal val="0"/>
                                          </p:val>
                                        </p:tav>
                                        <p:tav tm="100000">
                                          <p:val>
                                            <p:strVal val="#ppt_h"/>
                                          </p:val>
                                        </p:tav>
                                      </p:tavLst>
                                    </p:anim>
                                    <p:animEffect transition="in" filter="fade">
                                      <p:cBhvr>
                                        <p:cTn id="61" dur="500"/>
                                        <p:tgtEl>
                                          <p:spTgt spid="88"/>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75"/>
                                        </p:tgtEl>
                                        <p:attrNameLst>
                                          <p:attrName>style.visibility</p:attrName>
                                        </p:attrNameLst>
                                      </p:cBhvr>
                                      <p:to>
                                        <p:strVal val="visible"/>
                                      </p:to>
                                    </p:set>
                                    <p:animEffect transition="in" filter="fade">
                                      <p:cBhvr>
                                        <p:cTn id="65" dur="300"/>
                                        <p:tgtEl>
                                          <p:spTgt spid="75"/>
                                        </p:tgtEl>
                                      </p:cBhvr>
                                    </p:animEffect>
                                  </p:childTnLst>
                                </p:cTn>
                              </p:par>
                            </p:childTnLst>
                          </p:cTn>
                        </p:par>
                        <p:par>
                          <p:cTn id="66" fill="hold">
                            <p:stCondLst>
                              <p:cond delay="8000"/>
                            </p:stCondLst>
                            <p:childTnLst>
                              <p:par>
                                <p:cTn id="67" presetID="10" presetClass="entr" presetSubtype="0" fill="hold" grpId="0" nodeType="afterEffect">
                                  <p:stCondLst>
                                    <p:cond delay="0"/>
                                  </p:stCondLst>
                                  <p:childTnLst>
                                    <p:set>
                                      <p:cBhvr>
                                        <p:cTn id="68" dur="1" fill="hold">
                                          <p:stCondLst>
                                            <p:cond delay="0"/>
                                          </p:stCondLst>
                                        </p:cTn>
                                        <p:tgtEl>
                                          <p:spTgt spid="56"/>
                                        </p:tgtEl>
                                        <p:attrNameLst>
                                          <p:attrName>style.visibility</p:attrName>
                                        </p:attrNameLst>
                                      </p:cBhvr>
                                      <p:to>
                                        <p:strVal val="visible"/>
                                      </p:to>
                                    </p:set>
                                    <p:animEffect transition="in" filter="fade">
                                      <p:cBhvr>
                                        <p:cTn id="69" dur="500"/>
                                        <p:tgtEl>
                                          <p:spTgt spid="56"/>
                                        </p:tgtEl>
                                      </p:cBhvr>
                                    </p:animEffect>
                                  </p:childTnLst>
                                </p:cTn>
                              </p:par>
                            </p:childTnLst>
                          </p:cTn>
                        </p:par>
                        <p:par>
                          <p:cTn id="70" fill="hold">
                            <p:stCondLst>
                              <p:cond delay="8500"/>
                            </p:stCondLst>
                            <p:childTnLst>
                              <p:par>
                                <p:cTn id="71" presetID="16" presetClass="entr" presetSubtype="21" fill="hold" grpId="0" nodeType="afterEffect">
                                  <p:stCondLst>
                                    <p:cond delay="0"/>
                                  </p:stCondLst>
                                  <p:childTnLst>
                                    <p:set>
                                      <p:cBhvr>
                                        <p:cTn id="72" dur="1" fill="hold">
                                          <p:stCondLst>
                                            <p:cond delay="0"/>
                                          </p:stCondLst>
                                        </p:cTn>
                                        <p:tgtEl>
                                          <p:spTgt spid="81"/>
                                        </p:tgtEl>
                                        <p:attrNameLst>
                                          <p:attrName>style.visibility</p:attrName>
                                        </p:attrNameLst>
                                      </p:cBhvr>
                                      <p:to>
                                        <p:strVal val="visible"/>
                                      </p:to>
                                    </p:set>
                                    <p:animEffect transition="in" filter="barn(inVertical)">
                                      <p:cBhvr>
                                        <p:cTn id="73" dur="500"/>
                                        <p:tgtEl>
                                          <p:spTgt spid="81"/>
                                        </p:tgtEl>
                                      </p:cBhvr>
                                    </p:animEffect>
                                  </p:childTnLst>
                                </p:cTn>
                              </p:par>
                            </p:childTnLst>
                          </p:cTn>
                        </p:par>
                        <p:par>
                          <p:cTn id="74" fill="hold">
                            <p:stCondLst>
                              <p:cond delay="9000"/>
                            </p:stCondLst>
                            <p:childTnLst>
                              <p:par>
                                <p:cTn id="75" presetID="10" presetClass="entr" presetSubtype="0" fill="hold" grpId="0" nodeType="afterEffect">
                                  <p:stCondLst>
                                    <p:cond delay="0"/>
                                  </p:stCondLst>
                                  <p:childTnLst>
                                    <p:set>
                                      <p:cBhvr>
                                        <p:cTn id="76" dur="1" fill="hold">
                                          <p:stCondLst>
                                            <p:cond delay="0"/>
                                          </p:stCondLst>
                                        </p:cTn>
                                        <p:tgtEl>
                                          <p:spTgt spid="69"/>
                                        </p:tgtEl>
                                        <p:attrNameLst>
                                          <p:attrName>style.visibility</p:attrName>
                                        </p:attrNameLst>
                                      </p:cBhvr>
                                      <p:to>
                                        <p:strVal val="visible"/>
                                      </p:to>
                                    </p:set>
                                    <p:animEffect transition="in" filter="fade">
                                      <p:cBhvr>
                                        <p:cTn id="77" dur="500"/>
                                        <p:tgtEl>
                                          <p:spTgt spid="69"/>
                                        </p:tgtEl>
                                      </p:cBhvr>
                                    </p:animEffect>
                                  </p:childTnLst>
                                </p:cTn>
                              </p:par>
                            </p:childTnLst>
                          </p:cTn>
                        </p:par>
                        <p:par>
                          <p:cTn id="78" fill="hold">
                            <p:stCondLst>
                              <p:cond delay="9500"/>
                            </p:stCondLst>
                            <p:childTnLst>
                              <p:par>
                                <p:cTn id="79" presetID="53" presetClass="entr" presetSubtype="16" fill="hold" nodeType="afterEffect">
                                  <p:stCondLst>
                                    <p:cond delay="0"/>
                                  </p:stCondLst>
                                  <p:childTnLst>
                                    <p:set>
                                      <p:cBhvr>
                                        <p:cTn id="80" dur="1" fill="hold">
                                          <p:stCondLst>
                                            <p:cond delay="0"/>
                                          </p:stCondLst>
                                        </p:cTn>
                                        <p:tgtEl>
                                          <p:spTgt spid="106"/>
                                        </p:tgtEl>
                                        <p:attrNameLst>
                                          <p:attrName>style.visibility</p:attrName>
                                        </p:attrNameLst>
                                      </p:cBhvr>
                                      <p:to>
                                        <p:strVal val="visible"/>
                                      </p:to>
                                    </p:set>
                                    <p:anim calcmode="lin" valueType="num">
                                      <p:cBhvr>
                                        <p:cTn id="81" dur="500" fill="hold"/>
                                        <p:tgtEl>
                                          <p:spTgt spid="106"/>
                                        </p:tgtEl>
                                        <p:attrNameLst>
                                          <p:attrName>ppt_w</p:attrName>
                                        </p:attrNameLst>
                                      </p:cBhvr>
                                      <p:tavLst>
                                        <p:tav tm="0">
                                          <p:val>
                                            <p:fltVal val="0"/>
                                          </p:val>
                                        </p:tav>
                                        <p:tav tm="100000">
                                          <p:val>
                                            <p:strVal val="#ppt_w"/>
                                          </p:val>
                                        </p:tav>
                                      </p:tavLst>
                                    </p:anim>
                                    <p:anim calcmode="lin" valueType="num">
                                      <p:cBhvr>
                                        <p:cTn id="82" dur="500" fill="hold"/>
                                        <p:tgtEl>
                                          <p:spTgt spid="106"/>
                                        </p:tgtEl>
                                        <p:attrNameLst>
                                          <p:attrName>ppt_h</p:attrName>
                                        </p:attrNameLst>
                                      </p:cBhvr>
                                      <p:tavLst>
                                        <p:tav tm="0">
                                          <p:val>
                                            <p:fltVal val="0"/>
                                          </p:val>
                                        </p:tav>
                                        <p:tav tm="100000">
                                          <p:val>
                                            <p:strVal val="#ppt_h"/>
                                          </p:val>
                                        </p:tav>
                                      </p:tavLst>
                                    </p:anim>
                                    <p:animEffect transition="in" filter="fade">
                                      <p:cBhvr>
                                        <p:cTn id="83" dur="500"/>
                                        <p:tgtEl>
                                          <p:spTgt spid="10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76"/>
                                        </p:tgtEl>
                                        <p:attrNameLst>
                                          <p:attrName>style.visibility</p:attrName>
                                        </p:attrNameLst>
                                      </p:cBhvr>
                                      <p:to>
                                        <p:strVal val="visible"/>
                                      </p:to>
                                    </p:set>
                                    <p:animEffect transition="in" filter="fade">
                                      <p:cBhvr>
                                        <p:cTn id="87" dur="300"/>
                                        <p:tgtEl>
                                          <p:spTgt spid="76"/>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fade">
                                      <p:cBhvr>
                                        <p:cTn id="91" dur="500"/>
                                        <p:tgtEl>
                                          <p:spTgt spid="57"/>
                                        </p:tgtEl>
                                      </p:cBhvr>
                                    </p:animEffect>
                                  </p:childTnLst>
                                </p:cTn>
                              </p:par>
                            </p:childTnLst>
                          </p:cTn>
                        </p:par>
                        <p:par>
                          <p:cTn id="92" fill="hold">
                            <p:stCondLst>
                              <p:cond delay="11000"/>
                            </p:stCondLst>
                            <p:childTnLst>
                              <p:par>
                                <p:cTn id="93" presetID="16" presetClass="entr" presetSubtype="21" fill="hold" grpId="0" nodeType="afterEffect">
                                  <p:stCondLst>
                                    <p:cond delay="0"/>
                                  </p:stCondLst>
                                  <p:childTnLst>
                                    <p:set>
                                      <p:cBhvr>
                                        <p:cTn id="94" dur="1" fill="hold">
                                          <p:stCondLst>
                                            <p:cond delay="0"/>
                                          </p:stCondLst>
                                        </p:cTn>
                                        <p:tgtEl>
                                          <p:spTgt spid="82"/>
                                        </p:tgtEl>
                                        <p:attrNameLst>
                                          <p:attrName>style.visibility</p:attrName>
                                        </p:attrNameLst>
                                      </p:cBhvr>
                                      <p:to>
                                        <p:strVal val="visible"/>
                                      </p:to>
                                    </p:set>
                                    <p:animEffect transition="in" filter="barn(inVertical)">
                                      <p:cBhvr>
                                        <p:cTn id="95" dur="500"/>
                                        <p:tgtEl>
                                          <p:spTgt spid="82"/>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70"/>
                                        </p:tgtEl>
                                        <p:attrNameLst>
                                          <p:attrName>style.visibility</p:attrName>
                                        </p:attrNameLst>
                                      </p:cBhvr>
                                      <p:to>
                                        <p:strVal val="visible"/>
                                      </p:to>
                                    </p:set>
                                    <p:animEffect transition="in" filter="fade">
                                      <p:cBhvr>
                                        <p:cTn id="99" dur="500"/>
                                        <p:tgtEl>
                                          <p:spTgt spid="70"/>
                                        </p:tgtEl>
                                      </p:cBhvr>
                                    </p:animEffect>
                                  </p:childTnLst>
                                </p:cTn>
                              </p:par>
                            </p:childTnLst>
                          </p:cTn>
                        </p:par>
                        <p:par>
                          <p:cTn id="100" fill="hold">
                            <p:stCondLst>
                              <p:cond delay="12000"/>
                            </p:stCondLst>
                            <p:childTnLst>
                              <p:par>
                                <p:cTn id="101" presetID="53" presetClass="entr" presetSubtype="16" fill="hold" grpId="0" nodeType="afterEffect">
                                  <p:stCondLst>
                                    <p:cond delay="0"/>
                                  </p:stCondLst>
                                  <p:childTnLst>
                                    <p:set>
                                      <p:cBhvr>
                                        <p:cTn id="102" dur="1" fill="hold">
                                          <p:stCondLst>
                                            <p:cond delay="0"/>
                                          </p:stCondLst>
                                        </p:cTn>
                                        <p:tgtEl>
                                          <p:spTgt spid="100"/>
                                        </p:tgtEl>
                                        <p:attrNameLst>
                                          <p:attrName>style.visibility</p:attrName>
                                        </p:attrNameLst>
                                      </p:cBhvr>
                                      <p:to>
                                        <p:strVal val="visible"/>
                                      </p:to>
                                    </p:set>
                                    <p:anim calcmode="lin" valueType="num">
                                      <p:cBhvr>
                                        <p:cTn id="103" dur="500" fill="hold"/>
                                        <p:tgtEl>
                                          <p:spTgt spid="100"/>
                                        </p:tgtEl>
                                        <p:attrNameLst>
                                          <p:attrName>ppt_w</p:attrName>
                                        </p:attrNameLst>
                                      </p:cBhvr>
                                      <p:tavLst>
                                        <p:tav tm="0">
                                          <p:val>
                                            <p:fltVal val="0"/>
                                          </p:val>
                                        </p:tav>
                                        <p:tav tm="100000">
                                          <p:val>
                                            <p:strVal val="#ppt_w"/>
                                          </p:val>
                                        </p:tav>
                                      </p:tavLst>
                                    </p:anim>
                                    <p:anim calcmode="lin" valueType="num">
                                      <p:cBhvr>
                                        <p:cTn id="104" dur="500" fill="hold"/>
                                        <p:tgtEl>
                                          <p:spTgt spid="100"/>
                                        </p:tgtEl>
                                        <p:attrNameLst>
                                          <p:attrName>ppt_h</p:attrName>
                                        </p:attrNameLst>
                                      </p:cBhvr>
                                      <p:tavLst>
                                        <p:tav tm="0">
                                          <p:val>
                                            <p:fltVal val="0"/>
                                          </p:val>
                                        </p:tav>
                                        <p:tav tm="100000">
                                          <p:val>
                                            <p:strVal val="#ppt_h"/>
                                          </p:val>
                                        </p:tav>
                                      </p:tavLst>
                                    </p:anim>
                                    <p:animEffect transition="in" filter="fade">
                                      <p:cBhvr>
                                        <p:cTn id="105" dur="500"/>
                                        <p:tgtEl>
                                          <p:spTgt spid="100"/>
                                        </p:tgtEl>
                                      </p:cBhvr>
                                    </p:animEffect>
                                  </p:childTnLst>
                                </p:cTn>
                              </p:par>
                            </p:childTnLst>
                          </p:cTn>
                        </p:par>
                        <p:par>
                          <p:cTn id="106" fill="hold">
                            <p:stCondLst>
                              <p:cond delay="12500"/>
                            </p:stCondLst>
                            <p:childTnLst>
                              <p:par>
                                <p:cTn id="107" presetID="10" presetClass="entr" presetSubtype="0" fill="hold" grpId="0" nodeType="afterEffect">
                                  <p:stCondLst>
                                    <p:cond delay="0"/>
                                  </p:stCondLst>
                                  <p:childTnLst>
                                    <p:set>
                                      <p:cBhvr>
                                        <p:cTn id="108" dur="1" fill="hold">
                                          <p:stCondLst>
                                            <p:cond delay="0"/>
                                          </p:stCondLst>
                                        </p:cTn>
                                        <p:tgtEl>
                                          <p:spTgt spid="77"/>
                                        </p:tgtEl>
                                        <p:attrNameLst>
                                          <p:attrName>style.visibility</p:attrName>
                                        </p:attrNameLst>
                                      </p:cBhvr>
                                      <p:to>
                                        <p:strVal val="visible"/>
                                      </p:to>
                                    </p:set>
                                    <p:animEffect transition="in" filter="fade">
                                      <p:cBhvr>
                                        <p:cTn id="109" dur="300"/>
                                        <p:tgtEl>
                                          <p:spTgt spid="77"/>
                                        </p:tgtEl>
                                      </p:cBhvr>
                                    </p:animEffect>
                                  </p:childTnLst>
                                </p:cTn>
                              </p:par>
                            </p:childTnLst>
                          </p:cTn>
                        </p:par>
                        <p:par>
                          <p:cTn id="110" fill="hold">
                            <p:stCondLst>
                              <p:cond delay="13000"/>
                            </p:stCondLst>
                            <p:childTnLst>
                              <p:par>
                                <p:cTn id="111" presetID="10" presetClass="entr" presetSubtype="0" fill="hold" grpId="0" nodeType="afterEffect">
                                  <p:stCondLst>
                                    <p:cond delay="0"/>
                                  </p:stCondLst>
                                  <p:childTnLst>
                                    <p:set>
                                      <p:cBhvr>
                                        <p:cTn id="112" dur="1" fill="hold">
                                          <p:stCondLst>
                                            <p:cond delay="0"/>
                                          </p:stCondLst>
                                        </p:cTn>
                                        <p:tgtEl>
                                          <p:spTgt spid="58"/>
                                        </p:tgtEl>
                                        <p:attrNameLst>
                                          <p:attrName>style.visibility</p:attrName>
                                        </p:attrNameLst>
                                      </p:cBhvr>
                                      <p:to>
                                        <p:strVal val="visible"/>
                                      </p:to>
                                    </p:set>
                                    <p:animEffect transition="in" filter="fade">
                                      <p:cBhvr>
                                        <p:cTn id="113" dur="500"/>
                                        <p:tgtEl>
                                          <p:spTgt spid="58"/>
                                        </p:tgtEl>
                                      </p:cBhvr>
                                    </p:animEffect>
                                  </p:childTnLst>
                                </p:cTn>
                              </p:par>
                            </p:childTnLst>
                          </p:cTn>
                        </p:par>
                        <p:par>
                          <p:cTn id="114" fill="hold">
                            <p:stCondLst>
                              <p:cond delay="13500"/>
                            </p:stCondLst>
                            <p:childTnLst>
                              <p:par>
                                <p:cTn id="115" presetID="16" presetClass="entr" presetSubtype="21"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Effect transition="in" filter="barn(inVertical)">
                                      <p:cBhvr>
                                        <p:cTn id="117" dur="500"/>
                                        <p:tgtEl>
                                          <p:spTgt spid="83"/>
                                        </p:tgtEl>
                                      </p:cBhvr>
                                    </p:animEffect>
                                  </p:childTnLst>
                                </p:cTn>
                              </p:par>
                            </p:childTnLst>
                          </p:cTn>
                        </p:par>
                        <p:par>
                          <p:cTn id="118" fill="hold">
                            <p:stCondLst>
                              <p:cond delay="14000"/>
                            </p:stCondLst>
                            <p:childTnLst>
                              <p:par>
                                <p:cTn id="119" presetID="10" presetClass="entr" presetSubtype="0" fill="hold" grpId="0" nodeType="afterEffect">
                                  <p:stCondLst>
                                    <p:cond delay="0"/>
                                  </p:stCondLst>
                                  <p:childTnLst>
                                    <p:set>
                                      <p:cBhvr>
                                        <p:cTn id="120" dur="1" fill="hold">
                                          <p:stCondLst>
                                            <p:cond delay="0"/>
                                          </p:stCondLst>
                                        </p:cTn>
                                        <p:tgtEl>
                                          <p:spTgt spid="71"/>
                                        </p:tgtEl>
                                        <p:attrNameLst>
                                          <p:attrName>style.visibility</p:attrName>
                                        </p:attrNameLst>
                                      </p:cBhvr>
                                      <p:to>
                                        <p:strVal val="visible"/>
                                      </p:to>
                                    </p:set>
                                    <p:animEffect transition="in" filter="fade">
                                      <p:cBhvr>
                                        <p:cTn id="121" dur="500"/>
                                        <p:tgtEl>
                                          <p:spTgt spid="71"/>
                                        </p:tgtEl>
                                      </p:cBhvr>
                                    </p:animEffect>
                                  </p:childTnLst>
                                </p:cTn>
                              </p:par>
                            </p:childTnLst>
                          </p:cTn>
                        </p:par>
                        <p:par>
                          <p:cTn id="122" fill="hold">
                            <p:stCondLst>
                              <p:cond delay="14500"/>
                            </p:stCondLst>
                            <p:childTnLst>
                              <p:par>
                                <p:cTn id="123" presetID="53" presetClass="entr" presetSubtype="16" fill="hold" grpId="0" nodeType="afterEffect">
                                  <p:stCondLst>
                                    <p:cond delay="0"/>
                                  </p:stCondLst>
                                  <p:childTnLst>
                                    <p:set>
                                      <p:cBhvr>
                                        <p:cTn id="124" dur="1" fill="hold">
                                          <p:stCondLst>
                                            <p:cond delay="0"/>
                                          </p:stCondLst>
                                        </p:cTn>
                                        <p:tgtEl>
                                          <p:spTgt spid="109"/>
                                        </p:tgtEl>
                                        <p:attrNameLst>
                                          <p:attrName>style.visibility</p:attrName>
                                        </p:attrNameLst>
                                      </p:cBhvr>
                                      <p:to>
                                        <p:strVal val="visible"/>
                                      </p:to>
                                    </p:set>
                                    <p:anim calcmode="lin" valueType="num">
                                      <p:cBhvr>
                                        <p:cTn id="125" dur="500" fill="hold"/>
                                        <p:tgtEl>
                                          <p:spTgt spid="109"/>
                                        </p:tgtEl>
                                        <p:attrNameLst>
                                          <p:attrName>ppt_w</p:attrName>
                                        </p:attrNameLst>
                                      </p:cBhvr>
                                      <p:tavLst>
                                        <p:tav tm="0">
                                          <p:val>
                                            <p:fltVal val="0"/>
                                          </p:val>
                                        </p:tav>
                                        <p:tav tm="100000">
                                          <p:val>
                                            <p:strVal val="#ppt_w"/>
                                          </p:val>
                                        </p:tav>
                                      </p:tavLst>
                                    </p:anim>
                                    <p:anim calcmode="lin" valueType="num">
                                      <p:cBhvr>
                                        <p:cTn id="126" dur="500" fill="hold"/>
                                        <p:tgtEl>
                                          <p:spTgt spid="109"/>
                                        </p:tgtEl>
                                        <p:attrNameLst>
                                          <p:attrName>ppt_h</p:attrName>
                                        </p:attrNameLst>
                                      </p:cBhvr>
                                      <p:tavLst>
                                        <p:tav tm="0">
                                          <p:val>
                                            <p:fltVal val="0"/>
                                          </p:val>
                                        </p:tav>
                                        <p:tav tm="100000">
                                          <p:val>
                                            <p:strVal val="#ppt_h"/>
                                          </p:val>
                                        </p:tav>
                                      </p:tavLst>
                                    </p:anim>
                                    <p:animEffect transition="in" filter="fade">
                                      <p:cBhvr>
                                        <p:cTn id="127" dur="500"/>
                                        <p:tgtEl>
                                          <p:spTgt spid="109"/>
                                        </p:tgtEl>
                                      </p:cBhvr>
                                    </p:animEffect>
                                  </p:childTnLst>
                                </p:cTn>
                              </p:par>
                            </p:childTnLst>
                          </p:cTn>
                        </p:par>
                        <p:par>
                          <p:cTn id="128" fill="hold">
                            <p:stCondLst>
                              <p:cond delay="15000"/>
                            </p:stCondLst>
                            <p:childTnLst>
                              <p:par>
                                <p:cTn id="129" presetID="10" presetClass="entr" presetSubtype="0" fill="hold" grpId="0" nodeType="afterEffect">
                                  <p:stCondLst>
                                    <p:cond delay="0"/>
                                  </p:stCondLst>
                                  <p:childTnLst>
                                    <p:set>
                                      <p:cBhvr>
                                        <p:cTn id="130" dur="1" fill="hold">
                                          <p:stCondLst>
                                            <p:cond delay="0"/>
                                          </p:stCondLst>
                                        </p:cTn>
                                        <p:tgtEl>
                                          <p:spTgt spid="78"/>
                                        </p:tgtEl>
                                        <p:attrNameLst>
                                          <p:attrName>style.visibility</p:attrName>
                                        </p:attrNameLst>
                                      </p:cBhvr>
                                      <p:to>
                                        <p:strVal val="visible"/>
                                      </p:to>
                                    </p:set>
                                    <p:animEffect transition="in" filter="fade">
                                      <p:cBhvr>
                                        <p:cTn id="131" dur="300"/>
                                        <p:tgtEl>
                                          <p:spTgt spid="78"/>
                                        </p:tgtEl>
                                      </p:cBhvr>
                                    </p:animEffect>
                                  </p:childTnLst>
                                </p:cTn>
                              </p:par>
                            </p:childTnLst>
                          </p:cTn>
                        </p:par>
                        <p:par>
                          <p:cTn id="132" fill="hold">
                            <p:stCondLst>
                              <p:cond delay="15500"/>
                            </p:stCondLst>
                            <p:childTnLst>
                              <p:par>
                                <p:cTn id="133" presetID="10" presetClass="entr" presetSubtype="0" fill="hold" grpId="0" nodeType="afterEffect">
                                  <p:stCondLst>
                                    <p:cond delay="0"/>
                                  </p:stCondLst>
                                  <p:childTnLst>
                                    <p:set>
                                      <p:cBhvr>
                                        <p:cTn id="134" dur="1" fill="hold">
                                          <p:stCondLst>
                                            <p:cond delay="0"/>
                                          </p:stCondLst>
                                        </p:cTn>
                                        <p:tgtEl>
                                          <p:spTgt spid="59"/>
                                        </p:tgtEl>
                                        <p:attrNameLst>
                                          <p:attrName>style.visibility</p:attrName>
                                        </p:attrNameLst>
                                      </p:cBhvr>
                                      <p:to>
                                        <p:strVal val="visible"/>
                                      </p:to>
                                    </p:set>
                                    <p:animEffect transition="in" filter="fade">
                                      <p:cBhvr>
                                        <p:cTn id="135" dur="500"/>
                                        <p:tgtEl>
                                          <p:spTgt spid="59"/>
                                        </p:tgtEl>
                                      </p:cBhvr>
                                    </p:animEffect>
                                  </p:childTnLst>
                                </p:cTn>
                              </p:par>
                            </p:childTnLst>
                          </p:cTn>
                        </p:par>
                        <p:par>
                          <p:cTn id="136" fill="hold">
                            <p:stCondLst>
                              <p:cond delay="16000"/>
                            </p:stCondLst>
                            <p:childTnLst>
                              <p:par>
                                <p:cTn id="137" presetID="16" presetClass="entr" presetSubtype="21" fill="hold" grpId="0" nodeType="afterEffect">
                                  <p:stCondLst>
                                    <p:cond delay="0"/>
                                  </p:stCondLst>
                                  <p:childTnLst>
                                    <p:set>
                                      <p:cBhvr>
                                        <p:cTn id="138" dur="1" fill="hold">
                                          <p:stCondLst>
                                            <p:cond delay="0"/>
                                          </p:stCondLst>
                                        </p:cTn>
                                        <p:tgtEl>
                                          <p:spTgt spid="84"/>
                                        </p:tgtEl>
                                        <p:attrNameLst>
                                          <p:attrName>style.visibility</p:attrName>
                                        </p:attrNameLst>
                                      </p:cBhvr>
                                      <p:to>
                                        <p:strVal val="visible"/>
                                      </p:to>
                                    </p:set>
                                    <p:animEffect transition="in" filter="barn(inVertical)">
                                      <p:cBhvr>
                                        <p:cTn id="139" dur="500"/>
                                        <p:tgtEl>
                                          <p:spTgt spid="84"/>
                                        </p:tgtEl>
                                      </p:cBhvr>
                                    </p:animEffect>
                                  </p:childTnLst>
                                </p:cTn>
                              </p:par>
                            </p:childTnLst>
                          </p:cTn>
                        </p:par>
                        <p:par>
                          <p:cTn id="140" fill="hold">
                            <p:stCondLst>
                              <p:cond delay="16500"/>
                            </p:stCondLst>
                            <p:childTnLst>
                              <p:par>
                                <p:cTn id="141" presetID="22" presetClass="entr" presetSubtype="8" fill="hold" grpId="0" nodeType="afterEffect">
                                  <p:stCondLst>
                                    <p:cond delay="0"/>
                                  </p:stCondLst>
                                  <p:childTnLst>
                                    <p:set>
                                      <p:cBhvr>
                                        <p:cTn id="142" dur="1" fill="hold">
                                          <p:stCondLst>
                                            <p:cond delay="0"/>
                                          </p:stCondLst>
                                        </p:cTn>
                                        <p:tgtEl>
                                          <p:spTgt spid="110"/>
                                        </p:tgtEl>
                                        <p:attrNameLst>
                                          <p:attrName>style.visibility</p:attrName>
                                        </p:attrNameLst>
                                      </p:cBhvr>
                                      <p:to>
                                        <p:strVal val="visible"/>
                                      </p:to>
                                    </p:set>
                                    <p:animEffect transition="in" filter="wipe(left)">
                                      <p:cBhvr>
                                        <p:cTn id="143" dur="10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2" grpId="0" animBg="1"/>
      <p:bldP spid="55" grpId="0" animBg="1"/>
      <p:bldP spid="56" grpId="0" animBg="1"/>
      <p:bldP spid="57" grpId="0" animBg="1"/>
      <p:bldP spid="58" grpId="0" animBg="1"/>
      <p:bldP spid="59" grpId="0" animBg="1"/>
      <p:bldP spid="6164" grpId="0" animBg="1"/>
      <p:bldP spid="6165" grpId="0" animBg="1"/>
      <p:bldP spid="67" grpId="0" animBg="1"/>
      <p:bldP spid="68" grpId="0" animBg="1"/>
      <p:bldP spid="69" grpId="0" animBg="1"/>
      <p:bldP spid="70" grpId="0" animBg="1"/>
      <p:bldP spid="71" grpId="0" animBg="1"/>
      <p:bldP spid="73" grpId="0"/>
      <p:bldP spid="74" grpId="0"/>
      <p:bldP spid="75" grpId="0"/>
      <p:bldP spid="76" grpId="0"/>
      <p:bldP spid="77" grpId="0"/>
      <p:bldP spid="78" grpId="0"/>
      <p:bldP spid="6167" grpId="0"/>
      <p:bldP spid="80" grpId="0"/>
      <p:bldP spid="81" grpId="0"/>
      <p:bldP spid="82" grpId="0"/>
      <p:bldP spid="83" grpId="0"/>
      <p:bldP spid="84" grpId="0"/>
      <p:bldP spid="87" grpId="0" animBg="1"/>
      <p:bldP spid="100" grpId="0" animBg="1"/>
      <p:bldP spid="109" grpId="0" animBg="1"/>
      <p:bldP spid="1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27</a:t>
            </a:fld>
            <a:endParaRPr lang="zh-CN" altLang="en-US"/>
          </a:p>
        </p:txBody>
      </p:sp>
      <p:grpSp>
        <p:nvGrpSpPr>
          <p:cNvPr id="112" name="组合 111"/>
          <p:cNvGrpSpPr/>
          <p:nvPr/>
        </p:nvGrpSpPr>
        <p:grpSpPr>
          <a:xfrm>
            <a:off x="2677823" y="1015896"/>
            <a:ext cx="1920043" cy="3302157"/>
            <a:chOff x="2734684" y="1015896"/>
            <a:chExt cx="1920043" cy="3302157"/>
          </a:xfrm>
        </p:grpSpPr>
        <p:grpSp>
          <p:nvGrpSpPr>
            <p:cNvPr id="115" name="组合 114"/>
            <p:cNvGrpSpPr/>
            <p:nvPr/>
          </p:nvGrpSpPr>
          <p:grpSpPr>
            <a:xfrm>
              <a:off x="2734684" y="1015896"/>
              <a:ext cx="1920043" cy="3302157"/>
              <a:chOff x="2685756" y="1069793"/>
              <a:chExt cx="1920043" cy="3302157"/>
            </a:xfrm>
          </p:grpSpPr>
          <p:grpSp>
            <p:nvGrpSpPr>
              <p:cNvPr id="118" name="组合 117"/>
              <p:cNvGrpSpPr/>
              <p:nvPr/>
            </p:nvGrpSpPr>
            <p:grpSpPr>
              <a:xfrm>
                <a:off x="2772798" y="1085825"/>
                <a:ext cx="1685339" cy="3286125"/>
                <a:chOff x="2772798" y="1085825"/>
                <a:chExt cx="1685339" cy="3286125"/>
              </a:xfrm>
            </p:grpSpPr>
            <p:sp>
              <p:nvSpPr>
                <p:cNvPr id="127" name="圆角矩形 126"/>
                <p:cNvSpPr/>
                <p:nvPr/>
              </p:nvSpPr>
              <p:spPr>
                <a:xfrm>
                  <a:off x="2772798" y="1085825"/>
                  <a:ext cx="1685339"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28" name="矩形 127"/>
                <p:cNvSpPr/>
                <p:nvPr/>
              </p:nvSpPr>
              <p:spPr>
                <a:xfrm>
                  <a:off x="2869346" y="2352650"/>
                  <a:ext cx="1476375" cy="628650"/>
                </a:xfrm>
                <a:prstGeom prst="rect">
                  <a:avLst/>
                </a:prstGeom>
                <a:solidFill>
                  <a:srgbClr val="BD392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29" name="矩形 128"/>
                <p:cNvSpPr/>
                <p:nvPr/>
              </p:nvSpPr>
              <p:spPr>
                <a:xfrm>
                  <a:off x="2869346"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0" name="矩形 129"/>
                <p:cNvSpPr/>
                <p:nvPr/>
              </p:nvSpPr>
              <p:spPr>
                <a:xfrm rot="10800000">
                  <a:off x="2869346"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2" name="文本框 40"/>
                <p:cNvSpPr txBox="1"/>
                <p:nvPr/>
              </p:nvSpPr>
              <p:spPr>
                <a:xfrm>
                  <a:off x="3253350" y="2367921"/>
                  <a:ext cx="708368" cy="623248"/>
                </a:xfrm>
                <a:prstGeom prst="rect">
                  <a:avLst/>
                </a:prstGeom>
                <a:noFill/>
              </p:spPr>
              <p:txBody>
                <a:bodyPr wrap="none" lIns="68580" tIns="34290" rIns="68580" bIns="34290"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19" name="组合 118"/>
              <p:cNvGrpSpPr/>
              <p:nvPr/>
            </p:nvGrpSpPr>
            <p:grpSpPr>
              <a:xfrm flipV="1">
                <a:off x="2701713" y="1069793"/>
                <a:ext cx="1904086" cy="874883"/>
                <a:chOff x="894195" y="2095454"/>
                <a:chExt cx="4500232" cy="1850943"/>
              </a:xfrm>
            </p:grpSpPr>
            <p:sp>
              <p:nvSpPr>
                <p:cNvPr id="124" name="椭圆 123"/>
                <p:cNvSpPr/>
                <p:nvPr/>
              </p:nvSpPr>
              <p:spPr>
                <a:xfrm>
                  <a:off x="894195" y="2095454"/>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5" name="椭圆 124"/>
                <p:cNvSpPr/>
                <p:nvPr/>
              </p:nvSpPr>
              <p:spPr>
                <a:xfrm>
                  <a:off x="999759" y="2835568"/>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6" name="矩形 125"/>
                <p:cNvSpPr/>
                <p:nvPr/>
              </p:nvSpPr>
              <p:spPr>
                <a:xfrm>
                  <a:off x="1290384" y="2581117"/>
                  <a:ext cx="3489354" cy="9531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20" name="组合 119"/>
              <p:cNvGrpSpPr/>
              <p:nvPr/>
            </p:nvGrpSpPr>
            <p:grpSpPr>
              <a:xfrm flipV="1">
                <a:off x="2685756" y="3363838"/>
                <a:ext cx="1871345" cy="885094"/>
                <a:chOff x="856481" y="1960913"/>
                <a:chExt cx="4422850" cy="1872546"/>
              </a:xfrm>
            </p:grpSpPr>
            <p:sp>
              <p:nvSpPr>
                <p:cNvPr id="121" name="椭圆 120"/>
                <p:cNvSpPr/>
                <p:nvPr/>
              </p:nvSpPr>
              <p:spPr>
                <a:xfrm>
                  <a:off x="856481" y="1960913"/>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2" name="椭圆 121"/>
                <p:cNvSpPr/>
                <p:nvPr/>
              </p:nvSpPr>
              <p:spPr>
                <a:xfrm>
                  <a:off x="884663" y="2722628"/>
                  <a:ext cx="4394668" cy="1110831"/>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3" name="矩形 122"/>
                <p:cNvSpPr/>
                <p:nvPr/>
              </p:nvSpPr>
              <p:spPr>
                <a:xfrm>
                  <a:off x="1362491" y="2421297"/>
                  <a:ext cx="3489354" cy="9531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sp>
          <p:nvSpPr>
            <p:cNvPr id="114" name="Freeform 147"/>
            <p:cNvSpPr>
              <a:spLocks noEditPoints="1"/>
            </p:cNvSpPr>
            <p:nvPr/>
          </p:nvSpPr>
          <p:spPr bwMode="auto">
            <a:xfrm>
              <a:off x="3516880" y="3602925"/>
              <a:ext cx="181304" cy="28633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7F7F7F"/>
            </a:solidFill>
            <a:ln>
              <a:noFill/>
            </a:ln>
          </p:spPr>
          <p:txBody>
            <a:bodyPr vert="horz" wrap="square" lIns="68580" tIns="34290" rIns="68580" bIns="34290" numCol="1" anchor="t" anchorCtr="0" compatLnSpc="1"/>
            <a:lstStyle/>
            <a:p>
              <a:endParaRPr lang="zh-CN" altLang="en-US"/>
            </a:p>
          </p:txBody>
        </p:sp>
      </p:grpSp>
      <p:grpSp>
        <p:nvGrpSpPr>
          <p:cNvPr id="133" name="组合 132"/>
          <p:cNvGrpSpPr/>
          <p:nvPr/>
        </p:nvGrpSpPr>
        <p:grpSpPr>
          <a:xfrm>
            <a:off x="850335" y="1015896"/>
            <a:ext cx="1904086" cy="3302157"/>
            <a:chOff x="850335" y="1069793"/>
            <a:chExt cx="1904086" cy="3302157"/>
          </a:xfrm>
        </p:grpSpPr>
        <p:grpSp>
          <p:nvGrpSpPr>
            <p:cNvPr id="134" name="组合 133"/>
            <p:cNvGrpSpPr/>
            <p:nvPr/>
          </p:nvGrpSpPr>
          <p:grpSpPr>
            <a:xfrm>
              <a:off x="895000" y="1085825"/>
              <a:ext cx="1859421" cy="3286125"/>
              <a:chOff x="895000" y="1085825"/>
              <a:chExt cx="1859421" cy="3286125"/>
            </a:xfrm>
          </p:grpSpPr>
          <p:grpSp>
            <p:nvGrpSpPr>
              <p:cNvPr id="141" name="组合 140"/>
              <p:cNvGrpSpPr/>
              <p:nvPr/>
            </p:nvGrpSpPr>
            <p:grpSpPr>
              <a:xfrm>
                <a:off x="971600" y="1085825"/>
                <a:ext cx="1706223" cy="3286125"/>
                <a:chOff x="971600" y="1085825"/>
                <a:chExt cx="1706223" cy="3286125"/>
              </a:xfrm>
            </p:grpSpPr>
            <p:sp>
              <p:nvSpPr>
                <p:cNvPr id="147" name="圆角矩形 146"/>
                <p:cNvSpPr/>
                <p:nvPr/>
              </p:nvSpPr>
              <p:spPr>
                <a:xfrm>
                  <a:off x="971600" y="1085825"/>
                  <a:ext cx="1706223"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8" name="矩形 147"/>
                <p:cNvSpPr/>
                <p:nvPr/>
              </p:nvSpPr>
              <p:spPr>
                <a:xfrm>
                  <a:off x="1104900" y="2352650"/>
                  <a:ext cx="1476375" cy="628650"/>
                </a:xfrm>
                <a:prstGeom prst="rect">
                  <a:avLst/>
                </a:prstGeom>
                <a:solidFill>
                  <a:srgbClr val="BD392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9" name="矩形 148"/>
                <p:cNvSpPr/>
                <p:nvPr/>
              </p:nvSpPr>
              <p:spPr>
                <a:xfrm>
                  <a:off x="1104900"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50" name="矩形 149"/>
                <p:cNvSpPr/>
                <p:nvPr/>
              </p:nvSpPr>
              <p:spPr>
                <a:xfrm rot="10800000">
                  <a:off x="1104900"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52" name="文本框 18"/>
                <p:cNvSpPr txBox="1"/>
                <p:nvPr/>
              </p:nvSpPr>
              <p:spPr>
                <a:xfrm>
                  <a:off x="1488905" y="2367921"/>
                  <a:ext cx="708367" cy="623248"/>
                </a:xfrm>
                <a:prstGeom prst="rect">
                  <a:avLst/>
                </a:prstGeom>
                <a:noFill/>
              </p:spPr>
              <p:txBody>
                <a:bodyPr wrap="none" lIns="68580" tIns="34290" rIns="68580" bIns="34290"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42" name="组合 141"/>
              <p:cNvGrpSpPr/>
              <p:nvPr/>
            </p:nvGrpSpPr>
            <p:grpSpPr>
              <a:xfrm flipV="1">
                <a:off x="895000" y="3380859"/>
                <a:ext cx="1859421" cy="835205"/>
                <a:chOff x="837732" y="2078700"/>
                <a:chExt cx="4394668" cy="1766999"/>
              </a:xfrm>
            </p:grpSpPr>
            <p:sp>
              <p:nvSpPr>
                <p:cNvPr id="144" name="椭圆 143"/>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45" name="椭圆 144"/>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46" name="矩形 145"/>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43" name="Freeform 123"/>
              <p:cNvSpPr>
                <a:spLocks noEditPoints="1"/>
              </p:cNvSpPr>
              <p:nvPr/>
            </p:nvSpPr>
            <p:spPr bwMode="auto">
              <a:xfrm>
                <a:off x="1724297" y="3618331"/>
                <a:ext cx="237583" cy="264776"/>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1">
                  <a:lumMod val="50000"/>
                </a:schemeClr>
              </a:solidFill>
              <a:ln>
                <a:noFill/>
              </a:ln>
            </p:spPr>
            <p:txBody>
              <a:bodyPr vert="horz" wrap="square" lIns="68580" tIns="34290" rIns="68580" bIns="34290" numCol="1" anchor="t" anchorCtr="0" compatLnSpc="1"/>
              <a:lstStyle/>
              <a:p>
                <a:endParaRPr lang="zh-CN" altLang="en-US"/>
              </a:p>
            </p:txBody>
          </p:sp>
        </p:grpSp>
        <p:grpSp>
          <p:nvGrpSpPr>
            <p:cNvPr id="135" name="组合 134"/>
            <p:cNvGrpSpPr/>
            <p:nvPr/>
          </p:nvGrpSpPr>
          <p:grpSpPr>
            <a:xfrm flipV="1">
              <a:off x="850335" y="1069793"/>
              <a:ext cx="1859421" cy="835205"/>
              <a:chOff x="837732" y="2078700"/>
              <a:chExt cx="4394668" cy="1766999"/>
            </a:xfrm>
          </p:grpSpPr>
          <p:sp>
            <p:nvSpPr>
              <p:cNvPr id="138" name="椭圆 137"/>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39" name="椭圆 138"/>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40" name="矩形 139"/>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153" name="组合 152"/>
          <p:cNvGrpSpPr/>
          <p:nvPr/>
        </p:nvGrpSpPr>
        <p:grpSpPr>
          <a:xfrm>
            <a:off x="4507897" y="1015896"/>
            <a:ext cx="1906921" cy="3286125"/>
            <a:chOff x="4463204" y="1085825"/>
            <a:chExt cx="1906921" cy="3286125"/>
          </a:xfrm>
        </p:grpSpPr>
        <p:grpSp>
          <p:nvGrpSpPr>
            <p:cNvPr id="154" name="组合 153"/>
            <p:cNvGrpSpPr/>
            <p:nvPr/>
          </p:nvGrpSpPr>
          <p:grpSpPr>
            <a:xfrm>
              <a:off x="4510704" y="1085825"/>
              <a:ext cx="1859421" cy="3286125"/>
              <a:chOff x="4458137" y="1085825"/>
              <a:chExt cx="1859421" cy="3286125"/>
            </a:xfrm>
          </p:grpSpPr>
          <p:grpSp>
            <p:nvGrpSpPr>
              <p:cNvPr id="160" name="组合 159"/>
              <p:cNvGrpSpPr/>
              <p:nvPr/>
            </p:nvGrpSpPr>
            <p:grpSpPr>
              <a:xfrm>
                <a:off x="4489744" y="1085825"/>
                <a:ext cx="1701208" cy="3286125"/>
                <a:chOff x="4489744" y="1085825"/>
                <a:chExt cx="1701208" cy="3286125"/>
              </a:xfrm>
            </p:grpSpPr>
            <p:sp>
              <p:nvSpPr>
                <p:cNvPr id="167" name="圆角矩形 166"/>
                <p:cNvSpPr/>
                <p:nvPr/>
              </p:nvSpPr>
              <p:spPr>
                <a:xfrm>
                  <a:off x="4489744" y="1085825"/>
                  <a:ext cx="1701208"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68" name="矩形 167"/>
                <p:cNvSpPr/>
                <p:nvPr/>
              </p:nvSpPr>
              <p:spPr>
                <a:xfrm>
                  <a:off x="4649660" y="2352650"/>
                  <a:ext cx="1476375" cy="628650"/>
                </a:xfrm>
                <a:prstGeom prst="rect">
                  <a:avLst/>
                </a:prstGeom>
                <a:solidFill>
                  <a:srgbClr val="BD392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69" name="矩形 168"/>
                <p:cNvSpPr/>
                <p:nvPr/>
              </p:nvSpPr>
              <p:spPr>
                <a:xfrm>
                  <a:off x="4649660"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0" name="矩形 169"/>
                <p:cNvSpPr/>
                <p:nvPr/>
              </p:nvSpPr>
              <p:spPr>
                <a:xfrm rot="10800000">
                  <a:off x="4649660"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2" name="文本框 57"/>
                <p:cNvSpPr txBox="1"/>
                <p:nvPr/>
              </p:nvSpPr>
              <p:spPr>
                <a:xfrm>
                  <a:off x="5033664" y="2367921"/>
                  <a:ext cx="708368" cy="623248"/>
                </a:xfrm>
                <a:prstGeom prst="rect">
                  <a:avLst/>
                </a:prstGeom>
                <a:noFill/>
              </p:spPr>
              <p:txBody>
                <a:bodyPr wrap="none" lIns="68580" tIns="34290" rIns="68580" bIns="34290"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61" name="组合 160"/>
              <p:cNvGrpSpPr/>
              <p:nvPr/>
            </p:nvGrpSpPr>
            <p:grpSpPr>
              <a:xfrm flipV="1">
                <a:off x="4458137" y="1117390"/>
                <a:ext cx="1859421" cy="835205"/>
                <a:chOff x="837732" y="2078700"/>
                <a:chExt cx="4394668" cy="1766999"/>
              </a:xfrm>
            </p:grpSpPr>
            <p:sp>
              <p:nvSpPr>
                <p:cNvPr id="164" name="椭圆 163"/>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65" name="椭圆 164"/>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66" name="矩形 165"/>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155" name="组合 154"/>
            <p:cNvGrpSpPr/>
            <p:nvPr/>
          </p:nvGrpSpPr>
          <p:grpSpPr>
            <a:xfrm flipV="1">
              <a:off x="4463204" y="3358053"/>
              <a:ext cx="1859421" cy="835205"/>
              <a:chOff x="837732" y="2078700"/>
              <a:chExt cx="4394668" cy="1766999"/>
            </a:xfrm>
          </p:grpSpPr>
          <p:sp>
            <p:nvSpPr>
              <p:cNvPr id="157" name="椭圆 156"/>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58" name="椭圆 157"/>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59" name="矩形 158"/>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56" name="Freeform 203"/>
            <p:cNvSpPr>
              <a:spLocks noEditPoints="1"/>
            </p:cNvSpPr>
            <p:nvPr/>
          </p:nvSpPr>
          <p:spPr bwMode="auto">
            <a:xfrm>
              <a:off x="5277188" y="3672945"/>
              <a:ext cx="221318" cy="216317"/>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7F7F7F"/>
            </a:solidFill>
            <a:ln>
              <a:noFill/>
            </a:ln>
          </p:spPr>
          <p:txBody>
            <a:bodyPr vert="horz" wrap="square" lIns="68580" tIns="34290" rIns="68580" bIns="34290" numCol="1" anchor="t" anchorCtr="0" compatLnSpc="1"/>
            <a:lstStyle/>
            <a:p>
              <a:endParaRPr lang="zh-CN" altLang="en-US"/>
            </a:p>
          </p:txBody>
        </p:sp>
      </p:grpSp>
      <p:grpSp>
        <p:nvGrpSpPr>
          <p:cNvPr id="173" name="组合 172"/>
          <p:cNvGrpSpPr/>
          <p:nvPr/>
        </p:nvGrpSpPr>
        <p:grpSpPr>
          <a:xfrm>
            <a:off x="6312520" y="1015896"/>
            <a:ext cx="1859421" cy="3286125"/>
            <a:chOff x="6238452" y="1085825"/>
            <a:chExt cx="1859421" cy="3286125"/>
          </a:xfrm>
        </p:grpSpPr>
        <p:sp>
          <p:nvSpPr>
            <p:cNvPr id="174" name="圆角矩形 173"/>
            <p:cNvSpPr/>
            <p:nvPr/>
          </p:nvSpPr>
          <p:spPr>
            <a:xfrm>
              <a:off x="6317559" y="1085825"/>
              <a:ext cx="1638818"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5" name="矩形 174"/>
            <p:cNvSpPr/>
            <p:nvPr/>
          </p:nvSpPr>
          <p:spPr>
            <a:xfrm>
              <a:off x="6429975" y="2352650"/>
              <a:ext cx="1476375" cy="628650"/>
            </a:xfrm>
            <a:prstGeom prst="rect">
              <a:avLst/>
            </a:prstGeom>
            <a:solidFill>
              <a:srgbClr val="BD392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6" name="矩形 175"/>
            <p:cNvSpPr/>
            <p:nvPr/>
          </p:nvSpPr>
          <p:spPr>
            <a:xfrm>
              <a:off x="6429975"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7" name="矩形 176"/>
            <p:cNvSpPr/>
            <p:nvPr/>
          </p:nvSpPr>
          <p:spPr>
            <a:xfrm rot="10800000">
              <a:off x="6429975"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78" name="组合 177"/>
            <p:cNvGrpSpPr/>
            <p:nvPr/>
          </p:nvGrpSpPr>
          <p:grpSpPr>
            <a:xfrm flipV="1">
              <a:off x="6238452" y="1117390"/>
              <a:ext cx="1859421" cy="835205"/>
              <a:chOff x="837732" y="2078700"/>
              <a:chExt cx="4394668" cy="1766999"/>
            </a:xfrm>
          </p:grpSpPr>
          <p:sp>
            <p:nvSpPr>
              <p:cNvPr id="188" name="椭圆 187"/>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89" name="椭圆 188"/>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90" name="矩形 189"/>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82" name="组合 181"/>
            <p:cNvGrpSpPr/>
            <p:nvPr/>
          </p:nvGrpSpPr>
          <p:grpSpPr>
            <a:xfrm flipV="1">
              <a:off x="6238452" y="3358053"/>
              <a:ext cx="1859421" cy="835205"/>
              <a:chOff x="837732" y="2078700"/>
              <a:chExt cx="4394668" cy="1766999"/>
            </a:xfrm>
          </p:grpSpPr>
          <p:sp>
            <p:nvSpPr>
              <p:cNvPr id="185" name="椭圆 184"/>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86" name="椭圆 185"/>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87" name="矩形 186"/>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83" name="文本框 74"/>
            <p:cNvSpPr txBox="1"/>
            <p:nvPr/>
          </p:nvSpPr>
          <p:spPr>
            <a:xfrm>
              <a:off x="6813979" y="2367921"/>
              <a:ext cx="708368" cy="623248"/>
            </a:xfrm>
            <a:prstGeom prst="rect">
              <a:avLst/>
            </a:prstGeom>
            <a:noFill/>
          </p:spPr>
          <p:txBody>
            <a:bodyPr wrap="none" lIns="68580" tIns="34290" rIns="68580" bIns="34290"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84" name="Freeform 142"/>
            <p:cNvSpPr>
              <a:spLocks noEditPoints="1"/>
            </p:cNvSpPr>
            <p:nvPr/>
          </p:nvSpPr>
          <p:spPr bwMode="auto">
            <a:xfrm>
              <a:off x="7016242" y="3618331"/>
              <a:ext cx="303842" cy="291339"/>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rgbClr val="7F7F7F"/>
            </a:solidFill>
            <a:ln>
              <a:noFill/>
            </a:ln>
          </p:spPr>
          <p:txBody>
            <a:bodyPr vert="horz" wrap="square" lIns="68580" tIns="34290" rIns="68580" bIns="34290" numCol="1" anchor="t" anchorCtr="0" compatLnSpc="1"/>
            <a:lstStyle/>
            <a:p>
              <a:endParaRPr lang="zh-CN" altLang="en-US"/>
            </a:p>
          </p:txBody>
        </p:sp>
      </p:grpSp>
      <p:grpSp>
        <p:nvGrpSpPr>
          <p:cNvPr id="191" name="组合 190"/>
          <p:cNvGrpSpPr/>
          <p:nvPr/>
        </p:nvGrpSpPr>
        <p:grpSpPr>
          <a:xfrm>
            <a:off x="2370145" y="1478155"/>
            <a:ext cx="679223" cy="152400"/>
            <a:chOff x="2819400" y="387818"/>
            <a:chExt cx="1384660" cy="310682"/>
          </a:xfrm>
        </p:grpSpPr>
        <p:sp>
          <p:nvSpPr>
            <p:cNvPr id="192" name="椭圆 191"/>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椭圆 192"/>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圆角矩形 193"/>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圆角矩形 194"/>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6" name="组合 195"/>
          <p:cNvGrpSpPr/>
          <p:nvPr/>
        </p:nvGrpSpPr>
        <p:grpSpPr>
          <a:xfrm>
            <a:off x="2370145" y="3728429"/>
            <a:ext cx="679223" cy="152400"/>
            <a:chOff x="2819400" y="387818"/>
            <a:chExt cx="1384660" cy="310682"/>
          </a:xfrm>
        </p:grpSpPr>
        <p:sp>
          <p:nvSpPr>
            <p:cNvPr id="197" name="椭圆 196"/>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椭圆 197"/>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圆角矩形 198"/>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圆角矩形 199"/>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1" name="组合 200"/>
          <p:cNvGrpSpPr/>
          <p:nvPr/>
        </p:nvGrpSpPr>
        <p:grpSpPr>
          <a:xfrm>
            <a:off x="4171093" y="1478155"/>
            <a:ext cx="679223" cy="152400"/>
            <a:chOff x="2819400" y="387818"/>
            <a:chExt cx="1384660" cy="310682"/>
          </a:xfrm>
        </p:grpSpPr>
        <p:sp>
          <p:nvSpPr>
            <p:cNvPr id="202" name="椭圆 201"/>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椭圆 202"/>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圆角矩形 203"/>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圆角矩形 204"/>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6" name="组合 205"/>
          <p:cNvGrpSpPr/>
          <p:nvPr/>
        </p:nvGrpSpPr>
        <p:grpSpPr>
          <a:xfrm>
            <a:off x="4171093" y="3728429"/>
            <a:ext cx="679223" cy="152400"/>
            <a:chOff x="2819400" y="387818"/>
            <a:chExt cx="1384660" cy="310682"/>
          </a:xfrm>
        </p:grpSpPr>
        <p:sp>
          <p:nvSpPr>
            <p:cNvPr id="207" name="椭圆 206"/>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椭圆 207"/>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圆角矩形 208"/>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圆角矩形 209"/>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1" name="组合 210"/>
          <p:cNvGrpSpPr/>
          <p:nvPr/>
        </p:nvGrpSpPr>
        <p:grpSpPr>
          <a:xfrm>
            <a:off x="5943466" y="1478155"/>
            <a:ext cx="679223" cy="152400"/>
            <a:chOff x="2819400" y="387818"/>
            <a:chExt cx="1384660" cy="310682"/>
          </a:xfrm>
        </p:grpSpPr>
        <p:sp>
          <p:nvSpPr>
            <p:cNvPr id="212" name="椭圆 211"/>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椭圆 212"/>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圆角矩形 213"/>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圆角矩形 214"/>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6" name="组合 215"/>
          <p:cNvGrpSpPr/>
          <p:nvPr/>
        </p:nvGrpSpPr>
        <p:grpSpPr>
          <a:xfrm>
            <a:off x="5943466" y="3728429"/>
            <a:ext cx="679223" cy="152400"/>
            <a:chOff x="2819400" y="387818"/>
            <a:chExt cx="1384660" cy="310682"/>
          </a:xfrm>
        </p:grpSpPr>
        <p:sp>
          <p:nvSpPr>
            <p:cNvPr id="217" name="椭圆 216"/>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椭圆 217"/>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圆角矩形 218"/>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圆角矩形 219"/>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1" name="Content Placeholder 2"/>
          <p:cNvSpPr txBox="1"/>
          <p:nvPr/>
        </p:nvSpPr>
        <p:spPr bwMode="auto">
          <a:xfrm>
            <a:off x="1106514" y="1765264"/>
            <a:ext cx="1493877" cy="46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defTabSz="685165">
              <a:spcBef>
                <a:spcPct val="20000"/>
              </a:spcBef>
              <a:defRPr/>
            </a:pP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输入简单的文字概述里输入简单文字这里输入简单的文字概述里输入简单</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文</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222" name="矩形 221"/>
          <p:cNvSpPr/>
          <p:nvPr/>
        </p:nvSpPr>
        <p:spPr>
          <a:xfrm>
            <a:off x="1295776" y="1264612"/>
            <a:ext cx="1107996" cy="276999"/>
          </a:xfrm>
          <a:prstGeom prst="rect">
            <a:avLst/>
          </a:prstGeom>
        </p:spPr>
        <p:txBody>
          <a:bodyPr wrap="none">
            <a:spAutoFit/>
          </a:body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输入你的标题</a:t>
            </a:r>
            <a:endParaRPr lang="en-US" altLang="zh-CN"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223" name="Content Placeholder 2"/>
          <p:cNvSpPr txBox="1"/>
          <p:nvPr/>
        </p:nvSpPr>
        <p:spPr bwMode="auto">
          <a:xfrm>
            <a:off x="2866042" y="1765264"/>
            <a:ext cx="1493877" cy="46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defTabSz="685165">
              <a:spcBef>
                <a:spcPct val="20000"/>
              </a:spcBef>
              <a:defRPr/>
            </a:pP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输入简单的文字概述里输入简单文字这里输入简单的文字概述里输入简单</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文</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224" name="矩形 223"/>
          <p:cNvSpPr/>
          <p:nvPr/>
        </p:nvSpPr>
        <p:spPr>
          <a:xfrm>
            <a:off x="3055304" y="1264612"/>
            <a:ext cx="1107996" cy="276999"/>
          </a:xfrm>
          <a:prstGeom prst="rect">
            <a:avLst/>
          </a:prstGeom>
        </p:spPr>
        <p:txBody>
          <a:bodyPr wrap="none">
            <a:spAutoFit/>
          </a:body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输入你的标题</a:t>
            </a:r>
            <a:endParaRPr lang="en-US" altLang="zh-CN"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225" name="Content Placeholder 2"/>
          <p:cNvSpPr txBox="1"/>
          <p:nvPr/>
        </p:nvSpPr>
        <p:spPr bwMode="auto">
          <a:xfrm>
            <a:off x="4694842" y="1765264"/>
            <a:ext cx="1493877" cy="46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defTabSz="685165">
              <a:spcBef>
                <a:spcPct val="20000"/>
              </a:spcBef>
              <a:defRPr/>
            </a:pP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输入简单的文字概述里输入简单文字这里输入简单的文字概述里输入简单</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文</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226" name="矩形 225"/>
          <p:cNvSpPr/>
          <p:nvPr/>
        </p:nvSpPr>
        <p:spPr>
          <a:xfrm>
            <a:off x="4884104" y="1264612"/>
            <a:ext cx="1107996" cy="276999"/>
          </a:xfrm>
          <a:prstGeom prst="rect">
            <a:avLst/>
          </a:prstGeom>
        </p:spPr>
        <p:txBody>
          <a:bodyPr wrap="none">
            <a:spAutoFit/>
          </a:body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输入你的标题</a:t>
            </a:r>
            <a:endParaRPr lang="en-US" altLang="zh-CN"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227" name="Content Placeholder 2"/>
          <p:cNvSpPr txBox="1"/>
          <p:nvPr/>
        </p:nvSpPr>
        <p:spPr bwMode="auto">
          <a:xfrm>
            <a:off x="6495933" y="1765264"/>
            <a:ext cx="1493877" cy="46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defTabSz="685165">
              <a:spcBef>
                <a:spcPct val="20000"/>
              </a:spcBef>
              <a:defRPr/>
            </a:pP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输入简单的文字概述里输入简单文字这里输入简单的文字概述里输入简单</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文</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228" name="矩形 227"/>
          <p:cNvSpPr/>
          <p:nvPr/>
        </p:nvSpPr>
        <p:spPr>
          <a:xfrm>
            <a:off x="6685195" y="1264612"/>
            <a:ext cx="1107996" cy="276999"/>
          </a:xfrm>
          <a:prstGeom prst="rect">
            <a:avLst/>
          </a:prstGeom>
        </p:spPr>
        <p:txBody>
          <a:bodyPr wrap="none">
            <a:spAutoFit/>
          </a:body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输入你的标题</a:t>
            </a:r>
            <a:endParaRPr lang="en-US" altLang="zh-CN"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108" name="矩形 107"/>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109" name="直接连接符 108"/>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3"/>
                                        </p:tgtEl>
                                        <p:attrNameLst>
                                          <p:attrName>style.visibility</p:attrName>
                                        </p:attrNameLst>
                                      </p:cBhvr>
                                      <p:to>
                                        <p:strVal val="visible"/>
                                      </p:to>
                                    </p:set>
                                    <p:anim calcmode="lin" valueType="num">
                                      <p:cBhvr additive="base">
                                        <p:cTn id="7" dur="500" fill="hold"/>
                                        <p:tgtEl>
                                          <p:spTgt spid="133"/>
                                        </p:tgtEl>
                                        <p:attrNameLst>
                                          <p:attrName>ppt_x</p:attrName>
                                        </p:attrNameLst>
                                      </p:cBhvr>
                                      <p:tavLst>
                                        <p:tav tm="0">
                                          <p:val>
                                            <p:strVal val="#ppt_x"/>
                                          </p:val>
                                        </p:tav>
                                        <p:tav tm="100000">
                                          <p:val>
                                            <p:strVal val="#ppt_x"/>
                                          </p:val>
                                        </p:tav>
                                      </p:tavLst>
                                    </p:anim>
                                    <p:anim calcmode="lin" valueType="num">
                                      <p:cBhvr additive="base">
                                        <p:cTn id="8" dur="500" fill="hold"/>
                                        <p:tgtEl>
                                          <p:spTgt spid="13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22"/>
                                        </p:tgtEl>
                                        <p:attrNameLst>
                                          <p:attrName>style.visibility</p:attrName>
                                        </p:attrNameLst>
                                      </p:cBhvr>
                                      <p:to>
                                        <p:strVal val="visible"/>
                                      </p:to>
                                    </p:set>
                                    <p:animEffect transition="in" filter="fade">
                                      <p:cBhvr>
                                        <p:cTn id="12" dur="500"/>
                                        <p:tgtEl>
                                          <p:spTgt spid="222"/>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21"/>
                                        </p:tgtEl>
                                        <p:attrNameLst>
                                          <p:attrName>style.visibility</p:attrName>
                                        </p:attrNameLst>
                                      </p:cBhvr>
                                      <p:to>
                                        <p:strVal val="visible"/>
                                      </p:to>
                                    </p:set>
                                    <p:animEffect transition="in" filter="fade">
                                      <p:cBhvr>
                                        <p:cTn id="16" dur="500"/>
                                        <p:tgtEl>
                                          <p:spTgt spid="221"/>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191"/>
                                        </p:tgtEl>
                                        <p:attrNameLst>
                                          <p:attrName>style.visibility</p:attrName>
                                        </p:attrNameLst>
                                      </p:cBhvr>
                                      <p:to>
                                        <p:strVal val="visible"/>
                                      </p:to>
                                    </p:set>
                                    <p:animEffect transition="in" filter="wipe(left)">
                                      <p:cBhvr>
                                        <p:cTn id="20" dur="500"/>
                                        <p:tgtEl>
                                          <p:spTgt spid="191"/>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96"/>
                                        </p:tgtEl>
                                        <p:attrNameLst>
                                          <p:attrName>style.visibility</p:attrName>
                                        </p:attrNameLst>
                                      </p:cBhvr>
                                      <p:to>
                                        <p:strVal val="visible"/>
                                      </p:to>
                                    </p:set>
                                    <p:animEffect transition="in" filter="wipe(left)">
                                      <p:cBhvr>
                                        <p:cTn id="24" dur="500"/>
                                        <p:tgtEl>
                                          <p:spTgt spid="196"/>
                                        </p:tgtEl>
                                      </p:cBhvr>
                                    </p:animEffect>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112"/>
                                        </p:tgtEl>
                                        <p:attrNameLst>
                                          <p:attrName>style.visibility</p:attrName>
                                        </p:attrNameLst>
                                      </p:cBhvr>
                                      <p:to>
                                        <p:strVal val="visible"/>
                                      </p:to>
                                    </p:set>
                                    <p:anim calcmode="lin" valueType="num">
                                      <p:cBhvr additive="base">
                                        <p:cTn id="28" dur="500" fill="hold"/>
                                        <p:tgtEl>
                                          <p:spTgt spid="112"/>
                                        </p:tgtEl>
                                        <p:attrNameLst>
                                          <p:attrName>ppt_x</p:attrName>
                                        </p:attrNameLst>
                                      </p:cBhvr>
                                      <p:tavLst>
                                        <p:tav tm="0">
                                          <p:val>
                                            <p:strVal val="1+#ppt_w/2"/>
                                          </p:val>
                                        </p:tav>
                                        <p:tav tm="100000">
                                          <p:val>
                                            <p:strVal val="#ppt_x"/>
                                          </p:val>
                                        </p:tav>
                                      </p:tavLst>
                                    </p:anim>
                                    <p:anim calcmode="lin" valueType="num">
                                      <p:cBhvr additive="base">
                                        <p:cTn id="29" dur="500" fill="hold"/>
                                        <p:tgtEl>
                                          <p:spTgt spid="112"/>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24"/>
                                        </p:tgtEl>
                                        <p:attrNameLst>
                                          <p:attrName>style.visibility</p:attrName>
                                        </p:attrNameLst>
                                      </p:cBhvr>
                                      <p:to>
                                        <p:strVal val="visible"/>
                                      </p:to>
                                    </p:set>
                                    <p:animEffect transition="in" filter="fade">
                                      <p:cBhvr>
                                        <p:cTn id="33" dur="500"/>
                                        <p:tgtEl>
                                          <p:spTgt spid="224"/>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23"/>
                                        </p:tgtEl>
                                        <p:attrNameLst>
                                          <p:attrName>style.visibility</p:attrName>
                                        </p:attrNameLst>
                                      </p:cBhvr>
                                      <p:to>
                                        <p:strVal val="visible"/>
                                      </p:to>
                                    </p:set>
                                    <p:animEffect transition="in" filter="fade">
                                      <p:cBhvr>
                                        <p:cTn id="37" dur="500"/>
                                        <p:tgtEl>
                                          <p:spTgt spid="223"/>
                                        </p:tgtEl>
                                      </p:cBhvr>
                                    </p:animEffect>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201"/>
                                        </p:tgtEl>
                                        <p:attrNameLst>
                                          <p:attrName>style.visibility</p:attrName>
                                        </p:attrNameLst>
                                      </p:cBhvr>
                                      <p:to>
                                        <p:strVal val="visible"/>
                                      </p:to>
                                    </p:set>
                                    <p:animEffect transition="in" filter="wipe(left)">
                                      <p:cBhvr>
                                        <p:cTn id="41" dur="500"/>
                                        <p:tgtEl>
                                          <p:spTgt spid="201"/>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206"/>
                                        </p:tgtEl>
                                        <p:attrNameLst>
                                          <p:attrName>style.visibility</p:attrName>
                                        </p:attrNameLst>
                                      </p:cBhvr>
                                      <p:to>
                                        <p:strVal val="visible"/>
                                      </p:to>
                                    </p:set>
                                    <p:animEffect transition="in" filter="wipe(left)">
                                      <p:cBhvr>
                                        <p:cTn id="45" dur="500"/>
                                        <p:tgtEl>
                                          <p:spTgt spid="206"/>
                                        </p:tgtEl>
                                      </p:cBhvr>
                                    </p:animEffect>
                                  </p:childTnLst>
                                </p:cTn>
                              </p:par>
                            </p:childTnLst>
                          </p:cTn>
                        </p:par>
                        <p:par>
                          <p:cTn id="46" fill="hold">
                            <p:stCondLst>
                              <p:cond delay="5000"/>
                            </p:stCondLst>
                            <p:childTnLst>
                              <p:par>
                                <p:cTn id="47" presetID="2" presetClass="entr" presetSubtype="2" fill="hold" nodeType="afterEffect">
                                  <p:stCondLst>
                                    <p:cond delay="0"/>
                                  </p:stCondLst>
                                  <p:childTnLst>
                                    <p:set>
                                      <p:cBhvr>
                                        <p:cTn id="48" dur="1" fill="hold">
                                          <p:stCondLst>
                                            <p:cond delay="0"/>
                                          </p:stCondLst>
                                        </p:cTn>
                                        <p:tgtEl>
                                          <p:spTgt spid="153"/>
                                        </p:tgtEl>
                                        <p:attrNameLst>
                                          <p:attrName>style.visibility</p:attrName>
                                        </p:attrNameLst>
                                      </p:cBhvr>
                                      <p:to>
                                        <p:strVal val="visible"/>
                                      </p:to>
                                    </p:set>
                                    <p:anim calcmode="lin" valueType="num">
                                      <p:cBhvr additive="base">
                                        <p:cTn id="49" dur="500" fill="hold"/>
                                        <p:tgtEl>
                                          <p:spTgt spid="153"/>
                                        </p:tgtEl>
                                        <p:attrNameLst>
                                          <p:attrName>ppt_x</p:attrName>
                                        </p:attrNameLst>
                                      </p:cBhvr>
                                      <p:tavLst>
                                        <p:tav tm="0">
                                          <p:val>
                                            <p:strVal val="1+#ppt_w/2"/>
                                          </p:val>
                                        </p:tav>
                                        <p:tav tm="100000">
                                          <p:val>
                                            <p:strVal val="#ppt_x"/>
                                          </p:val>
                                        </p:tav>
                                      </p:tavLst>
                                    </p:anim>
                                    <p:anim calcmode="lin" valueType="num">
                                      <p:cBhvr additive="base">
                                        <p:cTn id="50" dur="500" fill="hold"/>
                                        <p:tgtEl>
                                          <p:spTgt spid="153"/>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10" presetClass="entr" presetSubtype="0" fill="hold" grpId="0" nodeType="afterEffect">
                                  <p:stCondLst>
                                    <p:cond delay="0"/>
                                  </p:stCondLst>
                                  <p:childTnLst>
                                    <p:set>
                                      <p:cBhvr>
                                        <p:cTn id="53" dur="1" fill="hold">
                                          <p:stCondLst>
                                            <p:cond delay="0"/>
                                          </p:stCondLst>
                                        </p:cTn>
                                        <p:tgtEl>
                                          <p:spTgt spid="226"/>
                                        </p:tgtEl>
                                        <p:attrNameLst>
                                          <p:attrName>style.visibility</p:attrName>
                                        </p:attrNameLst>
                                      </p:cBhvr>
                                      <p:to>
                                        <p:strVal val="visible"/>
                                      </p:to>
                                    </p:set>
                                    <p:animEffect transition="in" filter="fade">
                                      <p:cBhvr>
                                        <p:cTn id="54" dur="500"/>
                                        <p:tgtEl>
                                          <p:spTgt spid="226"/>
                                        </p:tgtEl>
                                      </p:cBhvr>
                                    </p:animEffect>
                                  </p:childTnLst>
                                </p:cTn>
                              </p:par>
                            </p:childTnLst>
                          </p:cTn>
                        </p:par>
                        <p:par>
                          <p:cTn id="55" fill="hold">
                            <p:stCondLst>
                              <p:cond delay="6000"/>
                            </p:stCondLst>
                            <p:childTnLst>
                              <p:par>
                                <p:cTn id="56" presetID="10" presetClass="entr" presetSubtype="0" fill="hold" grpId="0" nodeType="afterEffect">
                                  <p:stCondLst>
                                    <p:cond delay="0"/>
                                  </p:stCondLst>
                                  <p:childTnLst>
                                    <p:set>
                                      <p:cBhvr>
                                        <p:cTn id="57" dur="1" fill="hold">
                                          <p:stCondLst>
                                            <p:cond delay="0"/>
                                          </p:stCondLst>
                                        </p:cTn>
                                        <p:tgtEl>
                                          <p:spTgt spid="225"/>
                                        </p:tgtEl>
                                        <p:attrNameLst>
                                          <p:attrName>style.visibility</p:attrName>
                                        </p:attrNameLst>
                                      </p:cBhvr>
                                      <p:to>
                                        <p:strVal val="visible"/>
                                      </p:to>
                                    </p:set>
                                    <p:animEffect transition="in" filter="fade">
                                      <p:cBhvr>
                                        <p:cTn id="58" dur="500"/>
                                        <p:tgtEl>
                                          <p:spTgt spid="225"/>
                                        </p:tgtEl>
                                      </p:cBhvr>
                                    </p:animEffect>
                                  </p:childTnLst>
                                </p:cTn>
                              </p:par>
                            </p:childTnLst>
                          </p:cTn>
                        </p:par>
                        <p:par>
                          <p:cTn id="59" fill="hold">
                            <p:stCondLst>
                              <p:cond delay="6500"/>
                            </p:stCondLst>
                            <p:childTnLst>
                              <p:par>
                                <p:cTn id="60" presetID="22" presetClass="entr" presetSubtype="8" fill="hold" nodeType="afterEffect">
                                  <p:stCondLst>
                                    <p:cond delay="0"/>
                                  </p:stCondLst>
                                  <p:childTnLst>
                                    <p:set>
                                      <p:cBhvr>
                                        <p:cTn id="61" dur="1" fill="hold">
                                          <p:stCondLst>
                                            <p:cond delay="0"/>
                                          </p:stCondLst>
                                        </p:cTn>
                                        <p:tgtEl>
                                          <p:spTgt spid="211"/>
                                        </p:tgtEl>
                                        <p:attrNameLst>
                                          <p:attrName>style.visibility</p:attrName>
                                        </p:attrNameLst>
                                      </p:cBhvr>
                                      <p:to>
                                        <p:strVal val="visible"/>
                                      </p:to>
                                    </p:set>
                                    <p:animEffect transition="in" filter="wipe(left)">
                                      <p:cBhvr>
                                        <p:cTn id="62" dur="500"/>
                                        <p:tgtEl>
                                          <p:spTgt spid="211"/>
                                        </p:tgtEl>
                                      </p:cBhvr>
                                    </p:animEffect>
                                  </p:childTnLst>
                                </p:cTn>
                              </p:par>
                            </p:childTnLst>
                          </p:cTn>
                        </p:par>
                        <p:par>
                          <p:cTn id="63" fill="hold">
                            <p:stCondLst>
                              <p:cond delay="7000"/>
                            </p:stCondLst>
                            <p:childTnLst>
                              <p:par>
                                <p:cTn id="64" presetID="22" presetClass="entr" presetSubtype="8" fill="hold" nodeType="afterEffect">
                                  <p:stCondLst>
                                    <p:cond delay="0"/>
                                  </p:stCondLst>
                                  <p:childTnLst>
                                    <p:set>
                                      <p:cBhvr>
                                        <p:cTn id="65" dur="1" fill="hold">
                                          <p:stCondLst>
                                            <p:cond delay="0"/>
                                          </p:stCondLst>
                                        </p:cTn>
                                        <p:tgtEl>
                                          <p:spTgt spid="216"/>
                                        </p:tgtEl>
                                        <p:attrNameLst>
                                          <p:attrName>style.visibility</p:attrName>
                                        </p:attrNameLst>
                                      </p:cBhvr>
                                      <p:to>
                                        <p:strVal val="visible"/>
                                      </p:to>
                                    </p:set>
                                    <p:animEffect transition="in" filter="wipe(left)">
                                      <p:cBhvr>
                                        <p:cTn id="66" dur="500"/>
                                        <p:tgtEl>
                                          <p:spTgt spid="216"/>
                                        </p:tgtEl>
                                      </p:cBhvr>
                                    </p:animEffect>
                                  </p:childTnLst>
                                </p:cTn>
                              </p:par>
                            </p:childTnLst>
                          </p:cTn>
                        </p:par>
                        <p:par>
                          <p:cTn id="67" fill="hold">
                            <p:stCondLst>
                              <p:cond delay="7500"/>
                            </p:stCondLst>
                            <p:childTnLst>
                              <p:par>
                                <p:cTn id="68" presetID="2" presetClass="entr" presetSubtype="2" fill="hold" nodeType="afterEffect">
                                  <p:stCondLst>
                                    <p:cond delay="0"/>
                                  </p:stCondLst>
                                  <p:childTnLst>
                                    <p:set>
                                      <p:cBhvr>
                                        <p:cTn id="69" dur="1" fill="hold">
                                          <p:stCondLst>
                                            <p:cond delay="0"/>
                                          </p:stCondLst>
                                        </p:cTn>
                                        <p:tgtEl>
                                          <p:spTgt spid="173"/>
                                        </p:tgtEl>
                                        <p:attrNameLst>
                                          <p:attrName>style.visibility</p:attrName>
                                        </p:attrNameLst>
                                      </p:cBhvr>
                                      <p:to>
                                        <p:strVal val="visible"/>
                                      </p:to>
                                    </p:set>
                                    <p:anim calcmode="lin" valueType="num">
                                      <p:cBhvr additive="base">
                                        <p:cTn id="70" dur="500" fill="hold"/>
                                        <p:tgtEl>
                                          <p:spTgt spid="173"/>
                                        </p:tgtEl>
                                        <p:attrNameLst>
                                          <p:attrName>ppt_x</p:attrName>
                                        </p:attrNameLst>
                                      </p:cBhvr>
                                      <p:tavLst>
                                        <p:tav tm="0">
                                          <p:val>
                                            <p:strVal val="1+#ppt_w/2"/>
                                          </p:val>
                                        </p:tav>
                                        <p:tav tm="100000">
                                          <p:val>
                                            <p:strVal val="#ppt_x"/>
                                          </p:val>
                                        </p:tav>
                                      </p:tavLst>
                                    </p:anim>
                                    <p:anim calcmode="lin" valueType="num">
                                      <p:cBhvr additive="base">
                                        <p:cTn id="71" dur="500" fill="hold"/>
                                        <p:tgtEl>
                                          <p:spTgt spid="173"/>
                                        </p:tgtEl>
                                        <p:attrNameLst>
                                          <p:attrName>ppt_y</p:attrName>
                                        </p:attrNameLst>
                                      </p:cBhvr>
                                      <p:tavLst>
                                        <p:tav tm="0">
                                          <p:val>
                                            <p:strVal val="#ppt_y"/>
                                          </p:val>
                                        </p:tav>
                                        <p:tav tm="100000">
                                          <p:val>
                                            <p:strVal val="#ppt_y"/>
                                          </p:val>
                                        </p:tav>
                                      </p:tavLst>
                                    </p:anim>
                                  </p:childTnLst>
                                </p:cTn>
                              </p:par>
                            </p:childTnLst>
                          </p:cTn>
                        </p:par>
                        <p:par>
                          <p:cTn id="72" fill="hold">
                            <p:stCondLst>
                              <p:cond delay="8000"/>
                            </p:stCondLst>
                            <p:childTnLst>
                              <p:par>
                                <p:cTn id="73" presetID="10" presetClass="entr" presetSubtype="0" fill="hold" grpId="0" nodeType="afterEffect">
                                  <p:stCondLst>
                                    <p:cond delay="0"/>
                                  </p:stCondLst>
                                  <p:childTnLst>
                                    <p:set>
                                      <p:cBhvr>
                                        <p:cTn id="74" dur="1" fill="hold">
                                          <p:stCondLst>
                                            <p:cond delay="0"/>
                                          </p:stCondLst>
                                        </p:cTn>
                                        <p:tgtEl>
                                          <p:spTgt spid="228"/>
                                        </p:tgtEl>
                                        <p:attrNameLst>
                                          <p:attrName>style.visibility</p:attrName>
                                        </p:attrNameLst>
                                      </p:cBhvr>
                                      <p:to>
                                        <p:strVal val="visible"/>
                                      </p:to>
                                    </p:set>
                                    <p:animEffect transition="in" filter="fade">
                                      <p:cBhvr>
                                        <p:cTn id="75" dur="500"/>
                                        <p:tgtEl>
                                          <p:spTgt spid="228"/>
                                        </p:tgtEl>
                                      </p:cBhvr>
                                    </p:animEffect>
                                  </p:childTnLst>
                                </p:cTn>
                              </p:par>
                            </p:childTnLst>
                          </p:cTn>
                        </p:par>
                        <p:par>
                          <p:cTn id="76" fill="hold">
                            <p:stCondLst>
                              <p:cond delay="8500"/>
                            </p:stCondLst>
                            <p:childTnLst>
                              <p:par>
                                <p:cTn id="77" presetID="10" presetClass="entr" presetSubtype="0" fill="hold" grpId="0" nodeType="afterEffect">
                                  <p:stCondLst>
                                    <p:cond delay="0"/>
                                  </p:stCondLst>
                                  <p:childTnLst>
                                    <p:set>
                                      <p:cBhvr>
                                        <p:cTn id="78" dur="1" fill="hold">
                                          <p:stCondLst>
                                            <p:cond delay="0"/>
                                          </p:stCondLst>
                                        </p:cTn>
                                        <p:tgtEl>
                                          <p:spTgt spid="227"/>
                                        </p:tgtEl>
                                        <p:attrNameLst>
                                          <p:attrName>style.visibility</p:attrName>
                                        </p:attrNameLst>
                                      </p:cBhvr>
                                      <p:to>
                                        <p:strVal val="visible"/>
                                      </p:to>
                                    </p:set>
                                    <p:animEffect transition="in" filter="fade">
                                      <p:cBhvr>
                                        <p:cTn id="79" dur="5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p:bldP spid="222" grpId="0"/>
      <p:bldP spid="223" grpId="0"/>
      <p:bldP spid="224" grpId="0"/>
      <p:bldP spid="225" grpId="0"/>
      <p:bldP spid="226" grpId="0"/>
      <p:bldP spid="227" grpId="0"/>
      <p:bldP spid="22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5979661" y="1928047"/>
            <a:ext cx="1793150" cy="1610269"/>
            <a:chOff x="5979661" y="1813636"/>
            <a:chExt cx="1793150" cy="1610269"/>
          </a:xfrm>
          <a:effectLst>
            <a:outerShdw blurRad="254000" dist="50800" dir="7800000" sx="104000" sy="104000" algn="ctr" rotWithShape="0">
              <a:srgbClr val="000000">
                <a:alpha val="50000"/>
              </a:srgbClr>
            </a:outerShdw>
          </a:effectLst>
        </p:grpSpPr>
        <p:sp>
          <p:nvSpPr>
            <p:cNvPr id="39" name="Freeform 46"/>
            <p:cNvSpPr/>
            <p:nvPr/>
          </p:nvSpPr>
          <p:spPr bwMode="auto">
            <a:xfrm>
              <a:off x="5979661" y="1813636"/>
              <a:ext cx="1793150" cy="161026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a:gsLst>
                <a:gs pos="100000">
                  <a:srgbClr val="FFFFFF"/>
                </a:gs>
                <a:gs pos="0">
                  <a:srgbClr val="D9D9DA"/>
                </a:gs>
              </a:gsLst>
              <a:lin ang="13500000" scaled="1"/>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00" b="0" i="0" u="none" strike="noStrike" kern="0" cap="none" spc="0" normalizeH="0" baseline="0" noProof="0">
                <a:ln>
                  <a:noFill/>
                </a:ln>
                <a:solidFill>
                  <a:sysClr val="window" lastClr="FFFFFF"/>
                </a:solidFill>
                <a:effectLst/>
                <a:uLnTx/>
                <a:uFillTx/>
                <a:latin typeface="Calibri" panose="020F0502020204030204"/>
                <a:ea typeface="微软雅黑" panose="020B0503020204020204" pitchFamily="34" charset="-122"/>
                <a:cs typeface="+mn-cs"/>
              </a:endParaRPr>
            </a:p>
          </p:txBody>
        </p:sp>
        <p:sp>
          <p:nvSpPr>
            <p:cNvPr id="40" name="Freeform 47"/>
            <p:cNvSpPr>
              <a:spLocks noEditPoints="1"/>
            </p:cNvSpPr>
            <p:nvPr/>
          </p:nvSpPr>
          <p:spPr bwMode="auto">
            <a:xfrm>
              <a:off x="5979661" y="1813636"/>
              <a:ext cx="1793150" cy="1610269"/>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0">
                  <a:schemeClr val="bg1">
                    <a:lumMod val="85000"/>
                  </a:schemeClr>
                </a:gs>
                <a:gs pos="1000">
                  <a:schemeClr val="bg1"/>
                </a:gs>
                <a:gs pos="92000">
                  <a:schemeClr val="bg1">
                    <a:lumMod val="85000"/>
                  </a:schemeClr>
                </a:gs>
              </a:gsLst>
              <a:lin ang="16200000" scaled="0"/>
            </a:gradFill>
            <a:ln>
              <a:noFill/>
            </a:ln>
            <a:effectLst>
              <a:outerShdw blurRad="50800" dist="38100" algn="l" rotWithShape="0">
                <a:prstClr val="black">
                  <a:alpha val="40000"/>
                </a:prstClr>
              </a:outerShdw>
            </a:effec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00" b="0" i="0" u="none" strike="noStrike" kern="0" cap="none" spc="0" normalizeH="0" baseline="0" noProof="0">
                <a:ln>
                  <a:noFill/>
                </a:ln>
                <a:solidFill>
                  <a:sysClr val="windowText" lastClr="000000"/>
                </a:solidFill>
                <a:effectLst/>
                <a:uLnTx/>
                <a:uFillTx/>
              </a:endParaRPr>
            </a:p>
          </p:txBody>
        </p:sp>
      </p:grpSp>
      <p:sp>
        <p:nvSpPr>
          <p:cNvPr id="42" name="文本框 34"/>
          <p:cNvSpPr txBox="1"/>
          <p:nvPr/>
        </p:nvSpPr>
        <p:spPr>
          <a:xfrm>
            <a:off x="6330564" y="2687935"/>
            <a:ext cx="721993" cy="346249"/>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18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4</a:t>
            </a:r>
            <a:endParaRPr kumimoji="0" lang="zh-CN" altLang="en-US"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sp>
        <p:nvSpPr>
          <p:cNvPr id="2" name="灯片编号占位符 1"/>
          <p:cNvSpPr>
            <a:spLocks noGrp="1"/>
          </p:cNvSpPr>
          <p:nvPr>
            <p:ph type="sldNum" sz="quarter" idx="12"/>
          </p:nvPr>
        </p:nvSpPr>
        <p:spPr/>
        <p:txBody>
          <a:bodyPr/>
          <a:lstStyle/>
          <a:p>
            <a:fld id="{877C4908-FE0A-43F2-B8DA-9F7993525651}" type="slidenum">
              <a:rPr lang="zh-CN" altLang="en-US" smtClean="0"/>
              <a:t>28</a:t>
            </a:fld>
            <a:endParaRPr lang="zh-CN" altLang="en-US"/>
          </a:p>
        </p:txBody>
      </p:sp>
      <p:sp>
        <p:nvSpPr>
          <p:cNvPr id="13" name="文本框 8"/>
          <p:cNvSpPr txBox="1"/>
          <p:nvPr/>
        </p:nvSpPr>
        <p:spPr>
          <a:xfrm>
            <a:off x="820527" y="3674704"/>
            <a:ext cx="2085213" cy="54630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00" b="1"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请在此输入你的标题</a:t>
            </a:r>
            <a:endParaRPr lang="en-US" altLang="zh-CN" sz="11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54" name="组合 53"/>
          <p:cNvGrpSpPr/>
          <p:nvPr/>
        </p:nvGrpSpPr>
        <p:grpSpPr>
          <a:xfrm>
            <a:off x="4386388" y="1941901"/>
            <a:ext cx="1793150" cy="1610269"/>
            <a:chOff x="4386388" y="1827490"/>
            <a:chExt cx="1793150" cy="1610269"/>
          </a:xfrm>
          <a:effectLst>
            <a:outerShdw blurRad="254000" dist="50800" dir="7800000" sx="104000" sy="104000" algn="ctr" rotWithShape="0">
              <a:srgbClr val="000000">
                <a:alpha val="50000"/>
              </a:srgbClr>
            </a:outerShdw>
          </a:effectLst>
        </p:grpSpPr>
        <p:sp>
          <p:nvSpPr>
            <p:cNvPr id="34" name="Freeform 46"/>
            <p:cNvSpPr/>
            <p:nvPr/>
          </p:nvSpPr>
          <p:spPr bwMode="auto">
            <a:xfrm>
              <a:off x="4386388" y="1827490"/>
              <a:ext cx="1793150" cy="161026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a:gsLst>
                <a:gs pos="100000">
                  <a:srgbClr val="FFFFFF"/>
                </a:gs>
                <a:gs pos="0">
                  <a:srgbClr val="D9D9DA"/>
                </a:gs>
              </a:gsLst>
              <a:lin ang="13500000" scaled="1"/>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00" b="0" i="0" u="none" strike="noStrike" kern="0" cap="none" spc="0" normalizeH="0" baseline="0" noProof="0">
                <a:ln>
                  <a:noFill/>
                </a:ln>
                <a:solidFill>
                  <a:sysClr val="window" lastClr="FFFFFF"/>
                </a:solidFill>
                <a:effectLst/>
                <a:uLnTx/>
                <a:uFillTx/>
                <a:latin typeface="Calibri" panose="020F0502020204030204"/>
                <a:ea typeface="微软雅黑" panose="020B0503020204020204" pitchFamily="34" charset="-122"/>
                <a:cs typeface="+mn-cs"/>
              </a:endParaRPr>
            </a:p>
          </p:txBody>
        </p:sp>
        <p:sp>
          <p:nvSpPr>
            <p:cNvPr id="35" name="Freeform 47"/>
            <p:cNvSpPr>
              <a:spLocks noEditPoints="1"/>
            </p:cNvSpPr>
            <p:nvPr/>
          </p:nvSpPr>
          <p:spPr bwMode="auto">
            <a:xfrm>
              <a:off x="4386388" y="1827490"/>
              <a:ext cx="1793150" cy="1610269"/>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0">
                  <a:schemeClr val="bg1">
                    <a:lumMod val="85000"/>
                  </a:schemeClr>
                </a:gs>
                <a:gs pos="1000">
                  <a:schemeClr val="bg1"/>
                </a:gs>
                <a:gs pos="92000">
                  <a:schemeClr val="bg1">
                    <a:lumMod val="85000"/>
                  </a:schemeClr>
                </a:gs>
              </a:gsLst>
              <a:lin ang="16200000" scaled="0"/>
            </a:gradFill>
            <a:ln>
              <a:noFill/>
            </a:ln>
            <a:effectLst>
              <a:outerShdw blurRad="50800" dist="38100" algn="l" rotWithShape="0">
                <a:prstClr val="black">
                  <a:alpha val="40000"/>
                </a:prstClr>
              </a:outerShdw>
            </a:effec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00" b="0" i="0" u="none" strike="noStrike" kern="0" cap="none" spc="0" normalizeH="0" baseline="0" noProof="0">
                <a:ln>
                  <a:noFill/>
                </a:ln>
                <a:solidFill>
                  <a:sysClr val="windowText" lastClr="000000"/>
                </a:solidFill>
                <a:effectLst/>
                <a:uLnTx/>
                <a:uFillTx/>
              </a:endParaRPr>
            </a:p>
          </p:txBody>
        </p:sp>
      </p:grpSp>
      <p:sp>
        <p:nvSpPr>
          <p:cNvPr id="37" name="文本框 34"/>
          <p:cNvSpPr txBox="1"/>
          <p:nvPr/>
        </p:nvSpPr>
        <p:spPr>
          <a:xfrm>
            <a:off x="4737291" y="2701789"/>
            <a:ext cx="728405" cy="346249"/>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18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3</a:t>
            </a:r>
            <a:endParaRPr kumimoji="0" lang="zh-CN" altLang="en-US"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nvGrpSpPr>
          <p:cNvPr id="53" name="组合 52"/>
          <p:cNvGrpSpPr/>
          <p:nvPr/>
        </p:nvGrpSpPr>
        <p:grpSpPr>
          <a:xfrm>
            <a:off x="2744625" y="1941901"/>
            <a:ext cx="1793150" cy="1610269"/>
            <a:chOff x="2744625" y="1827490"/>
            <a:chExt cx="1793150" cy="1610269"/>
          </a:xfrm>
          <a:effectLst>
            <a:outerShdw blurRad="254000" dist="50800" dir="7800000" sx="104000" sy="104000" algn="ctr" rotWithShape="0">
              <a:srgbClr val="000000">
                <a:alpha val="50000"/>
              </a:srgbClr>
            </a:outerShdw>
          </a:effectLst>
        </p:grpSpPr>
        <p:sp>
          <p:nvSpPr>
            <p:cNvPr id="29" name="Freeform 46"/>
            <p:cNvSpPr/>
            <p:nvPr/>
          </p:nvSpPr>
          <p:spPr bwMode="auto">
            <a:xfrm>
              <a:off x="2744625" y="1827490"/>
              <a:ext cx="1793150" cy="161026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a:gsLst>
                <a:gs pos="100000">
                  <a:srgbClr val="FFFFFF"/>
                </a:gs>
                <a:gs pos="0">
                  <a:srgbClr val="D9D9DA"/>
                </a:gs>
              </a:gsLst>
              <a:lin ang="13500000" scaled="1"/>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00" b="0" i="0" u="none" strike="noStrike" kern="0" cap="none" spc="0" normalizeH="0" baseline="0" noProof="0">
                <a:ln>
                  <a:noFill/>
                </a:ln>
                <a:solidFill>
                  <a:sysClr val="window" lastClr="FFFFFF"/>
                </a:solidFill>
                <a:effectLst/>
                <a:uLnTx/>
                <a:uFillTx/>
                <a:latin typeface="Calibri" panose="020F0502020204030204"/>
                <a:ea typeface="微软雅黑" panose="020B0503020204020204" pitchFamily="34" charset="-122"/>
                <a:cs typeface="+mn-cs"/>
              </a:endParaRPr>
            </a:p>
          </p:txBody>
        </p:sp>
        <p:sp>
          <p:nvSpPr>
            <p:cNvPr id="30" name="Freeform 47"/>
            <p:cNvSpPr>
              <a:spLocks noEditPoints="1"/>
            </p:cNvSpPr>
            <p:nvPr/>
          </p:nvSpPr>
          <p:spPr bwMode="auto">
            <a:xfrm>
              <a:off x="2744625" y="1827490"/>
              <a:ext cx="1793150" cy="1610269"/>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0">
                  <a:schemeClr val="bg1">
                    <a:lumMod val="85000"/>
                  </a:schemeClr>
                </a:gs>
                <a:gs pos="1000">
                  <a:schemeClr val="bg1"/>
                </a:gs>
                <a:gs pos="92000">
                  <a:schemeClr val="bg1">
                    <a:lumMod val="85000"/>
                  </a:schemeClr>
                </a:gs>
              </a:gsLst>
              <a:lin ang="16200000" scaled="0"/>
            </a:gradFill>
            <a:ln>
              <a:noFill/>
            </a:ln>
            <a:effectLst>
              <a:outerShdw blurRad="50800" dist="38100" algn="l" rotWithShape="0">
                <a:prstClr val="black">
                  <a:alpha val="40000"/>
                </a:prstClr>
              </a:outerShdw>
            </a:effec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00" b="0" i="0" u="none" strike="noStrike" kern="0" cap="none" spc="0" normalizeH="0" baseline="0" noProof="0">
                <a:ln>
                  <a:noFill/>
                </a:ln>
                <a:solidFill>
                  <a:sysClr val="windowText" lastClr="000000"/>
                </a:solidFill>
                <a:effectLst/>
                <a:uLnTx/>
                <a:uFillTx/>
              </a:endParaRPr>
            </a:p>
          </p:txBody>
        </p:sp>
      </p:grpSp>
      <p:sp>
        <p:nvSpPr>
          <p:cNvPr id="32" name="文本框 34"/>
          <p:cNvSpPr txBox="1"/>
          <p:nvPr/>
        </p:nvSpPr>
        <p:spPr>
          <a:xfrm>
            <a:off x="3145373" y="2791118"/>
            <a:ext cx="721993" cy="346249"/>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18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2</a:t>
            </a:r>
            <a:endParaRPr kumimoji="0" lang="zh-CN" altLang="en-US"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nvGrpSpPr>
          <p:cNvPr id="52" name="组合 51"/>
          <p:cNvGrpSpPr/>
          <p:nvPr/>
        </p:nvGrpSpPr>
        <p:grpSpPr>
          <a:xfrm>
            <a:off x="1082080" y="1969610"/>
            <a:ext cx="1793150" cy="1610269"/>
            <a:chOff x="1082080" y="1855199"/>
            <a:chExt cx="1793150" cy="1610269"/>
          </a:xfrm>
          <a:effectLst>
            <a:outerShdw blurRad="254000" dist="50800" dir="7800000" sx="104000" sy="104000" algn="ctr" rotWithShape="0">
              <a:srgbClr val="000000">
                <a:alpha val="50000"/>
              </a:srgbClr>
            </a:outerShdw>
          </a:effectLst>
        </p:grpSpPr>
        <p:sp>
          <p:nvSpPr>
            <p:cNvPr id="23" name="Freeform 46"/>
            <p:cNvSpPr/>
            <p:nvPr/>
          </p:nvSpPr>
          <p:spPr bwMode="auto">
            <a:xfrm>
              <a:off x="1082080" y="1855199"/>
              <a:ext cx="1793150" cy="1610269"/>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a:gsLst>
                <a:gs pos="100000">
                  <a:srgbClr val="FFFFFF"/>
                </a:gs>
                <a:gs pos="0">
                  <a:srgbClr val="D9D9DA"/>
                </a:gs>
              </a:gsLst>
              <a:lin ang="13500000" scaled="1"/>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000" b="0" i="0" u="none" strike="noStrike" kern="0" cap="none" spc="0" normalizeH="0" baseline="0" noProof="0">
                <a:ln>
                  <a:noFill/>
                </a:ln>
                <a:solidFill>
                  <a:sysClr val="window" lastClr="FFFFFF"/>
                </a:solidFill>
                <a:effectLst/>
                <a:uLnTx/>
                <a:uFillTx/>
                <a:latin typeface="Calibri" panose="020F0502020204030204"/>
                <a:ea typeface="微软雅黑" panose="020B0503020204020204" pitchFamily="34" charset="-122"/>
                <a:cs typeface="+mn-cs"/>
              </a:endParaRPr>
            </a:p>
          </p:txBody>
        </p:sp>
        <p:sp>
          <p:nvSpPr>
            <p:cNvPr id="24" name="Freeform 47"/>
            <p:cNvSpPr>
              <a:spLocks noEditPoints="1"/>
            </p:cNvSpPr>
            <p:nvPr/>
          </p:nvSpPr>
          <p:spPr bwMode="auto">
            <a:xfrm>
              <a:off x="1082080" y="1855199"/>
              <a:ext cx="1793150" cy="1610269"/>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gradFill>
              <a:gsLst>
                <a:gs pos="0">
                  <a:schemeClr val="bg1">
                    <a:lumMod val="85000"/>
                  </a:schemeClr>
                </a:gs>
                <a:gs pos="1000">
                  <a:schemeClr val="bg1"/>
                </a:gs>
                <a:gs pos="92000">
                  <a:schemeClr val="bg1">
                    <a:lumMod val="85000"/>
                  </a:schemeClr>
                </a:gs>
              </a:gsLst>
              <a:lin ang="16200000" scaled="0"/>
            </a:gradFill>
            <a:ln>
              <a:noFill/>
            </a:ln>
            <a:effectLst>
              <a:outerShdw blurRad="50800" dist="38100" algn="l" rotWithShape="0">
                <a:prstClr val="black">
                  <a:alpha val="40000"/>
                </a:prstClr>
              </a:outerShdw>
            </a:effectLst>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000" b="0" i="0" u="none" strike="noStrike" kern="0" cap="none" spc="0" normalizeH="0" baseline="0" noProof="0">
                <a:ln>
                  <a:noFill/>
                </a:ln>
                <a:solidFill>
                  <a:sysClr val="windowText" lastClr="000000"/>
                </a:solidFill>
                <a:effectLst/>
                <a:uLnTx/>
                <a:uFillTx/>
              </a:endParaRPr>
            </a:p>
          </p:txBody>
        </p:sp>
      </p:grpSp>
      <p:sp>
        <p:nvSpPr>
          <p:cNvPr id="26" name="文本框 34"/>
          <p:cNvSpPr txBox="1"/>
          <p:nvPr/>
        </p:nvSpPr>
        <p:spPr>
          <a:xfrm>
            <a:off x="1529671" y="2791118"/>
            <a:ext cx="610198" cy="304114"/>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1</a:t>
            </a:r>
            <a:endParaRPr kumimoji="0" lang="zh-CN" altLang="en-US" sz="18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sp>
        <p:nvSpPr>
          <p:cNvPr id="43" name="文本框 8"/>
          <p:cNvSpPr txBox="1"/>
          <p:nvPr/>
        </p:nvSpPr>
        <p:spPr>
          <a:xfrm>
            <a:off x="2600836" y="1347141"/>
            <a:ext cx="2085213" cy="54630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00" b="1"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请在此输入你的标题</a:t>
            </a:r>
            <a:endParaRPr lang="en-US" altLang="zh-CN" sz="11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4" name="文本框 8"/>
          <p:cNvSpPr txBox="1"/>
          <p:nvPr/>
        </p:nvSpPr>
        <p:spPr>
          <a:xfrm>
            <a:off x="4104054" y="3681631"/>
            <a:ext cx="2085213" cy="54630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00" b="1"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请在此输入你的标题</a:t>
            </a:r>
            <a:endParaRPr lang="en-US" altLang="zh-CN" sz="11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5" name="文本框 8"/>
          <p:cNvSpPr txBox="1"/>
          <p:nvPr/>
        </p:nvSpPr>
        <p:spPr>
          <a:xfrm>
            <a:off x="5711181" y="1360994"/>
            <a:ext cx="2085213" cy="54630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100" b="1"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请在此输入你的标题</a:t>
            </a:r>
            <a:endParaRPr lang="en-US" altLang="zh-CN" sz="11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请在此粘贴或者输入你的文字内容</a:t>
            </a:r>
            <a:endParaRPr lang="en-US" altLang="zh-CN"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6" name="Freeform 113"/>
          <p:cNvSpPr>
            <a:spLocks noEditPoints="1"/>
          </p:cNvSpPr>
          <p:nvPr/>
        </p:nvSpPr>
        <p:spPr bwMode="auto">
          <a:xfrm>
            <a:off x="6634192" y="2331117"/>
            <a:ext cx="418365" cy="328070"/>
          </a:xfrm>
          <a:custGeom>
            <a:avLst/>
            <a:gdLst/>
            <a:ahLst/>
            <a:cxnLst>
              <a:cxn ang="0">
                <a:pos x="63" y="20"/>
              </a:cxn>
              <a:cxn ang="0">
                <a:pos x="44" y="43"/>
              </a:cxn>
              <a:cxn ang="0">
                <a:pos x="28" y="47"/>
              </a:cxn>
              <a:cxn ang="0">
                <a:pos x="18" y="46"/>
              </a:cxn>
              <a:cxn ang="0">
                <a:pos x="11" y="43"/>
              </a:cxn>
              <a:cxn ang="0">
                <a:pos x="4" y="50"/>
              </a:cxn>
              <a:cxn ang="0">
                <a:pos x="0" y="47"/>
              </a:cxn>
              <a:cxn ang="0">
                <a:pos x="0" y="46"/>
              </a:cxn>
              <a:cxn ang="0">
                <a:pos x="7" y="37"/>
              </a:cxn>
              <a:cxn ang="0">
                <a:pos x="6" y="34"/>
              </a:cxn>
              <a:cxn ang="0">
                <a:pos x="5" y="30"/>
              </a:cxn>
              <a:cxn ang="0">
                <a:pos x="25" y="8"/>
              </a:cxn>
              <a:cxn ang="0">
                <a:pos x="52" y="3"/>
              </a:cxn>
              <a:cxn ang="0">
                <a:pos x="58" y="0"/>
              </a:cxn>
              <a:cxn ang="0">
                <a:pos x="64" y="13"/>
              </a:cxn>
              <a:cxn ang="0">
                <a:pos x="63" y="20"/>
              </a:cxn>
              <a:cxn ang="0">
                <a:pos x="43" y="18"/>
              </a:cxn>
              <a:cxn ang="0">
                <a:pos x="14" y="32"/>
              </a:cxn>
              <a:cxn ang="0">
                <a:pos x="13" y="34"/>
              </a:cxn>
              <a:cxn ang="0">
                <a:pos x="16" y="36"/>
              </a:cxn>
              <a:cxn ang="0">
                <a:pos x="17" y="36"/>
              </a:cxn>
              <a:cxn ang="0">
                <a:pos x="22" y="31"/>
              </a:cxn>
              <a:cxn ang="0">
                <a:pos x="43" y="23"/>
              </a:cxn>
              <a:cxn ang="0">
                <a:pos x="45" y="20"/>
              </a:cxn>
              <a:cxn ang="0">
                <a:pos x="43" y="18"/>
              </a:cxn>
            </a:cxnLst>
            <a:rect l="0" t="0" r="r" b="b"/>
            <a:pathLst>
              <a:path w="64" h="50">
                <a:moveTo>
                  <a:pt x="63" y="20"/>
                </a:moveTo>
                <a:cubicBezTo>
                  <a:pt x="61" y="31"/>
                  <a:pt x="54" y="38"/>
                  <a:pt x="44" y="43"/>
                </a:cubicBezTo>
                <a:cubicBezTo>
                  <a:pt x="39" y="46"/>
                  <a:pt x="33" y="47"/>
                  <a:pt x="28" y="47"/>
                </a:cubicBezTo>
                <a:cubicBezTo>
                  <a:pt x="25" y="47"/>
                  <a:pt x="21" y="47"/>
                  <a:pt x="18" y="46"/>
                </a:cubicBezTo>
                <a:cubicBezTo>
                  <a:pt x="16" y="45"/>
                  <a:pt x="13" y="43"/>
                  <a:pt x="11" y="43"/>
                </a:cubicBezTo>
                <a:cubicBezTo>
                  <a:pt x="9" y="43"/>
                  <a:pt x="7" y="50"/>
                  <a:pt x="4" y="50"/>
                </a:cubicBezTo>
                <a:cubicBezTo>
                  <a:pt x="2" y="50"/>
                  <a:pt x="1" y="49"/>
                  <a:pt x="0" y="47"/>
                </a:cubicBezTo>
                <a:cubicBezTo>
                  <a:pt x="0" y="47"/>
                  <a:pt x="0" y="46"/>
                  <a:pt x="0" y="46"/>
                </a:cubicBezTo>
                <a:cubicBezTo>
                  <a:pt x="0" y="42"/>
                  <a:pt x="7" y="39"/>
                  <a:pt x="7" y="37"/>
                </a:cubicBezTo>
                <a:cubicBezTo>
                  <a:pt x="7" y="37"/>
                  <a:pt x="6" y="35"/>
                  <a:pt x="6" y="34"/>
                </a:cubicBezTo>
                <a:cubicBezTo>
                  <a:pt x="6" y="33"/>
                  <a:pt x="5" y="32"/>
                  <a:pt x="5" y="30"/>
                </a:cubicBezTo>
                <a:cubicBezTo>
                  <a:pt x="5" y="19"/>
                  <a:pt x="14" y="11"/>
                  <a:pt x="25" y="8"/>
                </a:cubicBezTo>
                <a:cubicBezTo>
                  <a:pt x="32" y="5"/>
                  <a:pt x="47" y="8"/>
                  <a:pt x="52" y="3"/>
                </a:cubicBezTo>
                <a:cubicBezTo>
                  <a:pt x="54" y="1"/>
                  <a:pt x="55" y="0"/>
                  <a:pt x="58" y="0"/>
                </a:cubicBezTo>
                <a:cubicBezTo>
                  <a:pt x="62" y="0"/>
                  <a:pt x="64" y="10"/>
                  <a:pt x="64" y="13"/>
                </a:cubicBezTo>
                <a:cubicBezTo>
                  <a:pt x="64" y="16"/>
                  <a:pt x="63" y="18"/>
                  <a:pt x="63" y="20"/>
                </a:cubicBezTo>
                <a:close/>
                <a:moveTo>
                  <a:pt x="43" y="18"/>
                </a:moveTo>
                <a:cubicBezTo>
                  <a:pt x="31" y="18"/>
                  <a:pt x="22" y="23"/>
                  <a:pt x="14" y="32"/>
                </a:cubicBezTo>
                <a:cubicBezTo>
                  <a:pt x="14" y="33"/>
                  <a:pt x="13" y="33"/>
                  <a:pt x="13" y="34"/>
                </a:cubicBezTo>
                <a:cubicBezTo>
                  <a:pt x="13" y="35"/>
                  <a:pt x="15" y="36"/>
                  <a:pt x="16" y="36"/>
                </a:cubicBezTo>
                <a:cubicBezTo>
                  <a:pt x="16" y="36"/>
                  <a:pt x="17" y="36"/>
                  <a:pt x="17" y="36"/>
                </a:cubicBezTo>
                <a:cubicBezTo>
                  <a:pt x="19" y="34"/>
                  <a:pt x="21" y="32"/>
                  <a:pt x="22" y="31"/>
                </a:cubicBezTo>
                <a:cubicBezTo>
                  <a:pt x="29" y="25"/>
                  <a:pt x="34" y="23"/>
                  <a:pt x="43" y="23"/>
                </a:cubicBezTo>
                <a:cubicBezTo>
                  <a:pt x="44" y="23"/>
                  <a:pt x="45" y="22"/>
                  <a:pt x="45" y="20"/>
                </a:cubicBezTo>
                <a:cubicBezTo>
                  <a:pt x="45" y="19"/>
                  <a:pt x="44" y="18"/>
                  <a:pt x="43" y="18"/>
                </a:cubicBezTo>
                <a:close/>
              </a:path>
            </a:pathLst>
          </a:custGeom>
          <a:solidFill>
            <a:srgbClr val="BD392F"/>
          </a:solidFill>
          <a:ln w="9525">
            <a:noFill/>
            <a:round/>
          </a:ln>
        </p:spPr>
        <p:txBody>
          <a:bodyPr vert="horz" wrap="square" lIns="68580" tIns="34290" rIns="68580" bIns="34290" numCol="1" anchor="t" anchorCtr="0" compatLnSpc="1"/>
          <a:lstStyle/>
          <a:p>
            <a:endParaRPr lang="en-US"/>
          </a:p>
        </p:txBody>
      </p:sp>
      <p:sp>
        <p:nvSpPr>
          <p:cNvPr id="47" name="Freeform 100"/>
          <p:cNvSpPr>
            <a:spLocks noEditPoints="1"/>
          </p:cNvSpPr>
          <p:nvPr/>
        </p:nvSpPr>
        <p:spPr bwMode="auto">
          <a:xfrm>
            <a:off x="1644033" y="2289037"/>
            <a:ext cx="381475" cy="365690"/>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rgbClr val="BD392F"/>
          </a:solidFill>
          <a:ln w="9525">
            <a:noFill/>
            <a:round/>
          </a:ln>
        </p:spPr>
        <p:txBody>
          <a:bodyPr vert="horz" wrap="square" lIns="68580" tIns="34290" rIns="68580" bIns="34290" numCol="1" anchor="t" anchorCtr="0" compatLnSpc="1"/>
          <a:lstStyle/>
          <a:p>
            <a:endParaRPr lang="en-US"/>
          </a:p>
        </p:txBody>
      </p:sp>
      <p:sp>
        <p:nvSpPr>
          <p:cNvPr id="48" name="AutoShape 117"/>
          <p:cNvSpPr/>
          <p:nvPr/>
        </p:nvSpPr>
        <p:spPr bwMode="auto">
          <a:xfrm>
            <a:off x="4930012" y="2320095"/>
            <a:ext cx="433295" cy="3251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BD392F"/>
          </a:solidFill>
          <a:ln>
            <a:noFill/>
          </a:ln>
          <a:effectLst/>
        </p:spPr>
        <p:txBody>
          <a:bodyPr lIns="14288" tIns="14288" rIns="14288" bIns="14288"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nvGrpSpPr>
          <p:cNvPr id="49" name="组合 48"/>
          <p:cNvGrpSpPr/>
          <p:nvPr/>
        </p:nvGrpSpPr>
        <p:grpSpPr>
          <a:xfrm>
            <a:off x="3308004" y="2331117"/>
            <a:ext cx="396732" cy="385203"/>
            <a:chOff x="16432213" y="8899525"/>
            <a:chExt cx="928687" cy="901700"/>
          </a:xfrm>
          <a:solidFill>
            <a:srgbClr val="BD392F"/>
          </a:solidFill>
        </p:grpSpPr>
        <p:sp>
          <p:nvSpPr>
            <p:cNvPr id="50" name="AutoShape 16"/>
            <p:cNvSpPr/>
            <p:nvPr/>
          </p:nvSpPr>
          <p:spPr bwMode="auto">
            <a:xfrm>
              <a:off x="16897350" y="9393238"/>
              <a:ext cx="115888" cy="117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42900"/>
              <a:endParaRPr lang="en-US" sz="2300">
                <a:solidFill>
                  <a:srgbClr val="FFFFFF"/>
                </a:solidFill>
                <a:effectLst>
                  <a:outerShdw blurRad="38100" dist="38100" dir="2700000" algn="tl">
                    <a:srgbClr val="000000"/>
                  </a:outerShdw>
                </a:effectLst>
              </a:endParaRPr>
            </a:p>
          </p:txBody>
        </p:sp>
        <p:sp>
          <p:nvSpPr>
            <p:cNvPr id="51" name="AutoShape 17"/>
            <p:cNvSpPr/>
            <p:nvPr/>
          </p:nvSpPr>
          <p:spPr bwMode="auto">
            <a:xfrm>
              <a:off x="16432213" y="8899525"/>
              <a:ext cx="928687" cy="90170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42900"/>
              <a:endParaRPr lang="en-US" sz="2300">
                <a:solidFill>
                  <a:srgbClr val="FFFFFF"/>
                </a:solidFill>
                <a:effectLst>
                  <a:outerShdw blurRad="38100" dist="38100" dir="2700000" algn="tl">
                    <a:srgbClr val="000000"/>
                  </a:outerShdw>
                </a:effectLst>
              </a:endParaRPr>
            </a:p>
          </p:txBody>
        </p:sp>
      </p:grpSp>
      <p:sp>
        <p:nvSpPr>
          <p:cNvPr id="31" name="矩形 30"/>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33" name="直接连接符 32"/>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7506538" y="437195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ppt_w</p:attrName>
                                        </p:attrNameLst>
                                      </p:cBhvr>
                                      <p:tavLst>
                                        <p:tav tm="0">
                                          <p:val>
                                            <p:fltVal val="0"/>
                                          </p:val>
                                        </p:tav>
                                        <p:tav tm="100000">
                                          <p:val>
                                            <p:strVal val="#ppt_w"/>
                                          </p:val>
                                        </p:tav>
                                      </p:tavLst>
                                    </p:anim>
                                    <p:anim calcmode="lin" valueType="num">
                                      <p:cBhvr>
                                        <p:cTn id="13" dur="500" fill="hold"/>
                                        <p:tgtEl>
                                          <p:spTgt spid="47"/>
                                        </p:tgtEl>
                                        <p:attrNameLst>
                                          <p:attrName>ppt_h</p:attrName>
                                        </p:attrNameLst>
                                      </p:cBhvr>
                                      <p:tavLst>
                                        <p:tav tm="0">
                                          <p:val>
                                            <p:fltVal val="0"/>
                                          </p:val>
                                        </p:tav>
                                        <p:tav tm="100000">
                                          <p:val>
                                            <p:strVal val="#ppt_h"/>
                                          </p:val>
                                        </p:tav>
                                      </p:tavLst>
                                    </p:anim>
                                    <p:animEffect transition="in" filter="fade">
                                      <p:cBhvr>
                                        <p:cTn id="14" dur="500"/>
                                        <p:tgtEl>
                                          <p:spTgt spid="47"/>
                                        </p:tgtEl>
                                      </p:cBhvr>
                                    </p:animEffec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1500"/>
                            </p:stCondLst>
                            <p:childTnLst>
                              <p:par>
                                <p:cTn id="23" presetID="2" presetClass="entr" presetSubtype="8" fill="hold" nodeType="after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500" fill="hold"/>
                                        <p:tgtEl>
                                          <p:spTgt spid="53"/>
                                        </p:tgtEl>
                                        <p:attrNameLst>
                                          <p:attrName>ppt_x</p:attrName>
                                        </p:attrNameLst>
                                      </p:cBhvr>
                                      <p:tavLst>
                                        <p:tav tm="0">
                                          <p:val>
                                            <p:strVal val="0-#ppt_w/2"/>
                                          </p:val>
                                        </p:tav>
                                        <p:tav tm="100000">
                                          <p:val>
                                            <p:strVal val="#ppt_x"/>
                                          </p:val>
                                        </p:tav>
                                      </p:tavLst>
                                    </p:anim>
                                    <p:anim calcmode="lin" valueType="num">
                                      <p:cBhvr additive="base">
                                        <p:cTn id="26" dur="500" fill="hold"/>
                                        <p:tgtEl>
                                          <p:spTgt spid="53"/>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childTnLst>
                          </p:cTn>
                        </p:par>
                        <p:par>
                          <p:cTn id="33" fill="hold">
                            <p:stCondLst>
                              <p:cond delay="2500"/>
                            </p:stCondLst>
                            <p:childTnLst>
                              <p:par>
                                <p:cTn id="34" presetID="1" presetClass="entr" presetSubtype="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500" fill="hold"/>
                                        <p:tgtEl>
                                          <p:spTgt spid="54"/>
                                        </p:tgtEl>
                                        <p:attrNameLst>
                                          <p:attrName>ppt_x</p:attrName>
                                        </p:attrNameLst>
                                      </p:cBhvr>
                                      <p:tavLst>
                                        <p:tav tm="0">
                                          <p:val>
                                            <p:strVal val="0-#ppt_w/2"/>
                                          </p:val>
                                        </p:tav>
                                        <p:tav tm="100000">
                                          <p:val>
                                            <p:strVal val="#ppt_x"/>
                                          </p:val>
                                        </p:tav>
                                      </p:tavLst>
                                    </p:anim>
                                    <p:anim calcmode="lin" valueType="num">
                                      <p:cBhvr additive="base">
                                        <p:cTn id="44" dur="500" fill="hold"/>
                                        <p:tgtEl>
                                          <p:spTgt spid="54"/>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53" presetClass="entr" presetSubtype="16"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 calcmode="lin" valueType="num">
                                      <p:cBhvr>
                                        <p:cTn id="48" dur="500" fill="hold"/>
                                        <p:tgtEl>
                                          <p:spTgt spid="48"/>
                                        </p:tgtEl>
                                        <p:attrNameLst>
                                          <p:attrName>ppt_w</p:attrName>
                                        </p:attrNameLst>
                                      </p:cBhvr>
                                      <p:tavLst>
                                        <p:tav tm="0">
                                          <p:val>
                                            <p:fltVal val="0"/>
                                          </p:val>
                                        </p:tav>
                                        <p:tav tm="100000">
                                          <p:val>
                                            <p:strVal val="#ppt_w"/>
                                          </p:val>
                                        </p:tav>
                                      </p:tavLst>
                                    </p:anim>
                                    <p:anim calcmode="lin" valueType="num">
                                      <p:cBhvr>
                                        <p:cTn id="49" dur="500" fill="hold"/>
                                        <p:tgtEl>
                                          <p:spTgt spid="48"/>
                                        </p:tgtEl>
                                        <p:attrNameLst>
                                          <p:attrName>ppt_h</p:attrName>
                                        </p:attrNameLst>
                                      </p:cBhvr>
                                      <p:tavLst>
                                        <p:tav tm="0">
                                          <p:val>
                                            <p:fltVal val="0"/>
                                          </p:val>
                                        </p:tav>
                                        <p:tav tm="100000">
                                          <p:val>
                                            <p:strVal val="#ppt_h"/>
                                          </p:val>
                                        </p:tav>
                                      </p:tavLst>
                                    </p:anim>
                                    <p:animEffect transition="in" filter="fade">
                                      <p:cBhvr>
                                        <p:cTn id="50" dur="500"/>
                                        <p:tgtEl>
                                          <p:spTgt spid="48"/>
                                        </p:tgtEl>
                                      </p:cBhvr>
                                    </p:animEffect>
                                  </p:childTnLst>
                                </p:cTn>
                              </p:par>
                            </p:childTnLst>
                          </p:cTn>
                        </p:par>
                        <p:par>
                          <p:cTn id="51" fill="hold">
                            <p:stCondLst>
                              <p:cond delay="4000"/>
                            </p:stCondLst>
                            <p:childTnLst>
                              <p:par>
                                <p:cTn id="52" presetID="1" presetClass="entr" presetSubtype="0" fill="hold" grpId="0" nodeType="afterEffect">
                                  <p:stCondLst>
                                    <p:cond delay="0"/>
                                  </p:stCondLst>
                                  <p:childTnLst>
                                    <p:set>
                                      <p:cBhvr>
                                        <p:cTn id="53" dur="1" fill="hold">
                                          <p:stCondLst>
                                            <p:cond delay="0"/>
                                          </p:stCondLst>
                                        </p:cTn>
                                        <p:tgtEl>
                                          <p:spTgt spid="37"/>
                                        </p:tgtEl>
                                        <p:attrNameLst>
                                          <p:attrName>style.visibility</p:attrName>
                                        </p:attrNameLst>
                                      </p:cBhvr>
                                      <p:to>
                                        <p:strVal val="visible"/>
                                      </p:to>
                                    </p:se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500"/>
                                        <p:tgtEl>
                                          <p:spTgt spid="44"/>
                                        </p:tgtEl>
                                      </p:cBhvr>
                                    </p:animEffect>
                                  </p:childTnLst>
                                </p:cTn>
                              </p:par>
                            </p:childTnLst>
                          </p:cTn>
                        </p:par>
                        <p:par>
                          <p:cTn id="58" fill="hold">
                            <p:stCondLst>
                              <p:cond delay="4500"/>
                            </p:stCondLst>
                            <p:childTnLst>
                              <p:par>
                                <p:cTn id="59" presetID="2" presetClass="entr" presetSubtype="8" fill="hold" nodeType="afterEffect">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cBhvr additive="base">
                                        <p:cTn id="61" dur="500" fill="hold"/>
                                        <p:tgtEl>
                                          <p:spTgt spid="55"/>
                                        </p:tgtEl>
                                        <p:attrNameLst>
                                          <p:attrName>ppt_x</p:attrName>
                                        </p:attrNameLst>
                                      </p:cBhvr>
                                      <p:tavLst>
                                        <p:tav tm="0">
                                          <p:val>
                                            <p:strVal val="0-#ppt_w/2"/>
                                          </p:val>
                                        </p:tav>
                                        <p:tav tm="100000">
                                          <p:val>
                                            <p:strVal val="#ppt_x"/>
                                          </p:val>
                                        </p:tav>
                                      </p:tavLst>
                                    </p:anim>
                                    <p:anim calcmode="lin" valueType="num">
                                      <p:cBhvr additive="base">
                                        <p:cTn id="62" dur="500" fill="hold"/>
                                        <p:tgtEl>
                                          <p:spTgt spid="55"/>
                                        </p:tgtEl>
                                        <p:attrNameLst>
                                          <p:attrName>ppt_y</p:attrName>
                                        </p:attrNameLst>
                                      </p:cBhvr>
                                      <p:tavLst>
                                        <p:tav tm="0">
                                          <p:val>
                                            <p:strVal val="#ppt_y"/>
                                          </p:val>
                                        </p:tav>
                                        <p:tav tm="100000">
                                          <p:val>
                                            <p:strVal val="#ppt_y"/>
                                          </p:val>
                                        </p:tav>
                                      </p:tavLst>
                                    </p:anim>
                                  </p:childTnLst>
                                </p:cTn>
                              </p:par>
                            </p:childTnLst>
                          </p:cTn>
                        </p:par>
                        <p:par>
                          <p:cTn id="63" fill="hold">
                            <p:stCondLst>
                              <p:cond delay="5000"/>
                            </p:stCondLst>
                            <p:childTnLst>
                              <p:par>
                                <p:cTn id="64" presetID="53" presetClass="entr" presetSubtype="16" fill="hold" grpId="0" nodeType="afterEffect">
                                  <p:stCondLst>
                                    <p:cond delay="0"/>
                                  </p:stCondLst>
                                  <p:childTnLst>
                                    <p:set>
                                      <p:cBhvr>
                                        <p:cTn id="65" dur="1" fill="hold">
                                          <p:stCondLst>
                                            <p:cond delay="0"/>
                                          </p:stCondLst>
                                        </p:cTn>
                                        <p:tgtEl>
                                          <p:spTgt spid="46"/>
                                        </p:tgtEl>
                                        <p:attrNameLst>
                                          <p:attrName>style.visibility</p:attrName>
                                        </p:attrNameLst>
                                      </p:cBhvr>
                                      <p:to>
                                        <p:strVal val="visible"/>
                                      </p:to>
                                    </p:set>
                                    <p:anim calcmode="lin" valueType="num">
                                      <p:cBhvr>
                                        <p:cTn id="66" dur="500" fill="hold"/>
                                        <p:tgtEl>
                                          <p:spTgt spid="46"/>
                                        </p:tgtEl>
                                        <p:attrNameLst>
                                          <p:attrName>ppt_w</p:attrName>
                                        </p:attrNameLst>
                                      </p:cBhvr>
                                      <p:tavLst>
                                        <p:tav tm="0">
                                          <p:val>
                                            <p:fltVal val="0"/>
                                          </p:val>
                                        </p:tav>
                                        <p:tav tm="100000">
                                          <p:val>
                                            <p:strVal val="#ppt_w"/>
                                          </p:val>
                                        </p:tav>
                                      </p:tavLst>
                                    </p:anim>
                                    <p:anim calcmode="lin" valueType="num">
                                      <p:cBhvr>
                                        <p:cTn id="67" dur="500" fill="hold"/>
                                        <p:tgtEl>
                                          <p:spTgt spid="46"/>
                                        </p:tgtEl>
                                        <p:attrNameLst>
                                          <p:attrName>ppt_h</p:attrName>
                                        </p:attrNameLst>
                                      </p:cBhvr>
                                      <p:tavLst>
                                        <p:tav tm="0">
                                          <p:val>
                                            <p:fltVal val="0"/>
                                          </p:val>
                                        </p:tav>
                                        <p:tav tm="100000">
                                          <p:val>
                                            <p:strVal val="#ppt_h"/>
                                          </p:val>
                                        </p:tav>
                                      </p:tavLst>
                                    </p:anim>
                                    <p:animEffect transition="in" filter="fade">
                                      <p:cBhvr>
                                        <p:cTn id="68" dur="500"/>
                                        <p:tgtEl>
                                          <p:spTgt spid="46"/>
                                        </p:tgtEl>
                                      </p:cBhvr>
                                    </p:animEffect>
                                  </p:childTnLst>
                                </p:cTn>
                              </p:par>
                            </p:childTnLst>
                          </p:cTn>
                        </p:par>
                        <p:par>
                          <p:cTn id="69" fill="hold">
                            <p:stCondLst>
                              <p:cond delay="5500"/>
                            </p:stCondLst>
                            <p:childTnLst>
                              <p:par>
                                <p:cTn id="70" presetID="1" presetClass="entr" presetSubtype="0" fill="hold" grpId="0" nodeType="afterEffect">
                                  <p:stCondLst>
                                    <p:cond delay="0"/>
                                  </p:stCondLst>
                                  <p:childTnLst>
                                    <p:set>
                                      <p:cBhvr>
                                        <p:cTn id="71" dur="1" fill="hold">
                                          <p:stCondLst>
                                            <p:cond delay="0"/>
                                          </p:stCondLst>
                                        </p:cTn>
                                        <p:tgtEl>
                                          <p:spTgt spid="42"/>
                                        </p:tgtEl>
                                        <p:attrNameLst>
                                          <p:attrName>style.visibility</p:attrName>
                                        </p:attrNameLst>
                                      </p:cBhvr>
                                      <p:to>
                                        <p:strVal val="visible"/>
                                      </p:to>
                                    </p:set>
                                  </p:childTnLst>
                                </p:cTn>
                              </p:par>
                            </p:childTnLst>
                          </p:cTn>
                        </p:par>
                        <p:par>
                          <p:cTn id="72" fill="hold">
                            <p:stCondLst>
                              <p:cond delay="5500"/>
                            </p:stCondLst>
                            <p:childTnLst>
                              <p:par>
                                <p:cTn id="73" presetID="10" presetClass="entr" presetSubtype="0" fill="hold" grpId="0" nodeType="after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fade">
                                      <p:cBhvr>
                                        <p:cTn id="7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13" grpId="0"/>
      <p:bldP spid="37" grpId="0"/>
      <p:bldP spid="32" grpId="0"/>
      <p:bldP spid="26" grpId="0"/>
      <p:bldP spid="43" grpId="0"/>
      <p:bldP spid="44" grpId="0"/>
      <p:bldP spid="45" grpId="0"/>
      <p:bldP spid="46" grpId="0" animBg="1"/>
      <p:bldP spid="47" grpId="0" animBg="1"/>
      <p:bldP spid="4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29</a:t>
            </a:fld>
            <a:endParaRPr lang="zh-CN" altLang="en-US"/>
          </a:p>
        </p:txBody>
      </p:sp>
      <p:sp>
        <p:nvSpPr>
          <p:cNvPr id="3" name="AutoShape 7"/>
          <p:cNvSpPr/>
          <p:nvPr/>
        </p:nvSpPr>
        <p:spPr bwMode="auto">
          <a:xfrm>
            <a:off x="5018601" y="3248025"/>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19" y="1408"/>
                  <a:pt x="17466" y="2176"/>
                  <a:pt x="18449" y="3156"/>
                </a:cubicBezTo>
                <a:cubicBezTo>
                  <a:pt x="19432" y="4133"/>
                  <a:pt x="20201" y="5277"/>
                  <a:pt x="20760" y="6590"/>
                </a:cubicBezTo>
                <a:cubicBezTo>
                  <a:pt x="21320" y="7900"/>
                  <a:pt x="21599" y="9303"/>
                  <a:pt x="21599" y="10799"/>
                </a:cubicBezTo>
                <a:cubicBezTo>
                  <a:pt x="21599" y="12296"/>
                  <a:pt x="21320" y="13696"/>
                  <a:pt x="20760" y="15009"/>
                </a:cubicBezTo>
                <a:cubicBezTo>
                  <a:pt x="20201" y="16320"/>
                  <a:pt x="19432" y="17463"/>
                  <a:pt x="18449" y="18443"/>
                </a:cubicBezTo>
                <a:cubicBezTo>
                  <a:pt x="17466" y="19423"/>
                  <a:pt x="16319" y="20191"/>
                  <a:pt x="15014" y="20752"/>
                </a:cubicBezTo>
                <a:cubicBezTo>
                  <a:pt x="13705" y="21320"/>
                  <a:pt x="12304" y="21599"/>
                  <a:pt x="10807" y="21599"/>
                </a:cubicBezTo>
                <a:cubicBezTo>
                  <a:pt x="9309" y="21599"/>
                  <a:pt x="7905" y="21320"/>
                  <a:pt x="6594" y="20752"/>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77"/>
                  <a:pt x="2181" y="4133"/>
                  <a:pt x="3158" y="3156"/>
                </a:cubicBezTo>
                <a:cubicBezTo>
                  <a:pt x="4136" y="2176"/>
                  <a:pt x="5280" y="1408"/>
                  <a:pt x="6594" y="844"/>
                </a:cubicBezTo>
                <a:cubicBezTo>
                  <a:pt x="7905" y="279"/>
                  <a:pt x="9309" y="0"/>
                  <a:pt x="10807" y="0"/>
                </a:cubicBezTo>
                <a:moveTo>
                  <a:pt x="3246" y="10800"/>
                </a:moveTo>
                <a:cubicBezTo>
                  <a:pt x="3246" y="11853"/>
                  <a:pt x="3444" y="12838"/>
                  <a:pt x="3839" y="13747"/>
                </a:cubicBezTo>
                <a:cubicBezTo>
                  <a:pt x="4238" y="14656"/>
                  <a:pt x="4777" y="15453"/>
                  <a:pt x="5458" y="16139"/>
                </a:cubicBezTo>
                <a:cubicBezTo>
                  <a:pt x="6136" y="16825"/>
                  <a:pt x="6936" y="17364"/>
                  <a:pt x="7851" y="17762"/>
                </a:cubicBezTo>
                <a:cubicBezTo>
                  <a:pt x="8767" y="18155"/>
                  <a:pt x="9753" y="18355"/>
                  <a:pt x="10807" y="18355"/>
                </a:cubicBezTo>
                <a:lnTo>
                  <a:pt x="10807" y="3241"/>
                </a:lnTo>
                <a:cubicBezTo>
                  <a:pt x="9753" y="3241"/>
                  <a:pt x="8767" y="3439"/>
                  <a:pt x="7851" y="3834"/>
                </a:cubicBezTo>
                <a:cubicBezTo>
                  <a:pt x="6936" y="4232"/>
                  <a:pt x="6136" y="4771"/>
                  <a:pt x="5458" y="5457"/>
                </a:cubicBezTo>
                <a:cubicBezTo>
                  <a:pt x="4777" y="6144"/>
                  <a:pt x="4238" y="6940"/>
                  <a:pt x="3839" y="7849"/>
                </a:cubicBezTo>
                <a:cubicBezTo>
                  <a:pt x="3444" y="8764"/>
                  <a:pt x="3246" y="9744"/>
                  <a:pt x="3246" y="10800"/>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4" name="AutoShape 8"/>
          <p:cNvSpPr/>
          <p:nvPr/>
        </p:nvSpPr>
        <p:spPr bwMode="auto">
          <a:xfrm>
            <a:off x="5449719" y="3248025"/>
            <a:ext cx="184595" cy="185142"/>
          </a:xfrm>
          <a:custGeom>
            <a:avLst/>
            <a:gdLst>
              <a:gd name="T0" fmla="+- 0 10801 50"/>
              <a:gd name="T1" fmla="*/ T0 w 21502"/>
              <a:gd name="T2" fmla="*/ 10800 h 21600"/>
              <a:gd name="T3" fmla="+- 0 10801 50"/>
              <a:gd name="T4" fmla="*/ T3 w 21502"/>
              <a:gd name="T5" fmla="*/ 10800 h 21600"/>
              <a:gd name="T6" fmla="+- 0 10801 50"/>
              <a:gd name="T7" fmla="*/ T6 w 21502"/>
              <a:gd name="T8" fmla="*/ 10800 h 21600"/>
              <a:gd name="T9" fmla="+- 0 10801 50"/>
              <a:gd name="T10" fmla="*/ T9 w 21502"/>
              <a:gd name="T11" fmla="*/ 10800 h 21600"/>
            </a:gdLst>
            <a:ahLst/>
            <a:cxnLst>
              <a:cxn ang="0">
                <a:pos x="T1" y="T2"/>
              </a:cxn>
              <a:cxn ang="0">
                <a:pos x="T4" y="T5"/>
              </a:cxn>
              <a:cxn ang="0">
                <a:pos x="T7" y="T8"/>
              </a:cxn>
              <a:cxn ang="0">
                <a:pos x="T10" y="T11"/>
              </a:cxn>
            </a:cxnLst>
            <a:rect l="0" t="0" r="r" b="b"/>
            <a:pathLst>
              <a:path w="21502" h="21600">
                <a:moveTo>
                  <a:pt x="20786" y="13513"/>
                </a:moveTo>
                <a:cubicBezTo>
                  <a:pt x="21135" y="13698"/>
                  <a:pt x="21361" y="13966"/>
                  <a:pt x="21455" y="14312"/>
                </a:cubicBezTo>
                <a:cubicBezTo>
                  <a:pt x="21550" y="14662"/>
                  <a:pt x="21502" y="15000"/>
                  <a:pt x="21311" y="15326"/>
                </a:cubicBezTo>
                <a:lnTo>
                  <a:pt x="20229" y="17070"/>
                </a:lnTo>
                <a:cubicBezTo>
                  <a:pt x="20028" y="17399"/>
                  <a:pt x="19739" y="17608"/>
                  <a:pt x="19356" y="17696"/>
                </a:cubicBezTo>
                <a:cubicBezTo>
                  <a:pt x="18975" y="17784"/>
                  <a:pt x="18607" y="17740"/>
                  <a:pt x="18255" y="17564"/>
                </a:cubicBezTo>
                <a:lnTo>
                  <a:pt x="13277" y="14865"/>
                </a:lnTo>
                <a:lnTo>
                  <a:pt x="13277" y="20248"/>
                </a:lnTo>
                <a:cubicBezTo>
                  <a:pt x="13277" y="20633"/>
                  <a:pt x="13135" y="20953"/>
                  <a:pt x="12855" y="21212"/>
                </a:cubicBezTo>
                <a:cubicBezTo>
                  <a:pt x="12576" y="21470"/>
                  <a:pt x="12227" y="21599"/>
                  <a:pt x="11815" y="21599"/>
                </a:cubicBezTo>
                <a:lnTo>
                  <a:pt x="9697" y="21599"/>
                </a:lnTo>
                <a:cubicBezTo>
                  <a:pt x="9285" y="21599"/>
                  <a:pt x="8939" y="21470"/>
                  <a:pt x="8666" y="21212"/>
                </a:cubicBezTo>
                <a:cubicBezTo>
                  <a:pt x="8389" y="20953"/>
                  <a:pt x="8251" y="20642"/>
                  <a:pt x="8251" y="20278"/>
                </a:cubicBezTo>
                <a:lnTo>
                  <a:pt x="8251" y="14865"/>
                </a:lnTo>
                <a:lnTo>
                  <a:pt x="3256" y="17564"/>
                </a:lnTo>
                <a:cubicBezTo>
                  <a:pt x="2904" y="17749"/>
                  <a:pt x="2536" y="17796"/>
                  <a:pt x="2156" y="17705"/>
                </a:cubicBezTo>
                <a:cubicBezTo>
                  <a:pt x="1776" y="17611"/>
                  <a:pt x="1483" y="17399"/>
                  <a:pt x="1282" y="17070"/>
                </a:cubicBezTo>
                <a:lnTo>
                  <a:pt x="201" y="15326"/>
                </a:lnTo>
                <a:cubicBezTo>
                  <a:pt x="22" y="15000"/>
                  <a:pt x="-25" y="14662"/>
                  <a:pt x="66" y="14312"/>
                </a:cubicBezTo>
                <a:cubicBezTo>
                  <a:pt x="157" y="13966"/>
                  <a:pt x="377" y="13698"/>
                  <a:pt x="729" y="13513"/>
                </a:cubicBezTo>
                <a:lnTo>
                  <a:pt x="5752" y="10800"/>
                </a:lnTo>
                <a:lnTo>
                  <a:pt x="729" y="8086"/>
                </a:lnTo>
                <a:cubicBezTo>
                  <a:pt x="377" y="7898"/>
                  <a:pt x="151" y="7630"/>
                  <a:pt x="50" y="7284"/>
                </a:cubicBezTo>
                <a:cubicBezTo>
                  <a:pt x="-50" y="6937"/>
                  <a:pt x="0" y="6599"/>
                  <a:pt x="201" y="6270"/>
                </a:cubicBezTo>
                <a:lnTo>
                  <a:pt x="1282" y="4526"/>
                </a:lnTo>
                <a:cubicBezTo>
                  <a:pt x="1483" y="4200"/>
                  <a:pt x="1776" y="3991"/>
                  <a:pt x="2156" y="3903"/>
                </a:cubicBezTo>
                <a:cubicBezTo>
                  <a:pt x="2536" y="3812"/>
                  <a:pt x="2904" y="3859"/>
                  <a:pt x="3256" y="4035"/>
                </a:cubicBezTo>
                <a:lnTo>
                  <a:pt x="8251" y="6734"/>
                </a:lnTo>
                <a:lnTo>
                  <a:pt x="8251" y="1348"/>
                </a:lnTo>
                <a:cubicBezTo>
                  <a:pt x="8251" y="966"/>
                  <a:pt x="8389" y="646"/>
                  <a:pt x="8666" y="387"/>
                </a:cubicBezTo>
                <a:cubicBezTo>
                  <a:pt x="8939" y="129"/>
                  <a:pt x="9285" y="0"/>
                  <a:pt x="9697" y="0"/>
                </a:cubicBezTo>
                <a:lnTo>
                  <a:pt x="11815" y="0"/>
                </a:lnTo>
                <a:cubicBezTo>
                  <a:pt x="12227" y="0"/>
                  <a:pt x="12576" y="129"/>
                  <a:pt x="12855" y="387"/>
                </a:cubicBezTo>
                <a:cubicBezTo>
                  <a:pt x="13135" y="646"/>
                  <a:pt x="13277" y="957"/>
                  <a:pt x="13277" y="1324"/>
                </a:cubicBezTo>
                <a:lnTo>
                  <a:pt x="13277" y="6734"/>
                </a:lnTo>
                <a:lnTo>
                  <a:pt x="18255" y="4035"/>
                </a:lnTo>
                <a:cubicBezTo>
                  <a:pt x="18607" y="3868"/>
                  <a:pt x="18975" y="3824"/>
                  <a:pt x="19356" y="3909"/>
                </a:cubicBezTo>
                <a:cubicBezTo>
                  <a:pt x="19739" y="3994"/>
                  <a:pt x="20028" y="4200"/>
                  <a:pt x="20229" y="4526"/>
                </a:cubicBezTo>
                <a:lnTo>
                  <a:pt x="21282" y="6270"/>
                </a:lnTo>
                <a:cubicBezTo>
                  <a:pt x="21484" y="6599"/>
                  <a:pt x="21537" y="6937"/>
                  <a:pt x="21446" y="7284"/>
                </a:cubicBezTo>
                <a:cubicBezTo>
                  <a:pt x="21358" y="7630"/>
                  <a:pt x="21135" y="7898"/>
                  <a:pt x="20786" y="8086"/>
                </a:cubicBezTo>
                <a:lnTo>
                  <a:pt x="15775" y="10799"/>
                </a:lnTo>
                <a:lnTo>
                  <a:pt x="20786" y="13513"/>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5" name="AutoShape 9"/>
          <p:cNvSpPr/>
          <p:nvPr/>
        </p:nvSpPr>
        <p:spPr bwMode="auto">
          <a:xfrm>
            <a:off x="5861187" y="3248025"/>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6"/>
                  <a:pt x="17466" y="2180"/>
                  <a:pt x="18449" y="3154"/>
                </a:cubicBezTo>
                <a:cubicBezTo>
                  <a:pt x="19432" y="4134"/>
                  <a:pt x="20204" y="5277"/>
                  <a:pt x="20760" y="6591"/>
                </a:cubicBezTo>
                <a:cubicBezTo>
                  <a:pt x="21323" y="7901"/>
                  <a:pt x="21599" y="9304"/>
                  <a:pt x="21599" y="10801"/>
                </a:cubicBezTo>
                <a:cubicBezTo>
                  <a:pt x="21599" y="12298"/>
                  <a:pt x="21323" y="13701"/>
                  <a:pt x="20760" y="15011"/>
                </a:cubicBezTo>
                <a:cubicBezTo>
                  <a:pt x="20204" y="16322"/>
                  <a:pt x="19432" y="17468"/>
                  <a:pt x="18449" y="18445"/>
                </a:cubicBezTo>
                <a:cubicBezTo>
                  <a:pt x="17466" y="19422"/>
                  <a:pt x="16322" y="20193"/>
                  <a:pt x="15014" y="20758"/>
                </a:cubicBezTo>
                <a:cubicBezTo>
                  <a:pt x="13705" y="21320"/>
                  <a:pt x="12304" y="21599"/>
                  <a:pt x="10807" y="21599"/>
                </a:cubicBezTo>
                <a:cubicBezTo>
                  <a:pt x="9309" y="21599"/>
                  <a:pt x="7905" y="21320"/>
                  <a:pt x="6594" y="20758"/>
                </a:cubicBezTo>
                <a:cubicBezTo>
                  <a:pt x="5280" y="20193"/>
                  <a:pt x="4136" y="19422"/>
                  <a:pt x="3158" y="18445"/>
                </a:cubicBezTo>
                <a:cubicBezTo>
                  <a:pt x="2181" y="17468"/>
                  <a:pt x="1409" y="16322"/>
                  <a:pt x="847" y="15011"/>
                </a:cubicBezTo>
                <a:cubicBezTo>
                  <a:pt x="282" y="13701"/>
                  <a:pt x="0" y="12298"/>
                  <a:pt x="0" y="10801"/>
                </a:cubicBezTo>
                <a:cubicBezTo>
                  <a:pt x="0" y="9304"/>
                  <a:pt x="282" y="7901"/>
                  <a:pt x="847" y="6591"/>
                </a:cubicBezTo>
                <a:cubicBezTo>
                  <a:pt x="1409" y="5277"/>
                  <a:pt x="2181" y="4134"/>
                  <a:pt x="3158" y="3154"/>
                </a:cubicBezTo>
                <a:cubicBezTo>
                  <a:pt x="4136" y="2180"/>
                  <a:pt x="5280" y="1406"/>
                  <a:pt x="6594" y="844"/>
                </a:cubicBezTo>
                <a:cubicBezTo>
                  <a:pt x="7905" y="282"/>
                  <a:pt x="9309" y="0"/>
                  <a:pt x="10807" y="0"/>
                </a:cubicBezTo>
                <a:moveTo>
                  <a:pt x="10807" y="3241"/>
                </a:moveTo>
                <a:cubicBezTo>
                  <a:pt x="9753" y="3241"/>
                  <a:pt x="8767" y="3442"/>
                  <a:pt x="7851" y="3837"/>
                </a:cubicBezTo>
                <a:cubicBezTo>
                  <a:pt x="6936" y="4235"/>
                  <a:pt x="6139" y="4775"/>
                  <a:pt x="5458" y="5461"/>
                </a:cubicBezTo>
                <a:cubicBezTo>
                  <a:pt x="4777" y="6147"/>
                  <a:pt x="4238" y="6943"/>
                  <a:pt x="3842" y="7853"/>
                </a:cubicBezTo>
                <a:cubicBezTo>
                  <a:pt x="3446" y="8765"/>
                  <a:pt x="3246" y="9745"/>
                  <a:pt x="3246" y="10801"/>
                </a:cubicBezTo>
                <a:cubicBezTo>
                  <a:pt x="3246" y="11561"/>
                  <a:pt x="3353" y="12281"/>
                  <a:pt x="3565" y="12964"/>
                </a:cubicBezTo>
                <a:cubicBezTo>
                  <a:pt x="3777" y="13647"/>
                  <a:pt x="4077" y="14286"/>
                  <a:pt x="4464" y="14870"/>
                </a:cubicBezTo>
                <a:lnTo>
                  <a:pt x="14878" y="4461"/>
                </a:lnTo>
                <a:cubicBezTo>
                  <a:pt x="14282" y="4072"/>
                  <a:pt x="13646" y="3772"/>
                  <a:pt x="12965" y="3563"/>
                </a:cubicBezTo>
                <a:cubicBezTo>
                  <a:pt x="12284" y="3351"/>
                  <a:pt x="11564" y="3241"/>
                  <a:pt x="10807" y="3241"/>
                </a:cubicBezTo>
                <a:moveTo>
                  <a:pt x="10807" y="18358"/>
                </a:moveTo>
                <a:cubicBezTo>
                  <a:pt x="11863" y="18358"/>
                  <a:pt x="12844" y="18160"/>
                  <a:pt x="13756" y="17762"/>
                </a:cubicBezTo>
                <a:cubicBezTo>
                  <a:pt x="14666" y="17364"/>
                  <a:pt x="15463" y="16824"/>
                  <a:pt x="16149" y="16141"/>
                </a:cubicBezTo>
                <a:cubicBezTo>
                  <a:pt x="16836" y="15458"/>
                  <a:pt x="17376" y="14656"/>
                  <a:pt x="17774" y="13746"/>
                </a:cubicBezTo>
                <a:cubicBezTo>
                  <a:pt x="18169" y="12837"/>
                  <a:pt x="18367" y="11854"/>
                  <a:pt x="18367" y="10801"/>
                </a:cubicBezTo>
                <a:cubicBezTo>
                  <a:pt x="18367" y="10044"/>
                  <a:pt x="18263" y="9327"/>
                  <a:pt x="18051" y="8638"/>
                </a:cubicBezTo>
                <a:cubicBezTo>
                  <a:pt x="17839" y="7952"/>
                  <a:pt x="17548" y="7319"/>
                  <a:pt x="17178" y="6732"/>
                </a:cubicBezTo>
                <a:lnTo>
                  <a:pt x="6735" y="17169"/>
                </a:lnTo>
                <a:cubicBezTo>
                  <a:pt x="7331" y="17539"/>
                  <a:pt x="7970" y="17827"/>
                  <a:pt x="8651" y="18041"/>
                </a:cubicBezTo>
                <a:cubicBezTo>
                  <a:pt x="9332" y="18250"/>
                  <a:pt x="10049" y="18358"/>
                  <a:pt x="10807" y="18358"/>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6" name="AutoShape 10"/>
          <p:cNvSpPr/>
          <p:nvPr/>
        </p:nvSpPr>
        <p:spPr bwMode="auto">
          <a:xfrm>
            <a:off x="2389016" y="3243263"/>
            <a:ext cx="185786" cy="203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7" name="AutoShape 11"/>
          <p:cNvSpPr/>
          <p:nvPr/>
        </p:nvSpPr>
        <p:spPr bwMode="auto">
          <a:xfrm>
            <a:off x="2862413" y="3243263"/>
            <a:ext cx="185190" cy="203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4" y="21599"/>
                </a:moveTo>
                <a:lnTo>
                  <a:pt x="0" y="21599"/>
                </a:lnTo>
                <a:lnTo>
                  <a:pt x="0" y="0"/>
                </a:lnTo>
                <a:lnTo>
                  <a:pt x="1804" y="0"/>
                </a:lnTo>
                <a:lnTo>
                  <a:pt x="1804" y="21599"/>
                </a:lnTo>
                <a:close/>
                <a:moveTo>
                  <a:pt x="3094" y="21599"/>
                </a:moveTo>
                <a:lnTo>
                  <a:pt x="2661" y="21599"/>
                </a:lnTo>
                <a:lnTo>
                  <a:pt x="2661" y="0"/>
                </a:lnTo>
                <a:lnTo>
                  <a:pt x="3094" y="0"/>
                </a:lnTo>
                <a:lnTo>
                  <a:pt x="3094" y="21599"/>
                </a:lnTo>
                <a:close/>
                <a:moveTo>
                  <a:pt x="5542" y="21599"/>
                </a:moveTo>
                <a:lnTo>
                  <a:pt x="4171" y="21599"/>
                </a:lnTo>
                <a:lnTo>
                  <a:pt x="4171" y="0"/>
                </a:lnTo>
                <a:lnTo>
                  <a:pt x="5542" y="0"/>
                </a:lnTo>
                <a:lnTo>
                  <a:pt x="5542" y="21599"/>
                </a:lnTo>
                <a:close/>
                <a:moveTo>
                  <a:pt x="7302" y="21599"/>
                </a:moveTo>
                <a:lnTo>
                  <a:pt x="6387" y="21599"/>
                </a:lnTo>
                <a:lnTo>
                  <a:pt x="6387" y="0"/>
                </a:lnTo>
                <a:lnTo>
                  <a:pt x="7302" y="0"/>
                </a:lnTo>
                <a:lnTo>
                  <a:pt x="7302" y="21599"/>
                </a:lnTo>
                <a:close/>
                <a:moveTo>
                  <a:pt x="9271" y="21599"/>
                </a:moveTo>
                <a:lnTo>
                  <a:pt x="8380" y="21599"/>
                </a:lnTo>
                <a:lnTo>
                  <a:pt x="8380" y="0"/>
                </a:lnTo>
                <a:lnTo>
                  <a:pt x="9271" y="0"/>
                </a:lnTo>
                <a:lnTo>
                  <a:pt x="9271" y="21599"/>
                </a:lnTo>
                <a:close/>
                <a:moveTo>
                  <a:pt x="11016" y="21599"/>
                </a:moveTo>
                <a:lnTo>
                  <a:pt x="10583" y="21599"/>
                </a:lnTo>
                <a:lnTo>
                  <a:pt x="10583" y="0"/>
                </a:lnTo>
                <a:lnTo>
                  <a:pt x="11016" y="0"/>
                </a:lnTo>
                <a:lnTo>
                  <a:pt x="11016" y="21599"/>
                </a:lnTo>
                <a:close/>
                <a:moveTo>
                  <a:pt x="13677" y="21599"/>
                </a:moveTo>
                <a:lnTo>
                  <a:pt x="11885" y="21599"/>
                </a:lnTo>
                <a:lnTo>
                  <a:pt x="11885" y="0"/>
                </a:lnTo>
                <a:lnTo>
                  <a:pt x="13677" y="0"/>
                </a:lnTo>
                <a:lnTo>
                  <a:pt x="13677" y="21599"/>
                </a:lnTo>
                <a:close/>
                <a:moveTo>
                  <a:pt x="15212" y="21599"/>
                </a:moveTo>
                <a:lnTo>
                  <a:pt x="14309" y="21599"/>
                </a:lnTo>
                <a:lnTo>
                  <a:pt x="14309" y="0"/>
                </a:lnTo>
                <a:lnTo>
                  <a:pt x="15212" y="0"/>
                </a:lnTo>
                <a:lnTo>
                  <a:pt x="15212" y="21599"/>
                </a:lnTo>
                <a:close/>
                <a:moveTo>
                  <a:pt x="16970" y="21599"/>
                </a:moveTo>
                <a:lnTo>
                  <a:pt x="16512" y="21599"/>
                </a:lnTo>
                <a:lnTo>
                  <a:pt x="16512" y="0"/>
                </a:lnTo>
                <a:lnTo>
                  <a:pt x="16970" y="0"/>
                </a:lnTo>
                <a:lnTo>
                  <a:pt x="16970" y="21599"/>
                </a:lnTo>
                <a:close/>
                <a:moveTo>
                  <a:pt x="18938" y="21599"/>
                </a:moveTo>
                <a:lnTo>
                  <a:pt x="18505" y="21599"/>
                </a:lnTo>
                <a:lnTo>
                  <a:pt x="18505" y="0"/>
                </a:lnTo>
                <a:lnTo>
                  <a:pt x="18938" y="0"/>
                </a:lnTo>
                <a:lnTo>
                  <a:pt x="18938" y="21599"/>
                </a:lnTo>
                <a:close/>
                <a:moveTo>
                  <a:pt x="21599" y="21599"/>
                </a:moveTo>
                <a:lnTo>
                  <a:pt x="19807" y="21599"/>
                </a:lnTo>
                <a:lnTo>
                  <a:pt x="19807" y="0"/>
                </a:lnTo>
                <a:lnTo>
                  <a:pt x="21599" y="0"/>
                </a:lnTo>
                <a:lnTo>
                  <a:pt x="21599" y="21599"/>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8" name="AutoShape 12"/>
          <p:cNvSpPr/>
          <p:nvPr/>
        </p:nvSpPr>
        <p:spPr bwMode="auto">
          <a:xfrm>
            <a:off x="3311395" y="3243263"/>
            <a:ext cx="185190" cy="203597"/>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9" name="AutoShape 13"/>
          <p:cNvSpPr/>
          <p:nvPr/>
        </p:nvSpPr>
        <p:spPr bwMode="auto">
          <a:xfrm>
            <a:off x="3766928" y="3243263"/>
            <a:ext cx="185191" cy="203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080" y="5513"/>
                </a:moveTo>
                <a:cubicBezTo>
                  <a:pt x="17129" y="6606"/>
                  <a:pt x="17242" y="7684"/>
                  <a:pt x="17416" y="8751"/>
                </a:cubicBezTo>
                <a:cubicBezTo>
                  <a:pt x="17593" y="9818"/>
                  <a:pt x="17852" y="10843"/>
                  <a:pt x="18196" y="11820"/>
                </a:cubicBezTo>
                <a:cubicBezTo>
                  <a:pt x="18539" y="12800"/>
                  <a:pt x="18988" y="13717"/>
                  <a:pt x="19540" y="14575"/>
                </a:cubicBezTo>
                <a:cubicBezTo>
                  <a:pt x="20094" y="15436"/>
                  <a:pt x="20779" y="16210"/>
                  <a:pt x="21599" y="16896"/>
                </a:cubicBezTo>
                <a:cubicBezTo>
                  <a:pt x="21564" y="17526"/>
                  <a:pt x="21335" y="18042"/>
                  <a:pt x="20910" y="18443"/>
                </a:cubicBezTo>
                <a:cubicBezTo>
                  <a:pt x="20486" y="18844"/>
                  <a:pt x="19994" y="19042"/>
                  <a:pt x="19437" y="19042"/>
                </a:cubicBezTo>
                <a:lnTo>
                  <a:pt x="13679" y="19042"/>
                </a:lnTo>
                <a:cubicBezTo>
                  <a:pt x="13530" y="19781"/>
                  <a:pt x="13194" y="20394"/>
                  <a:pt x="12666" y="20874"/>
                </a:cubicBezTo>
                <a:cubicBezTo>
                  <a:pt x="12137" y="21357"/>
                  <a:pt x="11519" y="21599"/>
                  <a:pt x="10816" y="21599"/>
                </a:cubicBezTo>
                <a:cubicBezTo>
                  <a:pt x="10113" y="21599"/>
                  <a:pt x="9493" y="21357"/>
                  <a:pt x="8957" y="20874"/>
                </a:cubicBezTo>
                <a:cubicBezTo>
                  <a:pt x="8420" y="20394"/>
                  <a:pt x="8074" y="19781"/>
                  <a:pt x="7920" y="19042"/>
                </a:cubicBezTo>
                <a:lnTo>
                  <a:pt x="2159" y="19042"/>
                </a:lnTo>
                <a:cubicBezTo>
                  <a:pt x="1603" y="19042"/>
                  <a:pt x="1113" y="18841"/>
                  <a:pt x="687" y="18438"/>
                </a:cubicBezTo>
                <a:cubicBezTo>
                  <a:pt x="261" y="18031"/>
                  <a:pt x="30" y="17514"/>
                  <a:pt x="0" y="16896"/>
                </a:cubicBezTo>
                <a:cubicBezTo>
                  <a:pt x="851" y="16193"/>
                  <a:pt x="1554" y="15414"/>
                  <a:pt x="2111" y="14564"/>
                </a:cubicBezTo>
                <a:cubicBezTo>
                  <a:pt x="2667" y="13712"/>
                  <a:pt x="3113" y="12805"/>
                  <a:pt x="3449" y="11848"/>
                </a:cubicBezTo>
                <a:cubicBezTo>
                  <a:pt x="3785" y="10888"/>
                  <a:pt x="4029" y="9878"/>
                  <a:pt x="4186" y="8819"/>
                </a:cubicBezTo>
                <a:cubicBezTo>
                  <a:pt x="4342" y="7760"/>
                  <a:pt x="4457" y="6679"/>
                  <a:pt x="4529" y="5570"/>
                </a:cubicBezTo>
                <a:cubicBezTo>
                  <a:pt x="4578" y="4810"/>
                  <a:pt x="4809" y="4096"/>
                  <a:pt x="5217" y="3418"/>
                </a:cubicBezTo>
                <a:cubicBezTo>
                  <a:pt x="5627" y="2744"/>
                  <a:pt x="6143" y="2154"/>
                  <a:pt x="6763" y="1648"/>
                </a:cubicBezTo>
                <a:cubicBezTo>
                  <a:pt x="7387" y="1146"/>
                  <a:pt x="8054" y="745"/>
                  <a:pt x="8767" y="448"/>
                </a:cubicBezTo>
                <a:cubicBezTo>
                  <a:pt x="9480" y="149"/>
                  <a:pt x="10162" y="0"/>
                  <a:pt x="10816" y="0"/>
                </a:cubicBezTo>
                <a:cubicBezTo>
                  <a:pt x="11422" y="0"/>
                  <a:pt x="12091" y="149"/>
                  <a:pt x="12817" y="448"/>
                </a:cubicBezTo>
                <a:cubicBezTo>
                  <a:pt x="13545" y="745"/>
                  <a:pt x="14225" y="1143"/>
                  <a:pt x="14851" y="1634"/>
                </a:cubicBezTo>
                <a:cubicBezTo>
                  <a:pt x="15477" y="2131"/>
                  <a:pt x="16005" y="2713"/>
                  <a:pt x="16434" y="3382"/>
                </a:cubicBezTo>
                <a:cubicBezTo>
                  <a:pt x="16864" y="4045"/>
                  <a:pt x="17080" y="4759"/>
                  <a:pt x="17080" y="5513"/>
                </a:cubicBezTo>
                <a:moveTo>
                  <a:pt x="18688" y="16899"/>
                </a:moveTo>
                <a:cubicBezTo>
                  <a:pt x="18050" y="16123"/>
                  <a:pt x="17519" y="15295"/>
                  <a:pt x="17098" y="14417"/>
                </a:cubicBezTo>
                <a:cubicBezTo>
                  <a:pt x="16677" y="13537"/>
                  <a:pt x="16331" y="12630"/>
                  <a:pt x="16067" y="11687"/>
                </a:cubicBezTo>
                <a:cubicBezTo>
                  <a:pt x="15800" y="10747"/>
                  <a:pt x="15595" y="9782"/>
                  <a:pt x="15451" y="8796"/>
                </a:cubicBezTo>
                <a:cubicBezTo>
                  <a:pt x="15308" y="7808"/>
                  <a:pt x="15205" y="6806"/>
                  <a:pt x="15138" y="5787"/>
                </a:cubicBezTo>
                <a:cubicBezTo>
                  <a:pt x="15105" y="5293"/>
                  <a:pt x="14938" y="4824"/>
                  <a:pt x="14635" y="4381"/>
                </a:cubicBezTo>
                <a:cubicBezTo>
                  <a:pt x="14333" y="3941"/>
                  <a:pt x="13969" y="3554"/>
                  <a:pt x="13543" y="3221"/>
                </a:cubicBezTo>
                <a:cubicBezTo>
                  <a:pt x="13117" y="2888"/>
                  <a:pt x="12660" y="2628"/>
                  <a:pt x="12173" y="2444"/>
                </a:cubicBezTo>
                <a:cubicBezTo>
                  <a:pt x="11686" y="2258"/>
                  <a:pt x="11234" y="2168"/>
                  <a:pt x="10816" y="2168"/>
                </a:cubicBezTo>
                <a:cubicBezTo>
                  <a:pt x="10431" y="2168"/>
                  <a:pt x="9993" y="2264"/>
                  <a:pt x="9495" y="2456"/>
                </a:cubicBezTo>
                <a:cubicBezTo>
                  <a:pt x="9000" y="2650"/>
                  <a:pt x="8533" y="2907"/>
                  <a:pt x="8097" y="3221"/>
                </a:cubicBezTo>
                <a:cubicBezTo>
                  <a:pt x="7659" y="3534"/>
                  <a:pt x="7284" y="3910"/>
                  <a:pt x="6974" y="4342"/>
                </a:cubicBezTo>
                <a:cubicBezTo>
                  <a:pt x="6661" y="4776"/>
                  <a:pt x="6499" y="5220"/>
                  <a:pt x="6481" y="5680"/>
                </a:cubicBezTo>
                <a:cubicBezTo>
                  <a:pt x="6433" y="6682"/>
                  <a:pt x="6335" y="7681"/>
                  <a:pt x="6194" y="8689"/>
                </a:cubicBezTo>
                <a:cubicBezTo>
                  <a:pt x="6050" y="9691"/>
                  <a:pt x="5843" y="10674"/>
                  <a:pt x="5568" y="11631"/>
                </a:cubicBezTo>
                <a:cubicBezTo>
                  <a:pt x="5294" y="12594"/>
                  <a:pt x="4937" y="13514"/>
                  <a:pt x="4499" y="14403"/>
                </a:cubicBezTo>
                <a:cubicBezTo>
                  <a:pt x="4060" y="15290"/>
                  <a:pt x="3534" y="16123"/>
                  <a:pt x="2921" y="16899"/>
                </a:cubicBezTo>
                <a:lnTo>
                  <a:pt x="18688" y="16899"/>
                </a:lnTo>
                <a:close/>
                <a:moveTo>
                  <a:pt x="10816" y="20625"/>
                </a:moveTo>
                <a:cubicBezTo>
                  <a:pt x="10965" y="20625"/>
                  <a:pt x="11037" y="20535"/>
                  <a:pt x="11037" y="20354"/>
                </a:cubicBezTo>
                <a:cubicBezTo>
                  <a:pt x="11037" y="20174"/>
                  <a:pt x="10965" y="20081"/>
                  <a:pt x="10816" y="20072"/>
                </a:cubicBezTo>
                <a:cubicBezTo>
                  <a:pt x="10383" y="20072"/>
                  <a:pt x="10011" y="19903"/>
                  <a:pt x="9698" y="19570"/>
                </a:cubicBezTo>
                <a:cubicBezTo>
                  <a:pt x="9387" y="19236"/>
                  <a:pt x="9234" y="18833"/>
                  <a:pt x="9234" y="18353"/>
                </a:cubicBezTo>
                <a:cubicBezTo>
                  <a:pt x="9234" y="18175"/>
                  <a:pt x="9154" y="18085"/>
                  <a:pt x="9000" y="18085"/>
                </a:cubicBezTo>
                <a:cubicBezTo>
                  <a:pt x="8836" y="18085"/>
                  <a:pt x="8754" y="18175"/>
                  <a:pt x="8754" y="18353"/>
                </a:cubicBezTo>
                <a:cubicBezTo>
                  <a:pt x="8754" y="18985"/>
                  <a:pt x="8954" y="19522"/>
                  <a:pt x="9357" y="19965"/>
                </a:cubicBezTo>
                <a:cubicBezTo>
                  <a:pt x="9757" y="20405"/>
                  <a:pt x="10244" y="20625"/>
                  <a:pt x="10816" y="20625"/>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 name="AutoShape 14"/>
          <p:cNvSpPr/>
          <p:nvPr/>
        </p:nvSpPr>
        <p:spPr bwMode="auto">
          <a:xfrm>
            <a:off x="4196260" y="3237905"/>
            <a:ext cx="185786" cy="203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 name="AutoShape 15"/>
          <p:cNvSpPr/>
          <p:nvPr/>
        </p:nvSpPr>
        <p:spPr bwMode="auto">
          <a:xfrm>
            <a:off x="6214895" y="3248025"/>
            <a:ext cx="185190" cy="185142"/>
          </a:xfrm>
          <a:custGeom>
            <a:avLst/>
            <a:gdLst>
              <a:gd name="T0" fmla="+- 0 10782 53"/>
              <a:gd name="T1" fmla="*/ T0 w 21459"/>
              <a:gd name="T2" fmla="+- 0 10819 39"/>
              <a:gd name="T3" fmla="*/ 10819 h 21561"/>
              <a:gd name="T4" fmla="+- 0 10782 53"/>
              <a:gd name="T5" fmla="*/ T4 w 21459"/>
              <a:gd name="T6" fmla="+- 0 10819 39"/>
              <a:gd name="T7" fmla="*/ 10819 h 21561"/>
              <a:gd name="T8" fmla="+- 0 10782 53"/>
              <a:gd name="T9" fmla="*/ T8 w 21459"/>
              <a:gd name="T10" fmla="+- 0 10819 39"/>
              <a:gd name="T11" fmla="*/ 10819 h 21561"/>
              <a:gd name="T12" fmla="+- 0 10782 53"/>
              <a:gd name="T13" fmla="*/ T12 w 21459"/>
              <a:gd name="T14" fmla="+- 0 10819 39"/>
              <a:gd name="T15" fmla="*/ 10819 h 21561"/>
            </a:gdLst>
            <a:ahLst/>
            <a:cxnLst>
              <a:cxn ang="0">
                <a:pos x="T1" y="T3"/>
              </a:cxn>
              <a:cxn ang="0">
                <a:pos x="T5" y="T7"/>
              </a:cxn>
              <a:cxn ang="0">
                <a:pos x="T9" y="T11"/>
              </a:cxn>
              <a:cxn ang="0">
                <a:pos x="T13" y="T15"/>
              </a:cxn>
            </a:cxnLst>
            <a:rect l="0" t="0" r="r" b="b"/>
            <a:pathLst>
              <a:path w="21459" h="21561">
                <a:moveTo>
                  <a:pt x="20359" y="4319"/>
                </a:moveTo>
                <a:cubicBezTo>
                  <a:pt x="20703" y="4451"/>
                  <a:pt x="20960" y="4653"/>
                  <a:pt x="21125" y="4923"/>
                </a:cubicBezTo>
                <a:cubicBezTo>
                  <a:pt x="21468" y="5418"/>
                  <a:pt x="21546" y="6025"/>
                  <a:pt x="21363" y="6735"/>
                </a:cubicBezTo>
                <a:lnTo>
                  <a:pt x="17812" y="19432"/>
                </a:lnTo>
                <a:cubicBezTo>
                  <a:pt x="17663" y="20051"/>
                  <a:pt x="17338" y="20561"/>
                  <a:pt x="16840" y="20960"/>
                </a:cubicBezTo>
                <a:cubicBezTo>
                  <a:pt x="16342" y="21361"/>
                  <a:pt x="15810" y="21560"/>
                  <a:pt x="15242" y="21560"/>
                </a:cubicBezTo>
                <a:lnTo>
                  <a:pt x="3374" y="21560"/>
                </a:lnTo>
                <a:cubicBezTo>
                  <a:pt x="3031" y="21560"/>
                  <a:pt x="2698" y="21496"/>
                  <a:pt x="2378" y="21358"/>
                </a:cubicBezTo>
                <a:cubicBezTo>
                  <a:pt x="2056" y="21223"/>
                  <a:pt x="1747" y="21042"/>
                  <a:pt x="1456" y="20810"/>
                </a:cubicBezTo>
                <a:cubicBezTo>
                  <a:pt x="1162" y="20581"/>
                  <a:pt x="906" y="20312"/>
                  <a:pt x="683" y="19998"/>
                </a:cubicBezTo>
                <a:cubicBezTo>
                  <a:pt x="463" y="19685"/>
                  <a:pt x="287" y="19345"/>
                  <a:pt x="161" y="18978"/>
                </a:cubicBezTo>
                <a:cubicBezTo>
                  <a:pt x="-46" y="18345"/>
                  <a:pt x="-53" y="17750"/>
                  <a:pt x="138" y="17199"/>
                </a:cubicBezTo>
                <a:cubicBezTo>
                  <a:pt x="156" y="17049"/>
                  <a:pt x="172" y="16900"/>
                  <a:pt x="188" y="16759"/>
                </a:cubicBezTo>
                <a:cubicBezTo>
                  <a:pt x="206" y="16613"/>
                  <a:pt x="222" y="16449"/>
                  <a:pt x="237" y="16273"/>
                </a:cubicBezTo>
                <a:cubicBezTo>
                  <a:pt x="237" y="16179"/>
                  <a:pt x="222" y="16082"/>
                  <a:pt x="188" y="15985"/>
                </a:cubicBezTo>
                <a:cubicBezTo>
                  <a:pt x="156" y="15889"/>
                  <a:pt x="146" y="15792"/>
                  <a:pt x="161" y="15695"/>
                </a:cubicBezTo>
                <a:cubicBezTo>
                  <a:pt x="180" y="15549"/>
                  <a:pt x="245" y="15402"/>
                  <a:pt x="358" y="15256"/>
                </a:cubicBezTo>
                <a:cubicBezTo>
                  <a:pt x="471" y="15109"/>
                  <a:pt x="578" y="14942"/>
                  <a:pt x="678" y="14757"/>
                </a:cubicBezTo>
                <a:cubicBezTo>
                  <a:pt x="872" y="14411"/>
                  <a:pt x="1060" y="13986"/>
                  <a:pt x="1249" y="13485"/>
                </a:cubicBezTo>
                <a:cubicBezTo>
                  <a:pt x="1438" y="12987"/>
                  <a:pt x="1574" y="12553"/>
                  <a:pt x="1655" y="12190"/>
                </a:cubicBezTo>
                <a:cubicBezTo>
                  <a:pt x="1689" y="12040"/>
                  <a:pt x="1686" y="11896"/>
                  <a:pt x="1642" y="11762"/>
                </a:cubicBezTo>
                <a:cubicBezTo>
                  <a:pt x="1603" y="11627"/>
                  <a:pt x="1597" y="11504"/>
                  <a:pt x="1631" y="11389"/>
                </a:cubicBezTo>
                <a:cubicBezTo>
                  <a:pt x="1665" y="11240"/>
                  <a:pt x="1734" y="11111"/>
                  <a:pt x="1838" y="11005"/>
                </a:cubicBezTo>
                <a:cubicBezTo>
                  <a:pt x="1943" y="10897"/>
                  <a:pt x="2027" y="10788"/>
                  <a:pt x="2095" y="10671"/>
                </a:cubicBezTo>
                <a:cubicBezTo>
                  <a:pt x="2179" y="10507"/>
                  <a:pt x="2268" y="10308"/>
                  <a:pt x="2365" y="10082"/>
                </a:cubicBezTo>
                <a:cubicBezTo>
                  <a:pt x="2459" y="9859"/>
                  <a:pt x="2551" y="9628"/>
                  <a:pt x="2635" y="9390"/>
                </a:cubicBezTo>
                <a:cubicBezTo>
                  <a:pt x="2719" y="9150"/>
                  <a:pt x="2784" y="8918"/>
                  <a:pt x="2837" y="8690"/>
                </a:cubicBezTo>
                <a:cubicBezTo>
                  <a:pt x="2887" y="8461"/>
                  <a:pt x="2918" y="8271"/>
                  <a:pt x="2936" y="8118"/>
                </a:cubicBezTo>
                <a:cubicBezTo>
                  <a:pt x="2952" y="7972"/>
                  <a:pt x="2944" y="7816"/>
                  <a:pt x="2910" y="7655"/>
                </a:cubicBezTo>
                <a:cubicBezTo>
                  <a:pt x="2876" y="7497"/>
                  <a:pt x="2876" y="7365"/>
                  <a:pt x="2910" y="7248"/>
                </a:cubicBezTo>
                <a:cubicBezTo>
                  <a:pt x="2960" y="7101"/>
                  <a:pt x="3046" y="6978"/>
                  <a:pt x="3167" y="6878"/>
                </a:cubicBezTo>
                <a:cubicBezTo>
                  <a:pt x="3288" y="6778"/>
                  <a:pt x="3390" y="6664"/>
                  <a:pt x="3476" y="6532"/>
                </a:cubicBezTo>
                <a:cubicBezTo>
                  <a:pt x="3557" y="6421"/>
                  <a:pt x="3649" y="6263"/>
                  <a:pt x="3746" y="6049"/>
                </a:cubicBezTo>
                <a:cubicBezTo>
                  <a:pt x="3840" y="5841"/>
                  <a:pt x="3937" y="5609"/>
                  <a:pt x="4034" y="5354"/>
                </a:cubicBezTo>
                <a:cubicBezTo>
                  <a:pt x="4129" y="5102"/>
                  <a:pt x="4210" y="4856"/>
                  <a:pt x="4278" y="4618"/>
                </a:cubicBezTo>
                <a:cubicBezTo>
                  <a:pt x="4344" y="4381"/>
                  <a:pt x="4385" y="4170"/>
                  <a:pt x="4404" y="3979"/>
                </a:cubicBezTo>
                <a:cubicBezTo>
                  <a:pt x="4420" y="3868"/>
                  <a:pt x="4404" y="3754"/>
                  <a:pt x="4354" y="3636"/>
                </a:cubicBezTo>
                <a:cubicBezTo>
                  <a:pt x="4304" y="3519"/>
                  <a:pt x="4294" y="3390"/>
                  <a:pt x="4328" y="3249"/>
                </a:cubicBezTo>
                <a:cubicBezTo>
                  <a:pt x="4362" y="3120"/>
                  <a:pt x="4438" y="2980"/>
                  <a:pt x="4561" y="2836"/>
                </a:cubicBezTo>
                <a:cubicBezTo>
                  <a:pt x="4682" y="2692"/>
                  <a:pt x="4792" y="2543"/>
                  <a:pt x="4894" y="2393"/>
                </a:cubicBezTo>
                <a:cubicBezTo>
                  <a:pt x="5025" y="2159"/>
                  <a:pt x="5145" y="1886"/>
                  <a:pt x="5250" y="1573"/>
                </a:cubicBezTo>
                <a:cubicBezTo>
                  <a:pt x="5355" y="1262"/>
                  <a:pt x="5481" y="975"/>
                  <a:pt x="5625" y="717"/>
                </a:cubicBezTo>
                <a:cubicBezTo>
                  <a:pt x="5772" y="462"/>
                  <a:pt x="5966" y="259"/>
                  <a:pt x="6204" y="116"/>
                </a:cubicBezTo>
                <a:cubicBezTo>
                  <a:pt x="6440" y="-31"/>
                  <a:pt x="6767" y="-39"/>
                  <a:pt x="7176" y="92"/>
                </a:cubicBezTo>
                <a:lnTo>
                  <a:pt x="7150" y="151"/>
                </a:lnTo>
                <a:cubicBezTo>
                  <a:pt x="7409" y="54"/>
                  <a:pt x="7635" y="10"/>
                  <a:pt x="7829" y="10"/>
                </a:cubicBezTo>
                <a:lnTo>
                  <a:pt x="17613" y="10"/>
                </a:lnTo>
                <a:cubicBezTo>
                  <a:pt x="18266" y="10"/>
                  <a:pt x="18764" y="277"/>
                  <a:pt x="19107" y="805"/>
                </a:cubicBezTo>
                <a:cubicBezTo>
                  <a:pt x="19448" y="1303"/>
                  <a:pt x="19524" y="1904"/>
                  <a:pt x="19330" y="2616"/>
                </a:cubicBezTo>
                <a:lnTo>
                  <a:pt x="15782" y="15329"/>
                </a:lnTo>
                <a:cubicBezTo>
                  <a:pt x="15630" y="15918"/>
                  <a:pt x="15307" y="16419"/>
                  <a:pt x="14809" y="16829"/>
                </a:cubicBezTo>
                <a:cubicBezTo>
                  <a:pt x="14312" y="17243"/>
                  <a:pt x="13782" y="17448"/>
                  <a:pt x="13221" y="17448"/>
                </a:cubicBezTo>
                <a:lnTo>
                  <a:pt x="2019" y="17448"/>
                </a:lnTo>
                <a:cubicBezTo>
                  <a:pt x="1935" y="17448"/>
                  <a:pt x="1852" y="17460"/>
                  <a:pt x="1762" y="17477"/>
                </a:cubicBezTo>
                <a:cubicBezTo>
                  <a:pt x="1676" y="17495"/>
                  <a:pt x="1597" y="17551"/>
                  <a:pt x="1529" y="17644"/>
                </a:cubicBezTo>
                <a:cubicBezTo>
                  <a:pt x="1430" y="17832"/>
                  <a:pt x="1430" y="18096"/>
                  <a:pt x="1529" y="18430"/>
                </a:cubicBezTo>
                <a:cubicBezTo>
                  <a:pt x="1665" y="18834"/>
                  <a:pt x="1914" y="19186"/>
                  <a:pt x="2284" y="19488"/>
                </a:cubicBezTo>
                <a:cubicBezTo>
                  <a:pt x="2651" y="19796"/>
                  <a:pt x="3015" y="19945"/>
                  <a:pt x="3374" y="19945"/>
                </a:cubicBezTo>
                <a:lnTo>
                  <a:pt x="15242" y="19945"/>
                </a:lnTo>
                <a:cubicBezTo>
                  <a:pt x="15485" y="19945"/>
                  <a:pt x="15724" y="19846"/>
                  <a:pt x="15962" y="19643"/>
                </a:cubicBezTo>
                <a:cubicBezTo>
                  <a:pt x="16201" y="19444"/>
                  <a:pt x="16358" y="19221"/>
                  <a:pt x="16434" y="18975"/>
                </a:cubicBezTo>
                <a:lnTo>
                  <a:pt x="20310" y="5128"/>
                </a:lnTo>
                <a:cubicBezTo>
                  <a:pt x="20344" y="4979"/>
                  <a:pt x="20365" y="4841"/>
                  <a:pt x="20373" y="4715"/>
                </a:cubicBezTo>
                <a:cubicBezTo>
                  <a:pt x="20378" y="4592"/>
                  <a:pt x="20373" y="4460"/>
                  <a:pt x="20359" y="4319"/>
                </a:cubicBezTo>
                <a:moveTo>
                  <a:pt x="6285" y="8083"/>
                </a:moveTo>
                <a:cubicBezTo>
                  <a:pt x="6201" y="8446"/>
                  <a:pt x="6311" y="8628"/>
                  <a:pt x="6610" y="8628"/>
                </a:cubicBezTo>
                <a:lnTo>
                  <a:pt x="14325" y="8628"/>
                </a:lnTo>
                <a:cubicBezTo>
                  <a:pt x="14461" y="8628"/>
                  <a:pt x="14587" y="8578"/>
                  <a:pt x="14707" y="8473"/>
                </a:cubicBezTo>
                <a:cubicBezTo>
                  <a:pt x="14830" y="8370"/>
                  <a:pt x="14906" y="8238"/>
                  <a:pt x="14940" y="8083"/>
                </a:cubicBezTo>
                <a:lnTo>
                  <a:pt x="15242" y="7028"/>
                </a:lnTo>
                <a:cubicBezTo>
                  <a:pt x="15276" y="6881"/>
                  <a:pt x="15263" y="6752"/>
                  <a:pt x="15205" y="6641"/>
                </a:cubicBezTo>
                <a:cubicBezTo>
                  <a:pt x="15145" y="6535"/>
                  <a:pt x="15051" y="6483"/>
                  <a:pt x="14914" y="6483"/>
                </a:cubicBezTo>
                <a:lnTo>
                  <a:pt x="7202" y="6483"/>
                </a:lnTo>
                <a:cubicBezTo>
                  <a:pt x="7066" y="6483"/>
                  <a:pt x="6935" y="6532"/>
                  <a:pt x="6807" y="6638"/>
                </a:cubicBezTo>
                <a:cubicBezTo>
                  <a:pt x="6676" y="6740"/>
                  <a:pt x="6594" y="6869"/>
                  <a:pt x="6560" y="7028"/>
                </a:cubicBezTo>
                <a:lnTo>
                  <a:pt x="6285" y="8083"/>
                </a:lnTo>
                <a:close/>
                <a:moveTo>
                  <a:pt x="7150" y="4867"/>
                </a:moveTo>
                <a:cubicBezTo>
                  <a:pt x="7116" y="5017"/>
                  <a:pt x="7132" y="5140"/>
                  <a:pt x="7195" y="5240"/>
                </a:cubicBezTo>
                <a:cubicBezTo>
                  <a:pt x="7257" y="5336"/>
                  <a:pt x="7354" y="5386"/>
                  <a:pt x="7488" y="5386"/>
                </a:cubicBezTo>
                <a:lnTo>
                  <a:pt x="15192" y="5386"/>
                </a:lnTo>
                <a:cubicBezTo>
                  <a:pt x="15326" y="5386"/>
                  <a:pt x="15451" y="5336"/>
                  <a:pt x="15575" y="5240"/>
                </a:cubicBezTo>
                <a:cubicBezTo>
                  <a:pt x="15695" y="5140"/>
                  <a:pt x="15784" y="5017"/>
                  <a:pt x="15845" y="4867"/>
                </a:cubicBezTo>
                <a:lnTo>
                  <a:pt x="16120" y="3771"/>
                </a:lnTo>
                <a:cubicBezTo>
                  <a:pt x="16154" y="3622"/>
                  <a:pt x="16141" y="3493"/>
                  <a:pt x="16083" y="3387"/>
                </a:cubicBezTo>
                <a:cubicBezTo>
                  <a:pt x="16023" y="3279"/>
                  <a:pt x="15923" y="3223"/>
                  <a:pt x="15782" y="3223"/>
                </a:cubicBezTo>
                <a:lnTo>
                  <a:pt x="8078" y="3223"/>
                </a:lnTo>
                <a:cubicBezTo>
                  <a:pt x="7944" y="3223"/>
                  <a:pt x="7818" y="3279"/>
                  <a:pt x="7695" y="3387"/>
                </a:cubicBezTo>
                <a:cubicBezTo>
                  <a:pt x="7575" y="3493"/>
                  <a:pt x="7488" y="3622"/>
                  <a:pt x="7438" y="3771"/>
                </a:cubicBezTo>
                <a:lnTo>
                  <a:pt x="7150" y="4867"/>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 name="AutoShape 16"/>
          <p:cNvSpPr/>
          <p:nvPr/>
        </p:nvSpPr>
        <p:spPr bwMode="auto">
          <a:xfrm>
            <a:off x="6636486" y="3231356"/>
            <a:ext cx="185190" cy="1845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363" y="21145"/>
                </a:moveTo>
                <a:cubicBezTo>
                  <a:pt x="2985" y="21447"/>
                  <a:pt x="2524" y="21599"/>
                  <a:pt x="1984" y="21599"/>
                </a:cubicBezTo>
                <a:cubicBezTo>
                  <a:pt x="1444" y="21599"/>
                  <a:pt x="975" y="21444"/>
                  <a:pt x="586" y="21133"/>
                </a:cubicBezTo>
                <a:cubicBezTo>
                  <a:pt x="198" y="20819"/>
                  <a:pt x="0" y="20448"/>
                  <a:pt x="0" y="20013"/>
                </a:cubicBezTo>
                <a:lnTo>
                  <a:pt x="0" y="1583"/>
                </a:lnTo>
                <a:cubicBezTo>
                  <a:pt x="0" y="1154"/>
                  <a:pt x="198" y="780"/>
                  <a:pt x="586" y="466"/>
                </a:cubicBezTo>
                <a:cubicBezTo>
                  <a:pt x="975" y="155"/>
                  <a:pt x="1444" y="0"/>
                  <a:pt x="1984" y="0"/>
                </a:cubicBezTo>
                <a:lnTo>
                  <a:pt x="19637" y="0"/>
                </a:lnTo>
                <a:cubicBezTo>
                  <a:pt x="20177" y="0"/>
                  <a:pt x="20638" y="155"/>
                  <a:pt x="21023" y="466"/>
                </a:cubicBezTo>
                <a:cubicBezTo>
                  <a:pt x="21409" y="780"/>
                  <a:pt x="21599" y="1154"/>
                  <a:pt x="21599" y="1583"/>
                </a:cubicBezTo>
                <a:lnTo>
                  <a:pt x="21599" y="20013"/>
                </a:lnTo>
                <a:cubicBezTo>
                  <a:pt x="21599" y="20448"/>
                  <a:pt x="21409" y="20819"/>
                  <a:pt x="21023" y="21133"/>
                </a:cubicBezTo>
                <a:cubicBezTo>
                  <a:pt x="20638" y="21444"/>
                  <a:pt x="20177" y="21599"/>
                  <a:pt x="19637" y="21599"/>
                </a:cubicBezTo>
                <a:cubicBezTo>
                  <a:pt x="19097" y="21599"/>
                  <a:pt x="18636" y="21447"/>
                  <a:pt x="18258" y="21145"/>
                </a:cubicBezTo>
                <a:lnTo>
                  <a:pt x="10810" y="15192"/>
                </a:lnTo>
                <a:lnTo>
                  <a:pt x="3363" y="21145"/>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 name="AutoShape 17"/>
          <p:cNvSpPr/>
          <p:nvPr/>
        </p:nvSpPr>
        <p:spPr bwMode="auto">
          <a:xfrm>
            <a:off x="636555" y="3627835"/>
            <a:ext cx="185190"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3" y="0"/>
                </a:moveTo>
                <a:cubicBezTo>
                  <a:pt x="20173" y="0"/>
                  <a:pt x="20638" y="158"/>
                  <a:pt x="21023" y="469"/>
                </a:cubicBezTo>
                <a:cubicBezTo>
                  <a:pt x="21405" y="780"/>
                  <a:pt x="21599" y="1154"/>
                  <a:pt x="21599" y="1586"/>
                </a:cubicBezTo>
                <a:lnTo>
                  <a:pt x="21599" y="20013"/>
                </a:lnTo>
                <a:cubicBezTo>
                  <a:pt x="21599" y="20445"/>
                  <a:pt x="21405" y="20816"/>
                  <a:pt x="21023" y="21130"/>
                </a:cubicBezTo>
                <a:cubicBezTo>
                  <a:pt x="20638" y="21438"/>
                  <a:pt x="20173" y="21599"/>
                  <a:pt x="19633" y="21599"/>
                </a:cubicBezTo>
                <a:cubicBezTo>
                  <a:pt x="19093" y="21599"/>
                  <a:pt x="18632" y="21447"/>
                  <a:pt x="18254" y="21145"/>
                </a:cubicBezTo>
                <a:lnTo>
                  <a:pt x="10807" y="15190"/>
                </a:lnTo>
                <a:lnTo>
                  <a:pt x="3359" y="21145"/>
                </a:lnTo>
                <a:cubicBezTo>
                  <a:pt x="2981" y="21447"/>
                  <a:pt x="2520" y="21599"/>
                  <a:pt x="1980" y="21599"/>
                </a:cubicBezTo>
                <a:cubicBezTo>
                  <a:pt x="1440" y="21599"/>
                  <a:pt x="975" y="21441"/>
                  <a:pt x="583" y="21130"/>
                </a:cubicBezTo>
                <a:cubicBezTo>
                  <a:pt x="194" y="20816"/>
                  <a:pt x="0" y="20445"/>
                  <a:pt x="0" y="20013"/>
                </a:cubicBezTo>
                <a:lnTo>
                  <a:pt x="0" y="1586"/>
                </a:lnTo>
                <a:cubicBezTo>
                  <a:pt x="0" y="1154"/>
                  <a:pt x="194" y="780"/>
                  <a:pt x="583" y="469"/>
                </a:cubicBezTo>
                <a:cubicBezTo>
                  <a:pt x="975" y="158"/>
                  <a:pt x="1440" y="0"/>
                  <a:pt x="1980" y="0"/>
                </a:cubicBezTo>
                <a:lnTo>
                  <a:pt x="19633" y="0"/>
                </a:lnTo>
                <a:close/>
                <a:moveTo>
                  <a:pt x="2722" y="2150"/>
                </a:moveTo>
                <a:lnTo>
                  <a:pt x="2722" y="18608"/>
                </a:lnTo>
                <a:lnTo>
                  <a:pt x="10807" y="12115"/>
                </a:lnTo>
                <a:lnTo>
                  <a:pt x="18891" y="18608"/>
                </a:lnTo>
                <a:lnTo>
                  <a:pt x="18891" y="2150"/>
                </a:lnTo>
                <a:lnTo>
                  <a:pt x="2722" y="2150"/>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4" name="AutoShape 18"/>
          <p:cNvSpPr/>
          <p:nvPr/>
        </p:nvSpPr>
        <p:spPr bwMode="auto">
          <a:xfrm>
            <a:off x="1080774" y="3627835"/>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152"/>
                </a:moveTo>
                <a:lnTo>
                  <a:pt x="0" y="5936"/>
                </a:lnTo>
                <a:cubicBezTo>
                  <a:pt x="0" y="5498"/>
                  <a:pt x="132" y="5116"/>
                  <a:pt x="396" y="4796"/>
                </a:cubicBezTo>
                <a:cubicBezTo>
                  <a:pt x="663" y="4479"/>
                  <a:pt x="979" y="4317"/>
                  <a:pt x="1346" y="4317"/>
                </a:cubicBezTo>
                <a:lnTo>
                  <a:pt x="6316" y="4317"/>
                </a:lnTo>
                <a:lnTo>
                  <a:pt x="6316" y="1072"/>
                </a:lnTo>
                <a:cubicBezTo>
                  <a:pt x="6316" y="781"/>
                  <a:pt x="6399" y="528"/>
                  <a:pt x="6568" y="320"/>
                </a:cubicBezTo>
                <a:cubicBezTo>
                  <a:pt x="6737" y="108"/>
                  <a:pt x="6945" y="0"/>
                  <a:pt x="7195" y="0"/>
                </a:cubicBezTo>
                <a:lnTo>
                  <a:pt x="14402" y="0"/>
                </a:lnTo>
                <a:cubicBezTo>
                  <a:pt x="14661" y="0"/>
                  <a:pt x="14877" y="108"/>
                  <a:pt x="15053" y="320"/>
                </a:cubicBezTo>
                <a:cubicBezTo>
                  <a:pt x="15227" y="528"/>
                  <a:pt x="15318" y="781"/>
                  <a:pt x="15318" y="1072"/>
                </a:cubicBezTo>
                <a:lnTo>
                  <a:pt x="15318" y="4317"/>
                </a:lnTo>
                <a:lnTo>
                  <a:pt x="20263" y="4317"/>
                </a:lnTo>
                <a:cubicBezTo>
                  <a:pt x="20630" y="4317"/>
                  <a:pt x="20943" y="4479"/>
                  <a:pt x="21205" y="4796"/>
                </a:cubicBezTo>
                <a:cubicBezTo>
                  <a:pt x="21467" y="5116"/>
                  <a:pt x="21599" y="5498"/>
                  <a:pt x="21599" y="5936"/>
                </a:cubicBezTo>
                <a:lnTo>
                  <a:pt x="21599" y="11152"/>
                </a:lnTo>
                <a:lnTo>
                  <a:pt x="0" y="11152"/>
                </a:lnTo>
                <a:close/>
                <a:moveTo>
                  <a:pt x="21599" y="12782"/>
                </a:moveTo>
                <a:lnTo>
                  <a:pt x="21599" y="19981"/>
                </a:lnTo>
                <a:cubicBezTo>
                  <a:pt x="21599" y="20425"/>
                  <a:pt x="21467" y="20801"/>
                  <a:pt x="21205" y="21121"/>
                </a:cubicBezTo>
                <a:cubicBezTo>
                  <a:pt x="20943" y="21438"/>
                  <a:pt x="20630" y="21599"/>
                  <a:pt x="20263" y="21599"/>
                </a:cubicBezTo>
                <a:lnTo>
                  <a:pt x="1346" y="21599"/>
                </a:lnTo>
                <a:cubicBezTo>
                  <a:pt x="979" y="21599"/>
                  <a:pt x="663" y="21438"/>
                  <a:pt x="396" y="21121"/>
                </a:cubicBezTo>
                <a:cubicBezTo>
                  <a:pt x="132" y="20801"/>
                  <a:pt x="0" y="20425"/>
                  <a:pt x="0" y="19981"/>
                </a:cubicBezTo>
                <a:lnTo>
                  <a:pt x="0" y="12782"/>
                </a:lnTo>
                <a:lnTo>
                  <a:pt x="8355" y="12782"/>
                </a:lnTo>
                <a:cubicBezTo>
                  <a:pt x="8340" y="12841"/>
                  <a:pt x="8333" y="12929"/>
                  <a:pt x="8333" y="13052"/>
                </a:cubicBezTo>
                <a:lnTo>
                  <a:pt x="8333" y="15199"/>
                </a:lnTo>
                <a:cubicBezTo>
                  <a:pt x="8333" y="15713"/>
                  <a:pt x="8482" y="16160"/>
                  <a:pt x="8783" y="16542"/>
                </a:cubicBezTo>
                <a:cubicBezTo>
                  <a:pt x="9085" y="16921"/>
                  <a:pt x="9462" y="17112"/>
                  <a:pt x="9914" y="17112"/>
                </a:cubicBezTo>
                <a:lnTo>
                  <a:pt x="11707" y="17112"/>
                </a:lnTo>
                <a:cubicBezTo>
                  <a:pt x="12137" y="17112"/>
                  <a:pt x="12507" y="16924"/>
                  <a:pt x="12816" y="16548"/>
                </a:cubicBezTo>
                <a:cubicBezTo>
                  <a:pt x="13124" y="16175"/>
                  <a:pt x="13278" y="15725"/>
                  <a:pt x="13278" y="15199"/>
                </a:cubicBezTo>
                <a:lnTo>
                  <a:pt x="13278" y="13052"/>
                </a:lnTo>
                <a:cubicBezTo>
                  <a:pt x="13278" y="12938"/>
                  <a:pt x="13266" y="12847"/>
                  <a:pt x="13242" y="12782"/>
                </a:cubicBezTo>
                <a:lnTo>
                  <a:pt x="21599" y="12782"/>
                </a:lnTo>
                <a:close/>
                <a:moveTo>
                  <a:pt x="8108" y="4320"/>
                </a:moveTo>
                <a:lnTo>
                  <a:pt x="13511" y="4320"/>
                </a:lnTo>
                <a:lnTo>
                  <a:pt x="13511" y="2170"/>
                </a:lnTo>
                <a:lnTo>
                  <a:pt x="8108" y="2170"/>
                </a:lnTo>
                <a:lnTo>
                  <a:pt x="8108" y="4320"/>
                </a:lnTo>
                <a:close/>
                <a:moveTo>
                  <a:pt x="11707" y="12782"/>
                </a:moveTo>
                <a:cubicBezTo>
                  <a:pt x="11849" y="12782"/>
                  <a:pt x="11922" y="12873"/>
                  <a:pt x="11929" y="13052"/>
                </a:cubicBezTo>
                <a:lnTo>
                  <a:pt x="11929" y="15199"/>
                </a:lnTo>
                <a:cubicBezTo>
                  <a:pt x="11929" y="15367"/>
                  <a:pt x="11856" y="15455"/>
                  <a:pt x="11707" y="15467"/>
                </a:cubicBezTo>
                <a:lnTo>
                  <a:pt x="9914" y="15467"/>
                </a:lnTo>
                <a:cubicBezTo>
                  <a:pt x="9758" y="15467"/>
                  <a:pt x="9675" y="15379"/>
                  <a:pt x="9667" y="15199"/>
                </a:cubicBezTo>
                <a:lnTo>
                  <a:pt x="9667" y="13052"/>
                </a:lnTo>
                <a:cubicBezTo>
                  <a:pt x="9667" y="12882"/>
                  <a:pt x="9750" y="12794"/>
                  <a:pt x="9914" y="12782"/>
                </a:cubicBezTo>
                <a:lnTo>
                  <a:pt x="11707" y="12782"/>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5" name="AutoShape 19"/>
          <p:cNvSpPr/>
          <p:nvPr/>
        </p:nvSpPr>
        <p:spPr bwMode="auto">
          <a:xfrm>
            <a:off x="1529756" y="3627835"/>
            <a:ext cx="185190" cy="18514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6" name="AutoShape 20"/>
          <p:cNvSpPr/>
          <p:nvPr/>
        </p:nvSpPr>
        <p:spPr bwMode="auto">
          <a:xfrm>
            <a:off x="1977548" y="3627835"/>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7" name="AutoShape 21"/>
          <p:cNvSpPr/>
          <p:nvPr/>
        </p:nvSpPr>
        <p:spPr bwMode="auto">
          <a:xfrm>
            <a:off x="2421767" y="2201466"/>
            <a:ext cx="185786" cy="203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8"/>
                  <a:pt x="17466" y="2176"/>
                  <a:pt x="18449" y="3156"/>
                </a:cubicBezTo>
                <a:cubicBezTo>
                  <a:pt x="19432" y="4133"/>
                  <a:pt x="20204" y="5280"/>
                  <a:pt x="20760" y="6590"/>
                </a:cubicBezTo>
                <a:cubicBezTo>
                  <a:pt x="21320" y="7900"/>
                  <a:pt x="21599" y="9303"/>
                  <a:pt x="21599" y="10799"/>
                </a:cubicBezTo>
                <a:cubicBezTo>
                  <a:pt x="21599" y="12296"/>
                  <a:pt x="21320" y="13696"/>
                  <a:pt x="20760" y="15009"/>
                </a:cubicBezTo>
                <a:cubicBezTo>
                  <a:pt x="20204" y="16320"/>
                  <a:pt x="19432" y="17463"/>
                  <a:pt x="18449" y="18443"/>
                </a:cubicBezTo>
                <a:cubicBezTo>
                  <a:pt x="17466" y="19423"/>
                  <a:pt x="16322" y="20191"/>
                  <a:pt x="15014" y="20755"/>
                </a:cubicBezTo>
                <a:cubicBezTo>
                  <a:pt x="13705" y="21320"/>
                  <a:pt x="12304" y="21599"/>
                  <a:pt x="10807" y="21599"/>
                </a:cubicBezTo>
                <a:cubicBezTo>
                  <a:pt x="9309" y="21599"/>
                  <a:pt x="7905" y="21320"/>
                  <a:pt x="6594" y="20755"/>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80"/>
                  <a:pt x="2181" y="4133"/>
                  <a:pt x="3158" y="3156"/>
                </a:cubicBezTo>
                <a:cubicBezTo>
                  <a:pt x="4136" y="2176"/>
                  <a:pt x="5280" y="1408"/>
                  <a:pt x="6594" y="844"/>
                </a:cubicBezTo>
                <a:cubicBezTo>
                  <a:pt x="7905" y="282"/>
                  <a:pt x="9309" y="0"/>
                  <a:pt x="10807" y="0"/>
                </a:cubicBezTo>
                <a:moveTo>
                  <a:pt x="12524" y="3961"/>
                </a:moveTo>
                <a:cubicBezTo>
                  <a:pt x="12524" y="3871"/>
                  <a:pt x="12488" y="3772"/>
                  <a:pt x="12417" y="3664"/>
                </a:cubicBezTo>
                <a:cubicBezTo>
                  <a:pt x="12344" y="3594"/>
                  <a:pt x="12239" y="3554"/>
                  <a:pt x="12103" y="3543"/>
                </a:cubicBezTo>
                <a:lnTo>
                  <a:pt x="9496" y="3543"/>
                </a:lnTo>
                <a:cubicBezTo>
                  <a:pt x="9368" y="3543"/>
                  <a:pt x="9270" y="3583"/>
                  <a:pt x="9196" y="3664"/>
                </a:cubicBezTo>
                <a:cubicBezTo>
                  <a:pt x="9125" y="3775"/>
                  <a:pt x="9089" y="3873"/>
                  <a:pt x="9089" y="3961"/>
                </a:cubicBezTo>
                <a:lnTo>
                  <a:pt x="9278" y="13948"/>
                </a:lnTo>
                <a:cubicBezTo>
                  <a:pt x="9315" y="14210"/>
                  <a:pt x="9453" y="14340"/>
                  <a:pt x="9696" y="14340"/>
                </a:cubicBezTo>
                <a:lnTo>
                  <a:pt x="11889" y="14340"/>
                </a:lnTo>
                <a:cubicBezTo>
                  <a:pt x="11996" y="14340"/>
                  <a:pt x="12092" y="14304"/>
                  <a:pt x="12171" y="14233"/>
                </a:cubicBezTo>
                <a:cubicBezTo>
                  <a:pt x="12253" y="14162"/>
                  <a:pt x="12296" y="14066"/>
                  <a:pt x="12296" y="13948"/>
                </a:cubicBezTo>
                <a:lnTo>
                  <a:pt x="12524" y="3961"/>
                </a:lnTo>
                <a:close/>
                <a:moveTo>
                  <a:pt x="12442" y="15639"/>
                </a:moveTo>
                <a:cubicBezTo>
                  <a:pt x="12442" y="15532"/>
                  <a:pt x="12400" y="15436"/>
                  <a:pt x="12315" y="15354"/>
                </a:cubicBezTo>
                <a:cubicBezTo>
                  <a:pt x="12228" y="15275"/>
                  <a:pt x="12132" y="15232"/>
                  <a:pt x="12024" y="15232"/>
                </a:cubicBezTo>
                <a:lnTo>
                  <a:pt x="9589" y="15232"/>
                </a:lnTo>
                <a:cubicBezTo>
                  <a:pt x="9481" y="15232"/>
                  <a:pt x="9388" y="15275"/>
                  <a:pt x="9312" y="15354"/>
                </a:cubicBezTo>
                <a:cubicBezTo>
                  <a:pt x="9236" y="15436"/>
                  <a:pt x="9196" y="15532"/>
                  <a:pt x="9196" y="15639"/>
                </a:cubicBezTo>
                <a:lnTo>
                  <a:pt x="9196" y="17991"/>
                </a:lnTo>
                <a:cubicBezTo>
                  <a:pt x="9196" y="18098"/>
                  <a:pt x="9233" y="18194"/>
                  <a:pt x="9306" y="18282"/>
                </a:cubicBezTo>
                <a:cubicBezTo>
                  <a:pt x="9377" y="18367"/>
                  <a:pt x="9473" y="18409"/>
                  <a:pt x="9589" y="18409"/>
                </a:cubicBezTo>
                <a:lnTo>
                  <a:pt x="12024" y="18409"/>
                </a:lnTo>
                <a:cubicBezTo>
                  <a:pt x="12132" y="18409"/>
                  <a:pt x="12228" y="18369"/>
                  <a:pt x="12315" y="18288"/>
                </a:cubicBezTo>
                <a:cubicBezTo>
                  <a:pt x="12400" y="18206"/>
                  <a:pt x="12442" y="18107"/>
                  <a:pt x="12442" y="17991"/>
                </a:cubicBezTo>
                <a:lnTo>
                  <a:pt x="12442" y="15639"/>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8" name="AutoShape 22"/>
          <p:cNvSpPr/>
          <p:nvPr/>
        </p:nvSpPr>
        <p:spPr bwMode="auto">
          <a:xfrm>
            <a:off x="2857053" y="2201466"/>
            <a:ext cx="185786" cy="203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47" y="12500"/>
                </a:moveTo>
                <a:cubicBezTo>
                  <a:pt x="17868" y="12791"/>
                  <a:pt x="18218" y="13020"/>
                  <a:pt x="18600" y="13190"/>
                </a:cubicBezTo>
                <a:cubicBezTo>
                  <a:pt x="18985" y="13358"/>
                  <a:pt x="19386" y="13455"/>
                  <a:pt x="19810" y="13469"/>
                </a:cubicBezTo>
                <a:lnTo>
                  <a:pt x="19810" y="17282"/>
                </a:lnTo>
                <a:cubicBezTo>
                  <a:pt x="19810" y="17869"/>
                  <a:pt x="19712" y="18427"/>
                  <a:pt x="19516" y="18950"/>
                </a:cubicBezTo>
                <a:cubicBezTo>
                  <a:pt x="19320" y="19467"/>
                  <a:pt x="19058" y="19925"/>
                  <a:pt x="18730" y="20319"/>
                </a:cubicBezTo>
                <a:cubicBezTo>
                  <a:pt x="18402" y="20712"/>
                  <a:pt x="18022" y="21024"/>
                  <a:pt x="17594" y="21256"/>
                </a:cubicBezTo>
                <a:cubicBezTo>
                  <a:pt x="17163" y="21485"/>
                  <a:pt x="16698" y="21599"/>
                  <a:pt x="16198" y="21599"/>
                </a:cubicBezTo>
                <a:lnTo>
                  <a:pt x="3596" y="21599"/>
                </a:lnTo>
                <a:cubicBezTo>
                  <a:pt x="3107" y="21599"/>
                  <a:pt x="2639" y="21485"/>
                  <a:pt x="2198" y="21256"/>
                </a:cubicBezTo>
                <a:cubicBezTo>
                  <a:pt x="1757" y="21024"/>
                  <a:pt x="1376" y="20710"/>
                  <a:pt x="1055" y="20319"/>
                </a:cubicBezTo>
                <a:cubicBezTo>
                  <a:pt x="734" y="19925"/>
                  <a:pt x="479" y="19467"/>
                  <a:pt x="286" y="18950"/>
                </a:cubicBezTo>
                <a:cubicBezTo>
                  <a:pt x="95" y="18427"/>
                  <a:pt x="0" y="17869"/>
                  <a:pt x="0" y="17282"/>
                </a:cubicBezTo>
                <a:lnTo>
                  <a:pt x="0" y="4317"/>
                </a:lnTo>
                <a:cubicBezTo>
                  <a:pt x="0" y="3727"/>
                  <a:pt x="95" y="3169"/>
                  <a:pt x="286" y="2637"/>
                </a:cubicBezTo>
                <a:cubicBezTo>
                  <a:pt x="479" y="2105"/>
                  <a:pt x="734" y="1650"/>
                  <a:pt x="1055" y="1265"/>
                </a:cubicBezTo>
                <a:cubicBezTo>
                  <a:pt x="1376" y="881"/>
                  <a:pt x="1757" y="575"/>
                  <a:pt x="2198" y="346"/>
                </a:cubicBezTo>
                <a:cubicBezTo>
                  <a:pt x="2639" y="114"/>
                  <a:pt x="3107" y="0"/>
                  <a:pt x="3596" y="0"/>
                </a:cubicBezTo>
                <a:lnTo>
                  <a:pt x="10420" y="0"/>
                </a:lnTo>
                <a:cubicBezTo>
                  <a:pt x="10403" y="132"/>
                  <a:pt x="10388" y="261"/>
                  <a:pt x="10373" y="387"/>
                </a:cubicBezTo>
                <a:cubicBezTo>
                  <a:pt x="10356" y="514"/>
                  <a:pt x="10349" y="652"/>
                  <a:pt x="10349" y="801"/>
                </a:cubicBezTo>
                <a:lnTo>
                  <a:pt x="10349" y="2041"/>
                </a:lnTo>
                <a:cubicBezTo>
                  <a:pt x="10349" y="2255"/>
                  <a:pt x="10373" y="2478"/>
                  <a:pt x="10420" y="2713"/>
                </a:cubicBezTo>
                <a:lnTo>
                  <a:pt x="3596" y="2713"/>
                </a:lnTo>
                <a:cubicBezTo>
                  <a:pt x="3231" y="2713"/>
                  <a:pt x="2916" y="2872"/>
                  <a:pt x="2654" y="3183"/>
                </a:cubicBezTo>
                <a:cubicBezTo>
                  <a:pt x="2392" y="3501"/>
                  <a:pt x="2262" y="3877"/>
                  <a:pt x="2262" y="4317"/>
                </a:cubicBezTo>
                <a:lnTo>
                  <a:pt x="2262" y="17282"/>
                </a:lnTo>
                <a:cubicBezTo>
                  <a:pt x="2262" y="17722"/>
                  <a:pt x="2392" y="18101"/>
                  <a:pt x="2654" y="18413"/>
                </a:cubicBezTo>
                <a:cubicBezTo>
                  <a:pt x="2916" y="18727"/>
                  <a:pt x="3231" y="18886"/>
                  <a:pt x="3596" y="18886"/>
                </a:cubicBezTo>
                <a:lnTo>
                  <a:pt x="16198" y="18886"/>
                </a:lnTo>
                <a:cubicBezTo>
                  <a:pt x="16566" y="18886"/>
                  <a:pt x="16881" y="18727"/>
                  <a:pt x="17148" y="18413"/>
                </a:cubicBezTo>
                <a:cubicBezTo>
                  <a:pt x="17413" y="18101"/>
                  <a:pt x="17547" y="17722"/>
                  <a:pt x="17547" y="17282"/>
                </a:cubicBezTo>
                <a:lnTo>
                  <a:pt x="17547" y="12500"/>
                </a:lnTo>
                <a:close/>
                <a:moveTo>
                  <a:pt x="21599" y="2011"/>
                </a:moveTo>
                <a:lnTo>
                  <a:pt x="21599" y="8902"/>
                </a:lnTo>
                <a:cubicBezTo>
                  <a:pt x="21599" y="9137"/>
                  <a:pt x="21531" y="9331"/>
                  <a:pt x="21394" y="9492"/>
                </a:cubicBezTo>
                <a:cubicBezTo>
                  <a:pt x="21257" y="9651"/>
                  <a:pt x="21102" y="9722"/>
                  <a:pt x="20931" y="9701"/>
                </a:cubicBezTo>
                <a:lnTo>
                  <a:pt x="19922" y="9701"/>
                </a:lnTo>
                <a:cubicBezTo>
                  <a:pt x="19726" y="9701"/>
                  <a:pt x="19565" y="9625"/>
                  <a:pt x="19438" y="9472"/>
                </a:cubicBezTo>
                <a:cubicBezTo>
                  <a:pt x="19308" y="9316"/>
                  <a:pt x="19244" y="9125"/>
                  <a:pt x="19244" y="8902"/>
                </a:cubicBezTo>
                <a:lnTo>
                  <a:pt x="19244" y="5134"/>
                </a:lnTo>
                <a:lnTo>
                  <a:pt x="10195" y="15960"/>
                </a:lnTo>
                <a:cubicBezTo>
                  <a:pt x="10070" y="16110"/>
                  <a:pt x="9911" y="16183"/>
                  <a:pt x="9720" y="16183"/>
                </a:cubicBezTo>
                <a:cubicBezTo>
                  <a:pt x="9529" y="16183"/>
                  <a:pt x="9365" y="16113"/>
                  <a:pt x="9233" y="15960"/>
                </a:cubicBezTo>
                <a:lnTo>
                  <a:pt x="8307" y="14835"/>
                </a:lnTo>
                <a:cubicBezTo>
                  <a:pt x="8182" y="14682"/>
                  <a:pt x="8118" y="14492"/>
                  <a:pt x="8114" y="14259"/>
                </a:cubicBezTo>
                <a:cubicBezTo>
                  <a:pt x="8111" y="14025"/>
                  <a:pt x="8175" y="13831"/>
                  <a:pt x="8307" y="13684"/>
                </a:cubicBezTo>
                <a:lnTo>
                  <a:pt x="17332" y="2825"/>
                </a:lnTo>
                <a:lnTo>
                  <a:pt x="14181" y="2825"/>
                </a:lnTo>
                <a:cubicBezTo>
                  <a:pt x="13985" y="2825"/>
                  <a:pt x="13823" y="2749"/>
                  <a:pt x="13698" y="2593"/>
                </a:cubicBezTo>
                <a:cubicBezTo>
                  <a:pt x="13574" y="2440"/>
                  <a:pt x="13512" y="2246"/>
                  <a:pt x="13512" y="2011"/>
                </a:cubicBezTo>
                <a:lnTo>
                  <a:pt x="13512" y="801"/>
                </a:lnTo>
                <a:cubicBezTo>
                  <a:pt x="13495" y="587"/>
                  <a:pt x="13556" y="399"/>
                  <a:pt x="13694" y="237"/>
                </a:cubicBezTo>
                <a:cubicBezTo>
                  <a:pt x="13831" y="82"/>
                  <a:pt x="13992" y="0"/>
                  <a:pt x="14181" y="0"/>
                </a:cubicBezTo>
                <a:lnTo>
                  <a:pt x="20931" y="0"/>
                </a:lnTo>
                <a:cubicBezTo>
                  <a:pt x="21110" y="0"/>
                  <a:pt x="21267" y="82"/>
                  <a:pt x="21399" y="246"/>
                </a:cubicBezTo>
                <a:cubicBezTo>
                  <a:pt x="21533" y="411"/>
                  <a:pt x="21599" y="599"/>
                  <a:pt x="21599" y="801"/>
                </a:cubicBezTo>
                <a:lnTo>
                  <a:pt x="21599" y="2011"/>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9" name="AutoShape 23"/>
          <p:cNvSpPr/>
          <p:nvPr/>
        </p:nvSpPr>
        <p:spPr bwMode="auto">
          <a:xfrm>
            <a:off x="3306632" y="2201466"/>
            <a:ext cx="185190" cy="203597"/>
          </a:xfrm>
          <a:custGeom>
            <a:avLst/>
            <a:gdLst>
              <a:gd name="T0" fmla="*/ 10799 w 21598"/>
              <a:gd name="T1" fmla="+- 0 10810 20"/>
              <a:gd name="T2" fmla="*/ 10810 h 21580"/>
              <a:gd name="T3" fmla="*/ 10799 w 21598"/>
              <a:gd name="T4" fmla="+- 0 10810 20"/>
              <a:gd name="T5" fmla="*/ 10810 h 21580"/>
              <a:gd name="T6" fmla="*/ 10799 w 21598"/>
              <a:gd name="T7" fmla="+- 0 10810 20"/>
              <a:gd name="T8" fmla="*/ 10810 h 21580"/>
              <a:gd name="T9" fmla="*/ 10799 w 21598"/>
              <a:gd name="T10" fmla="+- 0 10810 20"/>
              <a:gd name="T11" fmla="*/ 10810 h 21580"/>
            </a:gdLst>
            <a:ahLst/>
            <a:cxnLst>
              <a:cxn ang="0">
                <a:pos x="T0" y="T2"/>
              </a:cxn>
              <a:cxn ang="0">
                <a:pos x="T3" y="T5"/>
              </a:cxn>
              <a:cxn ang="0">
                <a:pos x="T6" y="T8"/>
              </a:cxn>
              <a:cxn ang="0">
                <a:pos x="T9" y="T11"/>
              </a:cxn>
            </a:cxnLst>
            <a:rect l="0" t="0" r="r" b="b"/>
            <a:pathLst>
              <a:path w="21598" h="21580">
                <a:moveTo>
                  <a:pt x="7580" y="21301"/>
                </a:moveTo>
                <a:cubicBezTo>
                  <a:pt x="7531" y="21433"/>
                  <a:pt x="7446" y="21518"/>
                  <a:pt x="7321" y="21556"/>
                </a:cubicBezTo>
                <a:cubicBezTo>
                  <a:pt x="7289" y="21571"/>
                  <a:pt x="7248" y="21580"/>
                  <a:pt x="7191" y="21580"/>
                </a:cubicBezTo>
                <a:cubicBezTo>
                  <a:pt x="7145" y="21580"/>
                  <a:pt x="7074" y="21565"/>
                  <a:pt x="6981" y="21527"/>
                </a:cubicBezTo>
                <a:lnTo>
                  <a:pt x="5400" y="20459"/>
                </a:lnTo>
                <a:cubicBezTo>
                  <a:pt x="5290" y="20382"/>
                  <a:pt x="5219" y="20274"/>
                  <a:pt x="5185" y="20127"/>
                </a:cubicBezTo>
                <a:cubicBezTo>
                  <a:pt x="5148" y="19983"/>
                  <a:pt x="5163" y="19846"/>
                  <a:pt x="5224" y="19713"/>
                </a:cubicBezTo>
                <a:lnTo>
                  <a:pt x="5997" y="18100"/>
                </a:lnTo>
                <a:cubicBezTo>
                  <a:pt x="4867" y="17463"/>
                  <a:pt x="3814" y="16627"/>
                  <a:pt x="2845" y="15591"/>
                </a:cubicBezTo>
                <a:cubicBezTo>
                  <a:pt x="1876" y="14558"/>
                  <a:pt x="1027" y="13344"/>
                  <a:pt x="293" y="11944"/>
                </a:cubicBezTo>
                <a:cubicBezTo>
                  <a:pt x="97" y="11601"/>
                  <a:pt x="0" y="11220"/>
                  <a:pt x="0" y="10812"/>
                </a:cubicBezTo>
                <a:cubicBezTo>
                  <a:pt x="0" y="10398"/>
                  <a:pt x="97" y="10008"/>
                  <a:pt x="293" y="9644"/>
                </a:cubicBezTo>
                <a:cubicBezTo>
                  <a:pt x="902" y="8473"/>
                  <a:pt x="1597" y="7420"/>
                  <a:pt x="2378" y="6490"/>
                </a:cubicBezTo>
                <a:cubicBezTo>
                  <a:pt x="3159" y="5557"/>
                  <a:pt x="4003" y="4771"/>
                  <a:pt x="4908" y="4128"/>
                </a:cubicBezTo>
                <a:cubicBezTo>
                  <a:pt x="5814" y="3489"/>
                  <a:pt x="6761" y="3001"/>
                  <a:pt x="7749" y="2670"/>
                </a:cubicBezTo>
                <a:cubicBezTo>
                  <a:pt x="8738" y="2338"/>
                  <a:pt x="9753" y="2171"/>
                  <a:pt x="10801" y="2171"/>
                </a:cubicBezTo>
                <a:cubicBezTo>
                  <a:pt x="11214" y="2171"/>
                  <a:pt x="11625" y="2203"/>
                  <a:pt x="12032" y="2268"/>
                </a:cubicBezTo>
                <a:cubicBezTo>
                  <a:pt x="12435" y="2335"/>
                  <a:pt x="12839" y="2415"/>
                  <a:pt x="13238" y="2506"/>
                </a:cubicBezTo>
                <a:lnTo>
                  <a:pt x="14280" y="290"/>
                </a:lnTo>
                <a:cubicBezTo>
                  <a:pt x="14342" y="158"/>
                  <a:pt x="14437" y="73"/>
                  <a:pt x="14562" y="38"/>
                </a:cubicBezTo>
                <a:cubicBezTo>
                  <a:pt x="14655" y="-20"/>
                  <a:pt x="14767" y="-12"/>
                  <a:pt x="14902" y="62"/>
                </a:cubicBezTo>
                <a:lnTo>
                  <a:pt x="16458" y="1133"/>
                </a:lnTo>
                <a:cubicBezTo>
                  <a:pt x="16568" y="1206"/>
                  <a:pt x="16644" y="1314"/>
                  <a:pt x="16688" y="1461"/>
                </a:cubicBezTo>
                <a:cubicBezTo>
                  <a:pt x="16730" y="1608"/>
                  <a:pt x="16715" y="1746"/>
                  <a:pt x="16647" y="1878"/>
                </a:cubicBezTo>
                <a:lnTo>
                  <a:pt x="7580" y="21301"/>
                </a:lnTo>
                <a:close/>
                <a:moveTo>
                  <a:pt x="7531" y="14770"/>
                </a:moveTo>
                <a:cubicBezTo>
                  <a:pt x="6861" y="14180"/>
                  <a:pt x="6323" y="13432"/>
                  <a:pt x="5916" y="12528"/>
                </a:cubicBezTo>
                <a:cubicBezTo>
                  <a:pt x="5510" y="11627"/>
                  <a:pt x="5307" y="10627"/>
                  <a:pt x="5307" y="9530"/>
                </a:cubicBezTo>
                <a:cubicBezTo>
                  <a:pt x="5307" y="8799"/>
                  <a:pt x="5405" y="8107"/>
                  <a:pt x="5606" y="7444"/>
                </a:cubicBezTo>
                <a:cubicBezTo>
                  <a:pt x="5804" y="6783"/>
                  <a:pt x="6071" y="6173"/>
                  <a:pt x="6408" y="5613"/>
                </a:cubicBezTo>
                <a:cubicBezTo>
                  <a:pt x="5493" y="6182"/>
                  <a:pt x="4644" y="6901"/>
                  <a:pt x="3861" y="7766"/>
                </a:cubicBezTo>
                <a:cubicBezTo>
                  <a:pt x="3075" y="8632"/>
                  <a:pt x="2390" y="9644"/>
                  <a:pt x="1803" y="10797"/>
                </a:cubicBezTo>
                <a:cubicBezTo>
                  <a:pt x="2444" y="12024"/>
                  <a:pt x="3193" y="13097"/>
                  <a:pt x="4047" y="14019"/>
                </a:cubicBezTo>
                <a:cubicBezTo>
                  <a:pt x="4903" y="14943"/>
                  <a:pt x="5843" y="15679"/>
                  <a:pt x="6866" y="16231"/>
                </a:cubicBezTo>
                <a:lnTo>
                  <a:pt x="7531" y="14770"/>
                </a:lnTo>
                <a:close/>
                <a:moveTo>
                  <a:pt x="7191" y="9530"/>
                </a:moveTo>
                <a:cubicBezTo>
                  <a:pt x="7191" y="9747"/>
                  <a:pt x="7257" y="9935"/>
                  <a:pt x="7385" y="10093"/>
                </a:cubicBezTo>
                <a:cubicBezTo>
                  <a:pt x="7514" y="10251"/>
                  <a:pt x="7678" y="10331"/>
                  <a:pt x="7872" y="10331"/>
                </a:cubicBezTo>
                <a:cubicBezTo>
                  <a:pt x="8067" y="10331"/>
                  <a:pt x="8226" y="10248"/>
                  <a:pt x="8351" y="10084"/>
                </a:cubicBezTo>
                <a:cubicBezTo>
                  <a:pt x="8478" y="9923"/>
                  <a:pt x="8540" y="9735"/>
                  <a:pt x="8540" y="9530"/>
                </a:cubicBezTo>
                <a:cubicBezTo>
                  <a:pt x="8540" y="8799"/>
                  <a:pt x="8750" y="8186"/>
                  <a:pt x="9166" y="7690"/>
                </a:cubicBezTo>
                <a:cubicBezTo>
                  <a:pt x="9585" y="7194"/>
                  <a:pt x="10094" y="6945"/>
                  <a:pt x="10695" y="6945"/>
                </a:cubicBezTo>
                <a:cubicBezTo>
                  <a:pt x="10891" y="6945"/>
                  <a:pt x="11053" y="6866"/>
                  <a:pt x="11182" y="6701"/>
                </a:cubicBezTo>
                <a:cubicBezTo>
                  <a:pt x="11310" y="6534"/>
                  <a:pt x="11376" y="6346"/>
                  <a:pt x="11376" y="6132"/>
                </a:cubicBezTo>
                <a:cubicBezTo>
                  <a:pt x="11376" y="5897"/>
                  <a:pt x="11310" y="5704"/>
                  <a:pt x="11182" y="5557"/>
                </a:cubicBezTo>
                <a:cubicBezTo>
                  <a:pt x="11053" y="5407"/>
                  <a:pt x="10891" y="5331"/>
                  <a:pt x="10695" y="5331"/>
                </a:cubicBezTo>
                <a:cubicBezTo>
                  <a:pt x="10218" y="5331"/>
                  <a:pt x="9763" y="5440"/>
                  <a:pt x="9330" y="5663"/>
                </a:cubicBezTo>
                <a:cubicBezTo>
                  <a:pt x="8897" y="5883"/>
                  <a:pt x="8525" y="6179"/>
                  <a:pt x="8217" y="6552"/>
                </a:cubicBezTo>
                <a:cubicBezTo>
                  <a:pt x="7908" y="6927"/>
                  <a:pt x="7661" y="7376"/>
                  <a:pt x="7475" y="7892"/>
                </a:cubicBezTo>
                <a:cubicBezTo>
                  <a:pt x="7287" y="8415"/>
                  <a:pt x="7191" y="8960"/>
                  <a:pt x="7191" y="9530"/>
                </a:cubicBezTo>
                <a:moveTo>
                  <a:pt x="21333" y="9644"/>
                </a:moveTo>
                <a:cubicBezTo>
                  <a:pt x="21511" y="10008"/>
                  <a:pt x="21600" y="10398"/>
                  <a:pt x="21597" y="10812"/>
                </a:cubicBezTo>
                <a:cubicBezTo>
                  <a:pt x="21592" y="11220"/>
                  <a:pt x="21504" y="11601"/>
                  <a:pt x="21333" y="11944"/>
                </a:cubicBezTo>
                <a:cubicBezTo>
                  <a:pt x="20082" y="14327"/>
                  <a:pt x="18550" y="16163"/>
                  <a:pt x="16735" y="17451"/>
                </a:cubicBezTo>
                <a:cubicBezTo>
                  <a:pt x="14919" y="18745"/>
                  <a:pt x="12964" y="19400"/>
                  <a:pt x="10872" y="19417"/>
                </a:cubicBezTo>
                <a:lnTo>
                  <a:pt x="11902" y="17184"/>
                </a:lnTo>
                <a:cubicBezTo>
                  <a:pt x="13534" y="16950"/>
                  <a:pt x="15024" y="16272"/>
                  <a:pt x="16378" y="15148"/>
                </a:cubicBezTo>
                <a:cubicBezTo>
                  <a:pt x="17728" y="14024"/>
                  <a:pt x="18869" y="12575"/>
                  <a:pt x="19798" y="10797"/>
                </a:cubicBezTo>
                <a:cubicBezTo>
                  <a:pt x="18947" y="9204"/>
                  <a:pt x="17919" y="7878"/>
                  <a:pt x="16715" y="6819"/>
                </a:cubicBezTo>
                <a:lnTo>
                  <a:pt x="17606" y="4897"/>
                </a:lnTo>
                <a:cubicBezTo>
                  <a:pt x="18325" y="5513"/>
                  <a:pt x="18998" y="6214"/>
                  <a:pt x="19622" y="7003"/>
                </a:cubicBezTo>
                <a:cubicBezTo>
                  <a:pt x="20246" y="7790"/>
                  <a:pt x="20816" y="8670"/>
                  <a:pt x="21333" y="9644"/>
                </a:cubicBezTo>
                <a:moveTo>
                  <a:pt x="16096" y="9530"/>
                </a:moveTo>
                <a:cubicBezTo>
                  <a:pt x="16096" y="10222"/>
                  <a:pt x="16010" y="10882"/>
                  <a:pt x="15844" y="11504"/>
                </a:cubicBezTo>
                <a:cubicBezTo>
                  <a:pt x="15675" y="12129"/>
                  <a:pt x="15440" y="12695"/>
                  <a:pt x="15134" y="13212"/>
                </a:cubicBezTo>
                <a:cubicBezTo>
                  <a:pt x="14831" y="13728"/>
                  <a:pt x="14466" y="14186"/>
                  <a:pt x="14045" y="14588"/>
                </a:cubicBezTo>
                <a:cubicBezTo>
                  <a:pt x="13625" y="14990"/>
                  <a:pt x="13162" y="15310"/>
                  <a:pt x="12663" y="15544"/>
                </a:cubicBezTo>
                <a:lnTo>
                  <a:pt x="16001" y="8377"/>
                </a:lnTo>
                <a:cubicBezTo>
                  <a:pt x="16032" y="8567"/>
                  <a:pt x="16057" y="8749"/>
                  <a:pt x="16072" y="8934"/>
                </a:cubicBezTo>
                <a:cubicBezTo>
                  <a:pt x="16089" y="9116"/>
                  <a:pt x="16096" y="9315"/>
                  <a:pt x="16096" y="9530"/>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20" name="AutoShape 24"/>
          <p:cNvSpPr/>
          <p:nvPr/>
        </p:nvSpPr>
        <p:spPr bwMode="auto">
          <a:xfrm>
            <a:off x="3738345" y="2200275"/>
            <a:ext cx="185191" cy="203597"/>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21" name="AutoShape 25"/>
          <p:cNvSpPr/>
          <p:nvPr/>
        </p:nvSpPr>
        <p:spPr bwMode="auto">
          <a:xfrm>
            <a:off x="4187328" y="2200275"/>
            <a:ext cx="184595" cy="203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811" y="10"/>
                  <a:pt x="20921" y="52"/>
                  <a:pt x="21049" y="116"/>
                </a:cubicBezTo>
                <a:cubicBezTo>
                  <a:pt x="21416" y="342"/>
                  <a:pt x="21599" y="730"/>
                  <a:pt x="21599" y="1281"/>
                </a:cubicBezTo>
                <a:lnTo>
                  <a:pt x="21599" y="20332"/>
                </a:lnTo>
                <a:cubicBezTo>
                  <a:pt x="21599" y="20883"/>
                  <a:pt x="21416" y="21271"/>
                  <a:pt x="21049" y="21497"/>
                </a:cubicBezTo>
                <a:cubicBezTo>
                  <a:pt x="20921" y="21564"/>
                  <a:pt x="20811" y="21599"/>
                  <a:pt x="20708" y="21599"/>
                </a:cubicBezTo>
                <a:cubicBezTo>
                  <a:pt x="20451" y="21599"/>
                  <a:pt x="20236" y="21476"/>
                  <a:pt x="20065" y="21229"/>
                </a:cubicBezTo>
                <a:lnTo>
                  <a:pt x="14402" y="13267"/>
                </a:lnTo>
                <a:lnTo>
                  <a:pt x="14402" y="17275"/>
                </a:lnTo>
                <a:cubicBezTo>
                  <a:pt x="14402" y="17801"/>
                  <a:pt x="14331" y="18305"/>
                  <a:pt x="14187" y="18775"/>
                </a:cubicBezTo>
                <a:cubicBezTo>
                  <a:pt x="14042" y="19248"/>
                  <a:pt x="13849" y="19665"/>
                  <a:pt x="13606" y="20028"/>
                </a:cubicBezTo>
                <a:cubicBezTo>
                  <a:pt x="13364" y="20385"/>
                  <a:pt x="13080" y="20671"/>
                  <a:pt x="12757" y="20879"/>
                </a:cubicBezTo>
                <a:cubicBezTo>
                  <a:pt x="12431" y="21091"/>
                  <a:pt x="12084" y="21193"/>
                  <a:pt x="11707" y="21193"/>
                </a:cubicBezTo>
                <a:lnTo>
                  <a:pt x="2705" y="21193"/>
                </a:lnTo>
                <a:cubicBezTo>
                  <a:pt x="2340" y="21193"/>
                  <a:pt x="1990" y="21091"/>
                  <a:pt x="1664" y="20879"/>
                </a:cubicBezTo>
                <a:cubicBezTo>
                  <a:pt x="1334" y="20671"/>
                  <a:pt x="1047" y="20385"/>
                  <a:pt x="802" y="20028"/>
                </a:cubicBezTo>
                <a:cubicBezTo>
                  <a:pt x="555" y="19665"/>
                  <a:pt x="359" y="19252"/>
                  <a:pt x="215" y="18786"/>
                </a:cubicBezTo>
                <a:cubicBezTo>
                  <a:pt x="71" y="18316"/>
                  <a:pt x="0" y="17815"/>
                  <a:pt x="0" y="17275"/>
                </a:cubicBezTo>
                <a:lnTo>
                  <a:pt x="0" y="4293"/>
                </a:lnTo>
                <a:cubicBezTo>
                  <a:pt x="0" y="3760"/>
                  <a:pt x="70" y="3262"/>
                  <a:pt x="215" y="2789"/>
                </a:cubicBezTo>
                <a:cubicBezTo>
                  <a:pt x="359" y="2312"/>
                  <a:pt x="555" y="1906"/>
                  <a:pt x="802" y="1560"/>
                </a:cubicBezTo>
                <a:cubicBezTo>
                  <a:pt x="1047" y="1221"/>
                  <a:pt x="1334" y="946"/>
                  <a:pt x="1664" y="734"/>
                </a:cubicBezTo>
                <a:cubicBezTo>
                  <a:pt x="1990" y="526"/>
                  <a:pt x="2340" y="420"/>
                  <a:pt x="2705" y="420"/>
                </a:cubicBezTo>
                <a:lnTo>
                  <a:pt x="11707" y="420"/>
                </a:lnTo>
                <a:cubicBezTo>
                  <a:pt x="12074" y="420"/>
                  <a:pt x="12421" y="526"/>
                  <a:pt x="12752" y="734"/>
                </a:cubicBezTo>
                <a:cubicBezTo>
                  <a:pt x="13078" y="946"/>
                  <a:pt x="13364" y="1221"/>
                  <a:pt x="13606" y="1560"/>
                </a:cubicBezTo>
                <a:cubicBezTo>
                  <a:pt x="13849" y="1906"/>
                  <a:pt x="14042" y="2312"/>
                  <a:pt x="14187" y="2789"/>
                </a:cubicBezTo>
                <a:cubicBezTo>
                  <a:pt x="14331" y="3262"/>
                  <a:pt x="14402" y="3760"/>
                  <a:pt x="14402" y="4293"/>
                </a:cubicBezTo>
                <a:lnTo>
                  <a:pt x="14402" y="8346"/>
                </a:lnTo>
                <a:lnTo>
                  <a:pt x="20065" y="388"/>
                </a:lnTo>
                <a:cubicBezTo>
                  <a:pt x="20243" y="127"/>
                  <a:pt x="20456" y="0"/>
                  <a:pt x="20708" y="0"/>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22" name="AutoShape 26"/>
          <p:cNvSpPr/>
          <p:nvPr/>
        </p:nvSpPr>
        <p:spPr bwMode="auto">
          <a:xfrm>
            <a:off x="6245860" y="2206229"/>
            <a:ext cx="185190"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3" y="161"/>
                  <a:pt x="21205" y="478"/>
                </a:cubicBezTo>
                <a:cubicBezTo>
                  <a:pt x="21467" y="798"/>
                  <a:pt x="21599" y="1177"/>
                  <a:pt x="21599" y="1618"/>
                </a:cubicBezTo>
                <a:lnTo>
                  <a:pt x="21599" y="19981"/>
                </a:lnTo>
                <a:cubicBezTo>
                  <a:pt x="21599" y="20422"/>
                  <a:pt x="21467" y="20801"/>
                  <a:pt x="21205" y="21121"/>
                </a:cubicBezTo>
                <a:cubicBezTo>
                  <a:pt x="20943" y="21438"/>
                  <a:pt x="20630" y="21599"/>
                  <a:pt x="20263" y="21599"/>
                </a:cubicBezTo>
                <a:lnTo>
                  <a:pt x="1346" y="21599"/>
                </a:lnTo>
                <a:cubicBezTo>
                  <a:pt x="981" y="21599"/>
                  <a:pt x="663" y="21438"/>
                  <a:pt x="399" y="21121"/>
                </a:cubicBezTo>
                <a:cubicBezTo>
                  <a:pt x="132" y="20801"/>
                  <a:pt x="0" y="20422"/>
                  <a:pt x="0" y="19981"/>
                </a:cubicBezTo>
                <a:lnTo>
                  <a:pt x="0" y="1618"/>
                </a:lnTo>
                <a:cubicBezTo>
                  <a:pt x="0" y="1177"/>
                  <a:pt x="132" y="798"/>
                  <a:pt x="399" y="478"/>
                </a:cubicBezTo>
                <a:cubicBezTo>
                  <a:pt x="663" y="161"/>
                  <a:pt x="981" y="0"/>
                  <a:pt x="1346" y="0"/>
                </a:cubicBezTo>
                <a:lnTo>
                  <a:pt x="20263" y="0"/>
                </a:lnTo>
                <a:close/>
                <a:moveTo>
                  <a:pt x="4051" y="2170"/>
                </a:moveTo>
                <a:cubicBezTo>
                  <a:pt x="4051" y="2020"/>
                  <a:pt x="4010" y="1891"/>
                  <a:pt x="3924" y="1782"/>
                </a:cubicBezTo>
                <a:cubicBezTo>
                  <a:pt x="3838" y="1677"/>
                  <a:pt x="3728" y="1621"/>
                  <a:pt x="3593" y="1621"/>
                </a:cubicBezTo>
                <a:lnTo>
                  <a:pt x="1801" y="1621"/>
                </a:lnTo>
                <a:cubicBezTo>
                  <a:pt x="1676" y="1621"/>
                  <a:pt x="1569" y="1674"/>
                  <a:pt x="1481" y="1776"/>
                </a:cubicBezTo>
                <a:cubicBezTo>
                  <a:pt x="1390" y="1879"/>
                  <a:pt x="1344" y="2011"/>
                  <a:pt x="1344" y="2170"/>
                </a:cubicBezTo>
                <a:lnTo>
                  <a:pt x="1344" y="4320"/>
                </a:lnTo>
                <a:cubicBezTo>
                  <a:pt x="1344" y="4470"/>
                  <a:pt x="1388" y="4602"/>
                  <a:pt x="1473" y="4708"/>
                </a:cubicBezTo>
                <a:cubicBezTo>
                  <a:pt x="1559" y="4816"/>
                  <a:pt x="1669" y="4866"/>
                  <a:pt x="1801" y="4866"/>
                </a:cubicBezTo>
                <a:lnTo>
                  <a:pt x="3593" y="4866"/>
                </a:lnTo>
                <a:cubicBezTo>
                  <a:pt x="3721" y="4866"/>
                  <a:pt x="3828" y="4819"/>
                  <a:pt x="3917" y="4717"/>
                </a:cubicBezTo>
                <a:cubicBezTo>
                  <a:pt x="4007" y="4614"/>
                  <a:pt x="4051" y="4482"/>
                  <a:pt x="4051" y="4320"/>
                </a:cubicBezTo>
                <a:lnTo>
                  <a:pt x="4051" y="2170"/>
                </a:lnTo>
                <a:close/>
                <a:moveTo>
                  <a:pt x="4051" y="7201"/>
                </a:moveTo>
                <a:cubicBezTo>
                  <a:pt x="4051" y="7055"/>
                  <a:pt x="4010" y="6925"/>
                  <a:pt x="3924" y="6817"/>
                </a:cubicBezTo>
                <a:cubicBezTo>
                  <a:pt x="3838" y="6708"/>
                  <a:pt x="3728" y="6655"/>
                  <a:pt x="3593" y="6655"/>
                </a:cubicBezTo>
                <a:lnTo>
                  <a:pt x="1801" y="6655"/>
                </a:lnTo>
                <a:cubicBezTo>
                  <a:pt x="1676" y="6655"/>
                  <a:pt x="1569" y="6708"/>
                  <a:pt x="1481" y="6817"/>
                </a:cubicBezTo>
                <a:cubicBezTo>
                  <a:pt x="1390" y="6925"/>
                  <a:pt x="1344" y="7055"/>
                  <a:pt x="1344" y="7201"/>
                </a:cubicBezTo>
                <a:lnTo>
                  <a:pt x="1344" y="9369"/>
                </a:lnTo>
                <a:cubicBezTo>
                  <a:pt x="1344" y="9516"/>
                  <a:pt x="1388" y="9645"/>
                  <a:pt x="1473" y="9757"/>
                </a:cubicBezTo>
                <a:cubicBezTo>
                  <a:pt x="1559" y="9863"/>
                  <a:pt x="1669" y="9915"/>
                  <a:pt x="1801" y="9915"/>
                </a:cubicBezTo>
                <a:lnTo>
                  <a:pt x="3593" y="9915"/>
                </a:lnTo>
                <a:cubicBezTo>
                  <a:pt x="3721" y="9915"/>
                  <a:pt x="3828" y="9863"/>
                  <a:pt x="3917" y="9757"/>
                </a:cubicBezTo>
                <a:cubicBezTo>
                  <a:pt x="4007" y="9645"/>
                  <a:pt x="4051" y="9516"/>
                  <a:pt x="4051" y="9369"/>
                </a:cubicBezTo>
                <a:lnTo>
                  <a:pt x="4051" y="7201"/>
                </a:lnTo>
                <a:close/>
                <a:moveTo>
                  <a:pt x="4051" y="12233"/>
                </a:moveTo>
                <a:cubicBezTo>
                  <a:pt x="4051" y="12083"/>
                  <a:pt x="4010" y="11957"/>
                  <a:pt x="3924" y="11845"/>
                </a:cubicBezTo>
                <a:cubicBezTo>
                  <a:pt x="3838" y="11739"/>
                  <a:pt x="3728" y="11687"/>
                  <a:pt x="3593" y="11687"/>
                </a:cubicBezTo>
                <a:lnTo>
                  <a:pt x="1801" y="11687"/>
                </a:lnTo>
                <a:cubicBezTo>
                  <a:pt x="1676" y="11687"/>
                  <a:pt x="1569" y="11739"/>
                  <a:pt x="1481" y="11845"/>
                </a:cubicBezTo>
                <a:cubicBezTo>
                  <a:pt x="1390" y="11957"/>
                  <a:pt x="1344" y="12083"/>
                  <a:pt x="1344" y="12233"/>
                </a:cubicBezTo>
                <a:lnTo>
                  <a:pt x="1344" y="14401"/>
                </a:lnTo>
                <a:cubicBezTo>
                  <a:pt x="1344" y="14547"/>
                  <a:pt x="1388" y="14677"/>
                  <a:pt x="1473" y="14785"/>
                </a:cubicBezTo>
                <a:cubicBezTo>
                  <a:pt x="1559" y="14894"/>
                  <a:pt x="1669" y="14947"/>
                  <a:pt x="1801" y="14947"/>
                </a:cubicBezTo>
                <a:lnTo>
                  <a:pt x="3593" y="14947"/>
                </a:lnTo>
                <a:cubicBezTo>
                  <a:pt x="3721" y="14947"/>
                  <a:pt x="3828" y="14894"/>
                  <a:pt x="3917" y="14785"/>
                </a:cubicBezTo>
                <a:cubicBezTo>
                  <a:pt x="4007" y="14677"/>
                  <a:pt x="4051" y="14547"/>
                  <a:pt x="4051" y="14401"/>
                </a:cubicBezTo>
                <a:lnTo>
                  <a:pt x="4051" y="12233"/>
                </a:lnTo>
                <a:close/>
                <a:moveTo>
                  <a:pt x="4051" y="17285"/>
                </a:moveTo>
                <a:cubicBezTo>
                  <a:pt x="4051" y="17135"/>
                  <a:pt x="4010" y="17006"/>
                  <a:pt x="3924" y="16897"/>
                </a:cubicBezTo>
                <a:cubicBezTo>
                  <a:pt x="3838" y="16791"/>
                  <a:pt x="3728" y="16736"/>
                  <a:pt x="3593" y="16736"/>
                </a:cubicBezTo>
                <a:lnTo>
                  <a:pt x="1801" y="16736"/>
                </a:lnTo>
                <a:cubicBezTo>
                  <a:pt x="1676" y="16736"/>
                  <a:pt x="1569" y="16788"/>
                  <a:pt x="1481" y="16891"/>
                </a:cubicBezTo>
                <a:cubicBezTo>
                  <a:pt x="1390" y="16994"/>
                  <a:pt x="1344" y="17123"/>
                  <a:pt x="1344" y="17285"/>
                </a:cubicBezTo>
                <a:lnTo>
                  <a:pt x="1344" y="19435"/>
                </a:lnTo>
                <a:cubicBezTo>
                  <a:pt x="1344" y="19585"/>
                  <a:pt x="1388" y="19714"/>
                  <a:pt x="1473" y="19823"/>
                </a:cubicBezTo>
                <a:cubicBezTo>
                  <a:pt x="1559" y="19928"/>
                  <a:pt x="1669" y="19984"/>
                  <a:pt x="1801" y="19984"/>
                </a:cubicBezTo>
                <a:lnTo>
                  <a:pt x="3593" y="19984"/>
                </a:lnTo>
                <a:cubicBezTo>
                  <a:pt x="3721" y="19984"/>
                  <a:pt x="3828" y="19931"/>
                  <a:pt x="3917" y="19828"/>
                </a:cubicBezTo>
                <a:cubicBezTo>
                  <a:pt x="4007" y="19726"/>
                  <a:pt x="4051" y="19596"/>
                  <a:pt x="4051" y="19435"/>
                </a:cubicBezTo>
                <a:lnTo>
                  <a:pt x="4051" y="17285"/>
                </a:lnTo>
                <a:close/>
                <a:moveTo>
                  <a:pt x="16194" y="2170"/>
                </a:moveTo>
                <a:cubicBezTo>
                  <a:pt x="16194" y="2020"/>
                  <a:pt x="16150" y="1891"/>
                  <a:pt x="16064" y="1782"/>
                </a:cubicBezTo>
                <a:cubicBezTo>
                  <a:pt x="15979" y="1677"/>
                  <a:pt x="15871" y="1621"/>
                  <a:pt x="15736" y="1621"/>
                </a:cubicBezTo>
                <a:lnTo>
                  <a:pt x="5858" y="1621"/>
                </a:lnTo>
                <a:cubicBezTo>
                  <a:pt x="5731" y="1621"/>
                  <a:pt x="5623" y="1674"/>
                  <a:pt x="5535" y="1776"/>
                </a:cubicBezTo>
                <a:cubicBezTo>
                  <a:pt x="5444" y="1879"/>
                  <a:pt x="5400" y="2011"/>
                  <a:pt x="5400" y="2170"/>
                </a:cubicBezTo>
                <a:lnTo>
                  <a:pt x="5400" y="9369"/>
                </a:lnTo>
                <a:cubicBezTo>
                  <a:pt x="5400" y="9516"/>
                  <a:pt x="5442" y="9645"/>
                  <a:pt x="5527" y="9757"/>
                </a:cubicBezTo>
                <a:cubicBezTo>
                  <a:pt x="5616" y="9863"/>
                  <a:pt x="5723" y="9915"/>
                  <a:pt x="5858" y="9915"/>
                </a:cubicBezTo>
                <a:lnTo>
                  <a:pt x="15736" y="9915"/>
                </a:lnTo>
                <a:cubicBezTo>
                  <a:pt x="15861" y="9915"/>
                  <a:pt x="15969" y="9863"/>
                  <a:pt x="16059" y="9757"/>
                </a:cubicBezTo>
                <a:cubicBezTo>
                  <a:pt x="16147" y="9645"/>
                  <a:pt x="16194" y="9516"/>
                  <a:pt x="16194" y="9369"/>
                </a:cubicBezTo>
                <a:lnTo>
                  <a:pt x="16194" y="2170"/>
                </a:lnTo>
                <a:close/>
                <a:moveTo>
                  <a:pt x="16194" y="12233"/>
                </a:moveTo>
                <a:cubicBezTo>
                  <a:pt x="16194" y="12083"/>
                  <a:pt x="16150" y="11957"/>
                  <a:pt x="16064" y="11845"/>
                </a:cubicBezTo>
                <a:cubicBezTo>
                  <a:pt x="15979" y="11739"/>
                  <a:pt x="15871" y="11687"/>
                  <a:pt x="15736" y="11687"/>
                </a:cubicBezTo>
                <a:lnTo>
                  <a:pt x="5858" y="11687"/>
                </a:lnTo>
                <a:cubicBezTo>
                  <a:pt x="5731" y="11687"/>
                  <a:pt x="5623" y="11739"/>
                  <a:pt x="5535" y="11845"/>
                </a:cubicBezTo>
                <a:cubicBezTo>
                  <a:pt x="5444" y="11957"/>
                  <a:pt x="5400" y="12083"/>
                  <a:pt x="5400" y="12233"/>
                </a:cubicBezTo>
                <a:lnTo>
                  <a:pt x="5400" y="19432"/>
                </a:lnTo>
                <a:cubicBezTo>
                  <a:pt x="5400" y="19582"/>
                  <a:pt x="5442" y="19711"/>
                  <a:pt x="5527" y="19820"/>
                </a:cubicBezTo>
                <a:cubicBezTo>
                  <a:pt x="5616" y="19925"/>
                  <a:pt x="5723" y="19981"/>
                  <a:pt x="5858" y="19981"/>
                </a:cubicBezTo>
                <a:lnTo>
                  <a:pt x="15736" y="19981"/>
                </a:lnTo>
                <a:cubicBezTo>
                  <a:pt x="15861" y="19981"/>
                  <a:pt x="15969" y="19928"/>
                  <a:pt x="16059" y="19826"/>
                </a:cubicBezTo>
                <a:cubicBezTo>
                  <a:pt x="16147" y="19723"/>
                  <a:pt x="16194" y="19594"/>
                  <a:pt x="16194" y="19432"/>
                </a:cubicBezTo>
                <a:lnTo>
                  <a:pt x="16194" y="12233"/>
                </a:lnTo>
                <a:close/>
                <a:moveTo>
                  <a:pt x="20263" y="2170"/>
                </a:moveTo>
                <a:cubicBezTo>
                  <a:pt x="20263" y="2020"/>
                  <a:pt x="20216" y="1891"/>
                  <a:pt x="20128" y="1782"/>
                </a:cubicBezTo>
                <a:cubicBezTo>
                  <a:pt x="20038" y="1677"/>
                  <a:pt x="19930" y="1621"/>
                  <a:pt x="19805" y="1621"/>
                </a:cubicBezTo>
                <a:lnTo>
                  <a:pt x="18001" y="1621"/>
                </a:lnTo>
                <a:cubicBezTo>
                  <a:pt x="17876" y="1621"/>
                  <a:pt x="17768" y="1674"/>
                  <a:pt x="17678" y="1776"/>
                </a:cubicBezTo>
                <a:cubicBezTo>
                  <a:pt x="17589" y="1879"/>
                  <a:pt x="17545" y="2011"/>
                  <a:pt x="17545" y="2170"/>
                </a:cubicBezTo>
                <a:lnTo>
                  <a:pt x="17545" y="4320"/>
                </a:lnTo>
                <a:cubicBezTo>
                  <a:pt x="17545" y="4470"/>
                  <a:pt x="17589" y="4602"/>
                  <a:pt x="17678" y="4708"/>
                </a:cubicBezTo>
                <a:cubicBezTo>
                  <a:pt x="17768" y="4816"/>
                  <a:pt x="17876" y="4866"/>
                  <a:pt x="18001" y="4866"/>
                </a:cubicBezTo>
                <a:lnTo>
                  <a:pt x="19805" y="4866"/>
                </a:lnTo>
                <a:cubicBezTo>
                  <a:pt x="19930" y="4866"/>
                  <a:pt x="20038" y="4819"/>
                  <a:pt x="20128" y="4717"/>
                </a:cubicBezTo>
                <a:cubicBezTo>
                  <a:pt x="20216" y="4614"/>
                  <a:pt x="20263" y="4482"/>
                  <a:pt x="20263" y="4320"/>
                </a:cubicBezTo>
                <a:lnTo>
                  <a:pt x="20263" y="2170"/>
                </a:lnTo>
                <a:close/>
                <a:moveTo>
                  <a:pt x="20263" y="7201"/>
                </a:moveTo>
                <a:cubicBezTo>
                  <a:pt x="20263" y="7055"/>
                  <a:pt x="20216" y="6925"/>
                  <a:pt x="20128" y="6817"/>
                </a:cubicBezTo>
                <a:cubicBezTo>
                  <a:pt x="20038" y="6708"/>
                  <a:pt x="19930" y="6655"/>
                  <a:pt x="19805" y="6655"/>
                </a:cubicBezTo>
                <a:lnTo>
                  <a:pt x="18001" y="6655"/>
                </a:lnTo>
                <a:cubicBezTo>
                  <a:pt x="17876" y="6655"/>
                  <a:pt x="17768" y="6708"/>
                  <a:pt x="17678" y="6817"/>
                </a:cubicBezTo>
                <a:cubicBezTo>
                  <a:pt x="17589" y="6925"/>
                  <a:pt x="17545" y="7055"/>
                  <a:pt x="17545" y="7201"/>
                </a:cubicBezTo>
                <a:lnTo>
                  <a:pt x="17545" y="9369"/>
                </a:lnTo>
                <a:cubicBezTo>
                  <a:pt x="17545" y="9516"/>
                  <a:pt x="17589" y="9645"/>
                  <a:pt x="17678" y="9757"/>
                </a:cubicBezTo>
                <a:cubicBezTo>
                  <a:pt x="17768" y="9863"/>
                  <a:pt x="17876" y="9915"/>
                  <a:pt x="18001" y="9915"/>
                </a:cubicBezTo>
                <a:lnTo>
                  <a:pt x="19805" y="9915"/>
                </a:lnTo>
                <a:cubicBezTo>
                  <a:pt x="19930" y="9915"/>
                  <a:pt x="20038" y="9863"/>
                  <a:pt x="20128" y="9757"/>
                </a:cubicBezTo>
                <a:cubicBezTo>
                  <a:pt x="20216" y="9645"/>
                  <a:pt x="20263" y="9516"/>
                  <a:pt x="20263" y="9369"/>
                </a:cubicBezTo>
                <a:lnTo>
                  <a:pt x="20263" y="7201"/>
                </a:lnTo>
                <a:close/>
                <a:moveTo>
                  <a:pt x="20263" y="12233"/>
                </a:moveTo>
                <a:cubicBezTo>
                  <a:pt x="20263" y="12083"/>
                  <a:pt x="20216" y="11957"/>
                  <a:pt x="20128" y="11845"/>
                </a:cubicBezTo>
                <a:cubicBezTo>
                  <a:pt x="20038" y="11739"/>
                  <a:pt x="19930" y="11687"/>
                  <a:pt x="19805" y="11687"/>
                </a:cubicBezTo>
                <a:lnTo>
                  <a:pt x="18001" y="11687"/>
                </a:lnTo>
                <a:cubicBezTo>
                  <a:pt x="17876" y="11687"/>
                  <a:pt x="17768" y="11739"/>
                  <a:pt x="17678" y="11845"/>
                </a:cubicBezTo>
                <a:cubicBezTo>
                  <a:pt x="17589" y="11957"/>
                  <a:pt x="17545" y="12083"/>
                  <a:pt x="17545" y="12233"/>
                </a:cubicBezTo>
                <a:lnTo>
                  <a:pt x="17545" y="14401"/>
                </a:lnTo>
                <a:cubicBezTo>
                  <a:pt x="17545" y="14547"/>
                  <a:pt x="17589" y="14677"/>
                  <a:pt x="17678" y="14785"/>
                </a:cubicBezTo>
                <a:cubicBezTo>
                  <a:pt x="17768" y="14894"/>
                  <a:pt x="17876" y="14947"/>
                  <a:pt x="18001" y="14947"/>
                </a:cubicBezTo>
                <a:lnTo>
                  <a:pt x="19805" y="14947"/>
                </a:lnTo>
                <a:cubicBezTo>
                  <a:pt x="19930" y="14947"/>
                  <a:pt x="20038" y="14894"/>
                  <a:pt x="20128" y="14785"/>
                </a:cubicBezTo>
                <a:cubicBezTo>
                  <a:pt x="20216" y="14677"/>
                  <a:pt x="20263" y="14547"/>
                  <a:pt x="20263" y="14401"/>
                </a:cubicBezTo>
                <a:lnTo>
                  <a:pt x="20263" y="12233"/>
                </a:lnTo>
                <a:close/>
                <a:moveTo>
                  <a:pt x="20263" y="17285"/>
                </a:moveTo>
                <a:cubicBezTo>
                  <a:pt x="20263" y="17135"/>
                  <a:pt x="20216" y="17006"/>
                  <a:pt x="20128" y="16897"/>
                </a:cubicBezTo>
                <a:cubicBezTo>
                  <a:pt x="20038" y="16791"/>
                  <a:pt x="19930" y="16736"/>
                  <a:pt x="19805" y="16736"/>
                </a:cubicBezTo>
                <a:lnTo>
                  <a:pt x="18001" y="16736"/>
                </a:lnTo>
                <a:cubicBezTo>
                  <a:pt x="17876" y="16736"/>
                  <a:pt x="17768" y="16788"/>
                  <a:pt x="17678" y="16891"/>
                </a:cubicBezTo>
                <a:cubicBezTo>
                  <a:pt x="17589" y="16994"/>
                  <a:pt x="17545" y="17123"/>
                  <a:pt x="17545" y="17285"/>
                </a:cubicBezTo>
                <a:lnTo>
                  <a:pt x="17545" y="19435"/>
                </a:lnTo>
                <a:cubicBezTo>
                  <a:pt x="17545" y="19585"/>
                  <a:pt x="17589" y="19714"/>
                  <a:pt x="17678" y="19823"/>
                </a:cubicBezTo>
                <a:cubicBezTo>
                  <a:pt x="17768" y="19928"/>
                  <a:pt x="17876" y="19984"/>
                  <a:pt x="18001" y="19984"/>
                </a:cubicBezTo>
                <a:lnTo>
                  <a:pt x="19805" y="19984"/>
                </a:lnTo>
                <a:cubicBezTo>
                  <a:pt x="19930" y="19984"/>
                  <a:pt x="20038" y="19931"/>
                  <a:pt x="20128" y="19828"/>
                </a:cubicBezTo>
                <a:cubicBezTo>
                  <a:pt x="20216" y="19726"/>
                  <a:pt x="20263" y="19596"/>
                  <a:pt x="20263" y="19435"/>
                </a:cubicBezTo>
                <a:lnTo>
                  <a:pt x="20263" y="17285"/>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23" name="AutoShape 27"/>
          <p:cNvSpPr/>
          <p:nvPr/>
        </p:nvSpPr>
        <p:spPr bwMode="auto">
          <a:xfrm>
            <a:off x="6643632" y="2207419"/>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23" y="0"/>
                </a:moveTo>
                <a:cubicBezTo>
                  <a:pt x="20825" y="0"/>
                  <a:pt x="21081" y="103"/>
                  <a:pt x="21289" y="308"/>
                </a:cubicBezTo>
                <a:cubicBezTo>
                  <a:pt x="21493" y="518"/>
                  <a:pt x="21599" y="774"/>
                  <a:pt x="21599" y="1076"/>
                </a:cubicBezTo>
                <a:cubicBezTo>
                  <a:pt x="21599" y="1379"/>
                  <a:pt x="21493" y="1629"/>
                  <a:pt x="21280" y="1834"/>
                </a:cubicBezTo>
                <a:lnTo>
                  <a:pt x="13494" y="9622"/>
                </a:lnTo>
                <a:lnTo>
                  <a:pt x="13494" y="20523"/>
                </a:lnTo>
                <a:cubicBezTo>
                  <a:pt x="13494" y="20825"/>
                  <a:pt x="13388" y="21081"/>
                  <a:pt x="13184" y="21289"/>
                </a:cubicBezTo>
                <a:cubicBezTo>
                  <a:pt x="12976" y="21496"/>
                  <a:pt x="12723" y="21599"/>
                  <a:pt x="12418" y="21599"/>
                </a:cubicBezTo>
                <a:cubicBezTo>
                  <a:pt x="12115" y="21599"/>
                  <a:pt x="11862" y="21493"/>
                  <a:pt x="11660" y="21283"/>
                </a:cubicBezTo>
                <a:lnTo>
                  <a:pt x="8407" y="18044"/>
                </a:lnTo>
                <a:cubicBezTo>
                  <a:pt x="8197" y="17831"/>
                  <a:pt x="8096" y="17574"/>
                  <a:pt x="8105" y="17272"/>
                </a:cubicBezTo>
                <a:lnTo>
                  <a:pt x="8105" y="9622"/>
                </a:lnTo>
                <a:lnTo>
                  <a:pt x="316" y="1834"/>
                </a:lnTo>
                <a:cubicBezTo>
                  <a:pt x="106" y="1620"/>
                  <a:pt x="0" y="1370"/>
                  <a:pt x="0" y="1076"/>
                </a:cubicBezTo>
                <a:cubicBezTo>
                  <a:pt x="0" y="774"/>
                  <a:pt x="103" y="518"/>
                  <a:pt x="308" y="308"/>
                </a:cubicBezTo>
                <a:cubicBezTo>
                  <a:pt x="515" y="103"/>
                  <a:pt x="771" y="0"/>
                  <a:pt x="1073" y="0"/>
                </a:cubicBezTo>
                <a:lnTo>
                  <a:pt x="20523" y="0"/>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24" name="AutoShape 28"/>
          <p:cNvSpPr/>
          <p:nvPr/>
        </p:nvSpPr>
        <p:spPr bwMode="auto">
          <a:xfrm>
            <a:off x="640723" y="2521744"/>
            <a:ext cx="185786" cy="185142"/>
          </a:xfrm>
          <a:custGeom>
            <a:avLst/>
            <a:gdLst>
              <a:gd name="T0" fmla="*/ 10800 w 21600"/>
              <a:gd name="T1" fmla="+- 0 10821 42"/>
              <a:gd name="T2" fmla="*/ 10821 h 21558"/>
              <a:gd name="T3" fmla="*/ 10800 w 21600"/>
              <a:gd name="T4" fmla="+- 0 10821 42"/>
              <a:gd name="T5" fmla="*/ 10821 h 21558"/>
              <a:gd name="T6" fmla="*/ 10800 w 21600"/>
              <a:gd name="T7" fmla="+- 0 10821 42"/>
              <a:gd name="T8" fmla="*/ 10821 h 21558"/>
              <a:gd name="T9" fmla="*/ 10800 w 21600"/>
              <a:gd name="T10" fmla="+- 0 10821 42"/>
              <a:gd name="T11" fmla="*/ 10821 h 21558"/>
            </a:gdLst>
            <a:ahLst/>
            <a:cxnLst>
              <a:cxn ang="0">
                <a:pos x="T0" y="T2"/>
              </a:cxn>
              <a:cxn ang="0">
                <a:pos x="T3" y="T5"/>
              </a:cxn>
              <a:cxn ang="0">
                <a:pos x="T6" y="T8"/>
              </a:cxn>
              <a:cxn ang="0">
                <a:pos x="T9" y="T11"/>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25" name="AutoShape 29"/>
          <p:cNvSpPr/>
          <p:nvPr/>
        </p:nvSpPr>
        <p:spPr bwMode="auto">
          <a:xfrm>
            <a:off x="1073033" y="2526506"/>
            <a:ext cx="185786" cy="1863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26" name="AutoShape 30"/>
          <p:cNvSpPr/>
          <p:nvPr/>
        </p:nvSpPr>
        <p:spPr bwMode="auto">
          <a:xfrm>
            <a:off x="1528565" y="2521744"/>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19"/>
                </a:moveTo>
                <a:cubicBezTo>
                  <a:pt x="20630" y="3219"/>
                  <a:pt x="20943" y="3384"/>
                  <a:pt x="21205" y="3713"/>
                </a:cubicBezTo>
                <a:cubicBezTo>
                  <a:pt x="21467" y="4039"/>
                  <a:pt x="21599" y="4424"/>
                  <a:pt x="21599" y="4867"/>
                </a:cubicBezTo>
                <a:lnTo>
                  <a:pt x="21599" y="19981"/>
                </a:lnTo>
                <a:cubicBezTo>
                  <a:pt x="21599" y="20422"/>
                  <a:pt x="21467" y="20800"/>
                  <a:pt x="21205" y="21124"/>
                </a:cubicBezTo>
                <a:cubicBezTo>
                  <a:pt x="20943" y="21441"/>
                  <a:pt x="20630" y="21599"/>
                  <a:pt x="20263" y="21599"/>
                </a:cubicBezTo>
                <a:lnTo>
                  <a:pt x="1346" y="21599"/>
                </a:lnTo>
                <a:cubicBezTo>
                  <a:pt x="981" y="21599"/>
                  <a:pt x="663" y="21441"/>
                  <a:pt x="399" y="21124"/>
                </a:cubicBezTo>
                <a:cubicBezTo>
                  <a:pt x="132" y="20801"/>
                  <a:pt x="0" y="20422"/>
                  <a:pt x="0" y="19981"/>
                </a:cubicBezTo>
                <a:lnTo>
                  <a:pt x="0" y="1615"/>
                </a:lnTo>
                <a:cubicBezTo>
                  <a:pt x="0" y="1177"/>
                  <a:pt x="132" y="796"/>
                  <a:pt x="399" y="475"/>
                </a:cubicBezTo>
                <a:cubicBezTo>
                  <a:pt x="663" y="158"/>
                  <a:pt x="981" y="0"/>
                  <a:pt x="1346" y="0"/>
                </a:cubicBezTo>
                <a:lnTo>
                  <a:pt x="9457" y="0"/>
                </a:lnTo>
                <a:cubicBezTo>
                  <a:pt x="9824" y="0"/>
                  <a:pt x="10140" y="158"/>
                  <a:pt x="10407" y="475"/>
                </a:cubicBezTo>
                <a:cubicBezTo>
                  <a:pt x="10673" y="796"/>
                  <a:pt x="10806" y="1177"/>
                  <a:pt x="10806" y="1615"/>
                </a:cubicBezTo>
                <a:cubicBezTo>
                  <a:pt x="10806" y="2056"/>
                  <a:pt x="10935" y="2435"/>
                  <a:pt x="11197" y="2749"/>
                </a:cubicBezTo>
                <a:cubicBezTo>
                  <a:pt x="11459" y="3060"/>
                  <a:pt x="11773" y="3219"/>
                  <a:pt x="12142" y="3219"/>
                </a:cubicBezTo>
                <a:lnTo>
                  <a:pt x="20263" y="3219"/>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27" name="AutoShape 31"/>
          <p:cNvSpPr/>
          <p:nvPr/>
        </p:nvSpPr>
        <p:spPr bwMode="auto">
          <a:xfrm>
            <a:off x="1984694" y="2521744"/>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276" y="7975"/>
                </a:moveTo>
                <a:cubicBezTo>
                  <a:pt x="3988" y="7975"/>
                  <a:pt x="3706" y="8031"/>
                  <a:pt x="3434" y="8148"/>
                </a:cubicBezTo>
                <a:cubicBezTo>
                  <a:pt x="3160" y="8266"/>
                  <a:pt x="2903" y="8427"/>
                  <a:pt x="2666" y="8627"/>
                </a:cubicBezTo>
                <a:cubicBezTo>
                  <a:pt x="2428" y="8830"/>
                  <a:pt x="2220" y="9071"/>
                  <a:pt x="2044" y="9344"/>
                </a:cubicBezTo>
                <a:cubicBezTo>
                  <a:pt x="1867" y="9620"/>
                  <a:pt x="1730" y="9926"/>
                  <a:pt x="1628" y="10252"/>
                </a:cubicBezTo>
                <a:lnTo>
                  <a:pt x="0" y="16271"/>
                </a:lnTo>
                <a:lnTo>
                  <a:pt x="0" y="1618"/>
                </a:lnTo>
                <a:cubicBezTo>
                  <a:pt x="0" y="1177"/>
                  <a:pt x="132" y="796"/>
                  <a:pt x="399" y="478"/>
                </a:cubicBezTo>
                <a:cubicBezTo>
                  <a:pt x="663" y="161"/>
                  <a:pt x="981" y="0"/>
                  <a:pt x="1348" y="0"/>
                </a:cubicBezTo>
                <a:lnTo>
                  <a:pt x="9459" y="0"/>
                </a:lnTo>
                <a:cubicBezTo>
                  <a:pt x="9824" y="0"/>
                  <a:pt x="10140" y="161"/>
                  <a:pt x="10407" y="478"/>
                </a:cubicBezTo>
                <a:cubicBezTo>
                  <a:pt x="10673" y="796"/>
                  <a:pt x="10806" y="1177"/>
                  <a:pt x="10806" y="1618"/>
                </a:cubicBezTo>
                <a:cubicBezTo>
                  <a:pt x="10806" y="2059"/>
                  <a:pt x="10938" y="2438"/>
                  <a:pt x="11197" y="2749"/>
                </a:cubicBezTo>
                <a:cubicBezTo>
                  <a:pt x="11459" y="3063"/>
                  <a:pt x="11773" y="3222"/>
                  <a:pt x="12142" y="3222"/>
                </a:cubicBezTo>
                <a:lnTo>
                  <a:pt x="17332" y="3222"/>
                </a:lnTo>
                <a:cubicBezTo>
                  <a:pt x="17700" y="3222"/>
                  <a:pt x="18015" y="3384"/>
                  <a:pt x="18277" y="3713"/>
                </a:cubicBezTo>
                <a:cubicBezTo>
                  <a:pt x="18539" y="4042"/>
                  <a:pt x="18669" y="4426"/>
                  <a:pt x="18669" y="4867"/>
                </a:cubicBezTo>
                <a:lnTo>
                  <a:pt x="18669" y="7975"/>
                </a:lnTo>
                <a:lnTo>
                  <a:pt x="4276" y="7975"/>
                </a:lnTo>
                <a:close/>
                <a:moveTo>
                  <a:pt x="21599" y="10140"/>
                </a:moveTo>
                <a:lnTo>
                  <a:pt x="18552" y="20800"/>
                </a:lnTo>
                <a:cubicBezTo>
                  <a:pt x="18505" y="21015"/>
                  <a:pt x="18385" y="21203"/>
                  <a:pt x="18194" y="21362"/>
                </a:cubicBezTo>
                <a:cubicBezTo>
                  <a:pt x="18003" y="21520"/>
                  <a:pt x="17817" y="21599"/>
                  <a:pt x="17638" y="21599"/>
                </a:cubicBezTo>
                <a:lnTo>
                  <a:pt x="504" y="21599"/>
                </a:lnTo>
                <a:lnTo>
                  <a:pt x="3388" y="10913"/>
                </a:lnTo>
                <a:cubicBezTo>
                  <a:pt x="3434" y="10698"/>
                  <a:pt x="3552" y="10516"/>
                  <a:pt x="3745" y="10363"/>
                </a:cubicBezTo>
                <a:cubicBezTo>
                  <a:pt x="3936" y="10213"/>
                  <a:pt x="4120" y="10140"/>
                  <a:pt x="4301" y="10140"/>
                </a:cubicBezTo>
                <a:lnTo>
                  <a:pt x="21599" y="10140"/>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28" name="AutoShape 32"/>
          <p:cNvSpPr/>
          <p:nvPr/>
        </p:nvSpPr>
        <p:spPr bwMode="auto">
          <a:xfrm>
            <a:off x="7055100" y="2528292"/>
            <a:ext cx="185191" cy="185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1" y="7569"/>
                </a:moveTo>
                <a:cubicBezTo>
                  <a:pt x="21273" y="7569"/>
                  <a:pt x="21379" y="7618"/>
                  <a:pt x="21468" y="7727"/>
                </a:cubicBezTo>
                <a:cubicBezTo>
                  <a:pt x="21554" y="7834"/>
                  <a:pt x="21599" y="7958"/>
                  <a:pt x="21599" y="8105"/>
                </a:cubicBezTo>
                <a:lnTo>
                  <a:pt x="21599" y="13494"/>
                </a:lnTo>
                <a:cubicBezTo>
                  <a:pt x="21599" y="13641"/>
                  <a:pt x="21556" y="13768"/>
                  <a:pt x="21472" y="13872"/>
                </a:cubicBezTo>
                <a:cubicBezTo>
                  <a:pt x="21388" y="13978"/>
                  <a:pt x="21280" y="14033"/>
                  <a:pt x="21151" y="14033"/>
                </a:cubicBezTo>
                <a:lnTo>
                  <a:pt x="19807" y="14033"/>
                </a:lnTo>
                <a:lnTo>
                  <a:pt x="19807" y="19984"/>
                </a:lnTo>
                <a:cubicBezTo>
                  <a:pt x="19807" y="20419"/>
                  <a:pt x="19675" y="20796"/>
                  <a:pt x="19411" y="21116"/>
                </a:cubicBezTo>
                <a:cubicBezTo>
                  <a:pt x="19144" y="21438"/>
                  <a:pt x="18825" y="21599"/>
                  <a:pt x="18451" y="21599"/>
                </a:cubicBezTo>
                <a:lnTo>
                  <a:pt x="3146" y="21599"/>
                </a:lnTo>
                <a:cubicBezTo>
                  <a:pt x="2772" y="21599"/>
                  <a:pt x="2455" y="21438"/>
                  <a:pt x="2198" y="21116"/>
                </a:cubicBezTo>
                <a:cubicBezTo>
                  <a:pt x="1941" y="20796"/>
                  <a:pt x="1814" y="20419"/>
                  <a:pt x="1814" y="19984"/>
                </a:cubicBezTo>
                <a:lnTo>
                  <a:pt x="1814" y="14033"/>
                </a:lnTo>
                <a:lnTo>
                  <a:pt x="446" y="14033"/>
                </a:lnTo>
                <a:cubicBezTo>
                  <a:pt x="324" y="14033"/>
                  <a:pt x="218" y="13981"/>
                  <a:pt x="132" y="13880"/>
                </a:cubicBezTo>
                <a:cubicBezTo>
                  <a:pt x="43" y="13780"/>
                  <a:pt x="0" y="13650"/>
                  <a:pt x="0" y="13494"/>
                </a:cubicBezTo>
                <a:lnTo>
                  <a:pt x="0" y="8105"/>
                </a:lnTo>
                <a:cubicBezTo>
                  <a:pt x="0" y="7958"/>
                  <a:pt x="43" y="7834"/>
                  <a:pt x="132" y="7727"/>
                </a:cubicBezTo>
                <a:cubicBezTo>
                  <a:pt x="218" y="7618"/>
                  <a:pt x="324" y="7569"/>
                  <a:pt x="446" y="7569"/>
                </a:cubicBezTo>
                <a:lnTo>
                  <a:pt x="6638" y="7569"/>
                </a:lnTo>
                <a:cubicBezTo>
                  <a:pt x="6203" y="7569"/>
                  <a:pt x="5791" y="7468"/>
                  <a:pt x="5404" y="7270"/>
                </a:cubicBezTo>
                <a:cubicBezTo>
                  <a:pt x="5018" y="7074"/>
                  <a:pt x="4682" y="6803"/>
                  <a:pt x="4399" y="6466"/>
                </a:cubicBezTo>
                <a:cubicBezTo>
                  <a:pt x="4116" y="6126"/>
                  <a:pt x="3892" y="5723"/>
                  <a:pt x="3727" y="5266"/>
                </a:cubicBezTo>
                <a:cubicBezTo>
                  <a:pt x="3561" y="4808"/>
                  <a:pt x="3480" y="4316"/>
                  <a:pt x="3480" y="3789"/>
                </a:cubicBezTo>
                <a:cubicBezTo>
                  <a:pt x="3480" y="3267"/>
                  <a:pt x="3561" y="2775"/>
                  <a:pt x="3727" y="2312"/>
                </a:cubicBezTo>
                <a:cubicBezTo>
                  <a:pt x="3892" y="1845"/>
                  <a:pt x="4116" y="1445"/>
                  <a:pt x="4399" y="1102"/>
                </a:cubicBezTo>
                <a:cubicBezTo>
                  <a:pt x="4682" y="765"/>
                  <a:pt x="5016" y="495"/>
                  <a:pt x="5399" y="296"/>
                </a:cubicBezTo>
                <a:cubicBezTo>
                  <a:pt x="5781" y="100"/>
                  <a:pt x="6194" y="0"/>
                  <a:pt x="6638" y="0"/>
                </a:cubicBezTo>
                <a:cubicBezTo>
                  <a:pt x="7106" y="0"/>
                  <a:pt x="7550" y="112"/>
                  <a:pt x="7967" y="336"/>
                </a:cubicBezTo>
                <a:cubicBezTo>
                  <a:pt x="8385" y="561"/>
                  <a:pt x="8723" y="883"/>
                  <a:pt x="8985" y="1295"/>
                </a:cubicBezTo>
                <a:lnTo>
                  <a:pt x="10799" y="4094"/>
                </a:lnTo>
                <a:lnTo>
                  <a:pt x="12614" y="1295"/>
                </a:lnTo>
                <a:cubicBezTo>
                  <a:pt x="12883" y="883"/>
                  <a:pt x="13224" y="561"/>
                  <a:pt x="13636" y="336"/>
                </a:cubicBezTo>
                <a:cubicBezTo>
                  <a:pt x="14049" y="112"/>
                  <a:pt x="14493" y="0"/>
                  <a:pt x="14971" y="0"/>
                </a:cubicBezTo>
                <a:cubicBezTo>
                  <a:pt x="15405" y="0"/>
                  <a:pt x="15815" y="100"/>
                  <a:pt x="16199" y="296"/>
                </a:cubicBezTo>
                <a:cubicBezTo>
                  <a:pt x="16581" y="495"/>
                  <a:pt x="16915" y="765"/>
                  <a:pt x="17198" y="1102"/>
                </a:cubicBezTo>
                <a:cubicBezTo>
                  <a:pt x="17481" y="1445"/>
                  <a:pt x="17704" y="1845"/>
                  <a:pt x="17870" y="2303"/>
                </a:cubicBezTo>
                <a:cubicBezTo>
                  <a:pt x="18036" y="2761"/>
                  <a:pt x="18117" y="3259"/>
                  <a:pt x="18117" y="3789"/>
                </a:cubicBezTo>
                <a:cubicBezTo>
                  <a:pt x="18117" y="4315"/>
                  <a:pt x="18036" y="4808"/>
                  <a:pt x="17870" y="5266"/>
                </a:cubicBezTo>
                <a:cubicBezTo>
                  <a:pt x="17704" y="5723"/>
                  <a:pt x="17481" y="6126"/>
                  <a:pt x="17198" y="6466"/>
                </a:cubicBezTo>
                <a:cubicBezTo>
                  <a:pt x="16915" y="6803"/>
                  <a:pt x="16581" y="7074"/>
                  <a:pt x="16199" y="7269"/>
                </a:cubicBezTo>
                <a:cubicBezTo>
                  <a:pt x="15815" y="7468"/>
                  <a:pt x="15405" y="7569"/>
                  <a:pt x="14971" y="7569"/>
                </a:cubicBezTo>
                <a:lnTo>
                  <a:pt x="21151" y="7569"/>
                </a:lnTo>
                <a:close/>
                <a:moveTo>
                  <a:pt x="5294" y="3789"/>
                </a:moveTo>
                <a:cubicBezTo>
                  <a:pt x="5294" y="4243"/>
                  <a:pt x="5424" y="4621"/>
                  <a:pt x="5680" y="4929"/>
                </a:cubicBezTo>
                <a:cubicBezTo>
                  <a:pt x="5937" y="5234"/>
                  <a:pt x="6256" y="5389"/>
                  <a:pt x="6638" y="5389"/>
                </a:cubicBezTo>
                <a:lnTo>
                  <a:pt x="9362" y="5389"/>
                </a:lnTo>
                <a:lnTo>
                  <a:pt x="7629" y="2689"/>
                </a:lnTo>
                <a:cubicBezTo>
                  <a:pt x="7550" y="2597"/>
                  <a:pt x="7430" y="2484"/>
                  <a:pt x="7260" y="2349"/>
                </a:cubicBezTo>
                <a:cubicBezTo>
                  <a:pt x="7092" y="2217"/>
                  <a:pt x="6885" y="2150"/>
                  <a:pt x="6638" y="2150"/>
                </a:cubicBezTo>
                <a:cubicBezTo>
                  <a:pt x="6264" y="2150"/>
                  <a:pt x="5947" y="2312"/>
                  <a:pt x="5685" y="2634"/>
                </a:cubicBezTo>
                <a:cubicBezTo>
                  <a:pt x="5426" y="2954"/>
                  <a:pt x="5294" y="3342"/>
                  <a:pt x="5294" y="3789"/>
                </a:cubicBezTo>
                <a:moveTo>
                  <a:pt x="13063" y="7569"/>
                </a:moveTo>
                <a:lnTo>
                  <a:pt x="8534" y="7569"/>
                </a:lnTo>
                <a:lnTo>
                  <a:pt x="8534" y="18553"/>
                </a:lnTo>
                <a:cubicBezTo>
                  <a:pt x="8534" y="18856"/>
                  <a:pt x="8628" y="19118"/>
                  <a:pt x="8810" y="19334"/>
                </a:cubicBezTo>
                <a:cubicBezTo>
                  <a:pt x="8995" y="19547"/>
                  <a:pt x="9208" y="19656"/>
                  <a:pt x="9456" y="19656"/>
                </a:cubicBezTo>
                <a:lnTo>
                  <a:pt x="12144" y="19656"/>
                </a:lnTo>
                <a:cubicBezTo>
                  <a:pt x="12396" y="19656"/>
                  <a:pt x="12612" y="19547"/>
                  <a:pt x="12792" y="19334"/>
                </a:cubicBezTo>
                <a:cubicBezTo>
                  <a:pt x="12972" y="19118"/>
                  <a:pt x="13063" y="18856"/>
                  <a:pt x="13063" y="18553"/>
                </a:cubicBezTo>
                <a:lnTo>
                  <a:pt x="13063" y="7569"/>
                </a:lnTo>
                <a:close/>
                <a:moveTo>
                  <a:pt x="12235" y="5389"/>
                </a:moveTo>
                <a:lnTo>
                  <a:pt x="14971" y="5389"/>
                </a:lnTo>
                <a:cubicBezTo>
                  <a:pt x="15345" y="5389"/>
                  <a:pt x="15660" y="5234"/>
                  <a:pt x="15916" y="4929"/>
                </a:cubicBezTo>
                <a:cubicBezTo>
                  <a:pt x="16173" y="4621"/>
                  <a:pt x="16303" y="4243"/>
                  <a:pt x="16303" y="3789"/>
                </a:cubicBezTo>
                <a:cubicBezTo>
                  <a:pt x="16303" y="3339"/>
                  <a:pt x="16173" y="2954"/>
                  <a:pt x="15916" y="2634"/>
                </a:cubicBezTo>
                <a:cubicBezTo>
                  <a:pt x="15660" y="2312"/>
                  <a:pt x="15345" y="2150"/>
                  <a:pt x="14971" y="2150"/>
                </a:cubicBezTo>
                <a:cubicBezTo>
                  <a:pt x="14716" y="2150"/>
                  <a:pt x="14507" y="2217"/>
                  <a:pt x="14342" y="2349"/>
                </a:cubicBezTo>
                <a:cubicBezTo>
                  <a:pt x="14179" y="2484"/>
                  <a:pt x="14059" y="2597"/>
                  <a:pt x="13982" y="2689"/>
                </a:cubicBezTo>
                <a:lnTo>
                  <a:pt x="12235" y="5389"/>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29" name="AutoShape 33"/>
          <p:cNvSpPr/>
          <p:nvPr/>
        </p:nvSpPr>
        <p:spPr bwMode="auto">
          <a:xfrm>
            <a:off x="7501700" y="2528292"/>
            <a:ext cx="185191" cy="185738"/>
          </a:xfrm>
          <a:custGeom>
            <a:avLst/>
            <a:gdLst>
              <a:gd name="T0" fmla="+- 0 10800 88"/>
              <a:gd name="T1" fmla="*/ T0 w 21424"/>
              <a:gd name="T2" fmla="*/ 10800 h 21600"/>
              <a:gd name="T3" fmla="+- 0 10800 88"/>
              <a:gd name="T4" fmla="*/ T3 w 21424"/>
              <a:gd name="T5" fmla="*/ 10800 h 21600"/>
              <a:gd name="T6" fmla="+- 0 10800 88"/>
              <a:gd name="T7" fmla="*/ T6 w 21424"/>
              <a:gd name="T8" fmla="*/ 10800 h 21600"/>
              <a:gd name="T9" fmla="+- 0 10800 88"/>
              <a:gd name="T10" fmla="*/ T9 w 21424"/>
              <a:gd name="T11" fmla="*/ 10800 h 21600"/>
            </a:gdLst>
            <a:ahLst/>
            <a:cxnLst>
              <a:cxn ang="0">
                <a:pos x="T1" y="T2"/>
              </a:cxn>
              <a:cxn ang="0">
                <a:pos x="T4" y="T5"/>
              </a:cxn>
              <a:cxn ang="0">
                <a:pos x="T7" y="T8"/>
              </a:cxn>
              <a:cxn ang="0">
                <a:pos x="T10" y="T11"/>
              </a:cxn>
            </a:cxnLst>
            <a:rect l="0" t="0" r="r" b="b"/>
            <a:pathLst>
              <a:path w="21424" h="21600">
                <a:moveTo>
                  <a:pt x="12593" y="10421"/>
                </a:moveTo>
                <a:lnTo>
                  <a:pt x="12593" y="19432"/>
                </a:lnTo>
                <a:lnTo>
                  <a:pt x="16047" y="19432"/>
                </a:lnTo>
                <a:cubicBezTo>
                  <a:pt x="16352" y="19432"/>
                  <a:pt x="16611" y="19538"/>
                  <a:pt x="16821" y="19749"/>
                </a:cubicBezTo>
                <a:cubicBezTo>
                  <a:pt x="17027" y="19961"/>
                  <a:pt x="17135" y="20210"/>
                  <a:pt x="17135" y="20504"/>
                </a:cubicBezTo>
                <a:cubicBezTo>
                  <a:pt x="17135" y="20809"/>
                  <a:pt x="17027" y="21071"/>
                  <a:pt x="16821" y="21282"/>
                </a:cubicBezTo>
                <a:cubicBezTo>
                  <a:pt x="16611" y="21494"/>
                  <a:pt x="16352" y="21599"/>
                  <a:pt x="16047" y="21599"/>
                </a:cubicBezTo>
                <a:lnTo>
                  <a:pt x="5350" y="21599"/>
                </a:lnTo>
                <a:cubicBezTo>
                  <a:pt x="5062" y="21599"/>
                  <a:pt x="4812" y="21494"/>
                  <a:pt x="4602" y="21282"/>
                </a:cubicBezTo>
                <a:cubicBezTo>
                  <a:pt x="4396" y="21071"/>
                  <a:pt x="4288" y="20809"/>
                  <a:pt x="4288" y="20504"/>
                </a:cubicBezTo>
                <a:cubicBezTo>
                  <a:pt x="4288" y="20210"/>
                  <a:pt x="4396" y="19961"/>
                  <a:pt x="4602" y="19749"/>
                </a:cubicBezTo>
                <a:cubicBezTo>
                  <a:pt x="4812" y="19538"/>
                  <a:pt x="5062" y="19432"/>
                  <a:pt x="5350" y="19432"/>
                </a:cubicBezTo>
                <a:lnTo>
                  <a:pt x="8833" y="19432"/>
                </a:lnTo>
                <a:lnTo>
                  <a:pt x="8833" y="10421"/>
                </a:lnTo>
                <a:lnTo>
                  <a:pt x="333" y="1841"/>
                </a:lnTo>
                <a:cubicBezTo>
                  <a:pt x="-10" y="1497"/>
                  <a:pt x="-88" y="1101"/>
                  <a:pt x="98" y="660"/>
                </a:cubicBezTo>
                <a:cubicBezTo>
                  <a:pt x="284" y="220"/>
                  <a:pt x="607" y="0"/>
                  <a:pt x="1073" y="0"/>
                </a:cubicBezTo>
                <a:lnTo>
                  <a:pt x="20324" y="0"/>
                </a:lnTo>
                <a:cubicBezTo>
                  <a:pt x="20799" y="0"/>
                  <a:pt x="21133" y="220"/>
                  <a:pt x="21325" y="660"/>
                </a:cubicBezTo>
                <a:cubicBezTo>
                  <a:pt x="21512" y="1101"/>
                  <a:pt x="21433" y="1497"/>
                  <a:pt x="21090" y="1841"/>
                </a:cubicBezTo>
                <a:lnTo>
                  <a:pt x="12593" y="10421"/>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30" name="AutoShape 34"/>
          <p:cNvSpPr/>
          <p:nvPr/>
        </p:nvSpPr>
        <p:spPr bwMode="auto">
          <a:xfrm>
            <a:off x="7957233" y="2528292"/>
            <a:ext cx="185190" cy="185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599" y="9341"/>
                  <a:pt x="21599" y="10801"/>
                </a:cubicBezTo>
                <a:cubicBezTo>
                  <a:pt x="21599" y="12280"/>
                  <a:pt x="21311" y="13669"/>
                  <a:pt x="20738" y="14971"/>
                </a:cubicBezTo>
                <a:cubicBezTo>
                  <a:pt x="20167" y="16272"/>
                  <a:pt x="19387" y="17413"/>
                  <a:pt x="18398" y="18401"/>
                </a:cubicBezTo>
                <a:cubicBezTo>
                  <a:pt x="17412" y="19386"/>
                  <a:pt x="16265" y="20171"/>
                  <a:pt x="14957" y="20738"/>
                </a:cubicBezTo>
                <a:cubicBezTo>
                  <a:pt x="13649" y="21312"/>
                  <a:pt x="12264" y="21599"/>
                  <a:pt x="10804" y="21599"/>
                </a:cubicBezTo>
                <a:cubicBezTo>
                  <a:pt x="9326" y="21599"/>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2"/>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1"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2"/>
                  <a:pt x="12454" y="20127"/>
                </a:cubicBezTo>
                <a:cubicBezTo>
                  <a:pt x="12482" y="20185"/>
                  <a:pt x="12496" y="20225"/>
                  <a:pt x="12496" y="20256"/>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31" name="AutoShape 35"/>
          <p:cNvSpPr/>
          <p:nvPr/>
        </p:nvSpPr>
        <p:spPr bwMode="auto">
          <a:xfrm>
            <a:off x="7956042" y="2866430"/>
            <a:ext cx="185190"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951" y="0"/>
                  <a:pt x="21159" y="105"/>
                  <a:pt x="21335" y="317"/>
                </a:cubicBezTo>
                <a:cubicBezTo>
                  <a:pt x="21511" y="528"/>
                  <a:pt x="21599" y="778"/>
                  <a:pt x="21599" y="1069"/>
                </a:cubicBezTo>
                <a:lnTo>
                  <a:pt x="21599" y="20501"/>
                </a:lnTo>
                <a:cubicBezTo>
                  <a:pt x="21599" y="20812"/>
                  <a:pt x="21511" y="21074"/>
                  <a:pt x="21335" y="21282"/>
                </a:cubicBezTo>
                <a:cubicBezTo>
                  <a:pt x="21159" y="21494"/>
                  <a:pt x="20951" y="21599"/>
                  <a:pt x="20708" y="21599"/>
                </a:cubicBezTo>
                <a:lnTo>
                  <a:pt x="913" y="21599"/>
                </a:lnTo>
                <a:cubicBezTo>
                  <a:pt x="656" y="21599"/>
                  <a:pt x="440" y="21494"/>
                  <a:pt x="261" y="21282"/>
                </a:cubicBezTo>
                <a:cubicBezTo>
                  <a:pt x="85" y="21074"/>
                  <a:pt x="0" y="20812"/>
                  <a:pt x="0" y="20501"/>
                </a:cubicBezTo>
                <a:lnTo>
                  <a:pt x="0" y="1069"/>
                </a:lnTo>
                <a:cubicBezTo>
                  <a:pt x="0" y="778"/>
                  <a:pt x="85" y="528"/>
                  <a:pt x="261" y="317"/>
                </a:cubicBezTo>
                <a:cubicBezTo>
                  <a:pt x="438" y="105"/>
                  <a:pt x="653" y="0"/>
                  <a:pt x="913" y="0"/>
                </a:cubicBezTo>
                <a:lnTo>
                  <a:pt x="20708" y="0"/>
                </a:lnTo>
                <a:close/>
                <a:moveTo>
                  <a:pt x="19805" y="6483"/>
                </a:moveTo>
                <a:cubicBezTo>
                  <a:pt x="19313" y="6483"/>
                  <a:pt x="18845" y="6368"/>
                  <a:pt x="18400" y="6139"/>
                </a:cubicBezTo>
                <a:cubicBezTo>
                  <a:pt x="17954" y="5910"/>
                  <a:pt x="17572" y="5601"/>
                  <a:pt x="17257" y="5217"/>
                </a:cubicBezTo>
                <a:cubicBezTo>
                  <a:pt x="16941" y="4832"/>
                  <a:pt x="16686" y="4376"/>
                  <a:pt x="16490" y="3845"/>
                </a:cubicBezTo>
                <a:cubicBezTo>
                  <a:pt x="16297" y="3316"/>
                  <a:pt x="16196" y="2755"/>
                  <a:pt x="16196" y="2164"/>
                </a:cubicBezTo>
                <a:lnTo>
                  <a:pt x="5405" y="2164"/>
                </a:lnTo>
                <a:cubicBezTo>
                  <a:pt x="5405" y="2755"/>
                  <a:pt x="5310" y="3316"/>
                  <a:pt x="5116" y="3845"/>
                </a:cubicBezTo>
                <a:cubicBezTo>
                  <a:pt x="4925" y="4376"/>
                  <a:pt x="4668" y="4832"/>
                  <a:pt x="4350" y="5217"/>
                </a:cubicBezTo>
                <a:cubicBezTo>
                  <a:pt x="4029" y="5601"/>
                  <a:pt x="3650" y="5910"/>
                  <a:pt x="3207" y="6139"/>
                </a:cubicBezTo>
                <a:cubicBezTo>
                  <a:pt x="2766" y="6368"/>
                  <a:pt x="2298" y="6483"/>
                  <a:pt x="1811" y="6483"/>
                </a:cubicBezTo>
                <a:lnTo>
                  <a:pt x="1811" y="15116"/>
                </a:lnTo>
                <a:cubicBezTo>
                  <a:pt x="2298" y="15116"/>
                  <a:pt x="2768" y="15231"/>
                  <a:pt x="3207" y="15463"/>
                </a:cubicBezTo>
                <a:cubicBezTo>
                  <a:pt x="3650" y="15692"/>
                  <a:pt x="4029" y="15998"/>
                  <a:pt x="4350" y="16382"/>
                </a:cubicBezTo>
                <a:cubicBezTo>
                  <a:pt x="4671" y="16767"/>
                  <a:pt x="4925" y="17223"/>
                  <a:pt x="5116" y="17754"/>
                </a:cubicBezTo>
                <a:cubicBezTo>
                  <a:pt x="5310" y="18283"/>
                  <a:pt x="5405" y="18844"/>
                  <a:pt x="5405" y="19434"/>
                </a:cubicBezTo>
                <a:lnTo>
                  <a:pt x="16196" y="19434"/>
                </a:lnTo>
                <a:cubicBezTo>
                  <a:pt x="16196" y="18844"/>
                  <a:pt x="16297" y="18283"/>
                  <a:pt x="16490" y="17754"/>
                </a:cubicBezTo>
                <a:cubicBezTo>
                  <a:pt x="16686" y="17223"/>
                  <a:pt x="16943" y="16767"/>
                  <a:pt x="17257" y="16382"/>
                </a:cubicBezTo>
                <a:cubicBezTo>
                  <a:pt x="17570" y="15998"/>
                  <a:pt x="17952" y="15692"/>
                  <a:pt x="18395" y="15463"/>
                </a:cubicBezTo>
                <a:cubicBezTo>
                  <a:pt x="18836" y="15231"/>
                  <a:pt x="19306" y="15116"/>
                  <a:pt x="19805" y="15116"/>
                </a:cubicBezTo>
                <a:lnTo>
                  <a:pt x="19805" y="6483"/>
                </a:lnTo>
                <a:close/>
                <a:moveTo>
                  <a:pt x="10803" y="3768"/>
                </a:moveTo>
                <a:cubicBezTo>
                  <a:pt x="11430" y="3768"/>
                  <a:pt x="12013" y="3951"/>
                  <a:pt x="12556" y="4318"/>
                </a:cubicBezTo>
                <a:cubicBezTo>
                  <a:pt x="13100" y="4682"/>
                  <a:pt x="13574" y="5181"/>
                  <a:pt x="13981" y="5813"/>
                </a:cubicBezTo>
                <a:cubicBezTo>
                  <a:pt x="14387" y="6447"/>
                  <a:pt x="14710" y="7194"/>
                  <a:pt x="14953" y="8051"/>
                </a:cubicBezTo>
                <a:cubicBezTo>
                  <a:pt x="15195" y="8909"/>
                  <a:pt x="15315" y="9826"/>
                  <a:pt x="15315" y="10801"/>
                </a:cubicBezTo>
                <a:cubicBezTo>
                  <a:pt x="15315" y="11776"/>
                  <a:pt x="15193" y="12690"/>
                  <a:pt x="14953" y="13548"/>
                </a:cubicBezTo>
                <a:cubicBezTo>
                  <a:pt x="14708" y="14405"/>
                  <a:pt x="14387" y="15152"/>
                  <a:pt x="13981" y="15786"/>
                </a:cubicBezTo>
                <a:cubicBezTo>
                  <a:pt x="13574" y="16418"/>
                  <a:pt x="13100" y="16917"/>
                  <a:pt x="12551" y="17284"/>
                </a:cubicBezTo>
                <a:cubicBezTo>
                  <a:pt x="12005" y="17648"/>
                  <a:pt x="11423" y="17831"/>
                  <a:pt x="10803" y="17831"/>
                </a:cubicBezTo>
                <a:cubicBezTo>
                  <a:pt x="10179" y="17831"/>
                  <a:pt x="9594" y="17648"/>
                  <a:pt x="9045" y="17284"/>
                </a:cubicBezTo>
                <a:cubicBezTo>
                  <a:pt x="8497" y="16917"/>
                  <a:pt x="8022" y="16418"/>
                  <a:pt x="7616" y="15786"/>
                </a:cubicBezTo>
                <a:cubicBezTo>
                  <a:pt x="7209" y="15152"/>
                  <a:pt x="6891" y="14405"/>
                  <a:pt x="6661" y="13548"/>
                </a:cubicBezTo>
                <a:cubicBezTo>
                  <a:pt x="6428" y="12690"/>
                  <a:pt x="6313" y="11776"/>
                  <a:pt x="6313" y="10801"/>
                </a:cubicBezTo>
                <a:cubicBezTo>
                  <a:pt x="6313" y="9826"/>
                  <a:pt x="6428" y="8909"/>
                  <a:pt x="6661" y="8051"/>
                </a:cubicBezTo>
                <a:cubicBezTo>
                  <a:pt x="6891" y="7194"/>
                  <a:pt x="7209" y="6447"/>
                  <a:pt x="7616" y="5813"/>
                </a:cubicBezTo>
                <a:cubicBezTo>
                  <a:pt x="8022" y="5181"/>
                  <a:pt x="8497" y="4682"/>
                  <a:pt x="9045" y="4318"/>
                </a:cubicBezTo>
                <a:cubicBezTo>
                  <a:pt x="9594" y="3951"/>
                  <a:pt x="10179" y="3768"/>
                  <a:pt x="10803" y="3768"/>
                </a:cubicBezTo>
                <a:moveTo>
                  <a:pt x="13489" y="13078"/>
                </a:moveTo>
                <a:lnTo>
                  <a:pt x="11836" y="13078"/>
                </a:lnTo>
                <a:lnTo>
                  <a:pt x="11836" y="5640"/>
                </a:lnTo>
                <a:lnTo>
                  <a:pt x="10196" y="5640"/>
                </a:lnTo>
                <a:lnTo>
                  <a:pt x="8108" y="7972"/>
                </a:lnTo>
                <a:lnTo>
                  <a:pt x="9209" y="9365"/>
                </a:lnTo>
                <a:lnTo>
                  <a:pt x="9667" y="8871"/>
                </a:lnTo>
                <a:cubicBezTo>
                  <a:pt x="9728" y="8815"/>
                  <a:pt x="9775" y="8753"/>
                  <a:pt x="9802" y="8683"/>
                </a:cubicBezTo>
                <a:cubicBezTo>
                  <a:pt x="9831" y="8612"/>
                  <a:pt x="9858" y="8560"/>
                  <a:pt x="9890" y="8521"/>
                </a:cubicBezTo>
                <a:cubicBezTo>
                  <a:pt x="9922" y="8501"/>
                  <a:pt x="9951" y="8460"/>
                  <a:pt x="9983" y="8380"/>
                </a:cubicBezTo>
                <a:lnTo>
                  <a:pt x="10008" y="8380"/>
                </a:lnTo>
                <a:lnTo>
                  <a:pt x="10008" y="8607"/>
                </a:lnTo>
                <a:cubicBezTo>
                  <a:pt x="10008" y="8680"/>
                  <a:pt x="10003" y="8756"/>
                  <a:pt x="9995" y="8839"/>
                </a:cubicBezTo>
                <a:cubicBezTo>
                  <a:pt x="9988" y="8918"/>
                  <a:pt x="9983" y="9003"/>
                  <a:pt x="9983" y="9100"/>
                </a:cubicBezTo>
                <a:lnTo>
                  <a:pt x="9983" y="13078"/>
                </a:lnTo>
                <a:lnTo>
                  <a:pt x="8355" y="13078"/>
                </a:lnTo>
                <a:lnTo>
                  <a:pt x="8355" y="14890"/>
                </a:lnTo>
                <a:lnTo>
                  <a:pt x="13489" y="14890"/>
                </a:lnTo>
                <a:lnTo>
                  <a:pt x="13489" y="13078"/>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32" name="AutoShape 36"/>
          <p:cNvSpPr/>
          <p:nvPr/>
        </p:nvSpPr>
        <p:spPr bwMode="auto">
          <a:xfrm>
            <a:off x="8385374" y="2866430"/>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0218"/>
                </a:moveTo>
                <a:cubicBezTo>
                  <a:pt x="21518" y="10382"/>
                  <a:pt x="21599" y="10574"/>
                  <a:pt x="21599" y="10800"/>
                </a:cubicBezTo>
                <a:cubicBezTo>
                  <a:pt x="21599" y="11023"/>
                  <a:pt x="21518" y="11217"/>
                  <a:pt x="21357" y="11381"/>
                </a:cubicBezTo>
                <a:lnTo>
                  <a:pt x="17895" y="14840"/>
                </a:lnTo>
                <a:cubicBezTo>
                  <a:pt x="17649" y="15086"/>
                  <a:pt x="17448" y="15173"/>
                  <a:pt x="17285" y="15103"/>
                </a:cubicBezTo>
                <a:cubicBezTo>
                  <a:pt x="17121" y="15038"/>
                  <a:pt x="17042" y="14829"/>
                  <a:pt x="17042" y="14476"/>
                </a:cubicBezTo>
                <a:lnTo>
                  <a:pt x="17042" y="12096"/>
                </a:lnTo>
                <a:lnTo>
                  <a:pt x="12159" y="12096"/>
                </a:lnTo>
                <a:lnTo>
                  <a:pt x="12159" y="17031"/>
                </a:lnTo>
                <a:lnTo>
                  <a:pt x="14483" y="17031"/>
                </a:lnTo>
                <a:cubicBezTo>
                  <a:pt x="14836" y="17031"/>
                  <a:pt x="15048" y="17113"/>
                  <a:pt x="15121" y="17280"/>
                </a:cubicBezTo>
                <a:cubicBezTo>
                  <a:pt x="15192" y="17449"/>
                  <a:pt x="15102" y="17647"/>
                  <a:pt x="14850" y="17884"/>
                </a:cubicBezTo>
                <a:lnTo>
                  <a:pt x="11388" y="21340"/>
                </a:lnTo>
                <a:cubicBezTo>
                  <a:pt x="11225" y="21504"/>
                  <a:pt x="11032" y="21588"/>
                  <a:pt x="10807" y="21599"/>
                </a:cubicBezTo>
                <a:cubicBezTo>
                  <a:pt x="10581" y="21599"/>
                  <a:pt x="10389" y="21512"/>
                  <a:pt x="10225" y="21340"/>
                </a:cubicBezTo>
                <a:lnTo>
                  <a:pt x="6763" y="17884"/>
                </a:lnTo>
                <a:cubicBezTo>
                  <a:pt x="6520" y="17638"/>
                  <a:pt x="6430" y="17438"/>
                  <a:pt x="6492" y="17274"/>
                </a:cubicBezTo>
                <a:cubicBezTo>
                  <a:pt x="6554" y="17110"/>
                  <a:pt x="6763" y="17031"/>
                  <a:pt x="7116" y="17031"/>
                </a:cubicBezTo>
                <a:lnTo>
                  <a:pt x="9440" y="17031"/>
                </a:lnTo>
                <a:lnTo>
                  <a:pt x="9440" y="12096"/>
                </a:lnTo>
                <a:lnTo>
                  <a:pt x="4571" y="12096"/>
                </a:lnTo>
                <a:lnTo>
                  <a:pt x="4571" y="14476"/>
                </a:lnTo>
                <a:cubicBezTo>
                  <a:pt x="4571" y="14829"/>
                  <a:pt x="4489" y="15038"/>
                  <a:pt x="4320" y="15103"/>
                </a:cubicBezTo>
                <a:cubicBezTo>
                  <a:pt x="4153" y="15173"/>
                  <a:pt x="3950" y="15086"/>
                  <a:pt x="3704" y="14840"/>
                </a:cubicBezTo>
                <a:lnTo>
                  <a:pt x="242" y="11381"/>
                </a:lnTo>
                <a:cubicBezTo>
                  <a:pt x="81" y="11217"/>
                  <a:pt x="0" y="11023"/>
                  <a:pt x="0" y="10800"/>
                </a:cubicBezTo>
                <a:cubicBezTo>
                  <a:pt x="0" y="10574"/>
                  <a:pt x="81" y="10382"/>
                  <a:pt x="242" y="10218"/>
                </a:cubicBezTo>
                <a:lnTo>
                  <a:pt x="3704" y="6756"/>
                </a:lnTo>
                <a:cubicBezTo>
                  <a:pt x="3950" y="6513"/>
                  <a:pt x="4153" y="6426"/>
                  <a:pt x="4320" y="6494"/>
                </a:cubicBezTo>
                <a:cubicBezTo>
                  <a:pt x="4489" y="6561"/>
                  <a:pt x="4571" y="6770"/>
                  <a:pt x="4571" y="7120"/>
                </a:cubicBezTo>
                <a:lnTo>
                  <a:pt x="4571" y="9422"/>
                </a:lnTo>
                <a:lnTo>
                  <a:pt x="9440" y="9422"/>
                </a:lnTo>
                <a:lnTo>
                  <a:pt x="9440" y="4568"/>
                </a:lnTo>
                <a:lnTo>
                  <a:pt x="7116" y="4568"/>
                </a:lnTo>
                <a:cubicBezTo>
                  <a:pt x="6783" y="4568"/>
                  <a:pt x="6582" y="4486"/>
                  <a:pt x="6506" y="4317"/>
                </a:cubicBezTo>
                <a:cubicBezTo>
                  <a:pt x="6435" y="4153"/>
                  <a:pt x="6520" y="3950"/>
                  <a:pt x="6763" y="3715"/>
                </a:cubicBezTo>
                <a:lnTo>
                  <a:pt x="10225" y="256"/>
                </a:lnTo>
                <a:cubicBezTo>
                  <a:pt x="10389" y="93"/>
                  <a:pt x="10581" y="8"/>
                  <a:pt x="10807" y="0"/>
                </a:cubicBezTo>
                <a:cubicBezTo>
                  <a:pt x="11032" y="0"/>
                  <a:pt x="11225" y="84"/>
                  <a:pt x="11388" y="256"/>
                </a:cubicBezTo>
                <a:lnTo>
                  <a:pt x="14850" y="3715"/>
                </a:lnTo>
                <a:cubicBezTo>
                  <a:pt x="15093" y="3958"/>
                  <a:pt x="15181" y="4161"/>
                  <a:pt x="15113" y="4325"/>
                </a:cubicBezTo>
                <a:cubicBezTo>
                  <a:pt x="15048" y="4486"/>
                  <a:pt x="14836" y="4568"/>
                  <a:pt x="14483" y="4568"/>
                </a:cubicBezTo>
                <a:lnTo>
                  <a:pt x="12159" y="4568"/>
                </a:lnTo>
                <a:lnTo>
                  <a:pt x="12159" y="9422"/>
                </a:lnTo>
                <a:lnTo>
                  <a:pt x="17042" y="9422"/>
                </a:lnTo>
                <a:lnTo>
                  <a:pt x="17042" y="7120"/>
                </a:lnTo>
                <a:cubicBezTo>
                  <a:pt x="17042" y="6770"/>
                  <a:pt x="17121" y="6561"/>
                  <a:pt x="17285" y="6494"/>
                </a:cubicBezTo>
                <a:cubicBezTo>
                  <a:pt x="17448" y="6426"/>
                  <a:pt x="17649" y="6513"/>
                  <a:pt x="17895" y="6756"/>
                </a:cubicBezTo>
                <a:lnTo>
                  <a:pt x="21357" y="10218"/>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33" name="AutoShape 37"/>
          <p:cNvSpPr/>
          <p:nvPr/>
        </p:nvSpPr>
        <p:spPr bwMode="auto">
          <a:xfrm>
            <a:off x="6651969" y="3644504"/>
            <a:ext cx="185190"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12" y="0"/>
                </a:moveTo>
                <a:cubicBezTo>
                  <a:pt x="20751" y="0"/>
                  <a:pt x="21033" y="104"/>
                  <a:pt x="21260" y="316"/>
                </a:cubicBezTo>
                <a:cubicBezTo>
                  <a:pt x="21487" y="530"/>
                  <a:pt x="21599" y="790"/>
                  <a:pt x="21599" y="1109"/>
                </a:cubicBezTo>
                <a:lnTo>
                  <a:pt x="21599" y="15003"/>
                </a:lnTo>
                <a:cubicBezTo>
                  <a:pt x="21599" y="15537"/>
                  <a:pt x="21466" y="16008"/>
                  <a:pt x="21203" y="16415"/>
                </a:cubicBezTo>
                <a:cubicBezTo>
                  <a:pt x="20936" y="16827"/>
                  <a:pt x="20582" y="17169"/>
                  <a:pt x="20143" y="17446"/>
                </a:cubicBezTo>
                <a:cubicBezTo>
                  <a:pt x="19700" y="17719"/>
                  <a:pt x="19219" y="17931"/>
                  <a:pt x="18701" y="18078"/>
                </a:cubicBezTo>
                <a:cubicBezTo>
                  <a:pt x="18177" y="18228"/>
                  <a:pt x="17668" y="18301"/>
                  <a:pt x="17174" y="18301"/>
                </a:cubicBezTo>
                <a:cubicBezTo>
                  <a:pt x="16686" y="18301"/>
                  <a:pt x="16172" y="18228"/>
                  <a:pt x="15644" y="18078"/>
                </a:cubicBezTo>
                <a:cubicBezTo>
                  <a:pt x="15117" y="17931"/>
                  <a:pt x="14642" y="17719"/>
                  <a:pt x="14215" y="17446"/>
                </a:cubicBezTo>
                <a:cubicBezTo>
                  <a:pt x="13788" y="17169"/>
                  <a:pt x="13445" y="16830"/>
                  <a:pt x="13179" y="16423"/>
                </a:cubicBezTo>
                <a:cubicBezTo>
                  <a:pt x="12912" y="16019"/>
                  <a:pt x="12779" y="15545"/>
                  <a:pt x="12779" y="15003"/>
                </a:cubicBezTo>
                <a:cubicBezTo>
                  <a:pt x="12779" y="14492"/>
                  <a:pt x="12912" y="14029"/>
                  <a:pt x="13179" y="13611"/>
                </a:cubicBezTo>
                <a:cubicBezTo>
                  <a:pt x="13445" y="13198"/>
                  <a:pt x="13788" y="12851"/>
                  <a:pt x="14215" y="12572"/>
                </a:cubicBezTo>
                <a:cubicBezTo>
                  <a:pt x="14642" y="12295"/>
                  <a:pt x="15117" y="12080"/>
                  <a:pt x="15644" y="11936"/>
                </a:cubicBezTo>
                <a:cubicBezTo>
                  <a:pt x="16172" y="11792"/>
                  <a:pt x="16686" y="11719"/>
                  <a:pt x="17174" y="11719"/>
                </a:cubicBezTo>
                <a:cubicBezTo>
                  <a:pt x="17441" y="11719"/>
                  <a:pt x="17692" y="11736"/>
                  <a:pt x="17940" y="11775"/>
                </a:cubicBezTo>
                <a:cubicBezTo>
                  <a:pt x="18183" y="11812"/>
                  <a:pt x="18422" y="11854"/>
                  <a:pt x="18652" y="11908"/>
                </a:cubicBezTo>
                <a:lnTo>
                  <a:pt x="18652" y="4648"/>
                </a:lnTo>
                <a:lnTo>
                  <a:pt x="8823" y="7285"/>
                </a:lnTo>
                <a:lnTo>
                  <a:pt x="8823" y="18301"/>
                </a:lnTo>
                <a:cubicBezTo>
                  <a:pt x="8823" y="18835"/>
                  <a:pt x="8690" y="19307"/>
                  <a:pt x="8423" y="19716"/>
                </a:cubicBezTo>
                <a:cubicBezTo>
                  <a:pt x="8157" y="20125"/>
                  <a:pt x="7811" y="20467"/>
                  <a:pt x="7384" y="20744"/>
                </a:cubicBezTo>
                <a:cubicBezTo>
                  <a:pt x="6960" y="21018"/>
                  <a:pt x="6485" y="21230"/>
                  <a:pt x="5955" y="21376"/>
                </a:cubicBezTo>
                <a:cubicBezTo>
                  <a:pt x="5428" y="21526"/>
                  <a:pt x="4919" y="21599"/>
                  <a:pt x="4425" y="21599"/>
                </a:cubicBezTo>
                <a:cubicBezTo>
                  <a:pt x="3913" y="21599"/>
                  <a:pt x="3398" y="21526"/>
                  <a:pt x="2880" y="21376"/>
                </a:cubicBezTo>
                <a:cubicBezTo>
                  <a:pt x="2362" y="21230"/>
                  <a:pt x="1887" y="21018"/>
                  <a:pt x="1450" y="20744"/>
                </a:cubicBezTo>
                <a:cubicBezTo>
                  <a:pt x="1014" y="20467"/>
                  <a:pt x="666" y="20125"/>
                  <a:pt x="399" y="19716"/>
                </a:cubicBezTo>
                <a:cubicBezTo>
                  <a:pt x="133" y="19307"/>
                  <a:pt x="0" y="18835"/>
                  <a:pt x="0" y="18301"/>
                </a:cubicBezTo>
                <a:cubicBezTo>
                  <a:pt x="0" y="17790"/>
                  <a:pt x="133" y="17327"/>
                  <a:pt x="399" y="16909"/>
                </a:cubicBezTo>
                <a:cubicBezTo>
                  <a:pt x="666" y="16497"/>
                  <a:pt x="1014" y="16149"/>
                  <a:pt x="1450" y="15870"/>
                </a:cubicBezTo>
                <a:cubicBezTo>
                  <a:pt x="1887" y="15590"/>
                  <a:pt x="2362" y="15376"/>
                  <a:pt x="2880" y="15229"/>
                </a:cubicBezTo>
                <a:cubicBezTo>
                  <a:pt x="3398" y="15079"/>
                  <a:pt x="3913" y="15003"/>
                  <a:pt x="4425" y="15003"/>
                </a:cubicBezTo>
                <a:cubicBezTo>
                  <a:pt x="4667" y="15003"/>
                  <a:pt x="4913" y="15023"/>
                  <a:pt x="5158" y="15059"/>
                </a:cubicBezTo>
                <a:cubicBezTo>
                  <a:pt x="5403" y="15096"/>
                  <a:pt x="5649" y="15144"/>
                  <a:pt x="5888" y="15209"/>
                </a:cubicBezTo>
                <a:lnTo>
                  <a:pt x="5888" y="4676"/>
                </a:lnTo>
                <a:cubicBezTo>
                  <a:pt x="5888" y="4433"/>
                  <a:pt x="5967" y="4216"/>
                  <a:pt x="6121" y="4029"/>
                </a:cubicBezTo>
                <a:cubicBezTo>
                  <a:pt x="6276" y="3837"/>
                  <a:pt x="6482" y="3707"/>
                  <a:pt x="6745" y="3634"/>
                </a:cubicBezTo>
                <a:cubicBezTo>
                  <a:pt x="6966" y="3583"/>
                  <a:pt x="7445" y="3453"/>
                  <a:pt x="8187" y="3241"/>
                </a:cubicBezTo>
                <a:cubicBezTo>
                  <a:pt x="8926" y="3035"/>
                  <a:pt x="9786" y="2798"/>
                  <a:pt x="10771" y="2533"/>
                </a:cubicBezTo>
                <a:cubicBezTo>
                  <a:pt x="11755" y="2267"/>
                  <a:pt x="12791" y="1985"/>
                  <a:pt x="13888" y="1688"/>
                </a:cubicBezTo>
                <a:cubicBezTo>
                  <a:pt x="14984" y="1392"/>
                  <a:pt x="16005" y="1118"/>
                  <a:pt x="16947" y="872"/>
                </a:cubicBezTo>
                <a:cubicBezTo>
                  <a:pt x="17892" y="624"/>
                  <a:pt x="18683" y="415"/>
                  <a:pt x="19328" y="248"/>
                </a:cubicBezTo>
                <a:cubicBezTo>
                  <a:pt x="19976" y="81"/>
                  <a:pt x="20336" y="0"/>
                  <a:pt x="20412" y="0"/>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34" name="AutoShape 38"/>
          <p:cNvSpPr/>
          <p:nvPr/>
        </p:nvSpPr>
        <p:spPr bwMode="auto">
          <a:xfrm>
            <a:off x="4623210" y="2870001"/>
            <a:ext cx="185191" cy="185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35" name="AutoShape 39"/>
          <p:cNvSpPr/>
          <p:nvPr/>
        </p:nvSpPr>
        <p:spPr bwMode="auto">
          <a:xfrm>
            <a:off x="5047183" y="2865835"/>
            <a:ext cx="184595" cy="185142"/>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36" name="AutoShape 40"/>
          <p:cNvSpPr/>
          <p:nvPr/>
        </p:nvSpPr>
        <p:spPr bwMode="auto">
          <a:xfrm>
            <a:off x="5501525" y="2865835"/>
            <a:ext cx="185190"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6"/>
                  <a:pt x="20201" y="5279"/>
                  <a:pt x="20760" y="6590"/>
                </a:cubicBezTo>
                <a:cubicBezTo>
                  <a:pt x="21317" y="7903"/>
                  <a:pt x="21599" y="9306"/>
                  <a:pt x="21599" y="10800"/>
                </a:cubicBezTo>
                <a:cubicBezTo>
                  <a:pt x="21599" y="12296"/>
                  <a:pt x="21317" y="13699"/>
                  <a:pt x="20760" y="15009"/>
                </a:cubicBezTo>
                <a:cubicBezTo>
                  <a:pt x="20201" y="16322"/>
                  <a:pt x="19430" y="17466"/>
                  <a:pt x="18449" y="18443"/>
                </a:cubicBezTo>
                <a:cubicBezTo>
                  <a:pt x="17463" y="19423"/>
                  <a:pt x="16319" y="20191"/>
                  <a:pt x="15011" y="20752"/>
                </a:cubicBezTo>
                <a:cubicBezTo>
                  <a:pt x="13705" y="21320"/>
                  <a:pt x="12301" y="21599"/>
                  <a:pt x="10807" y="21599"/>
                </a:cubicBezTo>
                <a:cubicBezTo>
                  <a:pt x="9309" y="21599"/>
                  <a:pt x="7905" y="21320"/>
                  <a:pt x="6594" y="20752"/>
                </a:cubicBezTo>
                <a:cubicBezTo>
                  <a:pt x="5280" y="20191"/>
                  <a:pt x="4136" y="19423"/>
                  <a:pt x="3158" y="18443"/>
                </a:cubicBezTo>
                <a:cubicBezTo>
                  <a:pt x="2178" y="17466"/>
                  <a:pt x="1409" y="16322"/>
                  <a:pt x="847" y="15009"/>
                </a:cubicBezTo>
                <a:cubicBezTo>
                  <a:pt x="282" y="13699"/>
                  <a:pt x="0" y="12296"/>
                  <a:pt x="0" y="10800"/>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0807" y="18355"/>
                </a:moveTo>
                <a:cubicBezTo>
                  <a:pt x="11860" y="18355"/>
                  <a:pt x="12844" y="18158"/>
                  <a:pt x="13756" y="17762"/>
                </a:cubicBezTo>
                <a:cubicBezTo>
                  <a:pt x="14666" y="17364"/>
                  <a:pt x="15463" y="16825"/>
                  <a:pt x="16147" y="16139"/>
                </a:cubicBezTo>
                <a:cubicBezTo>
                  <a:pt x="16836" y="15453"/>
                  <a:pt x="17378" y="14656"/>
                  <a:pt x="17774" y="13747"/>
                </a:cubicBezTo>
                <a:cubicBezTo>
                  <a:pt x="18169" y="12838"/>
                  <a:pt x="18367" y="11853"/>
                  <a:pt x="18367" y="10799"/>
                </a:cubicBezTo>
                <a:cubicBezTo>
                  <a:pt x="18367" y="9746"/>
                  <a:pt x="18169" y="8764"/>
                  <a:pt x="17774" y="7852"/>
                </a:cubicBezTo>
                <a:cubicBezTo>
                  <a:pt x="17376" y="6942"/>
                  <a:pt x="16836" y="6146"/>
                  <a:pt x="16147" y="5460"/>
                </a:cubicBezTo>
                <a:cubicBezTo>
                  <a:pt x="15466" y="4774"/>
                  <a:pt x="14666" y="4235"/>
                  <a:pt x="13748" y="3839"/>
                </a:cubicBezTo>
                <a:cubicBezTo>
                  <a:pt x="12832" y="3444"/>
                  <a:pt x="11852" y="3244"/>
                  <a:pt x="10807" y="3244"/>
                </a:cubicBezTo>
                <a:cubicBezTo>
                  <a:pt x="9753" y="3244"/>
                  <a:pt x="8764" y="3444"/>
                  <a:pt x="7851" y="3839"/>
                </a:cubicBezTo>
                <a:cubicBezTo>
                  <a:pt x="6936" y="4235"/>
                  <a:pt x="6139" y="4774"/>
                  <a:pt x="5455" y="5460"/>
                </a:cubicBezTo>
                <a:cubicBezTo>
                  <a:pt x="4772" y="6146"/>
                  <a:pt x="4235" y="6942"/>
                  <a:pt x="3839" y="7852"/>
                </a:cubicBezTo>
                <a:cubicBezTo>
                  <a:pt x="3444" y="8764"/>
                  <a:pt x="3246" y="9746"/>
                  <a:pt x="3246" y="10799"/>
                </a:cubicBezTo>
                <a:cubicBezTo>
                  <a:pt x="3246" y="11853"/>
                  <a:pt x="3444" y="12838"/>
                  <a:pt x="3839" y="13747"/>
                </a:cubicBezTo>
                <a:cubicBezTo>
                  <a:pt x="4238" y="14656"/>
                  <a:pt x="4774" y="15453"/>
                  <a:pt x="5455" y="16139"/>
                </a:cubicBezTo>
                <a:cubicBezTo>
                  <a:pt x="6136" y="16825"/>
                  <a:pt x="6933" y="17364"/>
                  <a:pt x="7851" y="17762"/>
                </a:cubicBezTo>
                <a:cubicBezTo>
                  <a:pt x="8764" y="18160"/>
                  <a:pt x="9753" y="18355"/>
                  <a:pt x="10807" y="18355"/>
                </a:cubicBezTo>
                <a:moveTo>
                  <a:pt x="14674" y="7397"/>
                </a:moveTo>
                <a:cubicBezTo>
                  <a:pt x="14765" y="7307"/>
                  <a:pt x="14889" y="7262"/>
                  <a:pt x="15047" y="7262"/>
                </a:cubicBezTo>
                <a:cubicBezTo>
                  <a:pt x="15206" y="7262"/>
                  <a:pt x="15333" y="7307"/>
                  <a:pt x="15432" y="7397"/>
                </a:cubicBezTo>
                <a:lnTo>
                  <a:pt x="16972" y="8950"/>
                </a:lnTo>
                <a:cubicBezTo>
                  <a:pt x="17065" y="9040"/>
                  <a:pt x="17113" y="9165"/>
                  <a:pt x="17118" y="9323"/>
                </a:cubicBezTo>
                <a:cubicBezTo>
                  <a:pt x="17121" y="9478"/>
                  <a:pt x="17073" y="9605"/>
                  <a:pt x="16972" y="9693"/>
                </a:cubicBezTo>
                <a:lnTo>
                  <a:pt x="11442" y="15235"/>
                </a:lnTo>
                <a:cubicBezTo>
                  <a:pt x="11335" y="15343"/>
                  <a:pt x="11188" y="15436"/>
                  <a:pt x="11004" y="15506"/>
                </a:cubicBezTo>
                <a:cubicBezTo>
                  <a:pt x="10821" y="15577"/>
                  <a:pt x="10651" y="15614"/>
                  <a:pt x="10496" y="15614"/>
                </a:cubicBezTo>
                <a:lnTo>
                  <a:pt x="8953" y="15614"/>
                </a:lnTo>
                <a:cubicBezTo>
                  <a:pt x="8809" y="15614"/>
                  <a:pt x="8645" y="15577"/>
                  <a:pt x="8453" y="15506"/>
                </a:cubicBezTo>
                <a:cubicBezTo>
                  <a:pt x="8261" y="15436"/>
                  <a:pt x="8114" y="15343"/>
                  <a:pt x="8007" y="15235"/>
                </a:cubicBezTo>
                <a:lnTo>
                  <a:pt x="4627" y="11855"/>
                </a:lnTo>
                <a:cubicBezTo>
                  <a:pt x="4537" y="11768"/>
                  <a:pt x="4492" y="11644"/>
                  <a:pt x="4492" y="11486"/>
                </a:cubicBezTo>
                <a:cubicBezTo>
                  <a:pt x="4492" y="11327"/>
                  <a:pt x="4537" y="11206"/>
                  <a:pt x="4627" y="11113"/>
                </a:cubicBezTo>
                <a:lnTo>
                  <a:pt x="6181" y="9560"/>
                </a:lnTo>
                <a:cubicBezTo>
                  <a:pt x="6272" y="9467"/>
                  <a:pt x="6396" y="9424"/>
                  <a:pt x="6554" y="9424"/>
                </a:cubicBezTo>
                <a:cubicBezTo>
                  <a:pt x="6713" y="9424"/>
                  <a:pt x="6837" y="9467"/>
                  <a:pt x="6927" y="9560"/>
                </a:cubicBezTo>
                <a:lnTo>
                  <a:pt x="9337" y="11994"/>
                </a:lnTo>
                <a:cubicBezTo>
                  <a:pt x="9597" y="12217"/>
                  <a:pt x="9860" y="12217"/>
                  <a:pt x="10120" y="11994"/>
                </a:cubicBezTo>
                <a:lnTo>
                  <a:pt x="14674" y="7397"/>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37" name="AutoShape 41"/>
          <p:cNvSpPr/>
          <p:nvPr/>
        </p:nvSpPr>
        <p:spPr bwMode="auto">
          <a:xfrm>
            <a:off x="5893938" y="2865835"/>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38" name="AutoShape 42"/>
          <p:cNvSpPr/>
          <p:nvPr/>
        </p:nvSpPr>
        <p:spPr bwMode="auto">
          <a:xfrm>
            <a:off x="2423553" y="2861072"/>
            <a:ext cx="185786" cy="204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55" y="7482"/>
                </a:moveTo>
                <a:lnTo>
                  <a:pt x="5879" y="19672"/>
                </a:lnTo>
                <a:lnTo>
                  <a:pt x="0" y="21599"/>
                </a:lnTo>
                <a:lnTo>
                  <a:pt x="1929" y="15721"/>
                </a:lnTo>
                <a:lnTo>
                  <a:pt x="14117" y="3542"/>
                </a:lnTo>
                <a:lnTo>
                  <a:pt x="18055" y="7482"/>
                </a:lnTo>
                <a:close/>
                <a:moveTo>
                  <a:pt x="14484" y="6483"/>
                </a:moveTo>
                <a:cubicBezTo>
                  <a:pt x="14672" y="6295"/>
                  <a:pt x="14672" y="6092"/>
                  <a:pt x="14484" y="5878"/>
                </a:cubicBezTo>
                <a:cubicBezTo>
                  <a:pt x="14393" y="5784"/>
                  <a:pt x="14287" y="5737"/>
                  <a:pt x="14169" y="5737"/>
                </a:cubicBezTo>
                <a:cubicBezTo>
                  <a:pt x="14052" y="5737"/>
                  <a:pt x="13958" y="5784"/>
                  <a:pt x="13882" y="5878"/>
                </a:cubicBezTo>
                <a:lnTo>
                  <a:pt x="4179" y="15554"/>
                </a:lnTo>
                <a:cubicBezTo>
                  <a:pt x="4085" y="15648"/>
                  <a:pt x="4035" y="15751"/>
                  <a:pt x="4035" y="15868"/>
                </a:cubicBezTo>
                <a:cubicBezTo>
                  <a:pt x="4035" y="15986"/>
                  <a:pt x="4085" y="16092"/>
                  <a:pt x="4179" y="16186"/>
                </a:cubicBezTo>
                <a:cubicBezTo>
                  <a:pt x="4252" y="16262"/>
                  <a:pt x="4358" y="16297"/>
                  <a:pt x="4487" y="16297"/>
                </a:cubicBezTo>
                <a:cubicBezTo>
                  <a:pt x="4598" y="16297"/>
                  <a:pt x="4695" y="16262"/>
                  <a:pt x="4784" y="16186"/>
                </a:cubicBezTo>
                <a:lnTo>
                  <a:pt x="14484" y="6483"/>
                </a:lnTo>
                <a:close/>
                <a:moveTo>
                  <a:pt x="21106" y="2068"/>
                </a:moveTo>
                <a:cubicBezTo>
                  <a:pt x="21435" y="2394"/>
                  <a:pt x="21599" y="2790"/>
                  <a:pt x="21599" y="3254"/>
                </a:cubicBezTo>
                <a:cubicBezTo>
                  <a:pt x="21599" y="3721"/>
                  <a:pt x="21435" y="4109"/>
                  <a:pt x="21106" y="4429"/>
                </a:cubicBezTo>
                <a:lnTo>
                  <a:pt x="19435" y="6101"/>
                </a:lnTo>
                <a:lnTo>
                  <a:pt x="15497" y="2165"/>
                </a:lnTo>
                <a:lnTo>
                  <a:pt x="17171" y="490"/>
                </a:lnTo>
                <a:cubicBezTo>
                  <a:pt x="17494" y="164"/>
                  <a:pt x="17890" y="0"/>
                  <a:pt x="18348" y="0"/>
                </a:cubicBezTo>
                <a:cubicBezTo>
                  <a:pt x="18807" y="0"/>
                  <a:pt x="19203" y="164"/>
                  <a:pt x="19529" y="490"/>
                </a:cubicBezTo>
                <a:lnTo>
                  <a:pt x="20331" y="1266"/>
                </a:lnTo>
                <a:lnTo>
                  <a:pt x="21106" y="2068"/>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39" name="AutoShape 43"/>
          <p:cNvSpPr/>
          <p:nvPr/>
        </p:nvSpPr>
        <p:spPr bwMode="auto">
          <a:xfrm>
            <a:off x="2855267" y="2860477"/>
            <a:ext cx="185786" cy="203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8"/>
                </a:cubicBezTo>
                <a:cubicBezTo>
                  <a:pt x="21470" y="798"/>
                  <a:pt x="21599" y="1177"/>
                  <a:pt x="21599" y="1615"/>
                </a:cubicBezTo>
                <a:lnTo>
                  <a:pt x="21599" y="19984"/>
                </a:lnTo>
                <a:cubicBezTo>
                  <a:pt x="21599" y="20422"/>
                  <a:pt x="21470" y="20803"/>
                  <a:pt x="21208" y="21124"/>
                </a:cubicBezTo>
                <a:cubicBezTo>
                  <a:pt x="20948" y="21441"/>
                  <a:pt x="20632" y="21599"/>
                  <a:pt x="20263" y="21599"/>
                </a:cubicBezTo>
                <a:lnTo>
                  <a:pt x="1346" y="21599"/>
                </a:lnTo>
                <a:cubicBezTo>
                  <a:pt x="981" y="21599"/>
                  <a:pt x="663" y="21441"/>
                  <a:pt x="396" y="21124"/>
                </a:cubicBezTo>
                <a:cubicBezTo>
                  <a:pt x="132" y="20803"/>
                  <a:pt x="0" y="20422"/>
                  <a:pt x="0" y="19984"/>
                </a:cubicBezTo>
                <a:lnTo>
                  <a:pt x="0" y="1615"/>
                </a:lnTo>
                <a:cubicBezTo>
                  <a:pt x="0" y="1177"/>
                  <a:pt x="132" y="798"/>
                  <a:pt x="396" y="478"/>
                </a:cubicBezTo>
                <a:cubicBezTo>
                  <a:pt x="661" y="158"/>
                  <a:pt x="979" y="0"/>
                  <a:pt x="1346" y="0"/>
                </a:cubicBezTo>
                <a:lnTo>
                  <a:pt x="20263" y="0"/>
                </a:lnTo>
                <a:close/>
                <a:moveTo>
                  <a:pt x="19805" y="2170"/>
                </a:moveTo>
                <a:lnTo>
                  <a:pt x="1801" y="2170"/>
                </a:lnTo>
                <a:lnTo>
                  <a:pt x="1801" y="19440"/>
                </a:lnTo>
                <a:lnTo>
                  <a:pt x="19805" y="19440"/>
                </a:lnTo>
                <a:lnTo>
                  <a:pt x="19805" y="2170"/>
                </a:lnTo>
                <a:close/>
                <a:moveTo>
                  <a:pt x="5425" y="8662"/>
                </a:moveTo>
                <a:cubicBezTo>
                  <a:pt x="4910" y="8662"/>
                  <a:pt x="4475" y="8454"/>
                  <a:pt x="4125" y="8034"/>
                </a:cubicBezTo>
                <a:cubicBezTo>
                  <a:pt x="3770" y="7611"/>
                  <a:pt x="3598" y="7103"/>
                  <a:pt x="3598" y="6512"/>
                </a:cubicBezTo>
                <a:cubicBezTo>
                  <a:pt x="3598" y="5895"/>
                  <a:pt x="3770" y="5372"/>
                  <a:pt x="4125" y="4952"/>
                </a:cubicBezTo>
                <a:cubicBezTo>
                  <a:pt x="4477" y="4526"/>
                  <a:pt x="4910" y="4321"/>
                  <a:pt x="5425" y="4321"/>
                </a:cubicBezTo>
                <a:cubicBezTo>
                  <a:pt x="5914" y="4321"/>
                  <a:pt x="6340" y="4529"/>
                  <a:pt x="6693" y="4952"/>
                </a:cubicBezTo>
                <a:cubicBezTo>
                  <a:pt x="7045" y="5372"/>
                  <a:pt x="7219" y="5895"/>
                  <a:pt x="7219" y="6512"/>
                </a:cubicBezTo>
                <a:cubicBezTo>
                  <a:pt x="7219" y="7103"/>
                  <a:pt x="7045" y="7611"/>
                  <a:pt x="6693" y="8034"/>
                </a:cubicBezTo>
                <a:cubicBezTo>
                  <a:pt x="6340" y="8454"/>
                  <a:pt x="5914" y="8662"/>
                  <a:pt x="5425" y="8662"/>
                </a:cubicBezTo>
                <a:moveTo>
                  <a:pt x="18001" y="17287"/>
                </a:moveTo>
                <a:lnTo>
                  <a:pt x="3598" y="17287"/>
                </a:lnTo>
                <a:lnTo>
                  <a:pt x="3598" y="15810"/>
                </a:lnTo>
                <a:lnTo>
                  <a:pt x="6845" y="10745"/>
                </a:lnTo>
                <a:lnTo>
                  <a:pt x="9045" y="12942"/>
                </a:lnTo>
                <a:lnTo>
                  <a:pt x="13193" y="5387"/>
                </a:lnTo>
                <a:lnTo>
                  <a:pt x="17998" y="11350"/>
                </a:lnTo>
                <a:lnTo>
                  <a:pt x="17998" y="17287"/>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40" name="AutoShape 44"/>
          <p:cNvSpPr/>
          <p:nvPr/>
        </p:nvSpPr>
        <p:spPr bwMode="auto">
          <a:xfrm>
            <a:off x="3304250" y="2861072"/>
            <a:ext cx="185190" cy="204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41" name="AutoShape 45"/>
          <p:cNvSpPr/>
          <p:nvPr/>
        </p:nvSpPr>
        <p:spPr bwMode="auto">
          <a:xfrm>
            <a:off x="3742514" y="2860477"/>
            <a:ext cx="185190" cy="203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8" y="8467"/>
                </a:moveTo>
                <a:cubicBezTo>
                  <a:pt x="20642" y="8467"/>
                  <a:pt x="20953" y="8597"/>
                  <a:pt x="21212" y="8852"/>
                </a:cubicBezTo>
                <a:cubicBezTo>
                  <a:pt x="21470" y="9111"/>
                  <a:pt x="21599" y="9422"/>
                  <a:pt x="21599" y="9786"/>
                </a:cubicBezTo>
                <a:lnTo>
                  <a:pt x="21599" y="11813"/>
                </a:lnTo>
                <a:cubicBezTo>
                  <a:pt x="21599" y="12180"/>
                  <a:pt x="21470" y="12489"/>
                  <a:pt x="21212" y="12747"/>
                </a:cubicBezTo>
                <a:cubicBezTo>
                  <a:pt x="20953" y="13005"/>
                  <a:pt x="20642" y="13135"/>
                  <a:pt x="20278" y="13135"/>
                </a:cubicBezTo>
                <a:lnTo>
                  <a:pt x="13133" y="13135"/>
                </a:lnTo>
                <a:lnTo>
                  <a:pt x="13133" y="20251"/>
                </a:lnTo>
                <a:cubicBezTo>
                  <a:pt x="13133" y="20636"/>
                  <a:pt x="13004" y="20956"/>
                  <a:pt x="12746" y="21212"/>
                </a:cubicBezTo>
                <a:cubicBezTo>
                  <a:pt x="12487" y="21470"/>
                  <a:pt x="12176" y="21599"/>
                  <a:pt x="11811" y="21599"/>
                </a:cubicBezTo>
                <a:lnTo>
                  <a:pt x="9787" y="21599"/>
                </a:lnTo>
                <a:cubicBezTo>
                  <a:pt x="9423" y="21599"/>
                  <a:pt x="9112" y="21470"/>
                  <a:pt x="8853" y="21212"/>
                </a:cubicBezTo>
                <a:cubicBezTo>
                  <a:pt x="8592" y="20956"/>
                  <a:pt x="8466" y="20645"/>
                  <a:pt x="8466" y="20278"/>
                </a:cubicBezTo>
                <a:lnTo>
                  <a:pt x="8466" y="13135"/>
                </a:lnTo>
                <a:lnTo>
                  <a:pt x="1351" y="13135"/>
                </a:lnTo>
                <a:cubicBezTo>
                  <a:pt x="966" y="13135"/>
                  <a:pt x="646" y="13011"/>
                  <a:pt x="387" y="12762"/>
                </a:cubicBezTo>
                <a:cubicBezTo>
                  <a:pt x="129" y="12515"/>
                  <a:pt x="0" y="12198"/>
                  <a:pt x="0" y="11813"/>
                </a:cubicBezTo>
                <a:lnTo>
                  <a:pt x="0" y="9786"/>
                </a:lnTo>
                <a:cubicBezTo>
                  <a:pt x="0" y="9422"/>
                  <a:pt x="129" y="9114"/>
                  <a:pt x="387" y="8852"/>
                </a:cubicBezTo>
                <a:cubicBezTo>
                  <a:pt x="646" y="8597"/>
                  <a:pt x="954" y="8467"/>
                  <a:pt x="1321" y="8467"/>
                </a:cubicBezTo>
                <a:lnTo>
                  <a:pt x="8466" y="8467"/>
                </a:lnTo>
                <a:lnTo>
                  <a:pt x="8466" y="1351"/>
                </a:lnTo>
                <a:cubicBezTo>
                  <a:pt x="8466" y="966"/>
                  <a:pt x="8589" y="646"/>
                  <a:pt x="8839" y="387"/>
                </a:cubicBezTo>
                <a:cubicBezTo>
                  <a:pt x="9088" y="132"/>
                  <a:pt x="9403" y="0"/>
                  <a:pt x="9787" y="0"/>
                </a:cubicBezTo>
                <a:lnTo>
                  <a:pt x="11811" y="0"/>
                </a:lnTo>
                <a:cubicBezTo>
                  <a:pt x="12176" y="0"/>
                  <a:pt x="12487" y="132"/>
                  <a:pt x="12746" y="387"/>
                </a:cubicBezTo>
                <a:cubicBezTo>
                  <a:pt x="13004" y="646"/>
                  <a:pt x="13133" y="957"/>
                  <a:pt x="13133" y="1321"/>
                </a:cubicBezTo>
                <a:lnTo>
                  <a:pt x="13133" y="8467"/>
                </a:lnTo>
                <a:lnTo>
                  <a:pt x="20278" y="8467"/>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42" name="AutoShape 46"/>
          <p:cNvSpPr/>
          <p:nvPr/>
        </p:nvSpPr>
        <p:spPr bwMode="auto">
          <a:xfrm>
            <a:off x="4190901" y="2860477"/>
            <a:ext cx="185191" cy="203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79"/>
                  <a:pt x="15011" y="847"/>
                </a:cubicBezTo>
                <a:cubicBezTo>
                  <a:pt x="16319" y="1408"/>
                  <a:pt x="17463" y="2176"/>
                  <a:pt x="18449" y="3156"/>
                </a:cubicBezTo>
                <a:cubicBezTo>
                  <a:pt x="19432" y="4136"/>
                  <a:pt x="20201" y="5279"/>
                  <a:pt x="20760" y="6590"/>
                </a:cubicBezTo>
                <a:cubicBezTo>
                  <a:pt x="21317" y="7903"/>
                  <a:pt x="21599" y="9306"/>
                  <a:pt x="21599" y="10799"/>
                </a:cubicBezTo>
                <a:cubicBezTo>
                  <a:pt x="21599" y="12296"/>
                  <a:pt x="21317" y="13699"/>
                  <a:pt x="20760" y="15009"/>
                </a:cubicBezTo>
                <a:cubicBezTo>
                  <a:pt x="20201" y="16322"/>
                  <a:pt x="19430" y="17466"/>
                  <a:pt x="18449" y="18443"/>
                </a:cubicBezTo>
                <a:cubicBezTo>
                  <a:pt x="17463" y="19422"/>
                  <a:pt x="16319" y="20191"/>
                  <a:pt x="15011" y="20755"/>
                </a:cubicBezTo>
                <a:cubicBezTo>
                  <a:pt x="13705" y="21320"/>
                  <a:pt x="12301" y="21599"/>
                  <a:pt x="10807" y="21599"/>
                </a:cubicBezTo>
                <a:cubicBezTo>
                  <a:pt x="9309" y="21599"/>
                  <a:pt x="7905" y="21320"/>
                  <a:pt x="6594" y="20755"/>
                </a:cubicBezTo>
                <a:cubicBezTo>
                  <a:pt x="5280" y="20191"/>
                  <a:pt x="4136" y="19423"/>
                  <a:pt x="3158" y="18443"/>
                </a:cubicBezTo>
                <a:cubicBezTo>
                  <a:pt x="2178" y="17466"/>
                  <a:pt x="1409" y="16322"/>
                  <a:pt x="847" y="15009"/>
                </a:cubicBezTo>
                <a:cubicBezTo>
                  <a:pt x="282" y="13699"/>
                  <a:pt x="0" y="12296"/>
                  <a:pt x="0" y="10799"/>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7042" y="9749"/>
                </a:moveTo>
                <a:cubicBezTo>
                  <a:pt x="17042" y="9622"/>
                  <a:pt x="16994" y="9518"/>
                  <a:pt x="16898" y="9433"/>
                </a:cubicBezTo>
                <a:cubicBezTo>
                  <a:pt x="16805" y="9345"/>
                  <a:pt x="16703" y="9303"/>
                  <a:pt x="16596" y="9303"/>
                </a:cubicBezTo>
                <a:lnTo>
                  <a:pt x="12349" y="9303"/>
                </a:lnTo>
                <a:lnTo>
                  <a:pt x="12349" y="4627"/>
                </a:lnTo>
                <a:cubicBezTo>
                  <a:pt x="12349" y="4328"/>
                  <a:pt x="12202" y="4184"/>
                  <a:pt x="11917" y="4192"/>
                </a:cubicBezTo>
                <a:lnTo>
                  <a:pt x="9699" y="4192"/>
                </a:lnTo>
                <a:cubicBezTo>
                  <a:pt x="9402" y="4192"/>
                  <a:pt x="9253" y="4336"/>
                  <a:pt x="9253" y="4627"/>
                </a:cubicBezTo>
                <a:lnTo>
                  <a:pt x="9253" y="9303"/>
                </a:lnTo>
                <a:lnTo>
                  <a:pt x="5020" y="9303"/>
                </a:lnTo>
                <a:cubicBezTo>
                  <a:pt x="4724" y="9303"/>
                  <a:pt x="4574" y="9453"/>
                  <a:pt x="4574" y="9749"/>
                </a:cubicBezTo>
                <a:lnTo>
                  <a:pt x="4574" y="11884"/>
                </a:lnTo>
                <a:cubicBezTo>
                  <a:pt x="4574" y="12180"/>
                  <a:pt x="4724" y="12330"/>
                  <a:pt x="5020" y="12330"/>
                </a:cubicBezTo>
                <a:lnTo>
                  <a:pt x="9253" y="12330"/>
                </a:lnTo>
                <a:lnTo>
                  <a:pt x="9253" y="16980"/>
                </a:lnTo>
                <a:cubicBezTo>
                  <a:pt x="9253" y="17277"/>
                  <a:pt x="9402" y="17424"/>
                  <a:pt x="9699" y="17412"/>
                </a:cubicBezTo>
                <a:lnTo>
                  <a:pt x="11917" y="17412"/>
                </a:lnTo>
                <a:cubicBezTo>
                  <a:pt x="12214" y="17412"/>
                  <a:pt x="12358" y="17268"/>
                  <a:pt x="12349" y="16980"/>
                </a:cubicBezTo>
                <a:lnTo>
                  <a:pt x="12349" y="12330"/>
                </a:lnTo>
                <a:lnTo>
                  <a:pt x="16596" y="12330"/>
                </a:lnTo>
                <a:cubicBezTo>
                  <a:pt x="16703" y="12330"/>
                  <a:pt x="16805" y="12287"/>
                  <a:pt x="16898" y="12200"/>
                </a:cubicBezTo>
                <a:cubicBezTo>
                  <a:pt x="16994" y="12118"/>
                  <a:pt x="17042" y="12011"/>
                  <a:pt x="17042" y="11884"/>
                </a:cubicBezTo>
                <a:lnTo>
                  <a:pt x="17042" y="9749"/>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43" name="AutoShape 47"/>
          <p:cNvSpPr/>
          <p:nvPr/>
        </p:nvSpPr>
        <p:spPr bwMode="auto">
          <a:xfrm>
            <a:off x="6244073" y="2866430"/>
            <a:ext cx="185191" cy="185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16" y="12964"/>
                </a:moveTo>
                <a:cubicBezTo>
                  <a:pt x="19281" y="12964"/>
                  <a:pt x="19631" y="13046"/>
                  <a:pt x="19959" y="13217"/>
                </a:cubicBezTo>
                <a:cubicBezTo>
                  <a:pt x="20287" y="13387"/>
                  <a:pt x="20571" y="13616"/>
                  <a:pt x="20806" y="13904"/>
                </a:cubicBezTo>
                <a:cubicBezTo>
                  <a:pt x="21049" y="14198"/>
                  <a:pt x="21240" y="14539"/>
                  <a:pt x="21384" y="14932"/>
                </a:cubicBezTo>
                <a:cubicBezTo>
                  <a:pt x="21529" y="15329"/>
                  <a:pt x="21599" y="15743"/>
                  <a:pt x="21599" y="16183"/>
                </a:cubicBezTo>
                <a:lnTo>
                  <a:pt x="21599" y="21050"/>
                </a:lnTo>
                <a:cubicBezTo>
                  <a:pt x="21599" y="21414"/>
                  <a:pt x="21448" y="21599"/>
                  <a:pt x="21142" y="21599"/>
                </a:cubicBezTo>
                <a:lnTo>
                  <a:pt x="457" y="21599"/>
                </a:lnTo>
                <a:cubicBezTo>
                  <a:pt x="151" y="21599"/>
                  <a:pt x="0" y="21414"/>
                  <a:pt x="0" y="21050"/>
                </a:cubicBezTo>
                <a:lnTo>
                  <a:pt x="0" y="16183"/>
                </a:lnTo>
                <a:cubicBezTo>
                  <a:pt x="0" y="15743"/>
                  <a:pt x="70" y="15329"/>
                  <a:pt x="215" y="14932"/>
                </a:cubicBezTo>
                <a:cubicBezTo>
                  <a:pt x="362" y="14539"/>
                  <a:pt x="558" y="14198"/>
                  <a:pt x="800" y="13904"/>
                </a:cubicBezTo>
                <a:cubicBezTo>
                  <a:pt x="1047" y="13616"/>
                  <a:pt x="1336" y="13387"/>
                  <a:pt x="1664" y="13217"/>
                </a:cubicBezTo>
                <a:cubicBezTo>
                  <a:pt x="1992" y="13046"/>
                  <a:pt x="2337" y="12964"/>
                  <a:pt x="2707" y="12964"/>
                </a:cubicBezTo>
                <a:lnTo>
                  <a:pt x="18916" y="12964"/>
                </a:lnTo>
                <a:close/>
                <a:moveTo>
                  <a:pt x="18459" y="18348"/>
                </a:moveTo>
                <a:cubicBezTo>
                  <a:pt x="18459" y="18198"/>
                  <a:pt x="18412" y="18069"/>
                  <a:pt x="18321" y="17963"/>
                </a:cubicBezTo>
                <a:cubicBezTo>
                  <a:pt x="18233" y="17855"/>
                  <a:pt x="18126" y="17802"/>
                  <a:pt x="17998" y="17802"/>
                </a:cubicBezTo>
                <a:lnTo>
                  <a:pt x="3596" y="17802"/>
                </a:lnTo>
                <a:cubicBezTo>
                  <a:pt x="3468" y="17802"/>
                  <a:pt x="3358" y="17852"/>
                  <a:pt x="3273" y="17954"/>
                </a:cubicBezTo>
                <a:cubicBezTo>
                  <a:pt x="3182" y="18057"/>
                  <a:pt x="3136" y="18189"/>
                  <a:pt x="3136" y="18348"/>
                </a:cubicBezTo>
                <a:lnTo>
                  <a:pt x="3136" y="18886"/>
                </a:lnTo>
                <a:cubicBezTo>
                  <a:pt x="3136" y="19032"/>
                  <a:pt x="3182" y="19156"/>
                  <a:pt x="3273" y="19259"/>
                </a:cubicBezTo>
                <a:cubicBezTo>
                  <a:pt x="3358" y="19356"/>
                  <a:pt x="3468" y="19403"/>
                  <a:pt x="3596" y="19403"/>
                </a:cubicBezTo>
                <a:lnTo>
                  <a:pt x="18001" y="19403"/>
                </a:lnTo>
                <a:cubicBezTo>
                  <a:pt x="18128" y="19403"/>
                  <a:pt x="18236" y="19358"/>
                  <a:pt x="18324" y="19265"/>
                </a:cubicBezTo>
                <a:cubicBezTo>
                  <a:pt x="18414" y="19168"/>
                  <a:pt x="18461" y="19041"/>
                  <a:pt x="18461" y="18886"/>
                </a:cubicBezTo>
                <a:lnTo>
                  <a:pt x="18461" y="18348"/>
                </a:lnTo>
                <a:close/>
                <a:moveTo>
                  <a:pt x="18001" y="11346"/>
                </a:moveTo>
                <a:lnTo>
                  <a:pt x="3598" y="11346"/>
                </a:lnTo>
                <a:lnTo>
                  <a:pt x="3598" y="1069"/>
                </a:lnTo>
                <a:cubicBezTo>
                  <a:pt x="3598" y="781"/>
                  <a:pt x="3684" y="528"/>
                  <a:pt x="3860" y="314"/>
                </a:cubicBezTo>
                <a:cubicBezTo>
                  <a:pt x="4034" y="105"/>
                  <a:pt x="4252" y="0"/>
                  <a:pt x="4511" y="0"/>
                </a:cubicBezTo>
                <a:lnTo>
                  <a:pt x="12140" y="0"/>
                </a:lnTo>
                <a:lnTo>
                  <a:pt x="12140" y="5386"/>
                </a:lnTo>
                <a:cubicBezTo>
                  <a:pt x="12140" y="5845"/>
                  <a:pt x="12274" y="6235"/>
                  <a:pt x="12539" y="6550"/>
                </a:cubicBezTo>
                <a:cubicBezTo>
                  <a:pt x="12803" y="6873"/>
                  <a:pt x="13119" y="7031"/>
                  <a:pt x="13489" y="7031"/>
                </a:cubicBezTo>
                <a:lnTo>
                  <a:pt x="18001" y="7031"/>
                </a:lnTo>
                <a:lnTo>
                  <a:pt x="18001" y="11346"/>
                </a:lnTo>
                <a:close/>
                <a:moveTo>
                  <a:pt x="18001" y="5386"/>
                </a:moveTo>
                <a:lnTo>
                  <a:pt x="13489" y="5386"/>
                </a:lnTo>
                <a:lnTo>
                  <a:pt x="13489" y="0"/>
                </a:lnTo>
                <a:lnTo>
                  <a:pt x="18001" y="5386"/>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44" name="AutoShape 48"/>
          <p:cNvSpPr/>
          <p:nvPr/>
        </p:nvSpPr>
        <p:spPr bwMode="auto">
          <a:xfrm>
            <a:off x="6644227" y="2866430"/>
            <a:ext cx="185786" cy="185738"/>
          </a:xfrm>
          <a:custGeom>
            <a:avLst/>
            <a:gdLst>
              <a:gd name="T0" fmla="+- 0 10794 37"/>
              <a:gd name="T1" fmla="*/ T0 w 21514"/>
              <a:gd name="T2" fmla="+- 0 10805 11"/>
              <a:gd name="T3" fmla="*/ 10805 h 21589"/>
              <a:gd name="T4" fmla="+- 0 10794 37"/>
              <a:gd name="T5" fmla="*/ T4 w 21514"/>
              <a:gd name="T6" fmla="+- 0 10805 11"/>
              <a:gd name="T7" fmla="*/ 10805 h 21589"/>
              <a:gd name="T8" fmla="+- 0 10794 37"/>
              <a:gd name="T9" fmla="*/ T8 w 21514"/>
              <a:gd name="T10" fmla="+- 0 10805 11"/>
              <a:gd name="T11" fmla="*/ 10805 h 21589"/>
              <a:gd name="T12" fmla="+- 0 10794 37"/>
              <a:gd name="T13" fmla="*/ T12 w 21514"/>
              <a:gd name="T14" fmla="+- 0 10805 11"/>
              <a:gd name="T15" fmla="*/ 10805 h 21589"/>
            </a:gdLst>
            <a:ahLst/>
            <a:cxnLst>
              <a:cxn ang="0">
                <a:pos x="T1" y="T3"/>
              </a:cxn>
              <a:cxn ang="0">
                <a:pos x="T5" y="T7"/>
              </a:cxn>
              <a:cxn ang="0">
                <a:pos x="T9" y="T11"/>
              </a:cxn>
              <a:cxn ang="0">
                <a:pos x="T13" y="T15"/>
              </a:cxn>
            </a:cxnLst>
            <a:rect l="0" t="0" r="r" b="b"/>
            <a:pathLst>
              <a:path w="21514" h="21589">
                <a:moveTo>
                  <a:pt x="21361" y="20641"/>
                </a:moveTo>
                <a:cubicBezTo>
                  <a:pt x="21548" y="20866"/>
                  <a:pt x="21562" y="21109"/>
                  <a:pt x="21408" y="21357"/>
                </a:cubicBezTo>
                <a:cubicBezTo>
                  <a:pt x="21319" y="21501"/>
                  <a:pt x="21195" y="21577"/>
                  <a:pt x="21038" y="21589"/>
                </a:cubicBezTo>
                <a:cubicBezTo>
                  <a:pt x="20963" y="21589"/>
                  <a:pt x="20895" y="21560"/>
                  <a:pt x="20836" y="21507"/>
                </a:cubicBezTo>
                <a:lnTo>
                  <a:pt x="15037" y="17552"/>
                </a:lnTo>
                <a:cubicBezTo>
                  <a:pt x="14487" y="18272"/>
                  <a:pt x="13903" y="18878"/>
                  <a:pt x="13294" y="19374"/>
                </a:cubicBezTo>
                <a:cubicBezTo>
                  <a:pt x="12685" y="19871"/>
                  <a:pt x="12081" y="20235"/>
                  <a:pt x="11482" y="20460"/>
                </a:cubicBezTo>
                <a:cubicBezTo>
                  <a:pt x="10887" y="20692"/>
                  <a:pt x="10320" y="20779"/>
                  <a:pt x="9786" y="20725"/>
                </a:cubicBezTo>
                <a:cubicBezTo>
                  <a:pt x="9249" y="20669"/>
                  <a:pt x="8774" y="20460"/>
                  <a:pt x="8355" y="20091"/>
                </a:cubicBezTo>
                <a:cubicBezTo>
                  <a:pt x="7788" y="19594"/>
                  <a:pt x="7432" y="18884"/>
                  <a:pt x="7291" y="17947"/>
                </a:cubicBezTo>
                <a:cubicBezTo>
                  <a:pt x="7148" y="17016"/>
                  <a:pt x="7181" y="15992"/>
                  <a:pt x="7392" y="14861"/>
                </a:cubicBezTo>
                <a:lnTo>
                  <a:pt x="3996" y="11855"/>
                </a:lnTo>
                <a:cubicBezTo>
                  <a:pt x="3427" y="12151"/>
                  <a:pt x="2883" y="12295"/>
                  <a:pt x="2366" y="12283"/>
                </a:cubicBezTo>
                <a:cubicBezTo>
                  <a:pt x="1843" y="12278"/>
                  <a:pt x="1387" y="12097"/>
                  <a:pt x="991" y="11745"/>
                </a:cubicBezTo>
                <a:cubicBezTo>
                  <a:pt x="609" y="11392"/>
                  <a:pt x="340" y="10924"/>
                  <a:pt x="178" y="10334"/>
                </a:cubicBezTo>
                <a:cubicBezTo>
                  <a:pt x="16" y="9745"/>
                  <a:pt x="-37" y="9085"/>
                  <a:pt x="26" y="8346"/>
                </a:cubicBezTo>
                <a:cubicBezTo>
                  <a:pt x="87" y="7607"/>
                  <a:pt x="253" y="6831"/>
                  <a:pt x="532" y="6022"/>
                </a:cubicBezTo>
                <a:cubicBezTo>
                  <a:pt x="808" y="5212"/>
                  <a:pt x="1180" y="4417"/>
                  <a:pt x="1654" y="3647"/>
                </a:cubicBezTo>
                <a:cubicBezTo>
                  <a:pt x="2124" y="2868"/>
                  <a:pt x="2644" y="2208"/>
                  <a:pt x="3214" y="1653"/>
                </a:cubicBezTo>
                <a:cubicBezTo>
                  <a:pt x="3780" y="1100"/>
                  <a:pt x="4347" y="682"/>
                  <a:pt x="4919" y="400"/>
                </a:cubicBezTo>
                <a:cubicBezTo>
                  <a:pt x="5485" y="127"/>
                  <a:pt x="6031" y="-11"/>
                  <a:pt x="6549" y="0"/>
                </a:cubicBezTo>
                <a:cubicBezTo>
                  <a:pt x="7069" y="5"/>
                  <a:pt x="7523" y="186"/>
                  <a:pt x="7912" y="539"/>
                </a:cubicBezTo>
                <a:cubicBezTo>
                  <a:pt x="8308" y="908"/>
                  <a:pt x="8582" y="1393"/>
                  <a:pt x="8736" y="1988"/>
                </a:cubicBezTo>
                <a:cubicBezTo>
                  <a:pt x="8889" y="2589"/>
                  <a:pt x="8936" y="3255"/>
                  <a:pt x="8877" y="3994"/>
                </a:cubicBezTo>
                <a:lnTo>
                  <a:pt x="12252" y="7034"/>
                </a:lnTo>
                <a:cubicBezTo>
                  <a:pt x="13081" y="6467"/>
                  <a:pt x="13885" y="6137"/>
                  <a:pt x="14662" y="6047"/>
                </a:cubicBezTo>
                <a:cubicBezTo>
                  <a:pt x="15440" y="5960"/>
                  <a:pt x="16112" y="6168"/>
                  <a:pt x="16679" y="6682"/>
                </a:cubicBezTo>
                <a:cubicBezTo>
                  <a:pt x="17091" y="7051"/>
                  <a:pt x="17391" y="7542"/>
                  <a:pt x="17583" y="8148"/>
                </a:cubicBezTo>
                <a:cubicBezTo>
                  <a:pt x="17773" y="8752"/>
                  <a:pt x="17859" y="9432"/>
                  <a:pt x="17845" y="10179"/>
                </a:cubicBezTo>
                <a:cubicBezTo>
                  <a:pt x="17829" y="10929"/>
                  <a:pt x="17717" y="11722"/>
                  <a:pt x="17503" y="12571"/>
                </a:cubicBezTo>
                <a:cubicBezTo>
                  <a:pt x="17290" y="13414"/>
                  <a:pt x="16979" y="14263"/>
                  <a:pt x="16569" y="15110"/>
                </a:cubicBezTo>
                <a:lnTo>
                  <a:pt x="21361" y="20641"/>
                </a:lnTo>
                <a:close/>
                <a:moveTo>
                  <a:pt x="2087" y="9948"/>
                </a:moveTo>
                <a:cubicBezTo>
                  <a:pt x="2244" y="10075"/>
                  <a:pt x="2431" y="10143"/>
                  <a:pt x="2649" y="10143"/>
                </a:cubicBezTo>
                <a:cubicBezTo>
                  <a:pt x="2881" y="10143"/>
                  <a:pt x="3125" y="10058"/>
                  <a:pt x="3382" y="9906"/>
                </a:cubicBezTo>
                <a:cubicBezTo>
                  <a:pt x="3637" y="9745"/>
                  <a:pt x="3907" y="9536"/>
                  <a:pt x="4183" y="9282"/>
                </a:cubicBezTo>
                <a:cubicBezTo>
                  <a:pt x="4460" y="9023"/>
                  <a:pt x="4731" y="8727"/>
                  <a:pt x="4998" y="8385"/>
                </a:cubicBezTo>
                <a:cubicBezTo>
                  <a:pt x="5263" y="8041"/>
                  <a:pt x="5511" y="7683"/>
                  <a:pt x="5743" y="7316"/>
                </a:cubicBezTo>
                <a:cubicBezTo>
                  <a:pt x="5813" y="7189"/>
                  <a:pt x="5844" y="7051"/>
                  <a:pt x="5820" y="6902"/>
                </a:cubicBezTo>
                <a:cubicBezTo>
                  <a:pt x="5797" y="6758"/>
                  <a:pt x="5743" y="6637"/>
                  <a:pt x="5652" y="6549"/>
                </a:cubicBezTo>
                <a:cubicBezTo>
                  <a:pt x="5549" y="6456"/>
                  <a:pt x="5434" y="6417"/>
                  <a:pt x="5310" y="6434"/>
                </a:cubicBezTo>
                <a:cubicBezTo>
                  <a:pt x="5186" y="6445"/>
                  <a:pt x="5083" y="6521"/>
                  <a:pt x="5001" y="6654"/>
                </a:cubicBezTo>
                <a:cubicBezTo>
                  <a:pt x="4417" y="7590"/>
                  <a:pt x="3902" y="8236"/>
                  <a:pt x="3455" y="8588"/>
                </a:cubicBezTo>
                <a:cubicBezTo>
                  <a:pt x="3005" y="8935"/>
                  <a:pt x="2736" y="9093"/>
                  <a:pt x="2647" y="9057"/>
                </a:cubicBezTo>
                <a:cubicBezTo>
                  <a:pt x="2541" y="8969"/>
                  <a:pt x="2424" y="8935"/>
                  <a:pt x="2298" y="8964"/>
                </a:cubicBezTo>
                <a:cubicBezTo>
                  <a:pt x="2171" y="8989"/>
                  <a:pt x="2070" y="9057"/>
                  <a:pt x="1996" y="9167"/>
                </a:cubicBezTo>
                <a:cubicBezTo>
                  <a:pt x="1923" y="9294"/>
                  <a:pt x="1895" y="9432"/>
                  <a:pt x="1918" y="9578"/>
                </a:cubicBezTo>
                <a:cubicBezTo>
                  <a:pt x="1942" y="9728"/>
                  <a:pt x="1998" y="9849"/>
                  <a:pt x="2087" y="9948"/>
                </a:cubicBezTo>
                <a:moveTo>
                  <a:pt x="9299" y="14647"/>
                </a:moveTo>
                <a:cubicBezTo>
                  <a:pt x="9357" y="14720"/>
                  <a:pt x="9444" y="14757"/>
                  <a:pt x="9554" y="14757"/>
                </a:cubicBezTo>
                <a:cubicBezTo>
                  <a:pt x="9704" y="14757"/>
                  <a:pt x="9828" y="14681"/>
                  <a:pt x="9924" y="14526"/>
                </a:cubicBezTo>
                <a:cubicBezTo>
                  <a:pt x="9999" y="14399"/>
                  <a:pt x="10029" y="14266"/>
                  <a:pt x="10011" y="14131"/>
                </a:cubicBezTo>
                <a:cubicBezTo>
                  <a:pt x="9999" y="13993"/>
                  <a:pt x="9940" y="13877"/>
                  <a:pt x="9835" y="13784"/>
                </a:cubicBezTo>
                <a:lnTo>
                  <a:pt x="5945" y="10301"/>
                </a:lnTo>
                <a:cubicBezTo>
                  <a:pt x="5825" y="10428"/>
                  <a:pt x="5701" y="10549"/>
                  <a:pt x="5579" y="10670"/>
                </a:cubicBezTo>
                <a:cubicBezTo>
                  <a:pt x="5457" y="10791"/>
                  <a:pt x="5333" y="10901"/>
                  <a:pt x="5216" y="10989"/>
                </a:cubicBezTo>
                <a:lnTo>
                  <a:pt x="9299" y="14647"/>
                </a:lnTo>
                <a:close/>
                <a:moveTo>
                  <a:pt x="14353" y="15028"/>
                </a:moveTo>
                <a:cubicBezTo>
                  <a:pt x="14428" y="14918"/>
                  <a:pt x="14459" y="14791"/>
                  <a:pt x="14444" y="14641"/>
                </a:cubicBezTo>
                <a:cubicBezTo>
                  <a:pt x="14428" y="14495"/>
                  <a:pt x="14370" y="14373"/>
                  <a:pt x="14264" y="14283"/>
                </a:cubicBezTo>
                <a:cubicBezTo>
                  <a:pt x="14175" y="14196"/>
                  <a:pt x="14067" y="14156"/>
                  <a:pt x="13943" y="14173"/>
                </a:cubicBezTo>
                <a:cubicBezTo>
                  <a:pt x="13821" y="14196"/>
                  <a:pt x="13718" y="14266"/>
                  <a:pt x="13648" y="14393"/>
                </a:cubicBezTo>
                <a:cubicBezTo>
                  <a:pt x="13266" y="15005"/>
                  <a:pt x="12882" y="15530"/>
                  <a:pt x="12498" y="15959"/>
                </a:cubicBezTo>
                <a:cubicBezTo>
                  <a:pt x="12114" y="16387"/>
                  <a:pt x="11758" y="16731"/>
                  <a:pt x="11428" y="16977"/>
                </a:cubicBezTo>
                <a:cubicBezTo>
                  <a:pt x="11097" y="17225"/>
                  <a:pt x="10807" y="17386"/>
                  <a:pt x="10554" y="17462"/>
                </a:cubicBezTo>
                <a:cubicBezTo>
                  <a:pt x="10299" y="17541"/>
                  <a:pt x="10118" y="17518"/>
                  <a:pt x="10013" y="17403"/>
                </a:cubicBezTo>
                <a:cubicBezTo>
                  <a:pt x="9910" y="17315"/>
                  <a:pt x="9800" y="17281"/>
                  <a:pt x="9685" y="17310"/>
                </a:cubicBezTo>
                <a:cubicBezTo>
                  <a:pt x="9568" y="17335"/>
                  <a:pt x="9472" y="17420"/>
                  <a:pt x="9399" y="17552"/>
                </a:cubicBezTo>
                <a:cubicBezTo>
                  <a:pt x="9324" y="17662"/>
                  <a:pt x="9292" y="17789"/>
                  <a:pt x="9303" y="17936"/>
                </a:cubicBezTo>
                <a:cubicBezTo>
                  <a:pt x="9315" y="18085"/>
                  <a:pt x="9376" y="18207"/>
                  <a:pt x="9488" y="18294"/>
                </a:cubicBezTo>
                <a:cubicBezTo>
                  <a:pt x="9706" y="18503"/>
                  <a:pt x="9961" y="18604"/>
                  <a:pt x="10261" y="18604"/>
                </a:cubicBezTo>
                <a:cubicBezTo>
                  <a:pt x="10568" y="18604"/>
                  <a:pt x="10898" y="18508"/>
                  <a:pt x="11254" y="18317"/>
                </a:cubicBezTo>
                <a:cubicBezTo>
                  <a:pt x="11610" y="18125"/>
                  <a:pt x="11964" y="17865"/>
                  <a:pt x="12325" y="17541"/>
                </a:cubicBezTo>
                <a:cubicBezTo>
                  <a:pt x="12683" y="17214"/>
                  <a:pt x="13034" y="16836"/>
                  <a:pt x="13379" y="16399"/>
                </a:cubicBezTo>
                <a:cubicBezTo>
                  <a:pt x="13721" y="15959"/>
                  <a:pt x="14046" y="15502"/>
                  <a:pt x="14353" y="15028"/>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45" name="AutoShape 49"/>
          <p:cNvSpPr/>
          <p:nvPr/>
        </p:nvSpPr>
        <p:spPr bwMode="auto">
          <a:xfrm>
            <a:off x="6244073" y="1518642"/>
            <a:ext cx="185191" cy="185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143" y="21047"/>
                </a:moveTo>
                <a:cubicBezTo>
                  <a:pt x="3143" y="21200"/>
                  <a:pt x="3101" y="21329"/>
                  <a:pt x="3025" y="21435"/>
                </a:cubicBezTo>
                <a:cubicBezTo>
                  <a:pt x="2947" y="21544"/>
                  <a:pt x="2841" y="21599"/>
                  <a:pt x="2707" y="21599"/>
                </a:cubicBezTo>
                <a:lnTo>
                  <a:pt x="457" y="21599"/>
                </a:lnTo>
                <a:cubicBezTo>
                  <a:pt x="154" y="21599"/>
                  <a:pt x="0" y="21414"/>
                  <a:pt x="0" y="21047"/>
                </a:cubicBezTo>
                <a:lnTo>
                  <a:pt x="0" y="17393"/>
                </a:lnTo>
                <a:cubicBezTo>
                  <a:pt x="0" y="17244"/>
                  <a:pt x="46" y="17114"/>
                  <a:pt x="134" y="17006"/>
                </a:cubicBezTo>
                <a:cubicBezTo>
                  <a:pt x="225" y="16900"/>
                  <a:pt x="332" y="16844"/>
                  <a:pt x="457" y="16844"/>
                </a:cubicBezTo>
                <a:lnTo>
                  <a:pt x="2707" y="16844"/>
                </a:lnTo>
                <a:cubicBezTo>
                  <a:pt x="2834" y="16844"/>
                  <a:pt x="2937" y="16900"/>
                  <a:pt x="3018" y="17006"/>
                </a:cubicBezTo>
                <a:cubicBezTo>
                  <a:pt x="3101" y="17114"/>
                  <a:pt x="3143" y="17244"/>
                  <a:pt x="3143" y="17393"/>
                </a:cubicBezTo>
                <a:lnTo>
                  <a:pt x="3143" y="21047"/>
                </a:lnTo>
                <a:close/>
                <a:moveTo>
                  <a:pt x="7757" y="21047"/>
                </a:moveTo>
                <a:cubicBezTo>
                  <a:pt x="7757" y="21200"/>
                  <a:pt x="7715" y="21329"/>
                  <a:pt x="7634" y="21435"/>
                </a:cubicBezTo>
                <a:cubicBezTo>
                  <a:pt x="7551" y="21544"/>
                  <a:pt x="7448" y="21599"/>
                  <a:pt x="7324" y="21599"/>
                </a:cubicBezTo>
                <a:lnTo>
                  <a:pt x="5062" y="21599"/>
                </a:lnTo>
                <a:cubicBezTo>
                  <a:pt x="4934" y="21599"/>
                  <a:pt x="4829" y="21544"/>
                  <a:pt x="4739" y="21435"/>
                </a:cubicBezTo>
                <a:cubicBezTo>
                  <a:pt x="4648" y="21329"/>
                  <a:pt x="4604" y="21200"/>
                  <a:pt x="4604" y="21047"/>
                </a:cubicBezTo>
                <a:lnTo>
                  <a:pt x="4604" y="14947"/>
                </a:lnTo>
                <a:cubicBezTo>
                  <a:pt x="4604" y="14797"/>
                  <a:pt x="4648" y="14668"/>
                  <a:pt x="4739" y="14559"/>
                </a:cubicBezTo>
                <a:cubicBezTo>
                  <a:pt x="4829" y="14453"/>
                  <a:pt x="4934" y="14398"/>
                  <a:pt x="5062" y="14398"/>
                </a:cubicBezTo>
                <a:lnTo>
                  <a:pt x="7324" y="14398"/>
                </a:lnTo>
                <a:cubicBezTo>
                  <a:pt x="7448" y="14398"/>
                  <a:pt x="7551" y="14453"/>
                  <a:pt x="7634" y="14559"/>
                </a:cubicBezTo>
                <a:cubicBezTo>
                  <a:pt x="7715" y="14668"/>
                  <a:pt x="7757" y="14797"/>
                  <a:pt x="7757" y="14947"/>
                </a:cubicBezTo>
                <a:lnTo>
                  <a:pt x="7757" y="21047"/>
                </a:lnTo>
                <a:close/>
                <a:moveTo>
                  <a:pt x="12388" y="21047"/>
                </a:moveTo>
                <a:cubicBezTo>
                  <a:pt x="12388" y="21200"/>
                  <a:pt x="12342" y="21329"/>
                  <a:pt x="12251" y="21435"/>
                </a:cubicBezTo>
                <a:cubicBezTo>
                  <a:pt x="12165" y="21544"/>
                  <a:pt x="12055" y="21599"/>
                  <a:pt x="11928" y="21599"/>
                </a:cubicBezTo>
                <a:lnTo>
                  <a:pt x="9666" y="21599"/>
                </a:lnTo>
                <a:cubicBezTo>
                  <a:pt x="9541" y="21599"/>
                  <a:pt x="9434" y="21544"/>
                  <a:pt x="9343" y="21435"/>
                </a:cubicBezTo>
                <a:cubicBezTo>
                  <a:pt x="9255" y="21329"/>
                  <a:pt x="9208" y="21200"/>
                  <a:pt x="9208" y="21047"/>
                </a:cubicBezTo>
                <a:lnTo>
                  <a:pt x="9208" y="11546"/>
                </a:lnTo>
                <a:cubicBezTo>
                  <a:pt x="9208" y="11393"/>
                  <a:pt x="9255" y="11264"/>
                  <a:pt x="9343" y="11158"/>
                </a:cubicBezTo>
                <a:cubicBezTo>
                  <a:pt x="9434" y="11049"/>
                  <a:pt x="9541" y="10996"/>
                  <a:pt x="9666" y="10996"/>
                </a:cubicBezTo>
                <a:lnTo>
                  <a:pt x="11928" y="10996"/>
                </a:lnTo>
                <a:cubicBezTo>
                  <a:pt x="12055" y="10996"/>
                  <a:pt x="12165" y="11049"/>
                  <a:pt x="12251" y="11158"/>
                </a:cubicBezTo>
                <a:cubicBezTo>
                  <a:pt x="12342" y="11264"/>
                  <a:pt x="12388" y="11393"/>
                  <a:pt x="12388" y="11546"/>
                </a:cubicBezTo>
                <a:lnTo>
                  <a:pt x="12388" y="21047"/>
                </a:lnTo>
                <a:close/>
                <a:moveTo>
                  <a:pt x="16993" y="21047"/>
                </a:moveTo>
                <a:cubicBezTo>
                  <a:pt x="16993" y="21200"/>
                  <a:pt x="16946" y="21329"/>
                  <a:pt x="16856" y="21435"/>
                </a:cubicBezTo>
                <a:cubicBezTo>
                  <a:pt x="16767" y="21544"/>
                  <a:pt x="16660" y="21599"/>
                  <a:pt x="16535" y="21599"/>
                </a:cubicBezTo>
                <a:lnTo>
                  <a:pt x="14285" y="21599"/>
                </a:lnTo>
                <a:cubicBezTo>
                  <a:pt x="14158" y="21599"/>
                  <a:pt x="14055" y="21544"/>
                  <a:pt x="13974" y="21435"/>
                </a:cubicBezTo>
                <a:cubicBezTo>
                  <a:pt x="13894" y="21329"/>
                  <a:pt x="13850" y="21200"/>
                  <a:pt x="13850" y="21047"/>
                </a:cubicBezTo>
                <a:lnTo>
                  <a:pt x="13850" y="7058"/>
                </a:lnTo>
                <a:cubicBezTo>
                  <a:pt x="13850" y="6908"/>
                  <a:pt x="13891" y="6781"/>
                  <a:pt x="13967" y="6670"/>
                </a:cubicBezTo>
                <a:cubicBezTo>
                  <a:pt x="14045" y="6564"/>
                  <a:pt x="14151" y="6511"/>
                  <a:pt x="14285" y="6511"/>
                </a:cubicBezTo>
                <a:lnTo>
                  <a:pt x="16535" y="6511"/>
                </a:lnTo>
                <a:cubicBezTo>
                  <a:pt x="16660" y="6511"/>
                  <a:pt x="16767" y="6561"/>
                  <a:pt x="16855" y="6664"/>
                </a:cubicBezTo>
                <a:cubicBezTo>
                  <a:pt x="16946" y="6767"/>
                  <a:pt x="16993" y="6899"/>
                  <a:pt x="16993" y="7058"/>
                </a:cubicBezTo>
                <a:lnTo>
                  <a:pt x="16993" y="21047"/>
                </a:lnTo>
                <a:close/>
                <a:moveTo>
                  <a:pt x="21599" y="21047"/>
                </a:moveTo>
                <a:cubicBezTo>
                  <a:pt x="21599" y="21414"/>
                  <a:pt x="21448" y="21599"/>
                  <a:pt x="21139" y="21599"/>
                </a:cubicBezTo>
                <a:lnTo>
                  <a:pt x="18914" y="21599"/>
                </a:lnTo>
                <a:cubicBezTo>
                  <a:pt x="18611" y="21599"/>
                  <a:pt x="18456" y="21414"/>
                  <a:pt x="18456" y="21047"/>
                </a:cubicBezTo>
                <a:lnTo>
                  <a:pt x="18456" y="549"/>
                </a:lnTo>
                <a:cubicBezTo>
                  <a:pt x="18456" y="182"/>
                  <a:pt x="18608" y="0"/>
                  <a:pt x="18914" y="0"/>
                </a:cubicBezTo>
                <a:lnTo>
                  <a:pt x="21139" y="0"/>
                </a:lnTo>
                <a:cubicBezTo>
                  <a:pt x="21445" y="0"/>
                  <a:pt x="21599" y="182"/>
                  <a:pt x="21599" y="549"/>
                </a:cubicBezTo>
                <a:lnTo>
                  <a:pt x="21599" y="21047"/>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46" name="AutoShape 50"/>
          <p:cNvSpPr/>
          <p:nvPr/>
        </p:nvSpPr>
        <p:spPr bwMode="auto">
          <a:xfrm>
            <a:off x="6643632" y="1518642"/>
            <a:ext cx="185786" cy="185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65" y="10197"/>
                </a:moveTo>
                <a:cubicBezTo>
                  <a:pt x="15001" y="10365"/>
                  <a:pt x="15071" y="10573"/>
                  <a:pt x="15076" y="10817"/>
                </a:cubicBezTo>
                <a:cubicBezTo>
                  <a:pt x="15079" y="11061"/>
                  <a:pt x="15009" y="11255"/>
                  <a:pt x="14865" y="11407"/>
                </a:cubicBezTo>
                <a:lnTo>
                  <a:pt x="7797" y="19179"/>
                </a:lnTo>
                <a:cubicBezTo>
                  <a:pt x="7642" y="19350"/>
                  <a:pt x="7460" y="19435"/>
                  <a:pt x="7247" y="19435"/>
                </a:cubicBezTo>
                <a:cubicBezTo>
                  <a:pt x="7180" y="19435"/>
                  <a:pt x="7078" y="19414"/>
                  <a:pt x="6940" y="19379"/>
                </a:cubicBezTo>
                <a:cubicBezTo>
                  <a:pt x="6625" y="19229"/>
                  <a:pt x="6467" y="18962"/>
                  <a:pt x="6467" y="18577"/>
                </a:cubicBezTo>
                <a:lnTo>
                  <a:pt x="6467" y="14486"/>
                </a:lnTo>
                <a:lnTo>
                  <a:pt x="996" y="14486"/>
                </a:lnTo>
                <a:cubicBezTo>
                  <a:pt x="715" y="14486"/>
                  <a:pt x="477" y="14380"/>
                  <a:pt x="285" y="14168"/>
                </a:cubicBezTo>
                <a:cubicBezTo>
                  <a:pt x="93" y="13957"/>
                  <a:pt x="0" y="13698"/>
                  <a:pt x="0" y="13390"/>
                </a:cubicBezTo>
                <a:lnTo>
                  <a:pt x="0" y="8215"/>
                </a:lnTo>
                <a:cubicBezTo>
                  <a:pt x="0" y="7903"/>
                  <a:pt x="93" y="7651"/>
                  <a:pt x="285" y="7448"/>
                </a:cubicBezTo>
                <a:cubicBezTo>
                  <a:pt x="475" y="7245"/>
                  <a:pt x="712" y="7146"/>
                  <a:pt x="996" y="7146"/>
                </a:cubicBezTo>
                <a:lnTo>
                  <a:pt x="6467" y="7146"/>
                </a:lnTo>
                <a:lnTo>
                  <a:pt x="6467" y="3025"/>
                </a:lnTo>
                <a:cubicBezTo>
                  <a:pt x="6467" y="2640"/>
                  <a:pt x="6624" y="2376"/>
                  <a:pt x="6940" y="2223"/>
                </a:cubicBezTo>
                <a:cubicBezTo>
                  <a:pt x="7273" y="2094"/>
                  <a:pt x="7556" y="2158"/>
                  <a:pt x="7797" y="2420"/>
                </a:cubicBezTo>
                <a:lnTo>
                  <a:pt x="14865" y="10197"/>
                </a:lnTo>
                <a:close/>
                <a:moveTo>
                  <a:pt x="17663" y="0"/>
                </a:moveTo>
                <a:cubicBezTo>
                  <a:pt x="18200" y="0"/>
                  <a:pt x="18708" y="114"/>
                  <a:pt x="19178" y="343"/>
                </a:cubicBezTo>
                <a:cubicBezTo>
                  <a:pt x="19653" y="572"/>
                  <a:pt x="20067" y="884"/>
                  <a:pt x="20425" y="1265"/>
                </a:cubicBezTo>
                <a:cubicBezTo>
                  <a:pt x="20782" y="1647"/>
                  <a:pt x="21068" y="2105"/>
                  <a:pt x="21282" y="2634"/>
                </a:cubicBezTo>
                <a:cubicBezTo>
                  <a:pt x="21493" y="3166"/>
                  <a:pt x="21599" y="3727"/>
                  <a:pt x="21599" y="4317"/>
                </a:cubicBezTo>
                <a:lnTo>
                  <a:pt x="21599" y="17282"/>
                </a:lnTo>
                <a:cubicBezTo>
                  <a:pt x="21599" y="17869"/>
                  <a:pt x="21493" y="18424"/>
                  <a:pt x="21282" y="18947"/>
                </a:cubicBezTo>
                <a:cubicBezTo>
                  <a:pt x="21068" y="19467"/>
                  <a:pt x="20780" y="19922"/>
                  <a:pt x="20425" y="20319"/>
                </a:cubicBezTo>
                <a:cubicBezTo>
                  <a:pt x="20067" y="20712"/>
                  <a:pt x="19653" y="21021"/>
                  <a:pt x="19186" y="21253"/>
                </a:cubicBezTo>
                <a:cubicBezTo>
                  <a:pt x="18716" y="21482"/>
                  <a:pt x="18208" y="21599"/>
                  <a:pt x="17663" y="21599"/>
                </a:cubicBezTo>
                <a:lnTo>
                  <a:pt x="11784" y="21599"/>
                </a:lnTo>
                <a:lnTo>
                  <a:pt x="11784" y="18886"/>
                </a:lnTo>
                <a:lnTo>
                  <a:pt x="17663" y="18886"/>
                </a:lnTo>
                <a:cubicBezTo>
                  <a:pt x="18064" y="18886"/>
                  <a:pt x="18409" y="18727"/>
                  <a:pt x="18700" y="18413"/>
                </a:cubicBezTo>
                <a:cubicBezTo>
                  <a:pt x="18991" y="18098"/>
                  <a:pt x="19135" y="17720"/>
                  <a:pt x="19135" y="17282"/>
                </a:cubicBezTo>
                <a:lnTo>
                  <a:pt x="19135" y="4317"/>
                </a:lnTo>
                <a:cubicBezTo>
                  <a:pt x="19135" y="3874"/>
                  <a:pt x="18991" y="3498"/>
                  <a:pt x="18708" y="3183"/>
                </a:cubicBezTo>
                <a:cubicBezTo>
                  <a:pt x="18422" y="2872"/>
                  <a:pt x="18075" y="2713"/>
                  <a:pt x="17663" y="2713"/>
                </a:cubicBezTo>
                <a:lnTo>
                  <a:pt x="11784" y="2713"/>
                </a:lnTo>
                <a:lnTo>
                  <a:pt x="11784" y="0"/>
                </a:lnTo>
                <a:lnTo>
                  <a:pt x="17663" y="0"/>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47" name="AutoShape 51"/>
          <p:cNvSpPr/>
          <p:nvPr/>
        </p:nvSpPr>
        <p:spPr bwMode="auto">
          <a:xfrm>
            <a:off x="640128" y="1868686"/>
            <a:ext cx="185786" cy="185142"/>
          </a:xfrm>
          <a:custGeom>
            <a:avLst/>
            <a:gdLst>
              <a:gd name="T0" fmla="*/ 10798 w 21597"/>
              <a:gd name="T1" fmla="*/ 10800 h 21600"/>
              <a:gd name="T2" fmla="*/ 10798 w 21597"/>
              <a:gd name="T3" fmla="*/ 10800 h 21600"/>
              <a:gd name="T4" fmla="*/ 10798 w 21597"/>
              <a:gd name="T5" fmla="*/ 10800 h 21600"/>
              <a:gd name="T6" fmla="*/ 10798 w 21597"/>
              <a:gd name="T7" fmla="*/ 10800 h 21600"/>
            </a:gdLst>
            <a:ahLst/>
            <a:cxnLst>
              <a:cxn ang="0">
                <a:pos x="T0" y="T1"/>
              </a:cxn>
              <a:cxn ang="0">
                <a:pos x="T2" y="T3"/>
              </a:cxn>
              <a:cxn ang="0">
                <a:pos x="T4" y="T5"/>
              </a:cxn>
              <a:cxn ang="0">
                <a:pos x="T6" y="T7"/>
              </a:cxn>
            </a:cxnLst>
            <a:rect l="0" t="0" r="r" b="b"/>
            <a:pathLst>
              <a:path w="21597" h="21600">
                <a:moveTo>
                  <a:pt x="3919" y="21599"/>
                </a:moveTo>
                <a:cubicBezTo>
                  <a:pt x="3385" y="21599"/>
                  <a:pt x="2878" y="21485"/>
                  <a:pt x="2408" y="21256"/>
                </a:cubicBezTo>
                <a:cubicBezTo>
                  <a:pt x="1933" y="21027"/>
                  <a:pt x="1519" y="20715"/>
                  <a:pt x="1164" y="20319"/>
                </a:cubicBezTo>
                <a:cubicBezTo>
                  <a:pt x="801" y="19928"/>
                  <a:pt x="520" y="19470"/>
                  <a:pt x="312" y="18947"/>
                </a:cubicBezTo>
                <a:cubicBezTo>
                  <a:pt x="101" y="18430"/>
                  <a:pt x="0" y="17872"/>
                  <a:pt x="0" y="17281"/>
                </a:cubicBezTo>
                <a:lnTo>
                  <a:pt x="0" y="4318"/>
                </a:lnTo>
                <a:cubicBezTo>
                  <a:pt x="0" y="3727"/>
                  <a:pt x="101" y="3169"/>
                  <a:pt x="312" y="2652"/>
                </a:cubicBezTo>
                <a:cubicBezTo>
                  <a:pt x="520" y="2129"/>
                  <a:pt x="803" y="1674"/>
                  <a:pt x="1164" y="1280"/>
                </a:cubicBezTo>
                <a:cubicBezTo>
                  <a:pt x="1519" y="887"/>
                  <a:pt x="1933" y="575"/>
                  <a:pt x="2408" y="343"/>
                </a:cubicBezTo>
                <a:cubicBezTo>
                  <a:pt x="2881" y="114"/>
                  <a:pt x="3385" y="0"/>
                  <a:pt x="3919" y="0"/>
                </a:cubicBezTo>
                <a:lnTo>
                  <a:pt x="9813" y="0"/>
                </a:lnTo>
                <a:lnTo>
                  <a:pt x="9813" y="2714"/>
                </a:lnTo>
                <a:lnTo>
                  <a:pt x="3919" y="2714"/>
                </a:lnTo>
                <a:cubicBezTo>
                  <a:pt x="3522" y="2714"/>
                  <a:pt x="3177" y="2872"/>
                  <a:pt x="2891" y="3184"/>
                </a:cubicBezTo>
                <a:cubicBezTo>
                  <a:pt x="2608" y="3501"/>
                  <a:pt x="2464" y="3877"/>
                  <a:pt x="2464" y="4318"/>
                </a:cubicBezTo>
                <a:lnTo>
                  <a:pt x="2464" y="17281"/>
                </a:lnTo>
                <a:cubicBezTo>
                  <a:pt x="2464" y="17725"/>
                  <a:pt x="2608" y="18101"/>
                  <a:pt x="2891" y="18415"/>
                </a:cubicBezTo>
                <a:cubicBezTo>
                  <a:pt x="3174" y="18729"/>
                  <a:pt x="3519" y="18885"/>
                  <a:pt x="3919" y="18885"/>
                </a:cubicBezTo>
                <a:lnTo>
                  <a:pt x="9813" y="18885"/>
                </a:lnTo>
                <a:lnTo>
                  <a:pt x="9813" y="21599"/>
                </a:lnTo>
                <a:lnTo>
                  <a:pt x="3919" y="21599"/>
                </a:lnTo>
                <a:close/>
                <a:moveTo>
                  <a:pt x="21359" y="10199"/>
                </a:moveTo>
                <a:cubicBezTo>
                  <a:pt x="21514" y="10369"/>
                  <a:pt x="21591" y="10572"/>
                  <a:pt x="21597" y="10819"/>
                </a:cubicBezTo>
                <a:cubicBezTo>
                  <a:pt x="21600" y="11059"/>
                  <a:pt x="21522" y="11256"/>
                  <a:pt x="21359" y="11406"/>
                </a:cubicBezTo>
                <a:lnTo>
                  <a:pt x="14294" y="19185"/>
                </a:lnTo>
                <a:cubicBezTo>
                  <a:pt x="14136" y="19352"/>
                  <a:pt x="13954" y="19437"/>
                  <a:pt x="13741" y="19437"/>
                </a:cubicBezTo>
                <a:cubicBezTo>
                  <a:pt x="13658" y="19437"/>
                  <a:pt x="13565" y="19420"/>
                  <a:pt x="13460" y="19382"/>
                </a:cubicBezTo>
                <a:cubicBezTo>
                  <a:pt x="13129" y="19232"/>
                  <a:pt x="12961" y="18964"/>
                  <a:pt x="12961" y="18583"/>
                </a:cubicBezTo>
                <a:lnTo>
                  <a:pt x="12961" y="14488"/>
                </a:lnTo>
                <a:lnTo>
                  <a:pt x="7490" y="14488"/>
                </a:lnTo>
                <a:cubicBezTo>
                  <a:pt x="7209" y="14488"/>
                  <a:pt x="6974" y="14382"/>
                  <a:pt x="6779" y="14173"/>
                </a:cubicBezTo>
                <a:cubicBezTo>
                  <a:pt x="6590" y="13959"/>
                  <a:pt x="6494" y="13697"/>
                  <a:pt x="6494" y="13389"/>
                </a:cubicBezTo>
                <a:lnTo>
                  <a:pt x="6494" y="8216"/>
                </a:lnTo>
                <a:cubicBezTo>
                  <a:pt x="6494" y="7910"/>
                  <a:pt x="6590" y="7655"/>
                  <a:pt x="6779" y="7446"/>
                </a:cubicBezTo>
                <a:cubicBezTo>
                  <a:pt x="6972" y="7246"/>
                  <a:pt x="7207" y="7147"/>
                  <a:pt x="7490" y="7147"/>
                </a:cubicBezTo>
                <a:lnTo>
                  <a:pt x="12961" y="7147"/>
                </a:lnTo>
                <a:lnTo>
                  <a:pt x="12961" y="3028"/>
                </a:lnTo>
                <a:cubicBezTo>
                  <a:pt x="12961" y="2643"/>
                  <a:pt x="13127" y="2376"/>
                  <a:pt x="13460" y="2223"/>
                </a:cubicBezTo>
                <a:cubicBezTo>
                  <a:pt x="13794" y="2091"/>
                  <a:pt x="14072" y="2162"/>
                  <a:pt x="14294" y="2423"/>
                </a:cubicBezTo>
                <a:lnTo>
                  <a:pt x="21359" y="10199"/>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48" name="AutoShape 52"/>
          <p:cNvSpPr/>
          <p:nvPr/>
        </p:nvSpPr>
        <p:spPr bwMode="auto">
          <a:xfrm>
            <a:off x="1073033" y="1863924"/>
            <a:ext cx="185786" cy="1845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14020"/>
                </a:moveTo>
                <a:cubicBezTo>
                  <a:pt x="20951" y="14020"/>
                  <a:pt x="21161" y="14125"/>
                  <a:pt x="21335" y="14334"/>
                </a:cubicBezTo>
                <a:cubicBezTo>
                  <a:pt x="21511" y="14548"/>
                  <a:pt x="21599" y="14810"/>
                  <a:pt x="21599" y="15115"/>
                </a:cubicBezTo>
                <a:lnTo>
                  <a:pt x="21599" y="20504"/>
                </a:lnTo>
                <a:cubicBezTo>
                  <a:pt x="21599"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1" y="20815"/>
                  <a:pt x="7651" y="20504"/>
                </a:cubicBezTo>
                <a:lnTo>
                  <a:pt x="7651" y="15115"/>
                </a:lnTo>
                <a:cubicBezTo>
                  <a:pt x="7651"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8"/>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8"/>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49" name="AutoShape 53"/>
          <p:cNvSpPr/>
          <p:nvPr/>
        </p:nvSpPr>
        <p:spPr bwMode="auto">
          <a:xfrm>
            <a:off x="1526779" y="1868686"/>
            <a:ext cx="185191"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2" y="9366"/>
                </a:moveTo>
                <a:cubicBezTo>
                  <a:pt x="969" y="9366"/>
                  <a:pt x="657" y="9262"/>
                  <a:pt x="392" y="9056"/>
                </a:cubicBezTo>
                <a:cubicBezTo>
                  <a:pt x="132" y="8850"/>
                  <a:pt x="0" y="8601"/>
                  <a:pt x="0" y="8310"/>
                </a:cubicBezTo>
                <a:cubicBezTo>
                  <a:pt x="0" y="8014"/>
                  <a:pt x="135" y="7762"/>
                  <a:pt x="403" y="7556"/>
                </a:cubicBezTo>
                <a:lnTo>
                  <a:pt x="9819" y="307"/>
                </a:lnTo>
                <a:cubicBezTo>
                  <a:pt x="10087" y="101"/>
                  <a:pt x="10410" y="0"/>
                  <a:pt x="10788" y="0"/>
                </a:cubicBezTo>
                <a:cubicBezTo>
                  <a:pt x="11174" y="0"/>
                  <a:pt x="11501" y="101"/>
                  <a:pt x="11772" y="307"/>
                </a:cubicBezTo>
                <a:lnTo>
                  <a:pt x="21192" y="7556"/>
                </a:lnTo>
                <a:cubicBezTo>
                  <a:pt x="21460" y="7762"/>
                  <a:pt x="21596" y="8014"/>
                  <a:pt x="21596" y="8310"/>
                </a:cubicBezTo>
                <a:cubicBezTo>
                  <a:pt x="21596" y="8593"/>
                  <a:pt x="21464" y="8838"/>
                  <a:pt x="21199" y="9047"/>
                </a:cubicBezTo>
                <a:cubicBezTo>
                  <a:pt x="20939" y="9259"/>
                  <a:pt x="20612" y="9366"/>
                  <a:pt x="20223" y="9366"/>
                </a:cubicBezTo>
                <a:lnTo>
                  <a:pt x="1332" y="9366"/>
                </a:lnTo>
                <a:close/>
                <a:moveTo>
                  <a:pt x="20227" y="12233"/>
                </a:moveTo>
                <a:cubicBezTo>
                  <a:pt x="20612" y="12233"/>
                  <a:pt x="20939" y="12337"/>
                  <a:pt x="21203" y="12543"/>
                </a:cubicBezTo>
                <a:cubicBezTo>
                  <a:pt x="21467" y="12752"/>
                  <a:pt x="21599" y="12998"/>
                  <a:pt x="21599" y="13286"/>
                </a:cubicBezTo>
                <a:cubicBezTo>
                  <a:pt x="21599" y="13585"/>
                  <a:pt x="21464" y="13837"/>
                  <a:pt x="21196" y="14046"/>
                </a:cubicBezTo>
                <a:lnTo>
                  <a:pt x="11776" y="21289"/>
                </a:lnTo>
                <a:cubicBezTo>
                  <a:pt x="11508" y="21498"/>
                  <a:pt x="11181" y="21599"/>
                  <a:pt x="10792" y="21599"/>
                </a:cubicBezTo>
                <a:cubicBezTo>
                  <a:pt x="10403" y="21599"/>
                  <a:pt x="10084" y="21498"/>
                  <a:pt x="9823" y="21289"/>
                </a:cubicBezTo>
                <a:lnTo>
                  <a:pt x="407" y="14046"/>
                </a:lnTo>
                <a:cubicBezTo>
                  <a:pt x="139" y="13837"/>
                  <a:pt x="3" y="13585"/>
                  <a:pt x="3" y="13286"/>
                </a:cubicBezTo>
                <a:cubicBezTo>
                  <a:pt x="3" y="13006"/>
                  <a:pt x="135" y="12764"/>
                  <a:pt x="396" y="12549"/>
                </a:cubicBezTo>
                <a:cubicBezTo>
                  <a:pt x="660" y="12337"/>
                  <a:pt x="972" y="12233"/>
                  <a:pt x="1336" y="12233"/>
                </a:cubicBezTo>
                <a:lnTo>
                  <a:pt x="20227" y="12233"/>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50" name="AutoShape 54"/>
          <p:cNvSpPr/>
          <p:nvPr/>
        </p:nvSpPr>
        <p:spPr bwMode="auto">
          <a:xfrm>
            <a:off x="1981121" y="1867495"/>
            <a:ext cx="184595"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27" y="0"/>
                  <a:pt x="20942" y="234"/>
                  <a:pt x="21203" y="709"/>
                </a:cubicBezTo>
                <a:cubicBezTo>
                  <a:pt x="21467" y="1198"/>
                  <a:pt x="21599" y="1764"/>
                  <a:pt x="21599" y="2428"/>
                </a:cubicBezTo>
                <a:cubicBezTo>
                  <a:pt x="21599" y="3119"/>
                  <a:pt x="21464" y="3698"/>
                  <a:pt x="21196" y="4180"/>
                </a:cubicBezTo>
                <a:lnTo>
                  <a:pt x="11774" y="20883"/>
                </a:lnTo>
                <a:cubicBezTo>
                  <a:pt x="11506" y="21359"/>
                  <a:pt x="11179" y="21599"/>
                  <a:pt x="10790" y="21599"/>
                </a:cubicBezTo>
                <a:cubicBezTo>
                  <a:pt x="10379" y="21599"/>
                  <a:pt x="10071" y="21359"/>
                  <a:pt x="9858" y="20883"/>
                </a:cubicBezTo>
                <a:lnTo>
                  <a:pt x="403" y="4180"/>
                </a:lnTo>
                <a:cubicBezTo>
                  <a:pt x="135" y="3698"/>
                  <a:pt x="0" y="3119"/>
                  <a:pt x="0" y="2428"/>
                </a:cubicBezTo>
                <a:cubicBezTo>
                  <a:pt x="0" y="1784"/>
                  <a:pt x="132" y="1224"/>
                  <a:pt x="392" y="729"/>
                </a:cubicBezTo>
                <a:cubicBezTo>
                  <a:pt x="657" y="240"/>
                  <a:pt x="969" y="0"/>
                  <a:pt x="1336" y="0"/>
                </a:cubicBezTo>
                <a:lnTo>
                  <a:pt x="20263" y="0"/>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51" name="AutoShape 55"/>
          <p:cNvSpPr/>
          <p:nvPr/>
        </p:nvSpPr>
        <p:spPr bwMode="auto">
          <a:xfrm>
            <a:off x="7031281" y="1874639"/>
            <a:ext cx="185786" cy="185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599" y="18480"/>
                  <a:pt x="21599" y="19171"/>
                </a:cubicBezTo>
                <a:cubicBezTo>
                  <a:pt x="21599" y="19815"/>
                  <a:pt x="21467" y="20375"/>
                  <a:pt x="21203" y="20870"/>
                </a:cubicBezTo>
                <a:cubicBezTo>
                  <a:pt x="20942" y="21359"/>
                  <a:pt x="20627" y="21599"/>
                  <a:pt x="20263" y="21599"/>
                </a:cubicBezTo>
                <a:lnTo>
                  <a:pt x="1336" y="21599"/>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52" name="AutoShape 56"/>
          <p:cNvSpPr/>
          <p:nvPr/>
        </p:nvSpPr>
        <p:spPr bwMode="auto">
          <a:xfrm>
            <a:off x="7497532" y="1865710"/>
            <a:ext cx="185786" cy="185142"/>
          </a:xfrm>
          <a:custGeom>
            <a:avLst/>
            <a:gdLst>
              <a:gd name="T0" fmla="+- 0 10800 52"/>
              <a:gd name="T1" fmla="*/ T0 w 21497"/>
              <a:gd name="T2" fmla="*/ 10772 h 21544"/>
              <a:gd name="T3" fmla="+- 0 10800 52"/>
              <a:gd name="T4" fmla="*/ T3 w 21497"/>
              <a:gd name="T5" fmla="*/ 10772 h 21544"/>
              <a:gd name="T6" fmla="+- 0 10800 52"/>
              <a:gd name="T7" fmla="*/ T6 w 21497"/>
              <a:gd name="T8" fmla="*/ 10772 h 21544"/>
              <a:gd name="T9" fmla="+- 0 10800 52"/>
              <a:gd name="T10" fmla="*/ T9 w 21497"/>
              <a:gd name="T11" fmla="*/ 10772 h 21544"/>
            </a:gdLst>
            <a:ahLst/>
            <a:cxnLst>
              <a:cxn ang="0">
                <a:pos x="T1" y="T2"/>
              </a:cxn>
              <a:cxn ang="0">
                <a:pos x="T4" y="T5"/>
              </a:cxn>
              <a:cxn ang="0">
                <a:pos x="T7" y="T8"/>
              </a:cxn>
              <a:cxn ang="0">
                <a:pos x="T10" y="T11"/>
              </a:cxn>
            </a:cxnLst>
            <a:rect l="0" t="0" r="r" b="b"/>
            <a:pathLst>
              <a:path w="21497" h="21544">
                <a:moveTo>
                  <a:pt x="357" y="9006"/>
                </a:moveTo>
                <a:cubicBezTo>
                  <a:pt x="57" y="8710"/>
                  <a:pt x="-52" y="8437"/>
                  <a:pt x="22" y="8189"/>
                </a:cubicBezTo>
                <a:cubicBezTo>
                  <a:pt x="100" y="7941"/>
                  <a:pt x="330" y="7789"/>
                  <a:pt x="716" y="7738"/>
                </a:cubicBezTo>
                <a:lnTo>
                  <a:pt x="7205" y="6739"/>
                </a:lnTo>
                <a:lnTo>
                  <a:pt x="10113" y="551"/>
                </a:lnTo>
                <a:cubicBezTo>
                  <a:pt x="10284" y="183"/>
                  <a:pt x="10496" y="0"/>
                  <a:pt x="10742" y="0"/>
                </a:cubicBezTo>
                <a:cubicBezTo>
                  <a:pt x="10989" y="0"/>
                  <a:pt x="11203" y="180"/>
                  <a:pt x="11382" y="551"/>
                </a:cubicBezTo>
                <a:lnTo>
                  <a:pt x="14293" y="6739"/>
                </a:lnTo>
                <a:lnTo>
                  <a:pt x="20779" y="7738"/>
                </a:lnTo>
                <a:cubicBezTo>
                  <a:pt x="21167" y="7789"/>
                  <a:pt x="21392" y="7941"/>
                  <a:pt x="21473" y="8189"/>
                </a:cubicBezTo>
                <a:cubicBezTo>
                  <a:pt x="21547" y="8437"/>
                  <a:pt x="21448" y="8710"/>
                  <a:pt x="21178" y="9006"/>
                </a:cubicBezTo>
                <a:lnTo>
                  <a:pt x="16473" y="13804"/>
                </a:lnTo>
                <a:lnTo>
                  <a:pt x="17574" y="20597"/>
                </a:lnTo>
                <a:cubicBezTo>
                  <a:pt x="17643" y="21005"/>
                  <a:pt x="17576" y="21281"/>
                  <a:pt x="17375" y="21442"/>
                </a:cubicBezTo>
                <a:cubicBezTo>
                  <a:pt x="17177" y="21599"/>
                  <a:pt x="16899" y="21574"/>
                  <a:pt x="16548" y="21369"/>
                </a:cubicBezTo>
                <a:lnTo>
                  <a:pt x="10753" y="18172"/>
                </a:lnTo>
                <a:lnTo>
                  <a:pt x="4947" y="21369"/>
                </a:lnTo>
                <a:cubicBezTo>
                  <a:pt x="4596" y="21574"/>
                  <a:pt x="4321" y="21599"/>
                  <a:pt x="4120" y="21442"/>
                </a:cubicBezTo>
                <a:cubicBezTo>
                  <a:pt x="3919" y="21281"/>
                  <a:pt x="3849" y="21002"/>
                  <a:pt x="3922" y="20597"/>
                </a:cubicBezTo>
                <a:lnTo>
                  <a:pt x="5022" y="13804"/>
                </a:lnTo>
                <a:lnTo>
                  <a:pt x="357" y="9006"/>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53" name="AutoShape 57"/>
          <p:cNvSpPr/>
          <p:nvPr/>
        </p:nvSpPr>
        <p:spPr bwMode="auto">
          <a:xfrm>
            <a:off x="7959615" y="1865710"/>
            <a:ext cx="185190"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0958" y="0"/>
                  <a:pt x="11088" y="62"/>
                  <a:pt x="11196" y="183"/>
                </a:cubicBezTo>
                <a:cubicBezTo>
                  <a:pt x="11303" y="304"/>
                  <a:pt x="11381" y="426"/>
                  <a:pt x="11435" y="553"/>
                </a:cubicBezTo>
                <a:lnTo>
                  <a:pt x="14364" y="6759"/>
                </a:lnTo>
                <a:lnTo>
                  <a:pt x="20888" y="7759"/>
                </a:lnTo>
                <a:cubicBezTo>
                  <a:pt x="21045" y="7795"/>
                  <a:pt x="21198" y="7852"/>
                  <a:pt x="21360" y="7934"/>
                </a:cubicBezTo>
                <a:cubicBezTo>
                  <a:pt x="21519" y="8016"/>
                  <a:pt x="21599" y="8160"/>
                  <a:pt x="21599" y="8366"/>
                </a:cubicBezTo>
                <a:cubicBezTo>
                  <a:pt x="21599" y="8493"/>
                  <a:pt x="21567" y="8611"/>
                  <a:pt x="21508" y="8724"/>
                </a:cubicBezTo>
                <a:cubicBezTo>
                  <a:pt x="21449" y="8837"/>
                  <a:pt x="21376" y="8939"/>
                  <a:pt x="21290" y="9026"/>
                </a:cubicBezTo>
                <a:lnTo>
                  <a:pt x="16556" y="13840"/>
                </a:lnTo>
                <a:lnTo>
                  <a:pt x="17664" y="20654"/>
                </a:lnTo>
                <a:cubicBezTo>
                  <a:pt x="17664" y="20687"/>
                  <a:pt x="17669" y="20730"/>
                  <a:pt x="17677" y="20775"/>
                </a:cubicBezTo>
                <a:cubicBezTo>
                  <a:pt x="17688" y="20820"/>
                  <a:pt x="17691" y="20874"/>
                  <a:pt x="17691" y="20936"/>
                </a:cubicBezTo>
                <a:cubicBezTo>
                  <a:pt x="17691" y="21120"/>
                  <a:pt x="17653" y="21272"/>
                  <a:pt x="17575" y="21402"/>
                </a:cubicBezTo>
                <a:cubicBezTo>
                  <a:pt x="17499" y="21535"/>
                  <a:pt x="17359" y="21599"/>
                  <a:pt x="17163" y="21599"/>
                </a:cubicBezTo>
                <a:cubicBezTo>
                  <a:pt x="16966" y="21599"/>
                  <a:pt x="16788" y="21540"/>
                  <a:pt x="16635" y="21424"/>
                </a:cubicBezTo>
                <a:lnTo>
                  <a:pt x="10802" y="18220"/>
                </a:lnTo>
                <a:lnTo>
                  <a:pt x="4964" y="21424"/>
                </a:lnTo>
                <a:cubicBezTo>
                  <a:pt x="4808" y="21532"/>
                  <a:pt x="4641" y="21591"/>
                  <a:pt x="4461" y="21599"/>
                </a:cubicBezTo>
                <a:cubicBezTo>
                  <a:pt x="4261" y="21599"/>
                  <a:pt x="4121" y="21535"/>
                  <a:pt x="4035" y="21402"/>
                </a:cubicBezTo>
                <a:cubicBezTo>
                  <a:pt x="3949" y="21272"/>
                  <a:pt x="3906" y="21119"/>
                  <a:pt x="3906" y="20936"/>
                </a:cubicBezTo>
                <a:cubicBezTo>
                  <a:pt x="3906" y="20885"/>
                  <a:pt x="3908" y="20831"/>
                  <a:pt x="3919" y="20781"/>
                </a:cubicBezTo>
                <a:cubicBezTo>
                  <a:pt x="3927" y="20733"/>
                  <a:pt x="3933" y="20688"/>
                  <a:pt x="3933" y="20654"/>
                </a:cubicBezTo>
                <a:lnTo>
                  <a:pt x="5040" y="13840"/>
                </a:lnTo>
                <a:lnTo>
                  <a:pt x="347" y="9026"/>
                </a:lnTo>
                <a:cubicBezTo>
                  <a:pt x="261" y="8939"/>
                  <a:pt x="180" y="8837"/>
                  <a:pt x="107" y="8724"/>
                </a:cubicBezTo>
                <a:cubicBezTo>
                  <a:pt x="35" y="8611"/>
                  <a:pt x="0" y="8493"/>
                  <a:pt x="0" y="8366"/>
                </a:cubicBezTo>
                <a:cubicBezTo>
                  <a:pt x="0" y="8160"/>
                  <a:pt x="78" y="8016"/>
                  <a:pt x="237" y="7934"/>
                </a:cubicBezTo>
                <a:cubicBezTo>
                  <a:pt x="398" y="7852"/>
                  <a:pt x="552" y="7795"/>
                  <a:pt x="708" y="7759"/>
                </a:cubicBezTo>
                <a:lnTo>
                  <a:pt x="7235" y="6759"/>
                </a:lnTo>
                <a:lnTo>
                  <a:pt x="10161" y="553"/>
                </a:lnTo>
                <a:cubicBezTo>
                  <a:pt x="10215" y="426"/>
                  <a:pt x="10301" y="304"/>
                  <a:pt x="10420" y="183"/>
                </a:cubicBezTo>
                <a:cubicBezTo>
                  <a:pt x="10538" y="62"/>
                  <a:pt x="10668" y="0"/>
                  <a:pt x="10800" y="0"/>
                </a:cubicBezTo>
                <a:moveTo>
                  <a:pt x="8612" y="8719"/>
                </a:moveTo>
                <a:lnTo>
                  <a:pt x="3725" y="9475"/>
                </a:lnTo>
                <a:lnTo>
                  <a:pt x="7260" y="13098"/>
                </a:lnTo>
                <a:lnTo>
                  <a:pt x="6422" y="18192"/>
                </a:lnTo>
                <a:lnTo>
                  <a:pt x="10802" y="15786"/>
                </a:lnTo>
                <a:lnTo>
                  <a:pt x="15191" y="18192"/>
                </a:lnTo>
                <a:lnTo>
                  <a:pt x="14342" y="13098"/>
                </a:lnTo>
                <a:lnTo>
                  <a:pt x="17876" y="9475"/>
                </a:lnTo>
                <a:lnTo>
                  <a:pt x="13000" y="8719"/>
                </a:lnTo>
                <a:lnTo>
                  <a:pt x="10805" y="4068"/>
                </a:lnTo>
                <a:lnTo>
                  <a:pt x="8612" y="8719"/>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54" name="AutoShape 58"/>
          <p:cNvSpPr/>
          <p:nvPr/>
        </p:nvSpPr>
        <p:spPr bwMode="auto">
          <a:xfrm>
            <a:off x="8431821" y="1866900"/>
            <a:ext cx="97061" cy="184547"/>
          </a:xfrm>
          <a:custGeom>
            <a:avLst/>
            <a:gdLst>
              <a:gd name="T0" fmla="+- 0 10854 108"/>
              <a:gd name="T1" fmla="*/ T0 w 21492"/>
              <a:gd name="T2" fmla="*/ 10772 h 21545"/>
              <a:gd name="T3" fmla="+- 0 10854 108"/>
              <a:gd name="T4" fmla="*/ T3 w 21492"/>
              <a:gd name="T5" fmla="*/ 10772 h 21545"/>
              <a:gd name="T6" fmla="+- 0 10854 108"/>
              <a:gd name="T7" fmla="*/ T6 w 21492"/>
              <a:gd name="T8" fmla="*/ 10772 h 21545"/>
              <a:gd name="T9" fmla="+- 0 10854 108"/>
              <a:gd name="T10" fmla="*/ T9 w 21492"/>
              <a:gd name="T11" fmla="*/ 10772 h 21545"/>
            </a:gdLst>
            <a:ahLst/>
            <a:cxnLst>
              <a:cxn ang="0">
                <a:pos x="T1" y="T2"/>
              </a:cxn>
              <a:cxn ang="0">
                <a:pos x="T4" y="T5"/>
              </a:cxn>
              <a:cxn ang="0">
                <a:pos x="T7" y="T8"/>
              </a:cxn>
              <a:cxn ang="0">
                <a:pos x="T10" y="T11"/>
              </a:cxn>
            </a:cxnLst>
            <a:rect l="0" t="0" r="r" b="b"/>
            <a:pathLst>
              <a:path w="21492" h="21545">
                <a:moveTo>
                  <a:pt x="21491" y="18170"/>
                </a:moveTo>
                <a:lnTo>
                  <a:pt x="9883" y="21363"/>
                </a:lnTo>
                <a:cubicBezTo>
                  <a:pt x="9182" y="21571"/>
                  <a:pt x="8636" y="21599"/>
                  <a:pt x="8230" y="21450"/>
                </a:cubicBezTo>
                <a:cubicBezTo>
                  <a:pt x="7823" y="21301"/>
                  <a:pt x="7694" y="21019"/>
                  <a:pt x="7834" y="20594"/>
                </a:cubicBezTo>
                <a:lnTo>
                  <a:pt x="10039" y="13800"/>
                </a:lnTo>
                <a:lnTo>
                  <a:pt x="710" y="9002"/>
                </a:lnTo>
                <a:cubicBezTo>
                  <a:pt x="116" y="8706"/>
                  <a:pt x="-108" y="8436"/>
                  <a:pt x="47" y="8188"/>
                </a:cubicBezTo>
                <a:cubicBezTo>
                  <a:pt x="197" y="7940"/>
                  <a:pt x="662" y="7788"/>
                  <a:pt x="1433" y="7735"/>
                </a:cubicBezTo>
                <a:lnTo>
                  <a:pt x="14395" y="6738"/>
                </a:lnTo>
                <a:lnTo>
                  <a:pt x="20212" y="551"/>
                </a:lnTo>
                <a:cubicBezTo>
                  <a:pt x="20603" y="183"/>
                  <a:pt x="21031" y="0"/>
                  <a:pt x="21492" y="0"/>
                </a:cubicBezTo>
                <a:lnTo>
                  <a:pt x="21492" y="18170"/>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55" name="AutoShape 59"/>
          <p:cNvSpPr/>
          <p:nvPr/>
        </p:nvSpPr>
        <p:spPr bwMode="auto">
          <a:xfrm>
            <a:off x="5456865" y="3627835"/>
            <a:ext cx="185786" cy="185142"/>
          </a:xfrm>
          <a:custGeom>
            <a:avLst/>
            <a:gdLst>
              <a:gd name="T0" fmla="*/ 10795 w 21591"/>
              <a:gd name="T1" fmla="*/ 10796 h 21592"/>
              <a:gd name="T2" fmla="*/ 10795 w 21591"/>
              <a:gd name="T3" fmla="*/ 10796 h 21592"/>
              <a:gd name="T4" fmla="*/ 10795 w 21591"/>
              <a:gd name="T5" fmla="*/ 10796 h 21592"/>
              <a:gd name="T6" fmla="*/ 10795 w 21591"/>
              <a:gd name="T7" fmla="*/ 10796 h 21592"/>
            </a:gdLst>
            <a:ahLst/>
            <a:cxnLst>
              <a:cxn ang="0">
                <a:pos x="T0" y="T1"/>
              </a:cxn>
              <a:cxn ang="0">
                <a:pos x="T2" y="T3"/>
              </a:cxn>
              <a:cxn ang="0">
                <a:pos x="T4" y="T5"/>
              </a:cxn>
              <a:cxn ang="0">
                <a:pos x="T6" y="T7"/>
              </a:cxn>
            </a:cxnLst>
            <a:rect l="0" t="0" r="r" b="b"/>
            <a:pathLst>
              <a:path w="21591" h="21592">
                <a:moveTo>
                  <a:pt x="21096" y="11487"/>
                </a:moveTo>
                <a:cubicBezTo>
                  <a:pt x="21415" y="11843"/>
                  <a:pt x="21581" y="12246"/>
                  <a:pt x="21590" y="12695"/>
                </a:cubicBezTo>
                <a:cubicBezTo>
                  <a:pt x="21600" y="13146"/>
                  <a:pt x="21436" y="13532"/>
                  <a:pt x="21096" y="13854"/>
                </a:cubicBezTo>
                <a:lnTo>
                  <a:pt x="13464" y="21093"/>
                </a:lnTo>
                <a:cubicBezTo>
                  <a:pt x="13124" y="21418"/>
                  <a:pt x="12709" y="21582"/>
                  <a:pt x="12215" y="21591"/>
                </a:cubicBezTo>
                <a:cubicBezTo>
                  <a:pt x="11721" y="21600"/>
                  <a:pt x="11306" y="21436"/>
                  <a:pt x="10969" y="21093"/>
                </a:cubicBezTo>
                <a:lnTo>
                  <a:pt x="1245" y="10771"/>
                </a:lnTo>
                <a:cubicBezTo>
                  <a:pt x="909" y="10429"/>
                  <a:pt x="615" y="9988"/>
                  <a:pt x="369" y="9448"/>
                </a:cubicBezTo>
                <a:cubicBezTo>
                  <a:pt x="121" y="8907"/>
                  <a:pt x="0" y="8395"/>
                  <a:pt x="0" y="7918"/>
                </a:cubicBezTo>
                <a:lnTo>
                  <a:pt x="0" y="1668"/>
                </a:lnTo>
                <a:cubicBezTo>
                  <a:pt x="0" y="1219"/>
                  <a:pt x="169" y="828"/>
                  <a:pt x="506" y="497"/>
                </a:cubicBezTo>
                <a:cubicBezTo>
                  <a:pt x="842" y="166"/>
                  <a:pt x="1260" y="0"/>
                  <a:pt x="1755" y="0"/>
                </a:cubicBezTo>
                <a:lnTo>
                  <a:pt x="8341" y="0"/>
                </a:lnTo>
                <a:cubicBezTo>
                  <a:pt x="8835" y="0"/>
                  <a:pt x="9384" y="115"/>
                  <a:pt x="9981" y="342"/>
                </a:cubicBezTo>
                <a:cubicBezTo>
                  <a:pt x="10581" y="566"/>
                  <a:pt x="11036" y="845"/>
                  <a:pt x="11345" y="1187"/>
                </a:cubicBezTo>
                <a:lnTo>
                  <a:pt x="21096" y="11487"/>
                </a:lnTo>
                <a:close/>
                <a:moveTo>
                  <a:pt x="4540" y="5921"/>
                </a:moveTo>
                <a:cubicBezTo>
                  <a:pt x="5013" y="5921"/>
                  <a:pt x="5416" y="5766"/>
                  <a:pt x="5744" y="5456"/>
                </a:cubicBezTo>
                <a:cubicBezTo>
                  <a:pt x="6071" y="5142"/>
                  <a:pt x="6235" y="4762"/>
                  <a:pt x="6235" y="4311"/>
                </a:cubicBezTo>
                <a:cubicBezTo>
                  <a:pt x="6235" y="3862"/>
                  <a:pt x="6071" y="3483"/>
                  <a:pt x="5744" y="3175"/>
                </a:cubicBezTo>
                <a:cubicBezTo>
                  <a:pt x="5416" y="2867"/>
                  <a:pt x="5013" y="2715"/>
                  <a:pt x="4540" y="2715"/>
                </a:cubicBezTo>
                <a:cubicBezTo>
                  <a:pt x="4067" y="2715"/>
                  <a:pt x="3667" y="2867"/>
                  <a:pt x="3340" y="3175"/>
                </a:cubicBezTo>
                <a:cubicBezTo>
                  <a:pt x="3019" y="3483"/>
                  <a:pt x="2855" y="3862"/>
                  <a:pt x="2855" y="4311"/>
                </a:cubicBezTo>
                <a:cubicBezTo>
                  <a:pt x="2855" y="4762"/>
                  <a:pt x="3019" y="5142"/>
                  <a:pt x="3340" y="5456"/>
                </a:cubicBezTo>
                <a:cubicBezTo>
                  <a:pt x="3667" y="5766"/>
                  <a:pt x="4067" y="5921"/>
                  <a:pt x="4540" y="5921"/>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56" name="AutoShape 60"/>
          <p:cNvSpPr/>
          <p:nvPr/>
        </p:nvSpPr>
        <p:spPr bwMode="auto">
          <a:xfrm>
            <a:off x="4622615" y="1865114"/>
            <a:ext cx="185190" cy="185142"/>
          </a:xfrm>
          <a:custGeom>
            <a:avLst/>
            <a:gdLst>
              <a:gd name="T0" fmla="*/ 10800 w 21600"/>
              <a:gd name="T1" fmla="*/ 10796 h 21592"/>
              <a:gd name="T2" fmla="*/ 10800 w 21600"/>
              <a:gd name="T3" fmla="*/ 10796 h 21592"/>
              <a:gd name="T4" fmla="*/ 10800 w 21600"/>
              <a:gd name="T5" fmla="*/ 10796 h 21592"/>
              <a:gd name="T6" fmla="*/ 10800 w 21600"/>
              <a:gd name="T7" fmla="*/ 10796 h 21592"/>
            </a:gdLst>
            <a:ahLst/>
            <a:cxnLst>
              <a:cxn ang="0">
                <a:pos x="T0" y="T1"/>
              </a:cxn>
              <a:cxn ang="0">
                <a:pos x="T2" y="T3"/>
              </a:cxn>
              <a:cxn ang="0">
                <a:pos x="T4" y="T5"/>
              </a:cxn>
              <a:cxn ang="0">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57" name="AutoShape 61"/>
          <p:cNvSpPr/>
          <p:nvPr/>
        </p:nvSpPr>
        <p:spPr bwMode="auto">
          <a:xfrm>
            <a:off x="5047183" y="1864519"/>
            <a:ext cx="184595"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5"/>
                  <a:pt x="21335" y="314"/>
                </a:cubicBezTo>
                <a:cubicBezTo>
                  <a:pt x="21511" y="528"/>
                  <a:pt x="21599" y="781"/>
                  <a:pt x="21599" y="1069"/>
                </a:cubicBezTo>
                <a:lnTo>
                  <a:pt x="21599" y="4117"/>
                </a:lnTo>
                <a:cubicBezTo>
                  <a:pt x="21599" y="4411"/>
                  <a:pt x="21511" y="4661"/>
                  <a:pt x="21335" y="4872"/>
                </a:cubicBezTo>
                <a:cubicBezTo>
                  <a:pt x="21161" y="5084"/>
                  <a:pt x="20943" y="5189"/>
                  <a:pt x="20684" y="5189"/>
                </a:cubicBezTo>
                <a:lnTo>
                  <a:pt x="891" y="5189"/>
                </a:lnTo>
                <a:cubicBezTo>
                  <a:pt x="646" y="5189"/>
                  <a:pt x="438" y="5084"/>
                  <a:pt x="261" y="4872"/>
                </a:cubicBezTo>
                <a:cubicBezTo>
                  <a:pt x="88" y="4661"/>
                  <a:pt x="0" y="4411"/>
                  <a:pt x="0" y="4117"/>
                </a:cubicBezTo>
                <a:lnTo>
                  <a:pt x="0" y="1069"/>
                </a:lnTo>
                <a:cubicBezTo>
                  <a:pt x="0" y="781"/>
                  <a:pt x="88" y="528"/>
                  <a:pt x="261" y="314"/>
                </a:cubicBezTo>
                <a:cubicBezTo>
                  <a:pt x="438" y="105"/>
                  <a:pt x="646" y="0"/>
                  <a:pt x="891" y="0"/>
                </a:cubicBezTo>
                <a:lnTo>
                  <a:pt x="20684" y="0"/>
                </a:lnTo>
                <a:close/>
                <a:moveTo>
                  <a:pt x="20684" y="8212"/>
                </a:moveTo>
                <a:cubicBezTo>
                  <a:pt x="20941" y="8212"/>
                  <a:pt x="21159" y="8318"/>
                  <a:pt x="21335" y="8526"/>
                </a:cubicBezTo>
                <a:cubicBezTo>
                  <a:pt x="21511" y="8741"/>
                  <a:pt x="21599" y="8987"/>
                  <a:pt x="21599" y="9266"/>
                </a:cubicBezTo>
                <a:lnTo>
                  <a:pt x="21599" y="12292"/>
                </a:lnTo>
                <a:cubicBezTo>
                  <a:pt x="21599" y="12597"/>
                  <a:pt x="21511" y="12858"/>
                  <a:pt x="21335" y="13070"/>
                </a:cubicBezTo>
                <a:cubicBezTo>
                  <a:pt x="21161" y="13281"/>
                  <a:pt x="20943" y="13387"/>
                  <a:pt x="20684" y="13387"/>
                </a:cubicBezTo>
                <a:lnTo>
                  <a:pt x="891" y="13387"/>
                </a:lnTo>
                <a:cubicBezTo>
                  <a:pt x="646" y="13387"/>
                  <a:pt x="438" y="13281"/>
                  <a:pt x="261" y="13070"/>
                </a:cubicBezTo>
                <a:cubicBezTo>
                  <a:pt x="88" y="12859"/>
                  <a:pt x="0" y="12597"/>
                  <a:pt x="0" y="12292"/>
                </a:cubicBezTo>
                <a:lnTo>
                  <a:pt x="0" y="9266"/>
                </a:lnTo>
                <a:cubicBezTo>
                  <a:pt x="0" y="8976"/>
                  <a:pt x="88" y="8729"/>
                  <a:pt x="261" y="8520"/>
                </a:cubicBezTo>
                <a:cubicBezTo>
                  <a:pt x="438" y="8315"/>
                  <a:pt x="646" y="8212"/>
                  <a:pt x="891" y="8212"/>
                </a:cubicBezTo>
                <a:lnTo>
                  <a:pt x="20684" y="8212"/>
                </a:lnTo>
                <a:close/>
                <a:moveTo>
                  <a:pt x="20684" y="16410"/>
                </a:moveTo>
                <a:cubicBezTo>
                  <a:pt x="20941" y="16410"/>
                  <a:pt x="21159" y="16515"/>
                  <a:pt x="21335" y="16724"/>
                </a:cubicBezTo>
                <a:cubicBezTo>
                  <a:pt x="21511" y="16938"/>
                  <a:pt x="21599" y="17188"/>
                  <a:pt x="21599" y="17479"/>
                </a:cubicBezTo>
                <a:lnTo>
                  <a:pt x="21599" y="20527"/>
                </a:lnTo>
                <a:cubicBezTo>
                  <a:pt x="21599" y="20821"/>
                  <a:pt x="21511" y="21071"/>
                  <a:pt x="21335" y="21282"/>
                </a:cubicBezTo>
                <a:cubicBezTo>
                  <a:pt x="21161" y="21491"/>
                  <a:pt x="20943" y="21599"/>
                  <a:pt x="20684" y="21599"/>
                </a:cubicBezTo>
                <a:lnTo>
                  <a:pt x="891" y="21599"/>
                </a:lnTo>
                <a:cubicBezTo>
                  <a:pt x="646" y="21599"/>
                  <a:pt x="438" y="21491"/>
                  <a:pt x="261" y="21282"/>
                </a:cubicBezTo>
                <a:cubicBezTo>
                  <a:pt x="88" y="21071"/>
                  <a:pt x="0" y="20821"/>
                  <a:pt x="0" y="20527"/>
                </a:cubicBezTo>
                <a:lnTo>
                  <a:pt x="0" y="17479"/>
                </a:lnTo>
                <a:cubicBezTo>
                  <a:pt x="0" y="17188"/>
                  <a:pt x="88" y="16938"/>
                  <a:pt x="261" y="16724"/>
                </a:cubicBezTo>
                <a:cubicBezTo>
                  <a:pt x="438" y="16515"/>
                  <a:pt x="646" y="16410"/>
                  <a:pt x="891" y="16410"/>
                </a:cubicBezTo>
                <a:lnTo>
                  <a:pt x="20684" y="16410"/>
                </a:lnTo>
                <a:close/>
                <a:moveTo>
                  <a:pt x="20520" y="9704"/>
                </a:moveTo>
                <a:lnTo>
                  <a:pt x="8810" y="9704"/>
                </a:lnTo>
                <a:lnTo>
                  <a:pt x="8810" y="11869"/>
                </a:lnTo>
                <a:lnTo>
                  <a:pt x="20520" y="11869"/>
                </a:lnTo>
                <a:lnTo>
                  <a:pt x="20520" y="9704"/>
                </a:lnTo>
                <a:close/>
                <a:moveTo>
                  <a:pt x="20520" y="17916"/>
                </a:moveTo>
                <a:lnTo>
                  <a:pt x="12409" y="17916"/>
                </a:lnTo>
                <a:lnTo>
                  <a:pt x="12409" y="20066"/>
                </a:lnTo>
                <a:lnTo>
                  <a:pt x="20520" y="20066"/>
                </a:lnTo>
                <a:lnTo>
                  <a:pt x="20520" y="17916"/>
                </a:lnTo>
                <a:close/>
                <a:moveTo>
                  <a:pt x="20520" y="1533"/>
                </a:moveTo>
                <a:lnTo>
                  <a:pt x="16003" y="1533"/>
                </a:lnTo>
                <a:lnTo>
                  <a:pt x="16003" y="3683"/>
                </a:lnTo>
                <a:lnTo>
                  <a:pt x="20520" y="3683"/>
                </a:lnTo>
                <a:lnTo>
                  <a:pt x="20520" y="1533"/>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58" name="AutoShape 62"/>
          <p:cNvSpPr/>
          <p:nvPr/>
        </p:nvSpPr>
        <p:spPr bwMode="auto">
          <a:xfrm>
            <a:off x="5500929" y="1864519"/>
            <a:ext cx="185191"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74" y="10049"/>
                </a:moveTo>
                <a:cubicBezTo>
                  <a:pt x="110" y="9662"/>
                  <a:pt x="28" y="9253"/>
                  <a:pt x="28" y="8829"/>
                </a:cubicBezTo>
                <a:cubicBezTo>
                  <a:pt x="28" y="8128"/>
                  <a:pt x="211" y="7492"/>
                  <a:pt x="582" y="6924"/>
                </a:cubicBezTo>
                <a:cubicBezTo>
                  <a:pt x="494" y="6390"/>
                  <a:pt x="525" y="5854"/>
                  <a:pt x="683" y="5314"/>
                </a:cubicBezTo>
                <a:cubicBezTo>
                  <a:pt x="842" y="4774"/>
                  <a:pt x="1104" y="4300"/>
                  <a:pt x="1475" y="3896"/>
                </a:cubicBezTo>
                <a:cubicBezTo>
                  <a:pt x="1511" y="3133"/>
                  <a:pt x="1712" y="2511"/>
                  <a:pt x="2082" y="2014"/>
                </a:cubicBezTo>
                <a:cubicBezTo>
                  <a:pt x="2452" y="1517"/>
                  <a:pt x="2913" y="1115"/>
                  <a:pt x="3461" y="810"/>
                </a:cubicBezTo>
                <a:cubicBezTo>
                  <a:pt x="4012" y="502"/>
                  <a:pt x="4620" y="293"/>
                  <a:pt x="5286" y="177"/>
                </a:cubicBezTo>
                <a:cubicBezTo>
                  <a:pt x="5953" y="56"/>
                  <a:pt x="6603" y="0"/>
                  <a:pt x="7233" y="0"/>
                </a:cubicBezTo>
                <a:cubicBezTo>
                  <a:pt x="7880" y="0"/>
                  <a:pt x="8536" y="45"/>
                  <a:pt x="9189" y="132"/>
                </a:cubicBezTo>
                <a:cubicBezTo>
                  <a:pt x="9839" y="225"/>
                  <a:pt x="10480" y="353"/>
                  <a:pt x="11102" y="525"/>
                </a:cubicBezTo>
                <a:cubicBezTo>
                  <a:pt x="11735" y="706"/>
                  <a:pt x="12362" y="898"/>
                  <a:pt x="12989" y="1099"/>
                </a:cubicBezTo>
                <a:cubicBezTo>
                  <a:pt x="13617" y="1302"/>
                  <a:pt x="14264" y="1407"/>
                  <a:pt x="14931" y="1407"/>
                </a:cubicBezTo>
                <a:lnTo>
                  <a:pt x="20006" y="1407"/>
                </a:lnTo>
                <a:cubicBezTo>
                  <a:pt x="20447" y="1407"/>
                  <a:pt x="20822" y="1562"/>
                  <a:pt x="21133" y="1876"/>
                </a:cubicBezTo>
                <a:cubicBezTo>
                  <a:pt x="21444" y="2195"/>
                  <a:pt x="21599" y="2571"/>
                  <a:pt x="21599" y="3011"/>
                </a:cubicBezTo>
                <a:lnTo>
                  <a:pt x="21599" y="11711"/>
                </a:lnTo>
                <a:cubicBezTo>
                  <a:pt x="21599" y="12151"/>
                  <a:pt x="21444" y="12533"/>
                  <a:pt x="21133" y="12847"/>
                </a:cubicBezTo>
                <a:cubicBezTo>
                  <a:pt x="20822" y="13160"/>
                  <a:pt x="20447" y="13321"/>
                  <a:pt x="20006" y="13321"/>
                </a:cubicBezTo>
                <a:lnTo>
                  <a:pt x="15284" y="13321"/>
                </a:lnTo>
                <a:cubicBezTo>
                  <a:pt x="15044" y="13448"/>
                  <a:pt x="14846" y="13587"/>
                  <a:pt x="14702" y="13734"/>
                </a:cubicBezTo>
                <a:cubicBezTo>
                  <a:pt x="14558" y="13883"/>
                  <a:pt x="14405" y="14056"/>
                  <a:pt x="14241" y="14254"/>
                </a:cubicBezTo>
                <a:cubicBezTo>
                  <a:pt x="14097" y="14434"/>
                  <a:pt x="13950" y="14612"/>
                  <a:pt x="13803" y="14782"/>
                </a:cubicBezTo>
                <a:cubicBezTo>
                  <a:pt x="13653" y="14954"/>
                  <a:pt x="13495" y="15121"/>
                  <a:pt x="13323" y="15279"/>
                </a:cubicBezTo>
                <a:cubicBezTo>
                  <a:pt x="13026" y="15601"/>
                  <a:pt x="12681" y="15909"/>
                  <a:pt x="12297" y="16211"/>
                </a:cubicBezTo>
                <a:cubicBezTo>
                  <a:pt x="11907" y="16522"/>
                  <a:pt x="11616" y="16853"/>
                  <a:pt x="11416" y="17217"/>
                </a:cubicBezTo>
                <a:cubicBezTo>
                  <a:pt x="11189" y="17604"/>
                  <a:pt x="11051" y="18051"/>
                  <a:pt x="10997" y="18562"/>
                </a:cubicBezTo>
                <a:cubicBezTo>
                  <a:pt x="10941" y="19071"/>
                  <a:pt x="10859" y="19551"/>
                  <a:pt x="10746" y="20003"/>
                </a:cubicBezTo>
                <a:cubicBezTo>
                  <a:pt x="10633" y="20450"/>
                  <a:pt x="10438" y="20831"/>
                  <a:pt x="10152" y="21139"/>
                </a:cubicBezTo>
                <a:cubicBezTo>
                  <a:pt x="9867" y="21444"/>
                  <a:pt x="9384" y="21599"/>
                  <a:pt x="8697" y="21599"/>
                </a:cubicBezTo>
                <a:cubicBezTo>
                  <a:pt x="8146" y="21599"/>
                  <a:pt x="7643" y="21484"/>
                  <a:pt x="7188" y="21258"/>
                </a:cubicBezTo>
                <a:cubicBezTo>
                  <a:pt x="6733" y="21023"/>
                  <a:pt x="6349" y="20715"/>
                  <a:pt x="6038" y="20328"/>
                </a:cubicBezTo>
                <a:cubicBezTo>
                  <a:pt x="5730" y="19938"/>
                  <a:pt x="5484" y="19495"/>
                  <a:pt x="5309" y="18995"/>
                </a:cubicBezTo>
                <a:cubicBezTo>
                  <a:pt x="5134" y="18492"/>
                  <a:pt x="5043" y="17991"/>
                  <a:pt x="5043" y="17472"/>
                </a:cubicBezTo>
                <a:cubicBezTo>
                  <a:pt x="5043" y="16941"/>
                  <a:pt x="5123" y="16432"/>
                  <a:pt x="5281" y="15954"/>
                </a:cubicBezTo>
                <a:cubicBezTo>
                  <a:pt x="5439" y="15469"/>
                  <a:pt x="5626" y="14988"/>
                  <a:pt x="5840" y="14513"/>
                </a:cubicBezTo>
                <a:cubicBezTo>
                  <a:pt x="5527" y="14530"/>
                  <a:pt x="5210" y="14547"/>
                  <a:pt x="4902" y="14562"/>
                </a:cubicBezTo>
                <a:cubicBezTo>
                  <a:pt x="4591" y="14584"/>
                  <a:pt x="4275" y="14590"/>
                  <a:pt x="3961" y="14590"/>
                </a:cubicBezTo>
                <a:cubicBezTo>
                  <a:pt x="3464" y="14590"/>
                  <a:pt x="2978" y="14547"/>
                  <a:pt x="2506" y="14451"/>
                </a:cubicBezTo>
                <a:cubicBezTo>
                  <a:pt x="2031" y="14352"/>
                  <a:pt x="1613" y="14197"/>
                  <a:pt x="1243" y="13977"/>
                </a:cubicBezTo>
                <a:cubicBezTo>
                  <a:pt x="870" y="13756"/>
                  <a:pt x="573" y="13454"/>
                  <a:pt x="344" y="13061"/>
                </a:cubicBezTo>
                <a:cubicBezTo>
                  <a:pt x="113" y="12674"/>
                  <a:pt x="0" y="12191"/>
                  <a:pt x="0" y="11603"/>
                </a:cubicBezTo>
                <a:cubicBezTo>
                  <a:pt x="0" y="11341"/>
                  <a:pt x="22" y="11081"/>
                  <a:pt x="64" y="10826"/>
                </a:cubicBezTo>
                <a:cubicBezTo>
                  <a:pt x="115" y="10569"/>
                  <a:pt x="183" y="10309"/>
                  <a:pt x="274" y="10049"/>
                </a:cubicBezTo>
                <a:moveTo>
                  <a:pt x="2438" y="7249"/>
                </a:moveTo>
                <a:cubicBezTo>
                  <a:pt x="1907" y="7696"/>
                  <a:pt x="1641" y="8247"/>
                  <a:pt x="1641" y="8914"/>
                </a:cubicBezTo>
                <a:cubicBezTo>
                  <a:pt x="1641" y="9125"/>
                  <a:pt x="1695" y="9318"/>
                  <a:pt x="1802" y="9504"/>
                </a:cubicBezTo>
                <a:cubicBezTo>
                  <a:pt x="1913" y="9688"/>
                  <a:pt x="2034" y="9840"/>
                  <a:pt x="2170" y="9967"/>
                </a:cubicBezTo>
                <a:cubicBezTo>
                  <a:pt x="2026" y="10233"/>
                  <a:pt x="1896" y="10487"/>
                  <a:pt x="1783" y="10747"/>
                </a:cubicBezTo>
                <a:cubicBezTo>
                  <a:pt x="1669" y="11007"/>
                  <a:pt x="1613" y="11293"/>
                  <a:pt x="1613" y="11606"/>
                </a:cubicBezTo>
                <a:cubicBezTo>
                  <a:pt x="1613" y="11923"/>
                  <a:pt x="1689" y="12171"/>
                  <a:pt x="1850" y="12358"/>
                </a:cubicBezTo>
                <a:cubicBezTo>
                  <a:pt x="2009" y="12541"/>
                  <a:pt x="2201" y="12677"/>
                  <a:pt x="2430" y="12767"/>
                </a:cubicBezTo>
                <a:cubicBezTo>
                  <a:pt x="2661" y="12860"/>
                  <a:pt x="2913" y="12914"/>
                  <a:pt x="3190" y="12931"/>
                </a:cubicBezTo>
                <a:cubicBezTo>
                  <a:pt x="3467" y="12948"/>
                  <a:pt x="3724" y="12959"/>
                  <a:pt x="3967" y="12959"/>
                </a:cubicBezTo>
                <a:cubicBezTo>
                  <a:pt x="4388" y="12959"/>
                  <a:pt x="4803" y="12943"/>
                  <a:pt x="5199" y="12914"/>
                </a:cubicBezTo>
                <a:cubicBezTo>
                  <a:pt x="5597" y="12895"/>
                  <a:pt x="5996" y="12878"/>
                  <a:pt x="6403" y="12878"/>
                </a:cubicBezTo>
                <a:cubicBezTo>
                  <a:pt x="6682" y="12878"/>
                  <a:pt x="6959" y="12895"/>
                  <a:pt x="7236" y="12914"/>
                </a:cubicBezTo>
                <a:cubicBezTo>
                  <a:pt x="7510" y="12943"/>
                  <a:pt x="7779" y="13016"/>
                  <a:pt x="8039" y="13121"/>
                </a:cubicBezTo>
                <a:cubicBezTo>
                  <a:pt x="8039" y="13491"/>
                  <a:pt x="7965" y="13844"/>
                  <a:pt x="7818" y="14174"/>
                </a:cubicBezTo>
                <a:cubicBezTo>
                  <a:pt x="7669" y="14511"/>
                  <a:pt x="7507" y="14847"/>
                  <a:pt x="7329" y="15189"/>
                </a:cubicBezTo>
                <a:cubicBezTo>
                  <a:pt x="7151" y="15531"/>
                  <a:pt x="6999" y="15889"/>
                  <a:pt x="6863" y="16260"/>
                </a:cubicBezTo>
                <a:cubicBezTo>
                  <a:pt x="6728" y="16630"/>
                  <a:pt x="6660" y="17031"/>
                  <a:pt x="6660" y="17474"/>
                </a:cubicBezTo>
                <a:cubicBezTo>
                  <a:pt x="6660" y="17771"/>
                  <a:pt x="6708" y="18071"/>
                  <a:pt x="6795" y="18362"/>
                </a:cubicBezTo>
                <a:cubicBezTo>
                  <a:pt x="6886" y="18655"/>
                  <a:pt x="7019" y="18918"/>
                  <a:pt x="7197" y="19161"/>
                </a:cubicBezTo>
                <a:cubicBezTo>
                  <a:pt x="7372" y="19398"/>
                  <a:pt x="7584" y="19593"/>
                  <a:pt x="7832" y="19740"/>
                </a:cubicBezTo>
                <a:cubicBezTo>
                  <a:pt x="8081" y="19890"/>
                  <a:pt x="8372" y="19964"/>
                  <a:pt x="8708" y="19964"/>
                </a:cubicBezTo>
                <a:cubicBezTo>
                  <a:pt x="8745" y="19964"/>
                  <a:pt x="8793" y="19966"/>
                  <a:pt x="8864" y="19978"/>
                </a:cubicBezTo>
                <a:cubicBezTo>
                  <a:pt x="8932" y="19983"/>
                  <a:pt x="8982" y="19983"/>
                  <a:pt x="9019" y="19964"/>
                </a:cubicBezTo>
                <a:cubicBezTo>
                  <a:pt x="9090" y="19930"/>
                  <a:pt x="9132" y="19890"/>
                  <a:pt x="9141" y="19856"/>
                </a:cubicBezTo>
                <a:cubicBezTo>
                  <a:pt x="9152" y="19819"/>
                  <a:pt x="9166" y="19763"/>
                  <a:pt x="9183" y="19692"/>
                </a:cubicBezTo>
                <a:cubicBezTo>
                  <a:pt x="9291" y="19161"/>
                  <a:pt x="9392" y="18604"/>
                  <a:pt x="9485" y="18014"/>
                </a:cubicBezTo>
                <a:cubicBezTo>
                  <a:pt x="9582" y="17429"/>
                  <a:pt x="9760" y="16901"/>
                  <a:pt x="10008" y="16420"/>
                </a:cubicBezTo>
                <a:cubicBezTo>
                  <a:pt x="10271" y="15963"/>
                  <a:pt x="10604" y="15564"/>
                  <a:pt x="11009" y="15234"/>
                </a:cubicBezTo>
                <a:cubicBezTo>
                  <a:pt x="11415" y="14898"/>
                  <a:pt x="11803" y="14544"/>
                  <a:pt x="12173" y="14174"/>
                </a:cubicBezTo>
                <a:cubicBezTo>
                  <a:pt x="12433" y="13897"/>
                  <a:pt x="12656" y="13643"/>
                  <a:pt x="12840" y="13411"/>
                </a:cubicBezTo>
                <a:cubicBezTo>
                  <a:pt x="13023" y="13180"/>
                  <a:pt x="13215" y="12965"/>
                  <a:pt x="13408" y="12762"/>
                </a:cubicBezTo>
                <a:cubicBezTo>
                  <a:pt x="13600" y="12555"/>
                  <a:pt x="13814" y="12369"/>
                  <a:pt x="14043" y="12194"/>
                </a:cubicBezTo>
                <a:cubicBezTo>
                  <a:pt x="14275" y="12016"/>
                  <a:pt x="14575" y="11855"/>
                  <a:pt x="14942" y="11713"/>
                </a:cubicBezTo>
                <a:lnTo>
                  <a:pt x="14970" y="11713"/>
                </a:lnTo>
                <a:lnTo>
                  <a:pt x="14970" y="3014"/>
                </a:lnTo>
                <a:cubicBezTo>
                  <a:pt x="14323" y="3014"/>
                  <a:pt x="13701" y="2943"/>
                  <a:pt x="13111" y="2794"/>
                </a:cubicBezTo>
                <a:cubicBezTo>
                  <a:pt x="12520" y="2647"/>
                  <a:pt x="11921" y="2480"/>
                  <a:pt x="11311" y="2308"/>
                </a:cubicBezTo>
                <a:cubicBezTo>
                  <a:pt x="10703" y="2132"/>
                  <a:pt x="10068" y="1966"/>
                  <a:pt x="9404" y="1819"/>
                </a:cubicBezTo>
                <a:cubicBezTo>
                  <a:pt x="8742" y="1669"/>
                  <a:pt x="8022" y="1599"/>
                  <a:pt x="7245" y="1599"/>
                </a:cubicBezTo>
                <a:cubicBezTo>
                  <a:pt x="6838" y="1599"/>
                  <a:pt x="6394" y="1630"/>
                  <a:pt x="5911" y="1697"/>
                </a:cubicBezTo>
                <a:cubicBezTo>
                  <a:pt x="5428" y="1768"/>
                  <a:pt x="4981" y="1890"/>
                  <a:pt x="4566" y="2062"/>
                </a:cubicBezTo>
                <a:cubicBezTo>
                  <a:pt x="4150" y="2237"/>
                  <a:pt x="3800" y="2491"/>
                  <a:pt x="3509" y="2822"/>
                </a:cubicBezTo>
                <a:cubicBezTo>
                  <a:pt x="3221" y="3147"/>
                  <a:pt x="3077" y="3585"/>
                  <a:pt x="3077" y="4124"/>
                </a:cubicBezTo>
                <a:cubicBezTo>
                  <a:pt x="3077" y="4218"/>
                  <a:pt x="3082" y="4297"/>
                  <a:pt x="3091" y="4367"/>
                </a:cubicBezTo>
                <a:cubicBezTo>
                  <a:pt x="3099" y="4438"/>
                  <a:pt x="3113" y="4528"/>
                  <a:pt x="3133" y="4627"/>
                </a:cubicBezTo>
                <a:cubicBezTo>
                  <a:pt x="2817" y="4771"/>
                  <a:pt x="2579" y="5009"/>
                  <a:pt x="2415" y="5345"/>
                </a:cubicBezTo>
                <a:cubicBezTo>
                  <a:pt x="2252" y="5676"/>
                  <a:pt x="2172" y="6012"/>
                  <a:pt x="2172" y="6342"/>
                </a:cubicBezTo>
                <a:cubicBezTo>
                  <a:pt x="2167" y="6696"/>
                  <a:pt x="2260" y="7001"/>
                  <a:pt x="2438" y="7249"/>
                </a:cubicBezTo>
                <a:moveTo>
                  <a:pt x="17344" y="3071"/>
                </a:moveTo>
                <a:cubicBezTo>
                  <a:pt x="17050" y="3071"/>
                  <a:pt x="16793" y="3170"/>
                  <a:pt x="16578" y="3373"/>
                </a:cubicBezTo>
                <a:cubicBezTo>
                  <a:pt x="16366" y="3579"/>
                  <a:pt x="16262" y="3836"/>
                  <a:pt x="16262" y="4153"/>
                </a:cubicBezTo>
                <a:cubicBezTo>
                  <a:pt x="16262" y="4449"/>
                  <a:pt x="16366" y="4704"/>
                  <a:pt x="16578" y="4918"/>
                </a:cubicBezTo>
                <a:cubicBezTo>
                  <a:pt x="16790" y="5130"/>
                  <a:pt x="17047" y="5235"/>
                  <a:pt x="17344" y="5235"/>
                </a:cubicBezTo>
                <a:cubicBezTo>
                  <a:pt x="17658" y="5235"/>
                  <a:pt x="17918" y="5130"/>
                  <a:pt x="18121" y="4918"/>
                </a:cubicBezTo>
                <a:cubicBezTo>
                  <a:pt x="18322" y="4704"/>
                  <a:pt x="18423" y="4449"/>
                  <a:pt x="18423" y="4153"/>
                </a:cubicBezTo>
                <a:cubicBezTo>
                  <a:pt x="18423" y="3836"/>
                  <a:pt x="18322" y="3579"/>
                  <a:pt x="18121" y="3373"/>
                </a:cubicBezTo>
                <a:cubicBezTo>
                  <a:pt x="17920" y="3170"/>
                  <a:pt x="17660" y="3071"/>
                  <a:pt x="17344" y="3071"/>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59" name="AutoShape 63"/>
          <p:cNvSpPr/>
          <p:nvPr/>
        </p:nvSpPr>
        <p:spPr bwMode="auto">
          <a:xfrm>
            <a:off x="2449158" y="3627835"/>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60" name="AutoShape 64"/>
          <p:cNvSpPr/>
          <p:nvPr/>
        </p:nvSpPr>
        <p:spPr bwMode="auto">
          <a:xfrm>
            <a:off x="2898141" y="3627835"/>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61"/>
                  <a:pt x="21208" y="481"/>
                </a:cubicBezTo>
                <a:cubicBezTo>
                  <a:pt x="21470" y="798"/>
                  <a:pt x="21599" y="1177"/>
                  <a:pt x="21599" y="1618"/>
                </a:cubicBezTo>
                <a:lnTo>
                  <a:pt x="21599" y="19981"/>
                </a:lnTo>
                <a:cubicBezTo>
                  <a:pt x="21599" y="20422"/>
                  <a:pt x="21470" y="20801"/>
                  <a:pt x="21208" y="21121"/>
                </a:cubicBezTo>
                <a:cubicBezTo>
                  <a:pt x="20946" y="21441"/>
                  <a:pt x="20630" y="21599"/>
                  <a:pt x="20263" y="21599"/>
                </a:cubicBezTo>
                <a:lnTo>
                  <a:pt x="1346" y="21599"/>
                </a:lnTo>
                <a:cubicBezTo>
                  <a:pt x="979" y="21599"/>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61" name="AutoShape 65"/>
          <p:cNvSpPr/>
          <p:nvPr/>
        </p:nvSpPr>
        <p:spPr bwMode="auto">
          <a:xfrm>
            <a:off x="3328069" y="3627835"/>
            <a:ext cx="185190" cy="185142"/>
          </a:xfrm>
          <a:custGeom>
            <a:avLst/>
            <a:gdLst>
              <a:gd name="T0" fmla="*/ 10795 w 21590"/>
              <a:gd name="T1" fmla="*/ 10800 h 21600"/>
              <a:gd name="T2" fmla="*/ 10795 w 21590"/>
              <a:gd name="T3" fmla="*/ 10800 h 21600"/>
              <a:gd name="T4" fmla="*/ 10795 w 21590"/>
              <a:gd name="T5" fmla="*/ 10800 h 21600"/>
              <a:gd name="T6" fmla="*/ 10795 w 21590"/>
              <a:gd name="T7" fmla="*/ 10800 h 21600"/>
            </a:gdLst>
            <a:ahLst/>
            <a:cxnLst>
              <a:cxn ang="0">
                <a:pos x="T0" y="T1"/>
              </a:cxn>
              <a:cxn ang="0">
                <a:pos x="T2" y="T3"/>
              </a:cxn>
              <a:cxn ang="0">
                <a:pos x="T4" y="T5"/>
              </a:cxn>
              <a:cxn ang="0">
                <a:pos x="T6" y="T7"/>
              </a:cxn>
            </a:cxnLst>
            <a:rect l="0" t="0" r="r" b="b"/>
            <a:pathLst>
              <a:path w="21590" h="21600">
                <a:moveTo>
                  <a:pt x="21292" y="12679"/>
                </a:moveTo>
                <a:cubicBezTo>
                  <a:pt x="21501" y="12885"/>
                  <a:pt x="21600" y="13136"/>
                  <a:pt x="21588" y="13436"/>
                </a:cubicBezTo>
                <a:cubicBezTo>
                  <a:pt x="21588" y="13662"/>
                  <a:pt x="21518" y="13865"/>
                  <a:pt x="21374" y="14043"/>
                </a:cubicBezTo>
                <a:cubicBezTo>
                  <a:pt x="21230" y="14224"/>
                  <a:pt x="21046" y="14342"/>
                  <a:pt x="20820" y="14393"/>
                </a:cubicBezTo>
                <a:lnTo>
                  <a:pt x="18197" y="15057"/>
                </a:lnTo>
                <a:cubicBezTo>
                  <a:pt x="18250" y="15220"/>
                  <a:pt x="18318" y="15438"/>
                  <a:pt x="18400" y="15706"/>
                </a:cubicBezTo>
                <a:cubicBezTo>
                  <a:pt x="18479" y="15977"/>
                  <a:pt x="18564" y="16254"/>
                  <a:pt x="18649" y="16531"/>
                </a:cubicBezTo>
                <a:cubicBezTo>
                  <a:pt x="18736" y="16810"/>
                  <a:pt x="18809" y="17081"/>
                  <a:pt x="18874" y="17333"/>
                </a:cubicBezTo>
                <a:cubicBezTo>
                  <a:pt x="18937" y="17592"/>
                  <a:pt x="18968" y="17801"/>
                  <a:pt x="18968" y="17962"/>
                </a:cubicBezTo>
                <a:cubicBezTo>
                  <a:pt x="18968" y="18225"/>
                  <a:pt x="18872" y="18459"/>
                  <a:pt x="18677" y="18660"/>
                </a:cubicBezTo>
                <a:cubicBezTo>
                  <a:pt x="18482" y="18860"/>
                  <a:pt x="18245" y="18965"/>
                  <a:pt x="17968" y="18965"/>
                </a:cubicBezTo>
                <a:cubicBezTo>
                  <a:pt x="17804" y="18965"/>
                  <a:pt x="17592" y="18934"/>
                  <a:pt x="17333" y="18869"/>
                </a:cubicBezTo>
                <a:cubicBezTo>
                  <a:pt x="17070" y="18807"/>
                  <a:pt x="16802" y="18733"/>
                  <a:pt x="16525" y="18646"/>
                </a:cubicBezTo>
                <a:cubicBezTo>
                  <a:pt x="16251" y="18561"/>
                  <a:pt x="15983" y="18476"/>
                  <a:pt x="15715" y="18397"/>
                </a:cubicBezTo>
                <a:cubicBezTo>
                  <a:pt x="15449" y="18315"/>
                  <a:pt x="15232" y="18250"/>
                  <a:pt x="15059" y="18194"/>
                </a:cubicBezTo>
                <a:lnTo>
                  <a:pt x="14399" y="20817"/>
                </a:lnTo>
                <a:cubicBezTo>
                  <a:pt x="14345" y="21040"/>
                  <a:pt x="14223" y="21227"/>
                  <a:pt x="14040" y="21376"/>
                </a:cubicBezTo>
                <a:cubicBezTo>
                  <a:pt x="13854" y="21526"/>
                  <a:pt x="13650" y="21599"/>
                  <a:pt x="13424" y="21599"/>
                </a:cubicBezTo>
                <a:cubicBezTo>
                  <a:pt x="13128" y="21599"/>
                  <a:pt x="12879" y="21498"/>
                  <a:pt x="12682" y="21289"/>
                </a:cubicBezTo>
                <a:lnTo>
                  <a:pt x="10801" y="19357"/>
                </a:lnTo>
                <a:lnTo>
                  <a:pt x="8881" y="21289"/>
                </a:lnTo>
                <a:cubicBezTo>
                  <a:pt x="8720" y="21498"/>
                  <a:pt x="8480" y="21599"/>
                  <a:pt x="8166" y="21599"/>
                </a:cubicBezTo>
                <a:cubicBezTo>
                  <a:pt x="7940" y="21599"/>
                  <a:pt x="7737" y="21526"/>
                  <a:pt x="7556" y="21376"/>
                </a:cubicBezTo>
                <a:cubicBezTo>
                  <a:pt x="7378" y="21227"/>
                  <a:pt x="7254" y="21040"/>
                  <a:pt x="7192" y="20817"/>
                </a:cubicBezTo>
                <a:lnTo>
                  <a:pt x="6528" y="18194"/>
                </a:lnTo>
                <a:cubicBezTo>
                  <a:pt x="6367" y="18250"/>
                  <a:pt x="6153" y="18315"/>
                  <a:pt x="5887" y="18397"/>
                </a:cubicBezTo>
                <a:cubicBezTo>
                  <a:pt x="5622" y="18479"/>
                  <a:pt x="5348" y="18561"/>
                  <a:pt x="5068" y="18646"/>
                </a:cubicBezTo>
                <a:cubicBezTo>
                  <a:pt x="4792" y="18733"/>
                  <a:pt x="4523" y="18807"/>
                  <a:pt x="4266" y="18869"/>
                </a:cubicBezTo>
                <a:cubicBezTo>
                  <a:pt x="4009" y="18934"/>
                  <a:pt x="3795" y="18965"/>
                  <a:pt x="3623" y="18965"/>
                </a:cubicBezTo>
                <a:cubicBezTo>
                  <a:pt x="3346" y="18965"/>
                  <a:pt x="3111" y="18860"/>
                  <a:pt x="2922" y="18660"/>
                </a:cubicBezTo>
                <a:cubicBezTo>
                  <a:pt x="2730" y="18459"/>
                  <a:pt x="2637" y="18225"/>
                  <a:pt x="2637" y="17962"/>
                </a:cubicBezTo>
                <a:cubicBezTo>
                  <a:pt x="2637" y="17801"/>
                  <a:pt x="2668" y="17592"/>
                  <a:pt x="2730" y="17333"/>
                </a:cubicBezTo>
                <a:cubicBezTo>
                  <a:pt x="2795" y="17081"/>
                  <a:pt x="2866" y="16810"/>
                  <a:pt x="2948" y="16531"/>
                </a:cubicBezTo>
                <a:cubicBezTo>
                  <a:pt x="3030" y="16254"/>
                  <a:pt x="3111" y="15980"/>
                  <a:pt x="3196" y="15712"/>
                </a:cubicBezTo>
                <a:cubicBezTo>
                  <a:pt x="3284" y="15446"/>
                  <a:pt x="3351" y="15229"/>
                  <a:pt x="3408" y="15057"/>
                </a:cubicBezTo>
                <a:lnTo>
                  <a:pt x="770" y="14393"/>
                </a:lnTo>
                <a:cubicBezTo>
                  <a:pt x="545" y="14342"/>
                  <a:pt x="361" y="14224"/>
                  <a:pt x="217" y="14034"/>
                </a:cubicBezTo>
                <a:cubicBezTo>
                  <a:pt x="73" y="13854"/>
                  <a:pt x="0" y="13650"/>
                  <a:pt x="0" y="13436"/>
                </a:cubicBezTo>
                <a:cubicBezTo>
                  <a:pt x="0" y="13136"/>
                  <a:pt x="104" y="12885"/>
                  <a:pt x="310" y="12679"/>
                </a:cubicBezTo>
                <a:lnTo>
                  <a:pt x="2245" y="10798"/>
                </a:lnTo>
                <a:lnTo>
                  <a:pt x="310" y="8920"/>
                </a:lnTo>
                <a:cubicBezTo>
                  <a:pt x="104" y="8714"/>
                  <a:pt x="0" y="8460"/>
                  <a:pt x="0" y="8160"/>
                </a:cubicBezTo>
                <a:cubicBezTo>
                  <a:pt x="0" y="7937"/>
                  <a:pt x="76" y="7734"/>
                  <a:pt x="225" y="7556"/>
                </a:cubicBezTo>
                <a:cubicBezTo>
                  <a:pt x="372" y="7373"/>
                  <a:pt x="556" y="7257"/>
                  <a:pt x="770" y="7203"/>
                </a:cubicBezTo>
                <a:lnTo>
                  <a:pt x="3408" y="6540"/>
                </a:lnTo>
                <a:cubicBezTo>
                  <a:pt x="3351" y="6381"/>
                  <a:pt x="3284" y="6161"/>
                  <a:pt x="3196" y="5893"/>
                </a:cubicBezTo>
                <a:cubicBezTo>
                  <a:pt x="3111" y="5622"/>
                  <a:pt x="3030" y="5345"/>
                  <a:pt x="2948" y="5068"/>
                </a:cubicBezTo>
                <a:cubicBezTo>
                  <a:pt x="2866" y="4786"/>
                  <a:pt x="2795" y="4518"/>
                  <a:pt x="2730" y="4264"/>
                </a:cubicBezTo>
                <a:cubicBezTo>
                  <a:pt x="2668" y="4007"/>
                  <a:pt x="2637" y="3795"/>
                  <a:pt x="2637" y="3634"/>
                </a:cubicBezTo>
                <a:cubicBezTo>
                  <a:pt x="2637" y="3354"/>
                  <a:pt x="2733" y="3117"/>
                  <a:pt x="2928" y="2925"/>
                </a:cubicBezTo>
                <a:cubicBezTo>
                  <a:pt x="3120" y="2730"/>
                  <a:pt x="3351" y="2634"/>
                  <a:pt x="3623" y="2634"/>
                </a:cubicBezTo>
                <a:cubicBezTo>
                  <a:pt x="3786" y="2634"/>
                  <a:pt x="3995" y="2665"/>
                  <a:pt x="4258" y="2730"/>
                </a:cubicBezTo>
                <a:cubicBezTo>
                  <a:pt x="4521" y="2792"/>
                  <a:pt x="4792" y="2866"/>
                  <a:pt x="5068" y="2950"/>
                </a:cubicBezTo>
                <a:cubicBezTo>
                  <a:pt x="5348" y="3038"/>
                  <a:pt x="5622" y="3120"/>
                  <a:pt x="5887" y="3205"/>
                </a:cubicBezTo>
                <a:cubicBezTo>
                  <a:pt x="6153" y="3284"/>
                  <a:pt x="6367" y="3349"/>
                  <a:pt x="6528" y="3405"/>
                </a:cubicBezTo>
                <a:lnTo>
                  <a:pt x="7192" y="782"/>
                </a:lnTo>
                <a:cubicBezTo>
                  <a:pt x="7246" y="556"/>
                  <a:pt x="7367" y="369"/>
                  <a:pt x="7556" y="220"/>
                </a:cubicBezTo>
                <a:cubicBezTo>
                  <a:pt x="7748" y="70"/>
                  <a:pt x="7949" y="0"/>
                  <a:pt x="8166" y="0"/>
                </a:cubicBezTo>
                <a:cubicBezTo>
                  <a:pt x="8480" y="0"/>
                  <a:pt x="8720" y="101"/>
                  <a:pt x="8881" y="307"/>
                </a:cubicBezTo>
                <a:lnTo>
                  <a:pt x="10801" y="2242"/>
                </a:lnTo>
                <a:lnTo>
                  <a:pt x="12682" y="307"/>
                </a:lnTo>
                <a:cubicBezTo>
                  <a:pt x="12888" y="101"/>
                  <a:pt x="13128" y="0"/>
                  <a:pt x="13399" y="0"/>
                </a:cubicBezTo>
                <a:cubicBezTo>
                  <a:pt x="13642" y="0"/>
                  <a:pt x="13854" y="67"/>
                  <a:pt x="14040" y="208"/>
                </a:cubicBezTo>
                <a:cubicBezTo>
                  <a:pt x="14223" y="347"/>
                  <a:pt x="14345" y="539"/>
                  <a:pt x="14399" y="782"/>
                </a:cubicBezTo>
                <a:lnTo>
                  <a:pt x="15059" y="3405"/>
                </a:lnTo>
                <a:cubicBezTo>
                  <a:pt x="15223" y="3349"/>
                  <a:pt x="15438" y="3284"/>
                  <a:pt x="15709" y="3205"/>
                </a:cubicBezTo>
                <a:cubicBezTo>
                  <a:pt x="15980" y="3120"/>
                  <a:pt x="16251" y="3038"/>
                  <a:pt x="16525" y="2950"/>
                </a:cubicBezTo>
                <a:cubicBezTo>
                  <a:pt x="16802" y="2866"/>
                  <a:pt x="17070" y="2792"/>
                  <a:pt x="17333" y="2730"/>
                </a:cubicBezTo>
                <a:cubicBezTo>
                  <a:pt x="17592" y="2665"/>
                  <a:pt x="17804" y="2634"/>
                  <a:pt x="17968" y="2634"/>
                </a:cubicBezTo>
                <a:cubicBezTo>
                  <a:pt x="18228" y="2634"/>
                  <a:pt x="18459" y="2730"/>
                  <a:pt x="18663" y="2925"/>
                </a:cubicBezTo>
                <a:cubicBezTo>
                  <a:pt x="18866" y="3117"/>
                  <a:pt x="18968" y="3354"/>
                  <a:pt x="18968" y="3634"/>
                </a:cubicBezTo>
                <a:cubicBezTo>
                  <a:pt x="18968" y="3795"/>
                  <a:pt x="18937" y="4007"/>
                  <a:pt x="18874" y="4264"/>
                </a:cubicBezTo>
                <a:cubicBezTo>
                  <a:pt x="18809" y="4518"/>
                  <a:pt x="18736" y="4786"/>
                  <a:pt x="18649" y="5068"/>
                </a:cubicBezTo>
                <a:cubicBezTo>
                  <a:pt x="18564" y="5345"/>
                  <a:pt x="18479" y="5619"/>
                  <a:pt x="18400" y="5884"/>
                </a:cubicBezTo>
                <a:cubicBezTo>
                  <a:pt x="18318" y="6150"/>
                  <a:pt x="18250" y="6370"/>
                  <a:pt x="18197" y="6540"/>
                </a:cubicBezTo>
                <a:lnTo>
                  <a:pt x="20820" y="7203"/>
                </a:lnTo>
                <a:cubicBezTo>
                  <a:pt x="21046" y="7257"/>
                  <a:pt x="21230" y="7378"/>
                  <a:pt x="21374" y="7559"/>
                </a:cubicBezTo>
                <a:cubicBezTo>
                  <a:pt x="21518" y="7748"/>
                  <a:pt x="21588" y="7946"/>
                  <a:pt x="21588" y="8161"/>
                </a:cubicBezTo>
                <a:cubicBezTo>
                  <a:pt x="21588" y="8460"/>
                  <a:pt x="21489" y="8714"/>
                  <a:pt x="21292" y="8920"/>
                </a:cubicBezTo>
                <a:lnTo>
                  <a:pt x="19332" y="10798"/>
                </a:lnTo>
                <a:lnTo>
                  <a:pt x="21292" y="12679"/>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62" name="AutoShape 66"/>
          <p:cNvSpPr/>
          <p:nvPr/>
        </p:nvSpPr>
        <p:spPr bwMode="auto">
          <a:xfrm>
            <a:off x="3777646" y="3627835"/>
            <a:ext cx="185191" cy="185142"/>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63" name="AutoShape 67"/>
          <p:cNvSpPr/>
          <p:nvPr/>
        </p:nvSpPr>
        <p:spPr bwMode="auto">
          <a:xfrm>
            <a:off x="4238538" y="3627835"/>
            <a:ext cx="185191"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662" y="0"/>
                </a:moveTo>
                <a:cubicBezTo>
                  <a:pt x="18198" y="0"/>
                  <a:pt x="18703" y="117"/>
                  <a:pt x="19175" y="343"/>
                </a:cubicBezTo>
                <a:cubicBezTo>
                  <a:pt x="19651" y="575"/>
                  <a:pt x="20064" y="887"/>
                  <a:pt x="20422" y="1280"/>
                </a:cubicBezTo>
                <a:cubicBezTo>
                  <a:pt x="20780" y="1674"/>
                  <a:pt x="21066" y="2132"/>
                  <a:pt x="21279" y="2652"/>
                </a:cubicBezTo>
                <a:cubicBezTo>
                  <a:pt x="21493" y="3169"/>
                  <a:pt x="21599" y="3727"/>
                  <a:pt x="21599" y="4317"/>
                </a:cubicBezTo>
                <a:lnTo>
                  <a:pt x="21599" y="17282"/>
                </a:lnTo>
                <a:cubicBezTo>
                  <a:pt x="21599" y="17872"/>
                  <a:pt x="21493" y="18430"/>
                  <a:pt x="21279" y="18947"/>
                </a:cubicBezTo>
                <a:cubicBezTo>
                  <a:pt x="21066" y="19467"/>
                  <a:pt x="20780" y="19925"/>
                  <a:pt x="20422" y="20319"/>
                </a:cubicBezTo>
                <a:cubicBezTo>
                  <a:pt x="20064" y="20712"/>
                  <a:pt x="19651" y="21024"/>
                  <a:pt x="19183" y="21256"/>
                </a:cubicBezTo>
                <a:cubicBezTo>
                  <a:pt x="18714" y="21485"/>
                  <a:pt x="18209" y="21599"/>
                  <a:pt x="17662" y="21599"/>
                </a:cubicBezTo>
                <a:lnTo>
                  <a:pt x="3924" y="21599"/>
                </a:lnTo>
                <a:cubicBezTo>
                  <a:pt x="3387" y="21599"/>
                  <a:pt x="2883" y="21485"/>
                  <a:pt x="2410" y="21256"/>
                </a:cubicBezTo>
                <a:cubicBezTo>
                  <a:pt x="1935" y="21024"/>
                  <a:pt x="1521" y="20712"/>
                  <a:pt x="1163" y="20319"/>
                </a:cubicBezTo>
                <a:cubicBezTo>
                  <a:pt x="806" y="19925"/>
                  <a:pt x="523" y="19467"/>
                  <a:pt x="312" y="18947"/>
                </a:cubicBezTo>
                <a:cubicBezTo>
                  <a:pt x="104" y="18430"/>
                  <a:pt x="0" y="17872"/>
                  <a:pt x="0" y="17282"/>
                </a:cubicBezTo>
                <a:lnTo>
                  <a:pt x="0" y="4317"/>
                </a:lnTo>
                <a:cubicBezTo>
                  <a:pt x="0" y="3727"/>
                  <a:pt x="104" y="3169"/>
                  <a:pt x="312" y="2652"/>
                </a:cubicBezTo>
                <a:cubicBezTo>
                  <a:pt x="523" y="2132"/>
                  <a:pt x="806" y="1674"/>
                  <a:pt x="1163" y="1280"/>
                </a:cubicBezTo>
                <a:cubicBezTo>
                  <a:pt x="1521" y="887"/>
                  <a:pt x="1935" y="575"/>
                  <a:pt x="2410" y="343"/>
                </a:cubicBezTo>
                <a:cubicBezTo>
                  <a:pt x="2883" y="117"/>
                  <a:pt x="3387" y="0"/>
                  <a:pt x="3924" y="0"/>
                </a:cubicBezTo>
                <a:lnTo>
                  <a:pt x="17662" y="0"/>
                </a:lnTo>
                <a:close/>
                <a:moveTo>
                  <a:pt x="17662" y="2713"/>
                </a:moveTo>
                <a:lnTo>
                  <a:pt x="3924" y="2713"/>
                </a:lnTo>
                <a:cubicBezTo>
                  <a:pt x="3523" y="2713"/>
                  <a:pt x="3179" y="2872"/>
                  <a:pt x="2896" y="3186"/>
                </a:cubicBezTo>
                <a:cubicBezTo>
                  <a:pt x="2608" y="3501"/>
                  <a:pt x="2466" y="3877"/>
                  <a:pt x="2466" y="4317"/>
                </a:cubicBezTo>
                <a:lnTo>
                  <a:pt x="2466" y="17282"/>
                </a:lnTo>
                <a:cubicBezTo>
                  <a:pt x="2466" y="17723"/>
                  <a:pt x="2608" y="18099"/>
                  <a:pt x="2896" y="18413"/>
                </a:cubicBezTo>
                <a:cubicBezTo>
                  <a:pt x="3179" y="18727"/>
                  <a:pt x="3523" y="18886"/>
                  <a:pt x="3924" y="18886"/>
                </a:cubicBezTo>
                <a:lnTo>
                  <a:pt x="17662" y="18886"/>
                </a:lnTo>
                <a:cubicBezTo>
                  <a:pt x="18062" y="18886"/>
                  <a:pt x="18407" y="18727"/>
                  <a:pt x="18698" y="18413"/>
                </a:cubicBezTo>
                <a:cubicBezTo>
                  <a:pt x="18989" y="18101"/>
                  <a:pt x="19133" y="17723"/>
                  <a:pt x="19133" y="17282"/>
                </a:cubicBezTo>
                <a:lnTo>
                  <a:pt x="19133" y="4317"/>
                </a:lnTo>
                <a:cubicBezTo>
                  <a:pt x="19133" y="3877"/>
                  <a:pt x="18989" y="3501"/>
                  <a:pt x="18698" y="3186"/>
                </a:cubicBezTo>
                <a:cubicBezTo>
                  <a:pt x="18407" y="2872"/>
                  <a:pt x="18062" y="2713"/>
                  <a:pt x="17662" y="2713"/>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64" name="AutoShape 68"/>
          <p:cNvSpPr/>
          <p:nvPr/>
        </p:nvSpPr>
        <p:spPr bwMode="auto">
          <a:xfrm>
            <a:off x="4613683" y="3622477"/>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2" y="9346"/>
                </a:moveTo>
                <a:cubicBezTo>
                  <a:pt x="19507" y="9887"/>
                  <a:pt x="20229" y="10667"/>
                  <a:pt x="20776" y="11686"/>
                </a:cubicBezTo>
                <a:cubicBezTo>
                  <a:pt x="21324" y="12708"/>
                  <a:pt x="21599" y="13846"/>
                  <a:pt x="21599" y="15107"/>
                </a:cubicBezTo>
                <a:cubicBezTo>
                  <a:pt x="21599" y="16005"/>
                  <a:pt x="21458" y="16846"/>
                  <a:pt x="21172" y="17629"/>
                </a:cubicBezTo>
                <a:cubicBezTo>
                  <a:pt x="20889" y="18409"/>
                  <a:pt x="20503" y="19097"/>
                  <a:pt x="20008" y="19691"/>
                </a:cubicBezTo>
                <a:cubicBezTo>
                  <a:pt x="19512" y="20281"/>
                  <a:pt x="18940" y="20747"/>
                  <a:pt x="18290" y="21090"/>
                </a:cubicBezTo>
                <a:cubicBezTo>
                  <a:pt x="17640" y="21427"/>
                  <a:pt x="16939" y="21599"/>
                  <a:pt x="16187" y="21599"/>
                </a:cubicBezTo>
                <a:lnTo>
                  <a:pt x="4490" y="21599"/>
                </a:lnTo>
                <a:cubicBezTo>
                  <a:pt x="3878" y="21599"/>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9"/>
                  <a:pt x="696" y="13287"/>
                  <a:pt x="1010" y="12818"/>
                </a:cubicBezTo>
                <a:cubicBezTo>
                  <a:pt x="1324" y="12351"/>
                  <a:pt x="1694" y="11954"/>
                  <a:pt x="2119" y="11632"/>
                </a:cubicBezTo>
                <a:cubicBezTo>
                  <a:pt x="2544" y="11312"/>
                  <a:pt x="3004" y="11079"/>
                  <a:pt x="3504" y="10929"/>
                </a:cubicBezTo>
                <a:cubicBezTo>
                  <a:pt x="3249" y="10552"/>
                  <a:pt x="3055" y="10140"/>
                  <a:pt x="2916" y="9688"/>
                </a:cubicBezTo>
                <a:cubicBezTo>
                  <a:pt x="2779" y="9239"/>
                  <a:pt x="2712" y="8758"/>
                  <a:pt x="2712" y="8240"/>
                </a:cubicBezTo>
                <a:cubicBezTo>
                  <a:pt x="2712" y="7635"/>
                  <a:pt x="2805" y="7071"/>
                  <a:pt x="2992" y="6547"/>
                </a:cubicBezTo>
                <a:cubicBezTo>
                  <a:pt x="3180" y="6023"/>
                  <a:pt x="3434" y="5568"/>
                  <a:pt x="3756"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4" y="2971"/>
                </a:cubicBezTo>
                <a:cubicBezTo>
                  <a:pt x="9597" y="2369"/>
                  <a:pt x="9993" y="1848"/>
                  <a:pt x="10449" y="1404"/>
                </a:cubicBezTo>
                <a:cubicBezTo>
                  <a:pt x="10905" y="964"/>
                  <a:pt x="11412" y="621"/>
                  <a:pt x="11976" y="374"/>
                </a:cubicBezTo>
                <a:cubicBezTo>
                  <a:pt x="12540" y="123"/>
                  <a:pt x="13142" y="0"/>
                  <a:pt x="13785" y="0"/>
                </a:cubicBezTo>
                <a:cubicBezTo>
                  <a:pt x="14520" y="0"/>
                  <a:pt x="15218" y="169"/>
                  <a:pt x="15876" y="509"/>
                </a:cubicBezTo>
                <a:cubicBezTo>
                  <a:pt x="16536" y="852"/>
                  <a:pt x="17109" y="1312"/>
                  <a:pt x="17594" y="1894"/>
                </a:cubicBezTo>
                <a:cubicBezTo>
                  <a:pt x="18081" y="2476"/>
                  <a:pt x="18465" y="3167"/>
                  <a:pt x="18748" y="3956"/>
                </a:cubicBezTo>
                <a:cubicBezTo>
                  <a:pt x="19032" y="4744"/>
                  <a:pt x="19173" y="5580"/>
                  <a:pt x="19173" y="6463"/>
                </a:cubicBezTo>
                <a:cubicBezTo>
                  <a:pt x="19173" y="6987"/>
                  <a:pt x="19125" y="7491"/>
                  <a:pt x="19024" y="7972"/>
                </a:cubicBezTo>
                <a:cubicBezTo>
                  <a:pt x="18924" y="8453"/>
                  <a:pt x="18784" y="8914"/>
                  <a:pt x="18612" y="9346"/>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65" name="AutoShape 69"/>
          <p:cNvSpPr/>
          <p:nvPr/>
        </p:nvSpPr>
        <p:spPr bwMode="auto">
          <a:xfrm>
            <a:off x="636555" y="2206229"/>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09" y="6866"/>
                </a:moveTo>
                <a:cubicBezTo>
                  <a:pt x="18209" y="7363"/>
                  <a:pt x="18439" y="7917"/>
                  <a:pt x="18600" y="8529"/>
                </a:cubicBezTo>
                <a:cubicBezTo>
                  <a:pt x="19045" y="8620"/>
                  <a:pt x="19512" y="8679"/>
                  <a:pt x="20005" y="8705"/>
                </a:cubicBezTo>
                <a:cubicBezTo>
                  <a:pt x="20498" y="8733"/>
                  <a:pt x="20957" y="8820"/>
                  <a:pt x="21381" y="8976"/>
                </a:cubicBezTo>
                <a:cubicBezTo>
                  <a:pt x="21526" y="9012"/>
                  <a:pt x="21599" y="9091"/>
                  <a:pt x="21599" y="9218"/>
                </a:cubicBezTo>
                <a:lnTo>
                  <a:pt x="21599" y="12409"/>
                </a:lnTo>
                <a:cubicBezTo>
                  <a:pt x="21599" y="12516"/>
                  <a:pt x="21464" y="12612"/>
                  <a:pt x="21197" y="12697"/>
                </a:cubicBezTo>
                <a:cubicBezTo>
                  <a:pt x="20931" y="12787"/>
                  <a:pt x="20622" y="12852"/>
                  <a:pt x="20268" y="12909"/>
                </a:cubicBezTo>
                <a:cubicBezTo>
                  <a:pt x="19917" y="12962"/>
                  <a:pt x="19574" y="13002"/>
                  <a:pt x="19240" y="13030"/>
                </a:cubicBezTo>
                <a:cubicBezTo>
                  <a:pt x="18903" y="13056"/>
                  <a:pt x="18682" y="13078"/>
                  <a:pt x="18574" y="13098"/>
                </a:cubicBezTo>
                <a:cubicBezTo>
                  <a:pt x="18447" y="13612"/>
                  <a:pt x="18237" y="14137"/>
                  <a:pt x="17937" y="14679"/>
                </a:cubicBezTo>
                <a:cubicBezTo>
                  <a:pt x="18433" y="15416"/>
                  <a:pt x="18982" y="16125"/>
                  <a:pt x="19577" y="16802"/>
                </a:cubicBezTo>
                <a:lnTo>
                  <a:pt x="19659" y="17006"/>
                </a:lnTo>
                <a:cubicBezTo>
                  <a:pt x="19659" y="17076"/>
                  <a:pt x="19535" y="17251"/>
                  <a:pt x="19285" y="17522"/>
                </a:cubicBezTo>
                <a:cubicBezTo>
                  <a:pt x="19036" y="17799"/>
                  <a:pt x="18756" y="18096"/>
                  <a:pt x="18439" y="18412"/>
                </a:cubicBezTo>
                <a:cubicBezTo>
                  <a:pt x="18121" y="18725"/>
                  <a:pt x="17821" y="19008"/>
                  <a:pt x="17538" y="19256"/>
                </a:cubicBezTo>
                <a:cubicBezTo>
                  <a:pt x="17252" y="19505"/>
                  <a:pt x="17068" y="19626"/>
                  <a:pt x="16988" y="19626"/>
                </a:cubicBezTo>
                <a:cubicBezTo>
                  <a:pt x="16969" y="19626"/>
                  <a:pt x="16850" y="19541"/>
                  <a:pt x="16629" y="19377"/>
                </a:cubicBezTo>
                <a:cubicBezTo>
                  <a:pt x="16408" y="19211"/>
                  <a:pt x="16164" y="19025"/>
                  <a:pt x="15895" y="18821"/>
                </a:cubicBezTo>
                <a:cubicBezTo>
                  <a:pt x="15629" y="18621"/>
                  <a:pt x="15377" y="18426"/>
                  <a:pt x="15136" y="18240"/>
                </a:cubicBezTo>
                <a:cubicBezTo>
                  <a:pt x="14898" y="18056"/>
                  <a:pt x="14745" y="17946"/>
                  <a:pt x="14683" y="17909"/>
                </a:cubicBezTo>
                <a:cubicBezTo>
                  <a:pt x="14419" y="18053"/>
                  <a:pt x="14156" y="18177"/>
                  <a:pt x="13890" y="18282"/>
                </a:cubicBezTo>
                <a:cubicBezTo>
                  <a:pt x="13623" y="18384"/>
                  <a:pt x="13354" y="18471"/>
                  <a:pt x="13082" y="18545"/>
                </a:cubicBezTo>
                <a:cubicBezTo>
                  <a:pt x="13065" y="18655"/>
                  <a:pt x="13040" y="18875"/>
                  <a:pt x="13009" y="19214"/>
                </a:cubicBezTo>
                <a:cubicBezTo>
                  <a:pt x="12978" y="19553"/>
                  <a:pt x="12932" y="19894"/>
                  <a:pt x="12878" y="20242"/>
                </a:cubicBezTo>
                <a:cubicBezTo>
                  <a:pt x="12825" y="20589"/>
                  <a:pt x="12762" y="20902"/>
                  <a:pt x="12692" y="21179"/>
                </a:cubicBezTo>
                <a:cubicBezTo>
                  <a:pt x="12618" y="21461"/>
                  <a:pt x="12522" y="21599"/>
                  <a:pt x="12405" y="21599"/>
                </a:cubicBezTo>
                <a:lnTo>
                  <a:pt x="9191" y="21599"/>
                </a:lnTo>
                <a:cubicBezTo>
                  <a:pt x="9063" y="21599"/>
                  <a:pt x="8978" y="21520"/>
                  <a:pt x="8933" y="21371"/>
                </a:cubicBezTo>
                <a:cubicBezTo>
                  <a:pt x="8805" y="20928"/>
                  <a:pt x="8721" y="20462"/>
                  <a:pt x="8678" y="19979"/>
                </a:cubicBezTo>
                <a:cubicBezTo>
                  <a:pt x="8630" y="19493"/>
                  <a:pt x="8582" y="19030"/>
                  <a:pt x="8528" y="18584"/>
                </a:cubicBezTo>
                <a:cubicBezTo>
                  <a:pt x="7976" y="18423"/>
                  <a:pt x="7446" y="18197"/>
                  <a:pt x="6942" y="17909"/>
                </a:cubicBezTo>
                <a:cubicBezTo>
                  <a:pt x="6568" y="18191"/>
                  <a:pt x="6202" y="18460"/>
                  <a:pt x="5843" y="18725"/>
                </a:cubicBezTo>
                <a:cubicBezTo>
                  <a:pt x="5480" y="18993"/>
                  <a:pt x="5123" y="19276"/>
                  <a:pt x="4772" y="19572"/>
                </a:cubicBezTo>
                <a:lnTo>
                  <a:pt x="4608" y="19626"/>
                </a:lnTo>
                <a:cubicBezTo>
                  <a:pt x="4554" y="19626"/>
                  <a:pt x="4387" y="19504"/>
                  <a:pt x="4107" y="19256"/>
                </a:cubicBezTo>
                <a:cubicBezTo>
                  <a:pt x="3826" y="19007"/>
                  <a:pt x="3534" y="18725"/>
                  <a:pt x="3231" y="18412"/>
                </a:cubicBezTo>
                <a:cubicBezTo>
                  <a:pt x="2928" y="18095"/>
                  <a:pt x="2653" y="17799"/>
                  <a:pt x="2404" y="17522"/>
                </a:cubicBezTo>
                <a:cubicBezTo>
                  <a:pt x="2155" y="17251"/>
                  <a:pt x="2030" y="17076"/>
                  <a:pt x="2030" y="17006"/>
                </a:cubicBezTo>
                <a:cubicBezTo>
                  <a:pt x="2030" y="16986"/>
                  <a:pt x="2104" y="16867"/>
                  <a:pt x="2248" y="16647"/>
                </a:cubicBezTo>
                <a:cubicBezTo>
                  <a:pt x="2393" y="16427"/>
                  <a:pt x="2563" y="16184"/>
                  <a:pt x="2758" y="15924"/>
                </a:cubicBezTo>
                <a:cubicBezTo>
                  <a:pt x="2951" y="15662"/>
                  <a:pt x="3141" y="15410"/>
                  <a:pt x="3328" y="15173"/>
                </a:cubicBezTo>
                <a:cubicBezTo>
                  <a:pt x="3512" y="14933"/>
                  <a:pt x="3631" y="14778"/>
                  <a:pt x="3687" y="14704"/>
                </a:cubicBezTo>
                <a:cubicBezTo>
                  <a:pt x="3387" y="14210"/>
                  <a:pt x="3158" y="13657"/>
                  <a:pt x="2996" y="13044"/>
                </a:cubicBezTo>
                <a:cubicBezTo>
                  <a:pt x="2535" y="12951"/>
                  <a:pt x="2062" y="12897"/>
                  <a:pt x="1577" y="12869"/>
                </a:cubicBezTo>
                <a:cubicBezTo>
                  <a:pt x="1093" y="12841"/>
                  <a:pt x="640" y="12751"/>
                  <a:pt x="215" y="12598"/>
                </a:cubicBezTo>
                <a:cubicBezTo>
                  <a:pt x="70" y="12561"/>
                  <a:pt x="0" y="12479"/>
                  <a:pt x="0" y="12352"/>
                </a:cubicBezTo>
                <a:lnTo>
                  <a:pt x="0" y="9162"/>
                </a:lnTo>
                <a:cubicBezTo>
                  <a:pt x="0" y="9055"/>
                  <a:pt x="135" y="8959"/>
                  <a:pt x="413" y="8874"/>
                </a:cubicBezTo>
                <a:cubicBezTo>
                  <a:pt x="688" y="8789"/>
                  <a:pt x="997" y="8716"/>
                  <a:pt x="1339" y="8665"/>
                </a:cubicBezTo>
                <a:cubicBezTo>
                  <a:pt x="1685" y="8611"/>
                  <a:pt x="2019" y="8569"/>
                  <a:pt x="2345" y="8544"/>
                </a:cubicBezTo>
                <a:cubicBezTo>
                  <a:pt x="2668" y="8515"/>
                  <a:pt x="2886" y="8493"/>
                  <a:pt x="2996" y="8473"/>
                </a:cubicBezTo>
                <a:cubicBezTo>
                  <a:pt x="3158" y="7925"/>
                  <a:pt x="3379" y="7397"/>
                  <a:pt x="3659" y="6895"/>
                </a:cubicBezTo>
                <a:cubicBezTo>
                  <a:pt x="3160" y="6155"/>
                  <a:pt x="2619" y="5446"/>
                  <a:pt x="2030" y="4771"/>
                </a:cubicBezTo>
                <a:lnTo>
                  <a:pt x="1937" y="4571"/>
                </a:lnTo>
                <a:cubicBezTo>
                  <a:pt x="1937" y="4497"/>
                  <a:pt x="2064" y="4322"/>
                  <a:pt x="2316" y="4048"/>
                </a:cubicBezTo>
                <a:cubicBezTo>
                  <a:pt x="2568" y="3775"/>
                  <a:pt x="2852" y="3478"/>
                  <a:pt x="3163" y="3162"/>
                </a:cubicBezTo>
                <a:cubicBezTo>
                  <a:pt x="3478" y="2848"/>
                  <a:pt x="3778" y="2569"/>
                  <a:pt x="4067" y="2320"/>
                </a:cubicBezTo>
                <a:cubicBezTo>
                  <a:pt x="4356" y="2072"/>
                  <a:pt x="4537" y="1945"/>
                  <a:pt x="4608" y="1945"/>
                </a:cubicBezTo>
                <a:cubicBezTo>
                  <a:pt x="4625" y="1945"/>
                  <a:pt x="4747" y="2030"/>
                  <a:pt x="4968" y="2196"/>
                </a:cubicBezTo>
                <a:cubicBezTo>
                  <a:pt x="5188" y="2363"/>
                  <a:pt x="5435" y="2549"/>
                  <a:pt x="5707" y="2750"/>
                </a:cubicBezTo>
                <a:cubicBezTo>
                  <a:pt x="5976" y="2953"/>
                  <a:pt x="6234" y="3148"/>
                  <a:pt x="6472" y="3331"/>
                </a:cubicBezTo>
                <a:cubicBezTo>
                  <a:pt x="6712" y="3515"/>
                  <a:pt x="6860" y="3628"/>
                  <a:pt x="6913" y="3662"/>
                </a:cubicBezTo>
                <a:cubicBezTo>
                  <a:pt x="7174" y="3518"/>
                  <a:pt x="7440" y="3399"/>
                  <a:pt x="7707" y="3303"/>
                </a:cubicBezTo>
                <a:cubicBezTo>
                  <a:pt x="7973" y="3210"/>
                  <a:pt x="8247" y="3119"/>
                  <a:pt x="8528" y="3029"/>
                </a:cubicBezTo>
                <a:cubicBezTo>
                  <a:pt x="8528" y="2922"/>
                  <a:pt x="8539" y="2699"/>
                  <a:pt x="8568" y="2363"/>
                </a:cubicBezTo>
                <a:cubicBezTo>
                  <a:pt x="8596" y="2032"/>
                  <a:pt x="8636" y="1694"/>
                  <a:pt x="8689" y="1352"/>
                </a:cubicBezTo>
                <a:cubicBezTo>
                  <a:pt x="8743" y="1010"/>
                  <a:pt x="8814" y="697"/>
                  <a:pt x="8899" y="417"/>
                </a:cubicBezTo>
                <a:cubicBezTo>
                  <a:pt x="8984" y="141"/>
                  <a:pt x="9083" y="0"/>
                  <a:pt x="9191" y="0"/>
                </a:cubicBezTo>
                <a:lnTo>
                  <a:pt x="12405" y="0"/>
                </a:lnTo>
                <a:cubicBezTo>
                  <a:pt x="12530" y="0"/>
                  <a:pt x="12618" y="67"/>
                  <a:pt x="12663" y="203"/>
                </a:cubicBezTo>
                <a:cubicBezTo>
                  <a:pt x="12771" y="643"/>
                  <a:pt x="12847" y="1106"/>
                  <a:pt x="12893" y="1595"/>
                </a:cubicBezTo>
                <a:cubicBezTo>
                  <a:pt x="12938" y="2083"/>
                  <a:pt x="13000" y="2560"/>
                  <a:pt x="13082" y="3029"/>
                </a:cubicBezTo>
                <a:cubicBezTo>
                  <a:pt x="13363" y="3100"/>
                  <a:pt x="13632" y="3184"/>
                  <a:pt x="13890" y="3283"/>
                </a:cubicBezTo>
                <a:cubicBezTo>
                  <a:pt x="14147" y="3385"/>
                  <a:pt x="14402" y="3512"/>
                  <a:pt x="14654" y="3662"/>
                </a:cubicBezTo>
                <a:cubicBezTo>
                  <a:pt x="14728" y="3611"/>
                  <a:pt x="14881" y="3489"/>
                  <a:pt x="15116" y="3303"/>
                </a:cubicBezTo>
                <a:cubicBezTo>
                  <a:pt x="15351" y="3119"/>
                  <a:pt x="15603" y="2925"/>
                  <a:pt x="15870" y="2721"/>
                </a:cubicBezTo>
                <a:cubicBezTo>
                  <a:pt x="16136" y="2521"/>
                  <a:pt x="16377" y="2340"/>
                  <a:pt x="16589" y="2182"/>
                </a:cubicBezTo>
                <a:cubicBezTo>
                  <a:pt x="16801" y="2024"/>
                  <a:pt x="16935" y="1945"/>
                  <a:pt x="16988" y="1945"/>
                </a:cubicBezTo>
                <a:cubicBezTo>
                  <a:pt x="17042" y="1945"/>
                  <a:pt x="17209" y="2072"/>
                  <a:pt x="17490" y="2320"/>
                </a:cubicBezTo>
                <a:cubicBezTo>
                  <a:pt x="17770" y="2569"/>
                  <a:pt x="18065" y="2849"/>
                  <a:pt x="18371" y="3162"/>
                </a:cubicBezTo>
                <a:cubicBezTo>
                  <a:pt x="18679" y="3478"/>
                  <a:pt x="18957" y="3774"/>
                  <a:pt x="19206" y="4048"/>
                </a:cubicBezTo>
                <a:cubicBezTo>
                  <a:pt x="19453" y="4322"/>
                  <a:pt x="19577" y="4497"/>
                  <a:pt x="19577" y="4571"/>
                </a:cubicBezTo>
                <a:cubicBezTo>
                  <a:pt x="19577" y="4605"/>
                  <a:pt x="19498" y="4735"/>
                  <a:pt x="19342" y="4955"/>
                </a:cubicBezTo>
                <a:cubicBezTo>
                  <a:pt x="19183" y="5175"/>
                  <a:pt x="19008" y="5415"/>
                  <a:pt x="18812" y="5678"/>
                </a:cubicBezTo>
                <a:cubicBezTo>
                  <a:pt x="18617" y="5937"/>
                  <a:pt x="18427" y="6189"/>
                  <a:pt x="18240" y="6429"/>
                </a:cubicBezTo>
                <a:cubicBezTo>
                  <a:pt x="18056" y="6666"/>
                  <a:pt x="17946" y="6813"/>
                  <a:pt x="17909" y="6866"/>
                </a:cubicBezTo>
                <a:moveTo>
                  <a:pt x="10805" y="14044"/>
                </a:moveTo>
                <a:cubicBezTo>
                  <a:pt x="11247" y="14044"/>
                  <a:pt x="11669" y="13956"/>
                  <a:pt x="12066" y="13779"/>
                </a:cubicBezTo>
                <a:cubicBezTo>
                  <a:pt x="12462" y="13606"/>
                  <a:pt x="12805" y="13369"/>
                  <a:pt x="13091" y="13070"/>
                </a:cubicBezTo>
                <a:cubicBezTo>
                  <a:pt x="13374" y="12773"/>
                  <a:pt x="13604" y="12429"/>
                  <a:pt x="13782" y="12031"/>
                </a:cubicBezTo>
                <a:cubicBezTo>
                  <a:pt x="13958" y="11633"/>
                  <a:pt x="14045" y="11215"/>
                  <a:pt x="14045" y="10774"/>
                </a:cubicBezTo>
                <a:cubicBezTo>
                  <a:pt x="14045" y="10334"/>
                  <a:pt x="13958" y="9919"/>
                  <a:pt x="13782" y="9529"/>
                </a:cubicBezTo>
                <a:cubicBezTo>
                  <a:pt x="13604" y="9142"/>
                  <a:pt x="13374" y="8801"/>
                  <a:pt x="13091" y="8502"/>
                </a:cubicBezTo>
                <a:cubicBezTo>
                  <a:pt x="12805" y="8205"/>
                  <a:pt x="12462" y="7974"/>
                  <a:pt x="12066" y="7807"/>
                </a:cubicBezTo>
                <a:cubicBezTo>
                  <a:pt x="11669" y="7640"/>
                  <a:pt x="11247" y="7556"/>
                  <a:pt x="10805" y="7556"/>
                </a:cubicBezTo>
                <a:cubicBezTo>
                  <a:pt x="10360" y="7556"/>
                  <a:pt x="9938" y="7641"/>
                  <a:pt x="9536" y="7807"/>
                </a:cubicBezTo>
                <a:cubicBezTo>
                  <a:pt x="9134" y="7974"/>
                  <a:pt x="8786" y="8205"/>
                  <a:pt x="8494" y="8502"/>
                </a:cubicBezTo>
                <a:cubicBezTo>
                  <a:pt x="8199" y="8801"/>
                  <a:pt x="7970" y="9142"/>
                  <a:pt x="7800" y="9529"/>
                </a:cubicBezTo>
                <a:cubicBezTo>
                  <a:pt x="7633" y="9919"/>
                  <a:pt x="7551" y="10334"/>
                  <a:pt x="7551" y="10774"/>
                </a:cubicBezTo>
                <a:cubicBezTo>
                  <a:pt x="7551" y="11215"/>
                  <a:pt x="7633" y="11633"/>
                  <a:pt x="7800" y="12031"/>
                </a:cubicBezTo>
                <a:cubicBezTo>
                  <a:pt x="7970" y="12429"/>
                  <a:pt x="8199" y="12773"/>
                  <a:pt x="8494" y="13070"/>
                </a:cubicBezTo>
                <a:cubicBezTo>
                  <a:pt x="8786" y="13369"/>
                  <a:pt x="9134" y="13606"/>
                  <a:pt x="9536" y="13779"/>
                </a:cubicBezTo>
                <a:cubicBezTo>
                  <a:pt x="9938" y="13956"/>
                  <a:pt x="10360" y="14044"/>
                  <a:pt x="10805" y="14044"/>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66" name="AutoShape 70"/>
          <p:cNvSpPr/>
          <p:nvPr/>
        </p:nvSpPr>
        <p:spPr bwMode="auto">
          <a:xfrm>
            <a:off x="1073033" y="2207419"/>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234" y="6152"/>
                </a:moveTo>
                <a:cubicBezTo>
                  <a:pt x="11406" y="6502"/>
                  <a:pt x="11552" y="6917"/>
                  <a:pt x="11672" y="7394"/>
                </a:cubicBezTo>
                <a:cubicBezTo>
                  <a:pt x="11747" y="7411"/>
                  <a:pt x="11886" y="7434"/>
                  <a:pt x="12088" y="7462"/>
                </a:cubicBezTo>
                <a:cubicBezTo>
                  <a:pt x="12291" y="7487"/>
                  <a:pt x="12500" y="7527"/>
                  <a:pt x="12714" y="7578"/>
                </a:cubicBezTo>
                <a:cubicBezTo>
                  <a:pt x="12928" y="7626"/>
                  <a:pt x="13119" y="7679"/>
                  <a:pt x="13289" y="7730"/>
                </a:cubicBezTo>
                <a:cubicBezTo>
                  <a:pt x="13458" y="7787"/>
                  <a:pt x="13543" y="7849"/>
                  <a:pt x="13543" y="7922"/>
                </a:cubicBezTo>
                <a:lnTo>
                  <a:pt x="13543" y="10328"/>
                </a:lnTo>
                <a:cubicBezTo>
                  <a:pt x="13543" y="10415"/>
                  <a:pt x="13458" y="10494"/>
                  <a:pt x="13289" y="10548"/>
                </a:cubicBezTo>
                <a:cubicBezTo>
                  <a:pt x="13119" y="10610"/>
                  <a:pt x="12928" y="10658"/>
                  <a:pt x="12714" y="10706"/>
                </a:cubicBezTo>
                <a:cubicBezTo>
                  <a:pt x="12500" y="10751"/>
                  <a:pt x="12288" y="10782"/>
                  <a:pt x="12076" y="10800"/>
                </a:cubicBezTo>
                <a:cubicBezTo>
                  <a:pt x="11867" y="10819"/>
                  <a:pt x="11730" y="10836"/>
                  <a:pt x="11672" y="10856"/>
                </a:cubicBezTo>
                <a:cubicBezTo>
                  <a:pt x="11566" y="11243"/>
                  <a:pt x="11429" y="11638"/>
                  <a:pt x="11255" y="12045"/>
                </a:cubicBezTo>
                <a:cubicBezTo>
                  <a:pt x="11429" y="12324"/>
                  <a:pt x="11594" y="12595"/>
                  <a:pt x="11756" y="12864"/>
                </a:cubicBezTo>
                <a:cubicBezTo>
                  <a:pt x="11919" y="13126"/>
                  <a:pt x="12100" y="13394"/>
                  <a:pt x="12302" y="13654"/>
                </a:cubicBezTo>
                <a:lnTo>
                  <a:pt x="12326" y="13787"/>
                </a:lnTo>
                <a:cubicBezTo>
                  <a:pt x="12326" y="13841"/>
                  <a:pt x="12248" y="13976"/>
                  <a:pt x="12095" y="14194"/>
                </a:cubicBezTo>
                <a:cubicBezTo>
                  <a:pt x="11940" y="14411"/>
                  <a:pt x="11761" y="14637"/>
                  <a:pt x="11559" y="14877"/>
                </a:cubicBezTo>
                <a:cubicBezTo>
                  <a:pt x="11356" y="15117"/>
                  <a:pt x="11166" y="15326"/>
                  <a:pt x="10991" y="15512"/>
                </a:cubicBezTo>
                <a:cubicBezTo>
                  <a:pt x="10812" y="15696"/>
                  <a:pt x="10702" y="15789"/>
                  <a:pt x="10657" y="15789"/>
                </a:cubicBezTo>
                <a:cubicBezTo>
                  <a:pt x="10643" y="15789"/>
                  <a:pt x="10565" y="15727"/>
                  <a:pt x="10426" y="15605"/>
                </a:cubicBezTo>
                <a:cubicBezTo>
                  <a:pt x="10288" y="15484"/>
                  <a:pt x="10135" y="15346"/>
                  <a:pt x="9965" y="15187"/>
                </a:cubicBezTo>
                <a:cubicBezTo>
                  <a:pt x="9796" y="15029"/>
                  <a:pt x="9638" y="14885"/>
                  <a:pt x="9492" y="14747"/>
                </a:cubicBezTo>
                <a:cubicBezTo>
                  <a:pt x="9344" y="14614"/>
                  <a:pt x="9250" y="14524"/>
                  <a:pt x="9205" y="14476"/>
                </a:cubicBezTo>
                <a:cubicBezTo>
                  <a:pt x="8866" y="14685"/>
                  <a:pt x="8536" y="14851"/>
                  <a:pt x="8212" y="14978"/>
                </a:cubicBezTo>
                <a:cubicBezTo>
                  <a:pt x="8212" y="15069"/>
                  <a:pt x="8200" y="15235"/>
                  <a:pt x="8179" y="15475"/>
                </a:cubicBezTo>
                <a:cubicBezTo>
                  <a:pt x="8155" y="15721"/>
                  <a:pt x="8127" y="15975"/>
                  <a:pt x="8089" y="16241"/>
                </a:cubicBezTo>
                <a:cubicBezTo>
                  <a:pt x="8052" y="16509"/>
                  <a:pt x="8004" y="16743"/>
                  <a:pt x="7948" y="16944"/>
                </a:cubicBezTo>
                <a:cubicBezTo>
                  <a:pt x="7892" y="17147"/>
                  <a:pt x="7833" y="17249"/>
                  <a:pt x="7774" y="17249"/>
                </a:cubicBezTo>
                <a:lnTo>
                  <a:pt x="5768" y="17249"/>
                </a:lnTo>
                <a:cubicBezTo>
                  <a:pt x="5707" y="17249"/>
                  <a:pt x="5651" y="17147"/>
                  <a:pt x="5594" y="16944"/>
                </a:cubicBezTo>
                <a:cubicBezTo>
                  <a:pt x="5538" y="16743"/>
                  <a:pt x="5493" y="16509"/>
                  <a:pt x="5462" y="16241"/>
                </a:cubicBezTo>
                <a:cubicBezTo>
                  <a:pt x="5434" y="15975"/>
                  <a:pt x="5406" y="15721"/>
                  <a:pt x="5385" y="15484"/>
                </a:cubicBezTo>
                <a:cubicBezTo>
                  <a:pt x="5361" y="15244"/>
                  <a:pt x="5352" y="15077"/>
                  <a:pt x="5352" y="14978"/>
                </a:cubicBezTo>
                <a:cubicBezTo>
                  <a:pt x="5013" y="14871"/>
                  <a:pt x="4681" y="14702"/>
                  <a:pt x="4359" y="14476"/>
                </a:cubicBezTo>
                <a:cubicBezTo>
                  <a:pt x="4126" y="14685"/>
                  <a:pt x="3895" y="14894"/>
                  <a:pt x="3667" y="15106"/>
                </a:cubicBezTo>
                <a:cubicBezTo>
                  <a:pt x="3438" y="15320"/>
                  <a:pt x="3212" y="15535"/>
                  <a:pt x="2996" y="15761"/>
                </a:cubicBezTo>
                <a:lnTo>
                  <a:pt x="2883" y="15789"/>
                </a:lnTo>
                <a:cubicBezTo>
                  <a:pt x="2855" y="15789"/>
                  <a:pt x="2751" y="15696"/>
                  <a:pt x="2572" y="15512"/>
                </a:cubicBezTo>
                <a:cubicBezTo>
                  <a:pt x="2396" y="15326"/>
                  <a:pt x="2212" y="15117"/>
                  <a:pt x="2021" y="14877"/>
                </a:cubicBezTo>
                <a:cubicBezTo>
                  <a:pt x="1828" y="14637"/>
                  <a:pt x="1657" y="14411"/>
                  <a:pt x="1504" y="14194"/>
                </a:cubicBezTo>
                <a:cubicBezTo>
                  <a:pt x="1348" y="13976"/>
                  <a:pt x="1273" y="13841"/>
                  <a:pt x="1273" y="13787"/>
                </a:cubicBezTo>
                <a:cubicBezTo>
                  <a:pt x="1273" y="13770"/>
                  <a:pt x="1320" y="13677"/>
                  <a:pt x="1419" y="13510"/>
                </a:cubicBezTo>
                <a:cubicBezTo>
                  <a:pt x="1515" y="13346"/>
                  <a:pt x="1628" y="13163"/>
                  <a:pt x="1751" y="12971"/>
                </a:cubicBezTo>
                <a:cubicBezTo>
                  <a:pt x="1875" y="12776"/>
                  <a:pt x="1991" y="12590"/>
                  <a:pt x="2099" y="12415"/>
                </a:cubicBezTo>
                <a:cubicBezTo>
                  <a:pt x="2210" y="12240"/>
                  <a:pt x="2278" y="12127"/>
                  <a:pt x="2308" y="12070"/>
                </a:cubicBezTo>
                <a:cubicBezTo>
                  <a:pt x="2134" y="11686"/>
                  <a:pt x="1988" y="11260"/>
                  <a:pt x="1868" y="10800"/>
                </a:cubicBezTo>
                <a:cubicBezTo>
                  <a:pt x="1793" y="10783"/>
                  <a:pt x="1654" y="10760"/>
                  <a:pt x="1452" y="10732"/>
                </a:cubicBezTo>
                <a:cubicBezTo>
                  <a:pt x="1249" y="10706"/>
                  <a:pt x="1042" y="10675"/>
                  <a:pt x="826" y="10639"/>
                </a:cubicBezTo>
                <a:cubicBezTo>
                  <a:pt x="611" y="10602"/>
                  <a:pt x="421" y="10554"/>
                  <a:pt x="251" y="10497"/>
                </a:cubicBezTo>
                <a:cubicBezTo>
                  <a:pt x="82" y="10438"/>
                  <a:pt x="0" y="10373"/>
                  <a:pt x="0" y="10300"/>
                </a:cubicBezTo>
                <a:lnTo>
                  <a:pt x="0" y="7869"/>
                </a:lnTo>
                <a:cubicBezTo>
                  <a:pt x="0" y="7798"/>
                  <a:pt x="82" y="7724"/>
                  <a:pt x="251" y="7660"/>
                </a:cubicBezTo>
                <a:cubicBezTo>
                  <a:pt x="421" y="7589"/>
                  <a:pt x="616" y="7538"/>
                  <a:pt x="837" y="7501"/>
                </a:cubicBezTo>
                <a:cubicBezTo>
                  <a:pt x="1059" y="7468"/>
                  <a:pt x="1273" y="7434"/>
                  <a:pt x="1475" y="7408"/>
                </a:cubicBezTo>
                <a:cubicBezTo>
                  <a:pt x="1678" y="7380"/>
                  <a:pt x="1817" y="7366"/>
                  <a:pt x="1892" y="7366"/>
                </a:cubicBezTo>
                <a:cubicBezTo>
                  <a:pt x="1981" y="6925"/>
                  <a:pt x="2120" y="6530"/>
                  <a:pt x="2308" y="6177"/>
                </a:cubicBezTo>
                <a:cubicBezTo>
                  <a:pt x="2134" y="5900"/>
                  <a:pt x="1965" y="5621"/>
                  <a:pt x="1795" y="5347"/>
                </a:cubicBezTo>
                <a:cubicBezTo>
                  <a:pt x="1628" y="5073"/>
                  <a:pt x="1452" y="4802"/>
                  <a:pt x="1273" y="4542"/>
                </a:cubicBezTo>
                <a:lnTo>
                  <a:pt x="1228" y="4407"/>
                </a:lnTo>
                <a:cubicBezTo>
                  <a:pt x="1228" y="4353"/>
                  <a:pt x="1303" y="4221"/>
                  <a:pt x="1456" y="4009"/>
                </a:cubicBezTo>
                <a:cubicBezTo>
                  <a:pt x="1612" y="3797"/>
                  <a:pt x="1788" y="3574"/>
                  <a:pt x="1986" y="3334"/>
                </a:cubicBezTo>
                <a:cubicBezTo>
                  <a:pt x="2186" y="3094"/>
                  <a:pt x="2374" y="2882"/>
                  <a:pt x="2551" y="2696"/>
                </a:cubicBezTo>
                <a:cubicBezTo>
                  <a:pt x="2727" y="2515"/>
                  <a:pt x="2838" y="2419"/>
                  <a:pt x="2883" y="2419"/>
                </a:cubicBezTo>
                <a:cubicBezTo>
                  <a:pt x="2899" y="2419"/>
                  <a:pt x="2975" y="2478"/>
                  <a:pt x="3113" y="2597"/>
                </a:cubicBezTo>
                <a:cubicBezTo>
                  <a:pt x="3252" y="2713"/>
                  <a:pt x="3408" y="2851"/>
                  <a:pt x="3577" y="3006"/>
                </a:cubicBezTo>
                <a:cubicBezTo>
                  <a:pt x="3744" y="3164"/>
                  <a:pt x="3907" y="3320"/>
                  <a:pt x="4060" y="3469"/>
                </a:cubicBezTo>
                <a:cubicBezTo>
                  <a:pt x="4215" y="3616"/>
                  <a:pt x="4307" y="3706"/>
                  <a:pt x="4335" y="3743"/>
                </a:cubicBezTo>
                <a:cubicBezTo>
                  <a:pt x="4660" y="3517"/>
                  <a:pt x="4999" y="3354"/>
                  <a:pt x="5352" y="3243"/>
                </a:cubicBezTo>
                <a:cubicBezTo>
                  <a:pt x="5352" y="3173"/>
                  <a:pt x="5361" y="3003"/>
                  <a:pt x="5385" y="2746"/>
                </a:cubicBezTo>
                <a:cubicBezTo>
                  <a:pt x="5406" y="2484"/>
                  <a:pt x="5434" y="2224"/>
                  <a:pt x="5462" y="1967"/>
                </a:cubicBezTo>
                <a:cubicBezTo>
                  <a:pt x="5493" y="1707"/>
                  <a:pt x="5533" y="1476"/>
                  <a:pt x="5582" y="1264"/>
                </a:cubicBezTo>
                <a:cubicBezTo>
                  <a:pt x="5630" y="1052"/>
                  <a:pt x="5693" y="948"/>
                  <a:pt x="5768" y="948"/>
                </a:cubicBezTo>
                <a:lnTo>
                  <a:pt x="7774" y="948"/>
                </a:lnTo>
                <a:cubicBezTo>
                  <a:pt x="7833" y="948"/>
                  <a:pt x="7891" y="1052"/>
                  <a:pt x="7948" y="1264"/>
                </a:cubicBezTo>
                <a:cubicBezTo>
                  <a:pt x="8004" y="1476"/>
                  <a:pt x="8047" y="1707"/>
                  <a:pt x="8077" y="1967"/>
                </a:cubicBezTo>
                <a:cubicBezTo>
                  <a:pt x="8108" y="2224"/>
                  <a:pt x="8134" y="2484"/>
                  <a:pt x="8155" y="2746"/>
                </a:cubicBezTo>
                <a:cubicBezTo>
                  <a:pt x="8179" y="3003"/>
                  <a:pt x="8197" y="3173"/>
                  <a:pt x="8212" y="3243"/>
                </a:cubicBezTo>
                <a:cubicBezTo>
                  <a:pt x="8551" y="3354"/>
                  <a:pt x="8873" y="3512"/>
                  <a:pt x="9181" y="3715"/>
                </a:cubicBezTo>
                <a:cubicBezTo>
                  <a:pt x="9414" y="3512"/>
                  <a:pt x="9650" y="3305"/>
                  <a:pt x="9885" y="3105"/>
                </a:cubicBezTo>
                <a:cubicBezTo>
                  <a:pt x="10123" y="2899"/>
                  <a:pt x="10351" y="2690"/>
                  <a:pt x="10568" y="2475"/>
                </a:cubicBezTo>
                <a:lnTo>
                  <a:pt x="10657" y="2419"/>
                </a:lnTo>
                <a:cubicBezTo>
                  <a:pt x="10688" y="2419"/>
                  <a:pt x="10791" y="2518"/>
                  <a:pt x="10968" y="2710"/>
                </a:cubicBezTo>
                <a:cubicBezTo>
                  <a:pt x="11144" y="2904"/>
                  <a:pt x="11330" y="3116"/>
                  <a:pt x="11526" y="3348"/>
                </a:cubicBezTo>
                <a:cubicBezTo>
                  <a:pt x="11721" y="3577"/>
                  <a:pt x="11900" y="3797"/>
                  <a:pt x="12060" y="4009"/>
                </a:cubicBezTo>
                <a:cubicBezTo>
                  <a:pt x="12222" y="4220"/>
                  <a:pt x="12302" y="4353"/>
                  <a:pt x="12302" y="4407"/>
                </a:cubicBezTo>
                <a:cubicBezTo>
                  <a:pt x="12302" y="4443"/>
                  <a:pt x="12253" y="4542"/>
                  <a:pt x="12152" y="4712"/>
                </a:cubicBezTo>
                <a:cubicBezTo>
                  <a:pt x="12048" y="4878"/>
                  <a:pt x="11935" y="5056"/>
                  <a:pt x="11813" y="5251"/>
                </a:cubicBezTo>
                <a:cubicBezTo>
                  <a:pt x="11688" y="5446"/>
                  <a:pt x="11568" y="5629"/>
                  <a:pt x="11453" y="5807"/>
                </a:cubicBezTo>
                <a:cubicBezTo>
                  <a:pt x="11335" y="5982"/>
                  <a:pt x="11260" y="6095"/>
                  <a:pt x="11234" y="6152"/>
                </a:cubicBezTo>
                <a:moveTo>
                  <a:pt x="6781" y="11545"/>
                </a:moveTo>
                <a:cubicBezTo>
                  <a:pt x="7061" y="11545"/>
                  <a:pt x="7322" y="11480"/>
                  <a:pt x="7569" y="11356"/>
                </a:cubicBezTo>
                <a:cubicBezTo>
                  <a:pt x="7819" y="11229"/>
                  <a:pt x="8035" y="11056"/>
                  <a:pt x="8219" y="10836"/>
                </a:cubicBezTo>
                <a:cubicBezTo>
                  <a:pt x="8402" y="10616"/>
                  <a:pt x="8546" y="10356"/>
                  <a:pt x="8652" y="10059"/>
                </a:cubicBezTo>
                <a:cubicBezTo>
                  <a:pt x="8758" y="9760"/>
                  <a:pt x="8809" y="9447"/>
                  <a:pt x="8809" y="9111"/>
                </a:cubicBezTo>
                <a:cubicBezTo>
                  <a:pt x="8809" y="8778"/>
                  <a:pt x="8758" y="8458"/>
                  <a:pt x="8652" y="8159"/>
                </a:cubicBezTo>
                <a:cubicBezTo>
                  <a:pt x="8546" y="7857"/>
                  <a:pt x="8402" y="7592"/>
                  <a:pt x="8219" y="7372"/>
                </a:cubicBezTo>
                <a:cubicBezTo>
                  <a:pt x="8035" y="7151"/>
                  <a:pt x="7819" y="6979"/>
                  <a:pt x="7569" y="6846"/>
                </a:cubicBezTo>
                <a:cubicBezTo>
                  <a:pt x="7322" y="6717"/>
                  <a:pt x="7061" y="6649"/>
                  <a:pt x="6781" y="6649"/>
                </a:cubicBezTo>
                <a:cubicBezTo>
                  <a:pt x="6211" y="6649"/>
                  <a:pt x="5726" y="6889"/>
                  <a:pt x="5328" y="7366"/>
                </a:cubicBezTo>
                <a:cubicBezTo>
                  <a:pt x="4931" y="7843"/>
                  <a:pt x="4730" y="8425"/>
                  <a:pt x="4730" y="9111"/>
                </a:cubicBezTo>
                <a:cubicBezTo>
                  <a:pt x="4730" y="9447"/>
                  <a:pt x="4785" y="9760"/>
                  <a:pt x="4895" y="10060"/>
                </a:cubicBezTo>
                <a:cubicBezTo>
                  <a:pt x="5003" y="10356"/>
                  <a:pt x="5149" y="10616"/>
                  <a:pt x="5333" y="10836"/>
                </a:cubicBezTo>
                <a:cubicBezTo>
                  <a:pt x="5517" y="11056"/>
                  <a:pt x="5735" y="11229"/>
                  <a:pt x="5987" y="11356"/>
                </a:cubicBezTo>
                <a:cubicBezTo>
                  <a:pt x="6239" y="11480"/>
                  <a:pt x="6500" y="11545"/>
                  <a:pt x="6781" y="11545"/>
                </a:cubicBezTo>
                <a:moveTo>
                  <a:pt x="20496" y="16952"/>
                </a:moveTo>
                <a:cubicBezTo>
                  <a:pt x="20427" y="17293"/>
                  <a:pt x="20340" y="17613"/>
                  <a:pt x="20234" y="17912"/>
                </a:cubicBezTo>
                <a:cubicBezTo>
                  <a:pt x="20251" y="17963"/>
                  <a:pt x="20293" y="18050"/>
                  <a:pt x="20364" y="18161"/>
                </a:cubicBezTo>
                <a:cubicBezTo>
                  <a:pt x="20437" y="18273"/>
                  <a:pt x="20507" y="18398"/>
                  <a:pt x="20573" y="18528"/>
                </a:cubicBezTo>
                <a:cubicBezTo>
                  <a:pt x="20642" y="18655"/>
                  <a:pt x="20700" y="18779"/>
                  <a:pt x="20755" y="18897"/>
                </a:cubicBezTo>
                <a:cubicBezTo>
                  <a:pt x="20806" y="19013"/>
                  <a:pt x="20832" y="19098"/>
                  <a:pt x="20832" y="19140"/>
                </a:cubicBezTo>
                <a:cubicBezTo>
                  <a:pt x="20832" y="19177"/>
                  <a:pt x="20762" y="19281"/>
                  <a:pt x="20625" y="19459"/>
                </a:cubicBezTo>
                <a:cubicBezTo>
                  <a:pt x="20486" y="19634"/>
                  <a:pt x="20324" y="19821"/>
                  <a:pt x="20140" y="20013"/>
                </a:cubicBezTo>
                <a:cubicBezTo>
                  <a:pt x="19957" y="20205"/>
                  <a:pt x="19778" y="20388"/>
                  <a:pt x="19611" y="20558"/>
                </a:cubicBezTo>
                <a:cubicBezTo>
                  <a:pt x="19441" y="20730"/>
                  <a:pt x="19333" y="20848"/>
                  <a:pt x="19288" y="20911"/>
                </a:cubicBezTo>
                <a:lnTo>
                  <a:pt x="19199" y="20967"/>
                </a:lnTo>
                <a:cubicBezTo>
                  <a:pt x="19168" y="20967"/>
                  <a:pt x="19107" y="20928"/>
                  <a:pt x="19013" y="20851"/>
                </a:cubicBezTo>
                <a:cubicBezTo>
                  <a:pt x="18919" y="20772"/>
                  <a:pt x="18822" y="20685"/>
                  <a:pt x="18726" y="20586"/>
                </a:cubicBezTo>
                <a:cubicBezTo>
                  <a:pt x="18629" y="20487"/>
                  <a:pt x="18533" y="20391"/>
                  <a:pt x="18438" y="20295"/>
                </a:cubicBezTo>
                <a:cubicBezTo>
                  <a:pt x="18344" y="20199"/>
                  <a:pt x="18283" y="20137"/>
                  <a:pt x="18253" y="20100"/>
                </a:cubicBezTo>
                <a:cubicBezTo>
                  <a:pt x="17975" y="20208"/>
                  <a:pt x="17681" y="20295"/>
                  <a:pt x="17372" y="20357"/>
                </a:cubicBezTo>
                <a:cubicBezTo>
                  <a:pt x="17358" y="20411"/>
                  <a:pt x="17323" y="20510"/>
                  <a:pt x="17273" y="20648"/>
                </a:cubicBezTo>
                <a:cubicBezTo>
                  <a:pt x="17219" y="20786"/>
                  <a:pt x="17160" y="20925"/>
                  <a:pt x="17097" y="21060"/>
                </a:cubicBezTo>
                <a:cubicBezTo>
                  <a:pt x="17033" y="21196"/>
                  <a:pt x="16972" y="21320"/>
                  <a:pt x="16911" y="21430"/>
                </a:cubicBezTo>
                <a:cubicBezTo>
                  <a:pt x="16852" y="21546"/>
                  <a:pt x="16798" y="21599"/>
                  <a:pt x="16753" y="21599"/>
                </a:cubicBezTo>
                <a:cubicBezTo>
                  <a:pt x="16709" y="21599"/>
                  <a:pt x="16577" y="21568"/>
                  <a:pt x="16360" y="21498"/>
                </a:cubicBezTo>
                <a:cubicBezTo>
                  <a:pt x="16141" y="21430"/>
                  <a:pt x="15906" y="21348"/>
                  <a:pt x="15654" y="21247"/>
                </a:cubicBezTo>
                <a:cubicBezTo>
                  <a:pt x="15405" y="21148"/>
                  <a:pt x="15179" y="21043"/>
                  <a:pt x="14979" y="20930"/>
                </a:cubicBezTo>
                <a:cubicBezTo>
                  <a:pt x="14778" y="20817"/>
                  <a:pt x="14680" y="20719"/>
                  <a:pt x="14680" y="20628"/>
                </a:cubicBezTo>
                <a:cubicBezTo>
                  <a:pt x="14680" y="20419"/>
                  <a:pt x="14698" y="20205"/>
                  <a:pt x="14736" y="19984"/>
                </a:cubicBezTo>
                <a:cubicBezTo>
                  <a:pt x="14774" y="19764"/>
                  <a:pt x="14809" y="19555"/>
                  <a:pt x="14837" y="19355"/>
                </a:cubicBezTo>
                <a:cubicBezTo>
                  <a:pt x="14717" y="19247"/>
                  <a:pt x="14611" y="19129"/>
                  <a:pt x="14517" y="18999"/>
                </a:cubicBezTo>
                <a:cubicBezTo>
                  <a:pt x="14423" y="18869"/>
                  <a:pt x="14338" y="18731"/>
                  <a:pt x="14263" y="18587"/>
                </a:cubicBezTo>
                <a:cubicBezTo>
                  <a:pt x="14091" y="18607"/>
                  <a:pt x="13919" y="18618"/>
                  <a:pt x="13750" y="18629"/>
                </a:cubicBezTo>
                <a:cubicBezTo>
                  <a:pt x="13583" y="18638"/>
                  <a:pt x="13413" y="18640"/>
                  <a:pt x="13251" y="18640"/>
                </a:cubicBezTo>
                <a:lnTo>
                  <a:pt x="13086" y="18640"/>
                </a:lnTo>
                <a:cubicBezTo>
                  <a:pt x="13037" y="18640"/>
                  <a:pt x="13006" y="18590"/>
                  <a:pt x="12990" y="18491"/>
                </a:cubicBezTo>
                <a:cubicBezTo>
                  <a:pt x="12976" y="18417"/>
                  <a:pt x="12945" y="18259"/>
                  <a:pt x="12900" y="18011"/>
                </a:cubicBezTo>
                <a:cubicBezTo>
                  <a:pt x="12855" y="17762"/>
                  <a:pt x="12804" y="17503"/>
                  <a:pt x="12747" y="17229"/>
                </a:cubicBezTo>
                <a:cubicBezTo>
                  <a:pt x="12691" y="16952"/>
                  <a:pt x="12644" y="16704"/>
                  <a:pt x="12608" y="16478"/>
                </a:cubicBezTo>
                <a:cubicBezTo>
                  <a:pt x="12568" y="16252"/>
                  <a:pt x="12552" y="16122"/>
                  <a:pt x="12552" y="16085"/>
                </a:cubicBezTo>
                <a:cubicBezTo>
                  <a:pt x="12552" y="16032"/>
                  <a:pt x="12601" y="15973"/>
                  <a:pt x="12702" y="15910"/>
                </a:cubicBezTo>
                <a:cubicBezTo>
                  <a:pt x="12804" y="15848"/>
                  <a:pt x="12921" y="15783"/>
                  <a:pt x="13053" y="15713"/>
                </a:cubicBezTo>
                <a:cubicBezTo>
                  <a:pt x="13183" y="15645"/>
                  <a:pt x="13310" y="15591"/>
                  <a:pt x="13430" y="15546"/>
                </a:cubicBezTo>
                <a:cubicBezTo>
                  <a:pt x="13550" y="15501"/>
                  <a:pt x="13632" y="15470"/>
                  <a:pt x="13677" y="15453"/>
                </a:cubicBezTo>
                <a:cubicBezTo>
                  <a:pt x="13708" y="15241"/>
                  <a:pt x="13743" y="15069"/>
                  <a:pt x="13785" y="14922"/>
                </a:cubicBezTo>
                <a:cubicBezTo>
                  <a:pt x="13825" y="14778"/>
                  <a:pt x="13884" y="14614"/>
                  <a:pt x="13959" y="14422"/>
                </a:cubicBezTo>
                <a:cubicBezTo>
                  <a:pt x="13929" y="14388"/>
                  <a:pt x="13882" y="14309"/>
                  <a:pt x="13813" y="14194"/>
                </a:cubicBezTo>
                <a:cubicBezTo>
                  <a:pt x="13745" y="14075"/>
                  <a:pt x="13677" y="13951"/>
                  <a:pt x="13604" y="13824"/>
                </a:cubicBezTo>
                <a:cubicBezTo>
                  <a:pt x="13533" y="13694"/>
                  <a:pt x="13470" y="13567"/>
                  <a:pt x="13418" y="13445"/>
                </a:cubicBezTo>
                <a:cubicBezTo>
                  <a:pt x="13366" y="13324"/>
                  <a:pt x="13340" y="13242"/>
                  <a:pt x="13340" y="13208"/>
                </a:cubicBezTo>
                <a:cubicBezTo>
                  <a:pt x="13340" y="13172"/>
                  <a:pt x="13409" y="13064"/>
                  <a:pt x="13547" y="12886"/>
                </a:cubicBezTo>
                <a:cubicBezTo>
                  <a:pt x="13686" y="12714"/>
                  <a:pt x="13849" y="12531"/>
                  <a:pt x="14032" y="12336"/>
                </a:cubicBezTo>
                <a:cubicBezTo>
                  <a:pt x="14216" y="12144"/>
                  <a:pt x="14392" y="11960"/>
                  <a:pt x="14562" y="11796"/>
                </a:cubicBezTo>
                <a:cubicBezTo>
                  <a:pt x="14731" y="11627"/>
                  <a:pt x="14837" y="11517"/>
                  <a:pt x="14882" y="11466"/>
                </a:cubicBezTo>
                <a:lnTo>
                  <a:pt x="14974" y="11410"/>
                </a:lnTo>
                <a:cubicBezTo>
                  <a:pt x="15004" y="11410"/>
                  <a:pt x="15066" y="11449"/>
                  <a:pt x="15160" y="11525"/>
                </a:cubicBezTo>
                <a:cubicBezTo>
                  <a:pt x="15254" y="11599"/>
                  <a:pt x="15348" y="11689"/>
                  <a:pt x="15447" y="11788"/>
                </a:cubicBezTo>
                <a:cubicBezTo>
                  <a:pt x="15543" y="11887"/>
                  <a:pt x="15640" y="11983"/>
                  <a:pt x="15734" y="12076"/>
                </a:cubicBezTo>
                <a:cubicBezTo>
                  <a:pt x="15828" y="12175"/>
                  <a:pt x="15889" y="12237"/>
                  <a:pt x="15920" y="12276"/>
                </a:cubicBezTo>
                <a:cubicBezTo>
                  <a:pt x="16184" y="12166"/>
                  <a:pt x="16468" y="12082"/>
                  <a:pt x="16777" y="12017"/>
                </a:cubicBezTo>
                <a:cubicBezTo>
                  <a:pt x="16791" y="11963"/>
                  <a:pt x="16826" y="11867"/>
                  <a:pt x="16878" y="11726"/>
                </a:cubicBezTo>
                <a:cubicBezTo>
                  <a:pt x="16930" y="11587"/>
                  <a:pt x="16991" y="11449"/>
                  <a:pt x="17064" y="11316"/>
                </a:cubicBezTo>
                <a:cubicBezTo>
                  <a:pt x="17135" y="11178"/>
                  <a:pt x="17200" y="11057"/>
                  <a:pt x="17262" y="10941"/>
                </a:cubicBezTo>
                <a:cubicBezTo>
                  <a:pt x="17320" y="10831"/>
                  <a:pt x="17372" y="10774"/>
                  <a:pt x="17419" y="10774"/>
                </a:cubicBezTo>
                <a:cubicBezTo>
                  <a:pt x="17448" y="10774"/>
                  <a:pt x="17575" y="10805"/>
                  <a:pt x="17803" y="10870"/>
                </a:cubicBezTo>
                <a:cubicBezTo>
                  <a:pt x="18027" y="10929"/>
                  <a:pt x="18264" y="11014"/>
                  <a:pt x="18516" y="11119"/>
                </a:cubicBezTo>
                <a:cubicBezTo>
                  <a:pt x="18768" y="11223"/>
                  <a:pt x="18996" y="11328"/>
                  <a:pt x="19199" y="11438"/>
                </a:cubicBezTo>
                <a:cubicBezTo>
                  <a:pt x="19401" y="11545"/>
                  <a:pt x="19502" y="11647"/>
                  <a:pt x="19502" y="11745"/>
                </a:cubicBezTo>
                <a:cubicBezTo>
                  <a:pt x="19502" y="11954"/>
                  <a:pt x="19481" y="12166"/>
                  <a:pt x="19441" y="12384"/>
                </a:cubicBezTo>
                <a:cubicBezTo>
                  <a:pt x="19399" y="12598"/>
                  <a:pt x="19363" y="12810"/>
                  <a:pt x="19333" y="13016"/>
                </a:cubicBezTo>
                <a:cubicBezTo>
                  <a:pt x="19453" y="13123"/>
                  <a:pt x="19561" y="13245"/>
                  <a:pt x="19655" y="13375"/>
                </a:cubicBezTo>
                <a:cubicBezTo>
                  <a:pt x="19749" y="13505"/>
                  <a:pt x="19834" y="13643"/>
                  <a:pt x="19910" y="13787"/>
                </a:cubicBezTo>
                <a:cubicBezTo>
                  <a:pt x="20095" y="13770"/>
                  <a:pt x="20281" y="13756"/>
                  <a:pt x="20465" y="13747"/>
                </a:cubicBezTo>
                <a:cubicBezTo>
                  <a:pt x="20651" y="13736"/>
                  <a:pt x="20830" y="13733"/>
                  <a:pt x="21002" y="13733"/>
                </a:cubicBezTo>
                <a:cubicBezTo>
                  <a:pt x="21061" y="13733"/>
                  <a:pt x="21129" y="13852"/>
                  <a:pt x="21204" y="14092"/>
                </a:cubicBezTo>
                <a:cubicBezTo>
                  <a:pt x="21279" y="14332"/>
                  <a:pt x="21345" y="14603"/>
                  <a:pt x="21402" y="14911"/>
                </a:cubicBezTo>
                <a:cubicBezTo>
                  <a:pt x="21458" y="15216"/>
                  <a:pt x="21505" y="15507"/>
                  <a:pt x="21543" y="15783"/>
                </a:cubicBezTo>
                <a:cubicBezTo>
                  <a:pt x="21581" y="16057"/>
                  <a:pt x="21599" y="16235"/>
                  <a:pt x="21599" y="16314"/>
                </a:cubicBezTo>
                <a:cubicBezTo>
                  <a:pt x="21599" y="16371"/>
                  <a:pt x="21548" y="16427"/>
                  <a:pt x="21447" y="16492"/>
                </a:cubicBezTo>
                <a:cubicBezTo>
                  <a:pt x="21345" y="16554"/>
                  <a:pt x="21235" y="16613"/>
                  <a:pt x="21115" y="16664"/>
                </a:cubicBezTo>
                <a:cubicBezTo>
                  <a:pt x="20995" y="16721"/>
                  <a:pt x="20872" y="16777"/>
                  <a:pt x="20747" y="16836"/>
                </a:cubicBezTo>
                <a:cubicBezTo>
                  <a:pt x="20623" y="16893"/>
                  <a:pt x="20540" y="16932"/>
                  <a:pt x="20496" y="16952"/>
                </a:cubicBezTo>
                <a:moveTo>
                  <a:pt x="20514" y="6070"/>
                </a:moveTo>
                <a:cubicBezTo>
                  <a:pt x="20416" y="6395"/>
                  <a:pt x="20300" y="6677"/>
                  <a:pt x="20164" y="6920"/>
                </a:cubicBezTo>
                <a:cubicBezTo>
                  <a:pt x="20180" y="6959"/>
                  <a:pt x="20211" y="7030"/>
                  <a:pt x="20256" y="7143"/>
                </a:cubicBezTo>
                <a:cubicBezTo>
                  <a:pt x="20300" y="7256"/>
                  <a:pt x="20352" y="7377"/>
                  <a:pt x="20409" y="7510"/>
                </a:cubicBezTo>
                <a:cubicBezTo>
                  <a:pt x="20463" y="7640"/>
                  <a:pt x="20510" y="7758"/>
                  <a:pt x="20550" y="7869"/>
                </a:cubicBezTo>
                <a:cubicBezTo>
                  <a:pt x="20585" y="7973"/>
                  <a:pt x="20604" y="8041"/>
                  <a:pt x="20604" y="8058"/>
                </a:cubicBezTo>
                <a:cubicBezTo>
                  <a:pt x="20604" y="8111"/>
                  <a:pt x="20519" y="8216"/>
                  <a:pt x="20352" y="8374"/>
                </a:cubicBezTo>
                <a:cubicBezTo>
                  <a:pt x="20183" y="8532"/>
                  <a:pt x="19994" y="8696"/>
                  <a:pt x="19787" y="8862"/>
                </a:cubicBezTo>
                <a:cubicBezTo>
                  <a:pt x="19580" y="9026"/>
                  <a:pt x="19387" y="9176"/>
                  <a:pt x="19208" y="9309"/>
                </a:cubicBezTo>
                <a:cubicBezTo>
                  <a:pt x="19027" y="9439"/>
                  <a:pt x="18930" y="9501"/>
                  <a:pt x="18914" y="9501"/>
                </a:cubicBezTo>
                <a:cubicBezTo>
                  <a:pt x="18886" y="9501"/>
                  <a:pt x="18832" y="9461"/>
                  <a:pt x="18756" y="9374"/>
                </a:cubicBezTo>
                <a:cubicBezTo>
                  <a:pt x="18683" y="9289"/>
                  <a:pt x="18601" y="9193"/>
                  <a:pt x="18514" y="9083"/>
                </a:cubicBezTo>
                <a:cubicBezTo>
                  <a:pt x="18429" y="8978"/>
                  <a:pt x="18351" y="8871"/>
                  <a:pt x="18283" y="8766"/>
                </a:cubicBezTo>
                <a:cubicBezTo>
                  <a:pt x="18215" y="8662"/>
                  <a:pt x="18168" y="8591"/>
                  <a:pt x="18137" y="8558"/>
                </a:cubicBezTo>
                <a:cubicBezTo>
                  <a:pt x="18031" y="8592"/>
                  <a:pt x="17925" y="8620"/>
                  <a:pt x="17815" y="8639"/>
                </a:cubicBezTo>
                <a:cubicBezTo>
                  <a:pt x="17706" y="8656"/>
                  <a:pt x="17596" y="8656"/>
                  <a:pt x="17483" y="8639"/>
                </a:cubicBezTo>
                <a:lnTo>
                  <a:pt x="17325" y="8639"/>
                </a:lnTo>
                <a:cubicBezTo>
                  <a:pt x="17297" y="8673"/>
                  <a:pt x="17250" y="8750"/>
                  <a:pt x="17191" y="8862"/>
                </a:cubicBezTo>
                <a:cubicBezTo>
                  <a:pt x="17130" y="8973"/>
                  <a:pt x="17066" y="9091"/>
                  <a:pt x="16993" y="9213"/>
                </a:cubicBezTo>
                <a:cubicBezTo>
                  <a:pt x="16923" y="9334"/>
                  <a:pt x="16852" y="9441"/>
                  <a:pt x="16784" y="9529"/>
                </a:cubicBezTo>
                <a:cubicBezTo>
                  <a:pt x="16718" y="9619"/>
                  <a:pt x="16668" y="9667"/>
                  <a:pt x="16638" y="9667"/>
                </a:cubicBezTo>
                <a:cubicBezTo>
                  <a:pt x="16610" y="9667"/>
                  <a:pt x="16494" y="9616"/>
                  <a:pt x="16301" y="9518"/>
                </a:cubicBezTo>
                <a:cubicBezTo>
                  <a:pt x="16106" y="9419"/>
                  <a:pt x="15901" y="9303"/>
                  <a:pt x="15687" y="9170"/>
                </a:cubicBezTo>
                <a:cubicBezTo>
                  <a:pt x="15473" y="9040"/>
                  <a:pt x="15277" y="8911"/>
                  <a:pt x="15101" y="8778"/>
                </a:cubicBezTo>
                <a:cubicBezTo>
                  <a:pt x="14924" y="8648"/>
                  <a:pt x="14835" y="8558"/>
                  <a:pt x="14835" y="8504"/>
                </a:cubicBezTo>
                <a:cubicBezTo>
                  <a:pt x="14835" y="8487"/>
                  <a:pt x="14847" y="8419"/>
                  <a:pt x="14868" y="8306"/>
                </a:cubicBezTo>
                <a:cubicBezTo>
                  <a:pt x="14891" y="8194"/>
                  <a:pt x="14922" y="8072"/>
                  <a:pt x="14960" y="7948"/>
                </a:cubicBezTo>
                <a:cubicBezTo>
                  <a:pt x="14997" y="7824"/>
                  <a:pt x="15030" y="7699"/>
                  <a:pt x="15061" y="7578"/>
                </a:cubicBezTo>
                <a:cubicBezTo>
                  <a:pt x="15091" y="7457"/>
                  <a:pt x="15113" y="7378"/>
                  <a:pt x="15129" y="7341"/>
                </a:cubicBezTo>
                <a:cubicBezTo>
                  <a:pt x="14957" y="7132"/>
                  <a:pt x="14814" y="6866"/>
                  <a:pt x="14701" y="6542"/>
                </a:cubicBezTo>
                <a:cubicBezTo>
                  <a:pt x="14303" y="6525"/>
                  <a:pt x="14021" y="6502"/>
                  <a:pt x="13856" y="6474"/>
                </a:cubicBezTo>
                <a:cubicBezTo>
                  <a:pt x="13691" y="6446"/>
                  <a:pt x="13580" y="6364"/>
                  <a:pt x="13529" y="6226"/>
                </a:cubicBezTo>
                <a:cubicBezTo>
                  <a:pt x="13477" y="6084"/>
                  <a:pt x="13458" y="5850"/>
                  <a:pt x="13472" y="5514"/>
                </a:cubicBezTo>
                <a:cubicBezTo>
                  <a:pt x="13489" y="5184"/>
                  <a:pt x="13472" y="4692"/>
                  <a:pt x="13427" y="4043"/>
                </a:cubicBezTo>
                <a:cubicBezTo>
                  <a:pt x="13427" y="3986"/>
                  <a:pt x="13475" y="3936"/>
                  <a:pt x="13569" y="3879"/>
                </a:cubicBezTo>
                <a:cubicBezTo>
                  <a:pt x="13663" y="3826"/>
                  <a:pt x="13773" y="3783"/>
                  <a:pt x="13901" y="3744"/>
                </a:cubicBezTo>
                <a:cubicBezTo>
                  <a:pt x="14028" y="3707"/>
                  <a:pt x="14155" y="3684"/>
                  <a:pt x="14279" y="3665"/>
                </a:cubicBezTo>
                <a:cubicBezTo>
                  <a:pt x="14402" y="3645"/>
                  <a:pt x="14487" y="3628"/>
                  <a:pt x="14531" y="3608"/>
                </a:cubicBezTo>
                <a:cubicBezTo>
                  <a:pt x="14607" y="3314"/>
                  <a:pt x="14722" y="3024"/>
                  <a:pt x="14880" y="2747"/>
                </a:cubicBezTo>
                <a:cubicBezTo>
                  <a:pt x="14866" y="2707"/>
                  <a:pt x="14835" y="2631"/>
                  <a:pt x="14790" y="2510"/>
                </a:cubicBezTo>
                <a:cubicBezTo>
                  <a:pt x="14746" y="2388"/>
                  <a:pt x="14698" y="2264"/>
                  <a:pt x="14649" y="2137"/>
                </a:cubicBezTo>
                <a:cubicBezTo>
                  <a:pt x="14602" y="2010"/>
                  <a:pt x="14557" y="1897"/>
                  <a:pt x="14522" y="1792"/>
                </a:cubicBezTo>
                <a:cubicBezTo>
                  <a:pt x="14482" y="1688"/>
                  <a:pt x="14465" y="1617"/>
                  <a:pt x="14465" y="1584"/>
                </a:cubicBezTo>
                <a:cubicBezTo>
                  <a:pt x="14465" y="1527"/>
                  <a:pt x="14545" y="1428"/>
                  <a:pt x="14705" y="1279"/>
                </a:cubicBezTo>
                <a:cubicBezTo>
                  <a:pt x="14868" y="1129"/>
                  <a:pt x="15051" y="971"/>
                  <a:pt x="15259" y="804"/>
                </a:cubicBezTo>
                <a:cubicBezTo>
                  <a:pt x="15463" y="641"/>
                  <a:pt x="15659" y="491"/>
                  <a:pt x="15840" y="367"/>
                </a:cubicBezTo>
                <a:cubicBezTo>
                  <a:pt x="16019" y="240"/>
                  <a:pt x="16125" y="177"/>
                  <a:pt x="16153" y="177"/>
                </a:cubicBezTo>
                <a:cubicBezTo>
                  <a:pt x="16184" y="177"/>
                  <a:pt x="16233" y="217"/>
                  <a:pt x="16301" y="296"/>
                </a:cubicBezTo>
                <a:cubicBezTo>
                  <a:pt x="16367" y="381"/>
                  <a:pt x="16445" y="477"/>
                  <a:pt x="16532" y="590"/>
                </a:cubicBezTo>
                <a:cubicBezTo>
                  <a:pt x="16619" y="700"/>
                  <a:pt x="16694" y="807"/>
                  <a:pt x="16763" y="906"/>
                </a:cubicBezTo>
                <a:cubicBezTo>
                  <a:pt x="16829" y="1005"/>
                  <a:pt x="16878" y="1072"/>
                  <a:pt x="16909" y="1109"/>
                </a:cubicBezTo>
                <a:cubicBezTo>
                  <a:pt x="17014" y="1072"/>
                  <a:pt x="17123" y="1047"/>
                  <a:pt x="17229" y="1027"/>
                </a:cubicBezTo>
                <a:cubicBezTo>
                  <a:pt x="17339" y="1007"/>
                  <a:pt x="17450" y="1007"/>
                  <a:pt x="17563" y="1027"/>
                </a:cubicBezTo>
                <a:lnTo>
                  <a:pt x="17721" y="1027"/>
                </a:lnTo>
                <a:cubicBezTo>
                  <a:pt x="17735" y="993"/>
                  <a:pt x="17777" y="917"/>
                  <a:pt x="17845" y="804"/>
                </a:cubicBezTo>
                <a:cubicBezTo>
                  <a:pt x="17911" y="691"/>
                  <a:pt x="17982" y="578"/>
                  <a:pt x="18052" y="460"/>
                </a:cubicBezTo>
                <a:cubicBezTo>
                  <a:pt x="18123" y="341"/>
                  <a:pt x="18189" y="237"/>
                  <a:pt x="18250" y="144"/>
                </a:cubicBezTo>
                <a:cubicBezTo>
                  <a:pt x="18309" y="50"/>
                  <a:pt x="18354" y="0"/>
                  <a:pt x="18384" y="0"/>
                </a:cubicBezTo>
                <a:cubicBezTo>
                  <a:pt x="18415" y="0"/>
                  <a:pt x="18528" y="53"/>
                  <a:pt x="18723" y="158"/>
                </a:cubicBezTo>
                <a:cubicBezTo>
                  <a:pt x="18919" y="259"/>
                  <a:pt x="19128" y="378"/>
                  <a:pt x="19349" y="508"/>
                </a:cubicBezTo>
                <a:cubicBezTo>
                  <a:pt x="19571" y="641"/>
                  <a:pt x="19771" y="765"/>
                  <a:pt x="19945" y="892"/>
                </a:cubicBezTo>
                <a:cubicBezTo>
                  <a:pt x="20121" y="1019"/>
                  <a:pt x="20211" y="1109"/>
                  <a:pt x="20211" y="1163"/>
                </a:cubicBezTo>
                <a:cubicBezTo>
                  <a:pt x="20211" y="1200"/>
                  <a:pt x="20197" y="1267"/>
                  <a:pt x="20164" y="1372"/>
                </a:cubicBezTo>
                <a:cubicBezTo>
                  <a:pt x="20136" y="1476"/>
                  <a:pt x="20105" y="1592"/>
                  <a:pt x="20074" y="1725"/>
                </a:cubicBezTo>
                <a:cubicBezTo>
                  <a:pt x="20046" y="1855"/>
                  <a:pt x="20013" y="1979"/>
                  <a:pt x="19980" y="2095"/>
                </a:cubicBezTo>
                <a:cubicBezTo>
                  <a:pt x="19945" y="2213"/>
                  <a:pt x="19921" y="2289"/>
                  <a:pt x="19907" y="2326"/>
                </a:cubicBezTo>
                <a:cubicBezTo>
                  <a:pt x="20058" y="2552"/>
                  <a:pt x="20204" y="2823"/>
                  <a:pt x="20345" y="3136"/>
                </a:cubicBezTo>
                <a:cubicBezTo>
                  <a:pt x="20729" y="3173"/>
                  <a:pt x="21006" y="3204"/>
                  <a:pt x="21181" y="3232"/>
                </a:cubicBezTo>
                <a:cubicBezTo>
                  <a:pt x="21352" y="3258"/>
                  <a:pt x="21461" y="3342"/>
                  <a:pt x="21505" y="3478"/>
                </a:cubicBezTo>
                <a:cubicBezTo>
                  <a:pt x="21550" y="3622"/>
                  <a:pt x="21571" y="3853"/>
                  <a:pt x="21562" y="4184"/>
                </a:cubicBezTo>
                <a:cubicBezTo>
                  <a:pt x="21555" y="4514"/>
                  <a:pt x="21567" y="4994"/>
                  <a:pt x="21597" y="5624"/>
                </a:cubicBezTo>
                <a:cubicBezTo>
                  <a:pt x="21597" y="5677"/>
                  <a:pt x="21550" y="5734"/>
                  <a:pt x="21456" y="5793"/>
                </a:cubicBezTo>
                <a:cubicBezTo>
                  <a:pt x="21362" y="5850"/>
                  <a:pt x="21254" y="5901"/>
                  <a:pt x="21136" y="5934"/>
                </a:cubicBezTo>
                <a:cubicBezTo>
                  <a:pt x="21013" y="5971"/>
                  <a:pt x="20893" y="5999"/>
                  <a:pt x="20769" y="6016"/>
                </a:cubicBezTo>
                <a:cubicBezTo>
                  <a:pt x="20646" y="6033"/>
                  <a:pt x="20559" y="6053"/>
                  <a:pt x="20514" y="6070"/>
                </a:cubicBezTo>
                <a:moveTo>
                  <a:pt x="15739" y="16167"/>
                </a:moveTo>
                <a:cubicBezTo>
                  <a:pt x="15739" y="16610"/>
                  <a:pt x="15868" y="16991"/>
                  <a:pt x="16129" y="17316"/>
                </a:cubicBezTo>
                <a:cubicBezTo>
                  <a:pt x="16388" y="17641"/>
                  <a:pt x="16704" y="17802"/>
                  <a:pt x="17080" y="17802"/>
                </a:cubicBezTo>
                <a:cubicBezTo>
                  <a:pt x="17448" y="17802"/>
                  <a:pt x="17765" y="17646"/>
                  <a:pt x="18034" y="17339"/>
                </a:cubicBezTo>
                <a:cubicBezTo>
                  <a:pt x="18300" y="17022"/>
                  <a:pt x="18434" y="16638"/>
                  <a:pt x="18434" y="16167"/>
                </a:cubicBezTo>
                <a:cubicBezTo>
                  <a:pt x="18434" y="15724"/>
                  <a:pt x="18302" y="15351"/>
                  <a:pt x="18043" y="15037"/>
                </a:cubicBezTo>
                <a:cubicBezTo>
                  <a:pt x="17784" y="14727"/>
                  <a:pt x="17464" y="14572"/>
                  <a:pt x="17080" y="14572"/>
                </a:cubicBezTo>
                <a:cubicBezTo>
                  <a:pt x="16713" y="14572"/>
                  <a:pt x="16395" y="14727"/>
                  <a:pt x="16134" y="15037"/>
                </a:cubicBezTo>
                <a:cubicBezTo>
                  <a:pt x="15868" y="15351"/>
                  <a:pt x="15739" y="15724"/>
                  <a:pt x="15739" y="16167"/>
                </a:cubicBezTo>
                <a:moveTo>
                  <a:pt x="16292" y="4825"/>
                </a:moveTo>
                <a:cubicBezTo>
                  <a:pt x="16292" y="5248"/>
                  <a:pt x="16410" y="5601"/>
                  <a:pt x="16647" y="5886"/>
                </a:cubicBezTo>
                <a:cubicBezTo>
                  <a:pt x="16883" y="6172"/>
                  <a:pt x="17172" y="6313"/>
                  <a:pt x="17509" y="6313"/>
                </a:cubicBezTo>
                <a:cubicBezTo>
                  <a:pt x="17862" y="6313"/>
                  <a:pt x="18158" y="6172"/>
                  <a:pt x="18398" y="5886"/>
                </a:cubicBezTo>
                <a:cubicBezTo>
                  <a:pt x="18639" y="5601"/>
                  <a:pt x="18759" y="5257"/>
                  <a:pt x="18759" y="4853"/>
                </a:cubicBezTo>
                <a:cubicBezTo>
                  <a:pt x="18759" y="4429"/>
                  <a:pt x="18641" y="4074"/>
                  <a:pt x="18403" y="3786"/>
                </a:cubicBezTo>
                <a:cubicBezTo>
                  <a:pt x="18168" y="3495"/>
                  <a:pt x="17876" y="3354"/>
                  <a:pt x="17530" y="3354"/>
                </a:cubicBezTo>
                <a:cubicBezTo>
                  <a:pt x="17177" y="3354"/>
                  <a:pt x="16883" y="3495"/>
                  <a:pt x="16647" y="3786"/>
                </a:cubicBezTo>
                <a:cubicBezTo>
                  <a:pt x="16407" y="4074"/>
                  <a:pt x="16292" y="4421"/>
                  <a:pt x="16292" y="4825"/>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67" name="AutoShape 71"/>
          <p:cNvSpPr/>
          <p:nvPr/>
        </p:nvSpPr>
        <p:spPr bwMode="auto">
          <a:xfrm>
            <a:off x="1528565" y="2206229"/>
            <a:ext cx="185786" cy="185142"/>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68" name="AutoShape 72"/>
          <p:cNvSpPr/>
          <p:nvPr/>
        </p:nvSpPr>
        <p:spPr bwMode="auto">
          <a:xfrm>
            <a:off x="1984098" y="2206229"/>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1529" y="0"/>
                  <a:pt x="12259" y="67"/>
                  <a:pt x="12986" y="200"/>
                </a:cubicBezTo>
                <a:cubicBezTo>
                  <a:pt x="13711" y="330"/>
                  <a:pt x="14426" y="533"/>
                  <a:pt x="15132" y="810"/>
                </a:cubicBezTo>
                <a:cubicBezTo>
                  <a:pt x="15928" y="1129"/>
                  <a:pt x="16716" y="1547"/>
                  <a:pt x="17497" y="2069"/>
                </a:cubicBezTo>
                <a:cubicBezTo>
                  <a:pt x="18279" y="2591"/>
                  <a:pt x="18973" y="3218"/>
                  <a:pt x="19583" y="3949"/>
                </a:cubicBezTo>
                <a:cubicBezTo>
                  <a:pt x="20190" y="4678"/>
                  <a:pt x="20679" y="5505"/>
                  <a:pt x="21046" y="6431"/>
                </a:cubicBezTo>
                <a:cubicBezTo>
                  <a:pt x="21414" y="7351"/>
                  <a:pt x="21599" y="8367"/>
                  <a:pt x="21599" y="9477"/>
                </a:cubicBezTo>
                <a:cubicBezTo>
                  <a:pt x="21599" y="10584"/>
                  <a:pt x="21414" y="11597"/>
                  <a:pt x="21046" y="12518"/>
                </a:cubicBezTo>
                <a:cubicBezTo>
                  <a:pt x="20679" y="13435"/>
                  <a:pt x="20190" y="14260"/>
                  <a:pt x="19583" y="14991"/>
                </a:cubicBezTo>
                <a:cubicBezTo>
                  <a:pt x="18973" y="15722"/>
                  <a:pt x="18281" y="16351"/>
                  <a:pt x="17502" y="16891"/>
                </a:cubicBezTo>
                <a:cubicBezTo>
                  <a:pt x="16725" y="17424"/>
                  <a:pt x="15935" y="17842"/>
                  <a:pt x="15132" y="18139"/>
                </a:cubicBezTo>
                <a:cubicBezTo>
                  <a:pt x="14426" y="18418"/>
                  <a:pt x="13713" y="18621"/>
                  <a:pt x="12991" y="18748"/>
                </a:cubicBezTo>
                <a:cubicBezTo>
                  <a:pt x="12270" y="18875"/>
                  <a:pt x="11536" y="18935"/>
                  <a:pt x="10792" y="18935"/>
                </a:cubicBezTo>
                <a:cubicBezTo>
                  <a:pt x="10103" y="18935"/>
                  <a:pt x="9427" y="18884"/>
                  <a:pt x="8766" y="18776"/>
                </a:cubicBezTo>
                <a:cubicBezTo>
                  <a:pt x="8074" y="19423"/>
                  <a:pt x="7340" y="19962"/>
                  <a:pt x="6563" y="20383"/>
                </a:cubicBezTo>
                <a:cubicBezTo>
                  <a:pt x="5784" y="20803"/>
                  <a:pt x="4977" y="21137"/>
                  <a:pt x="4135" y="21371"/>
                </a:cubicBezTo>
                <a:cubicBezTo>
                  <a:pt x="3932" y="21405"/>
                  <a:pt x="3723" y="21453"/>
                  <a:pt x="3511" y="21509"/>
                </a:cubicBezTo>
                <a:cubicBezTo>
                  <a:pt x="3297" y="21568"/>
                  <a:pt x="3094" y="21599"/>
                  <a:pt x="2906" y="21599"/>
                </a:cubicBezTo>
                <a:cubicBezTo>
                  <a:pt x="2788" y="21599"/>
                  <a:pt x="2685" y="21546"/>
                  <a:pt x="2598" y="21444"/>
                </a:cubicBezTo>
                <a:cubicBezTo>
                  <a:pt x="2511" y="21340"/>
                  <a:pt x="2468" y="21216"/>
                  <a:pt x="2468" y="21072"/>
                </a:cubicBezTo>
                <a:cubicBezTo>
                  <a:pt x="2468" y="20964"/>
                  <a:pt x="2499" y="20865"/>
                  <a:pt x="2562" y="20784"/>
                </a:cubicBezTo>
                <a:cubicBezTo>
                  <a:pt x="2628" y="20693"/>
                  <a:pt x="2689" y="20617"/>
                  <a:pt x="2748" y="20546"/>
                </a:cubicBezTo>
                <a:cubicBezTo>
                  <a:pt x="2984" y="20247"/>
                  <a:pt x="3181" y="19976"/>
                  <a:pt x="3346" y="19728"/>
                </a:cubicBezTo>
                <a:cubicBezTo>
                  <a:pt x="3511" y="19479"/>
                  <a:pt x="3652" y="19220"/>
                  <a:pt x="3770" y="18949"/>
                </a:cubicBezTo>
                <a:cubicBezTo>
                  <a:pt x="3885" y="18680"/>
                  <a:pt x="3979" y="18390"/>
                  <a:pt x="4050" y="18079"/>
                </a:cubicBezTo>
                <a:cubicBezTo>
                  <a:pt x="4123" y="17766"/>
                  <a:pt x="4189" y="17407"/>
                  <a:pt x="4247" y="17004"/>
                </a:cubicBezTo>
                <a:cubicBezTo>
                  <a:pt x="3661" y="16617"/>
                  <a:pt x="3115" y="16162"/>
                  <a:pt x="2609" y="15643"/>
                </a:cubicBezTo>
                <a:cubicBezTo>
                  <a:pt x="2101" y="15129"/>
                  <a:pt x="1652" y="14553"/>
                  <a:pt x="1256" y="13915"/>
                </a:cubicBezTo>
                <a:cubicBezTo>
                  <a:pt x="863" y="13280"/>
                  <a:pt x="555" y="12588"/>
                  <a:pt x="334" y="11843"/>
                </a:cubicBezTo>
                <a:cubicBezTo>
                  <a:pt x="110" y="11095"/>
                  <a:pt x="0" y="10307"/>
                  <a:pt x="0" y="9477"/>
                </a:cubicBezTo>
                <a:cubicBezTo>
                  <a:pt x="0" y="8367"/>
                  <a:pt x="185" y="7351"/>
                  <a:pt x="553" y="6431"/>
                </a:cubicBezTo>
                <a:cubicBezTo>
                  <a:pt x="920" y="5505"/>
                  <a:pt x="1409" y="4678"/>
                  <a:pt x="2016" y="3949"/>
                </a:cubicBezTo>
                <a:cubicBezTo>
                  <a:pt x="2626" y="3218"/>
                  <a:pt x="3318" y="2588"/>
                  <a:pt x="4097" y="2063"/>
                </a:cubicBezTo>
                <a:cubicBezTo>
                  <a:pt x="4874" y="1535"/>
                  <a:pt x="5660" y="1120"/>
                  <a:pt x="6457" y="810"/>
                </a:cubicBezTo>
                <a:cubicBezTo>
                  <a:pt x="7161" y="533"/>
                  <a:pt x="7879" y="330"/>
                  <a:pt x="8601" y="200"/>
                </a:cubicBezTo>
                <a:cubicBezTo>
                  <a:pt x="9326" y="67"/>
                  <a:pt x="10058" y="0"/>
                  <a:pt x="10792" y="0"/>
                </a:cubicBezTo>
                <a:moveTo>
                  <a:pt x="14264" y="2746"/>
                </a:moveTo>
                <a:cubicBezTo>
                  <a:pt x="13122" y="2357"/>
                  <a:pt x="11964" y="2165"/>
                  <a:pt x="10792" y="2165"/>
                </a:cubicBezTo>
                <a:cubicBezTo>
                  <a:pt x="9606" y="2165"/>
                  <a:pt x="8453" y="2357"/>
                  <a:pt x="7335" y="2746"/>
                </a:cubicBezTo>
                <a:cubicBezTo>
                  <a:pt x="6704" y="2972"/>
                  <a:pt x="6062" y="3280"/>
                  <a:pt x="5408" y="3678"/>
                </a:cubicBezTo>
                <a:cubicBezTo>
                  <a:pt x="4753" y="4076"/>
                  <a:pt x="4160" y="4562"/>
                  <a:pt x="3624" y="5132"/>
                </a:cubicBezTo>
                <a:cubicBezTo>
                  <a:pt x="3085" y="5702"/>
                  <a:pt x="2647" y="6346"/>
                  <a:pt x="2311" y="7063"/>
                </a:cubicBezTo>
                <a:cubicBezTo>
                  <a:pt x="1972" y="7780"/>
                  <a:pt x="1805" y="8582"/>
                  <a:pt x="1805" y="9477"/>
                </a:cubicBezTo>
                <a:cubicBezTo>
                  <a:pt x="1805" y="10124"/>
                  <a:pt x="1894" y="10725"/>
                  <a:pt x="2080" y="11275"/>
                </a:cubicBezTo>
                <a:cubicBezTo>
                  <a:pt x="2264" y="11823"/>
                  <a:pt x="2508" y="12334"/>
                  <a:pt x="2817" y="12806"/>
                </a:cubicBezTo>
                <a:cubicBezTo>
                  <a:pt x="3125" y="13280"/>
                  <a:pt x="3478" y="13712"/>
                  <a:pt x="3876" y="14099"/>
                </a:cubicBezTo>
                <a:cubicBezTo>
                  <a:pt x="4273" y="14485"/>
                  <a:pt x="4692" y="14821"/>
                  <a:pt x="5128" y="15112"/>
                </a:cubicBezTo>
                <a:cubicBezTo>
                  <a:pt x="5330" y="15239"/>
                  <a:pt x="5521" y="15363"/>
                  <a:pt x="5702" y="15485"/>
                </a:cubicBezTo>
                <a:cubicBezTo>
                  <a:pt x="5881" y="15606"/>
                  <a:pt x="6067" y="15733"/>
                  <a:pt x="6253" y="15869"/>
                </a:cubicBezTo>
                <a:cubicBezTo>
                  <a:pt x="6177" y="16292"/>
                  <a:pt x="6114" y="16716"/>
                  <a:pt x="6057" y="17139"/>
                </a:cubicBezTo>
                <a:cubicBezTo>
                  <a:pt x="6001" y="17563"/>
                  <a:pt x="5928" y="17986"/>
                  <a:pt x="5836" y="18410"/>
                </a:cubicBezTo>
                <a:cubicBezTo>
                  <a:pt x="6279" y="18147"/>
                  <a:pt x="6697" y="17859"/>
                  <a:pt x="7093" y="17537"/>
                </a:cubicBezTo>
                <a:cubicBezTo>
                  <a:pt x="7488" y="17218"/>
                  <a:pt x="7884" y="16874"/>
                  <a:pt x="8281" y="16504"/>
                </a:cubicBezTo>
                <a:cubicBezTo>
                  <a:pt x="8693" y="16575"/>
                  <a:pt x="9110" y="16639"/>
                  <a:pt x="9526" y="16690"/>
                </a:cubicBezTo>
                <a:cubicBezTo>
                  <a:pt x="9943" y="16747"/>
                  <a:pt x="10366" y="16775"/>
                  <a:pt x="10792" y="16775"/>
                </a:cubicBezTo>
                <a:cubicBezTo>
                  <a:pt x="11964" y="16775"/>
                  <a:pt x="13122" y="16580"/>
                  <a:pt x="14264" y="16193"/>
                </a:cubicBezTo>
                <a:cubicBezTo>
                  <a:pt x="14894" y="15971"/>
                  <a:pt x="15537" y="15660"/>
                  <a:pt x="16191" y="15270"/>
                </a:cubicBezTo>
                <a:cubicBezTo>
                  <a:pt x="16843" y="14875"/>
                  <a:pt x="17439" y="14392"/>
                  <a:pt x="17978" y="13822"/>
                </a:cubicBezTo>
                <a:cubicBezTo>
                  <a:pt x="18514" y="13252"/>
                  <a:pt x="18952" y="12602"/>
                  <a:pt x="19288" y="11882"/>
                </a:cubicBezTo>
                <a:cubicBezTo>
                  <a:pt x="19627" y="11160"/>
                  <a:pt x="19797" y="10358"/>
                  <a:pt x="19797" y="9477"/>
                </a:cubicBezTo>
                <a:cubicBezTo>
                  <a:pt x="19797" y="8590"/>
                  <a:pt x="19627" y="7792"/>
                  <a:pt x="19288" y="7069"/>
                </a:cubicBezTo>
                <a:cubicBezTo>
                  <a:pt x="18952" y="6349"/>
                  <a:pt x="18514" y="5702"/>
                  <a:pt x="17978" y="5129"/>
                </a:cubicBezTo>
                <a:cubicBezTo>
                  <a:pt x="17439" y="4559"/>
                  <a:pt x="16843" y="4073"/>
                  <a:pt x="16191" y="3675"/>
                </a:cubicBezTo>
                <a:cubicBezTo>
                  <a:pt x="15537" y="3280"/>
                  <a:pt x="14895" y="2972"/>
                  <a:pt x="14264" y="2746"/>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69" name="AutoShape 73"/>
          <p:cNvSpPr/>
          <p:nvPr/>
        </p:nvSpPr>
        <p:spPr bwMode="auto">
          <a:xfrm>
            <a:off x="7056291" y="2208014"/>
            <a:ext cx="184595" cy="185142"/>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599" y="11736"/>
                </a:moveTo>
                <a:cubicBezTo>
                  <a:pt x="21599"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599"/>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599" y="10737"/>
                  <a:pt x="21599" y="11736"/>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70" name="AutoShape 74"/>
          <p:cNvSpPr/>
          <p:nvPr/>
        </p:nvSpPr>
        <p:spPr bwMode="auto">
          <a:xfrm>
            <a:off x="7498723" y="2208014"/>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8765" y="0"/>
                </a:moveTo>
                <a:cubicBezTo>
                  <a:pt x="9365" y="0"/>
                  <a:pt x="9963" y="50"/>
                  <a:pt x="10556" y="155"/>
                </a:cubicBezTo>
                <a:cubicBezTo>
                  <a:pt x="11151" y="259"/>
                  <a:pt x="11733" y="417"/>
                  <a:pt x="12302" y="632"/>
                </a:cubicBezTo>
                <a:cubicBezTo>
                  <a:pt x="12950" y="897"/>
                  <a:pt x="13587" y="1239"/>
                  <a:pt x="14218" y="1663"/>
                </a:cubicBezTo>
                <a:cubicBezTo>
                  <a:pt x="14849" y="2086"/>
                  <a:pt x="15412" y="2597"/>
                  <a:pt x="15904" y="3199"/>
                </a:cubicBezTo>
                <a:cubicBezTo>
                  <a:pt x="16395" y="3797"/>
                  <a:pt x="16791" y="4475"/>
                  <a:pt x="17087" y="5229"/>
                </a:cubicBezTo>
                <a:cubicBezTo>
                  <a:pt x="17382" y="5988"/>
                  <a:pt x="17530" y="6813"/>
                  <a:pt x="17530" y="7702"/>
                </a:cubicBezTo>
                <a:cubicBezTo>
                  <a:pt x="17530" y="8586"/>
                  <a:pt x="17382" y="9407"/>
                  <a:pt x="17087" y="10161"/>
                </a:cubicBezTo>
                <a:cubicBezTo>
                  <a:pt x="16791" y="10921"/>
                  <a:pt x="16395" y="11596"/>
                  <a:pt x="15904" y="12186"/>
                </a:cubicBezTo>
                <a:cubicBezTo>
                  <a:pt x="15412" y="12776"/>
                  <a:pt x="14849" y="13287"/>
                  <a:pt x="14218" y="13719"/>
                </a:cubicBezTo>
                <a:cubicBezTo>
                  <a:pt x="13587" y="14151"/>
                  <a:pt x="12950" y="14498"/>
                  <a:pt x="12302" y="14758"/>
                </a:cubicBezTo>
                <a:cubicBezTo>
                  <a:pt x="11147" y="15184"/>
                  <a:pt x="9967" y="15396"/>
                  <a:pt x="8765" y="15396"/>
                </a:cubicBezTo>
                <a:cubicBezTo>
                  <a:pt x="8487" y="15396"/>
                  <a:pt x="8214" y="15382"/>
                  <a:pt x="7948" y="15354"/>
                </a:cubicBezTo>
                <a:cubicBezTo>
                  <a:pt x="7682" y="15328"/>
                  <a:pt x="7409" y="15297"/>
                  <a:pt x="7131" y="15258"/>
                </a:cubicBezTo>
                <a:cubicBezTo>
                  <a:pt x="6006" y="16294"/>
                  <a:pt x="4742" y="16994"/>
                  <a:pt x="3346" y="17353"/>
                </a:cubicBezTo>
                <a:cubicBezTo>
                  <a:pt x="3196" y="17392"/>
                  <a:pt x="3033" y="17435"/>
                  <a:pt x="2862" y="17483"/>
                </a:cubicBezTo>
                <a:cubicBezTo>
                  <a:pt x="2687" y="17534"/>
                  <a:pt x="2520" y="17559"/>
                  <a:pt x="2353" y="17559"/>
                </a:cubicBezTo>
                <a:cubicBezTo>
                  <a:pt x="2264" y="17559"/>
                  <a:pt x="2181" y="17514"/>
                  <a:pt x="2111" y="17432"/>
                </a:cubicBezTo>
                <a:cubicBezTo>
                  <a:pt x="2040" y="17342"/>
                  <a:pt x="2005" y="17237"/>
                  <a:pt x="2005" y="17110"/>
                </a:cubicBezTo>
                <a:cubicBezTo>
                  <a:pt x="2005" y="17022"/>
                  <a:pt x="2033" y="16943"/>
                  <a:pt x="2090" y="16873"/>
                </a:cubicBezTo>
                <a:cubicBezTo>
                  <a:pt x="2146" y="16808"/>
                  <a:pt x="2196" y="16746"/>
                  <a:pt x="2240" y="16692"/>
                </a:cubicBezTo>
                <a:cubicBezTo>
                  <a:pt x="2624" y="16235"/>
                  <a:pt x="2897" y="15803"/>
                  <a:pt x="3059" y="15396"/>
                </a:cubicBezTo>
                <a:cubicBezTo>
                  <a:pt x="3219" y="14987"/>
                  <a:pt x="3354" y="14464"/>
                  <a:pt x="3457" y="13812"/>
                </a:cubicBezTo>
                <a:cubicBezTo>
                  <a:pt x="2984" y="13499"/>
                  <a:pt x="2539" y="13129"/>
                  <a:pt x="2123" y="12705"/>
                </a:cubicBezTo>
                <a:cubicBezTo>
                  <a:pt x="1706" y="12279"/>
                  <a:pt x="1341" y="11810"/>
                  <a:pt x="1023" y="11299"/>
                </a:cubicBezTo>
                <a:cubicBezTo>
                  <a:pt x="710" y="10785"/>
                  <a:pt x="458" y="10229"/>
                  <a:pt x="275" y="9622"/>
                </a:cubicBezTo>
                <a:cubicBezTo>
                  <a:pt x="91" y="9021"/>
                  <a:pt x="0" y="8382"/>
                  <a:pt x="0" y="7702"/>
                </a:cubicBezTo>
                <a:cubicBezTo>
                  <a:pt x="0" y="6821"/>
                  <a:pt x="150" y="5999"/>
                  <a:pt x="449" y="5237"/>
                </a:cubicBezTo>
                <a:cubicBezTo>
                  <a:pt x="750" y="4478"/>
                  <a:pt x="1150" y="3797"/>
                  <a:pt x="1649" y="3199"/>
                </a:cubicBezTo>
                <a:cubicBezTo>
                  <a:pt x="2148" y="2597"/>
                  <a:pt x="2716" y="2086"/>
                  <a:pt x="3346" y="1663"/>
                </a:cubicBezTo>
                <a:cubicBezTo>
                  <a:pt x="3977" y="1239"/>
                  <a:pt x="4615" y="897"/>
                  <a:pt x="5260" y="632"/>
                </a:cubicBezTo>
                <a:cubicBezTo>
                  <a:pt x="5832" y="409"/>
                  <a:pt x="6411" y="248"/>
                  <a:pt x="7002" y="149"/>
                </a:cubicBezTo>
                <a:cubicBezTo>
                  <a:pt x="7590" y="48"/>
                  <a:pt x="8179" y="0"/>
                  <a:pt x="8765" y="0"/>
                </a:cubicBezTo>
                <a:moveTo>
                  <a:pt x="8765" y="2160"/>
                </a:moveTo>
                <a:cubicBezTo>
                  <a:pt x="8268" y="2160"/>
                  <a:pt x="7774" y="2202"/>
                  <a:pt x="7277" y="2281"/>
                </a:cubicBezTo>
                <a:cubicBezTo>
                  <a:pt x="6783" y="2366"/>
                  <a:pt x="6286" y="2510"/>
                  <a:pt x="5790" y="2719"/>
                </a:cubicBezTo>
                <a:cubicBezTo>
                  <a:pt x="5347" y="2877"/>
                  <a:pt x="4886" y="3111"/>
                  <a:pt x="4410" y="3419"/>
                </a:cubicBezTo>
                <a:cubicBezTo>
                  <a:pt x="3933" y="3727"/>
                  <a:pt x="3502" y="4085"/>
                  <a:pt x="3113" y="4500"/>
                </a:cubicBezTo>
                <a:cubicBezTo>
                  <a:pt x="2727" y="4915"/>
                  <a:pt x="2412" y="5390"/>
                  <a:pt x="2167" y="5926"/>
                </a:cubicBezTo>
                <a:cubicBezTo>
                  <a:pt x="1925" y="6463"/>
                  <a:pt x="1802" y="7056"/>
                  <a:pt x="1802" y="7702"/>
                </a:cubicBezTo>
                <a:cubicBezTo>
                  <a:pt x="1802" y="8355"/>
                  <a:pt x="1915" y="8925"/>
                  <a:pt x="2146" y="9422"/>
                </a:cubicBezTo>
                <a:cubicBezTo>
                  <a:pt x="2374" y="9919"/>
                  <a:pt x="2666" y="10362"/>
                  <a:pt x="3017" y="10758"/>
                </a:cubicBezTo>
                <a:cubicBezTo>
                  <a:pt x="3372" y="11156"/>
                  <a:pt x="3763" y="11509"/>
                  <a:pt x="4196" y="11811"/>
                </a:cubicBezTo>
                <a:cubicBezTo>
                  <a:pt x="4629" y="12121"/>
                  <a:pt x="5051" y="12406"/>
                  <a:pt x="5465" y="12678"/>
                </a:cubicBezTo>
                <a:lnTo>
                  <a:pt x="5239" y="14177"/>
                </a:lnTo>
                <a:cubicBezTo>
                  <a:pt x="5486" y="14019"/>
                  <a:pt x="5724" y="13827"/>
                  <a:pt x="5954" y="13609"/>
                </a:cubicBezTo>
                <a:cubicBezTo>
                  <a:pt x="6183" y="13395"/>
                  <a:pt x="6406" y="13189"/>
                  <a:pt x="6625" y="12988"/>
                </a:cubicBezTo>
                <a:cubicBezTo>
                  <a:pt x="6978" y="13042"/>
                  <a:pt x="7334" y="13098"/>
                  <a:pt x="7694" y="13152"/>
                </a:cubicBezTo>
                <a:cubicBezTo>
                  <a:pt x="8056" y="13208"/>
                  <a:pt x="8412" y="13231"/>
                  <a:pt x="8765" y="13231"/>
                </a:cubicBezTo>
                <a:cubicBezTo>
                  <a:pt x="9779" y="13231"/>
                  <a:pt x="10770" y="13048"/>
                  <a:pt x="11740" y="12678"/>
                </a:cubicBezTo>
                <a:cubicBezTo>
                  <a:pt x="12196" y="12517"/>
                  <a:pt x="12665" y="12280"/>
                  <a:pt x="13138" y="11978"/>
                </a:cubicBezTo>
                <a:cubicBezTo>
                  <a:pt x="13609" y="11670"/>
                  <a:pt x="14039" y="11306"/>
                  <a:pt x="14421" y="10879"/>
                </a:cubicBezTo>
                <a:cubicBezTo>
                  <a:pt x="14804" y="10459"/>
                  <a:pt x="15120" y="9981"/>
                  <a:pt x="15369" y="9453"/>
                </a:cubicBezTo>
                <a:cubicBezTo>
                  <a:pt x="15616" y="8928"/>
                  <a:pt x="15739" y="8344"/>
                  <a:pt x="15739" y="7703"/>
                </a:cubicBezTo>
                <a:cubicBezTo>
                  <a:pt x="15739" y="7056"/>
                  <a:pt x="15616" y="6463"/>
                  <a:pt x="15369" y="5927"/>
                </a:cubicBezTo>
                <a:cubicBezTo>
                  <a:pt x="15120" y="5390"/>
                  <a:pt x="14804" y="4916"/>
                  <a:pt x="14421" y="4501"/>
                </a:cubicBezTo>
                <a:cubicBezTo>
                  <a:pt x="14039" y="4086"/>
                  <a:pt x="13611" y="3727"/>
                  <a:pt x="13143" y="3419"/>
                </a:cubicBezTo>
                <a:cubicBezTo>
                  <a:pt x="12674" y="3112"/>
                  <a:pt x="12206" y="2877"/>
                  <a:pt x="11740" y="2719"/>
                </a:cubicBezTo>
                <a:cubicBezTo>
                  <a:pt x="11267" y="2510"/>
                  <a:pt x="10779" y="2366"/>
                  <a:pt x="10281" y="2281"/>
                </a:cubicBezTo>
                <a:cubicBezTo>
                  <a:pt x="9782" y="2202"/>
                  <a:pt x="9278" y="2160"/>
                  <a:pt x="8765" y="2160"/>
                </a:cubicBezTo>
                <a:moveTo>
                  <a:pt x="21599" y="11746"/>
                </a:moveTo>
                <a:cubicBezTo>
                  <a:pt x="21599" y="12429"/>
                  <a:pt x="21505" y="13075"/>
                  <a:pt x="21322" y="13671"/>
                </a:cubicBezTo>
                <a:cubicBezTo>
                  <a:pt x="21138" y="14273"/>
                  <a:pt x="20889" y="14829"/>
                  <a:pt x="20573" y="15340"/>
                </a:cubicBezTo>
                <a:cubicBezTo>
                  <a:pt x="20258" y="15854"/>
                  <a:pt x="19891" y="16323"/>
                  <a:pt x="19474" y="16746"/>
                </a:cubicBezTo>
                <a:cubicBezTo>
                  <a:pt x="19057" y="17172"/>
                  <a:pt x="18613" y="17542"/>
                  <a:pt x="18140" y="17856"/>
                </a:cubicBezTo>
                <a:cubicBezTo>
                  <a:pt x="18245" y="18505"/>
                  <a:pt x="18377" y="19030"/>
                  <a:pt x="18540" y="19440"/>
                </a:cubicBezTo>
                <a:cubicBezTo>
                  <a:pt x="18702" y="19841"/>
                  <a:pt x="18973" y="20275"/>
                  <a:pt x="19356" y="20736"/>
                </a:cubicBezTo>
                <a:cubicBezTo>
                  <a:pt x="19401" y="20789"/>
                  <a:pt x="19453" y="20857"/>
                  <a:pt x="19509" y="20930"/>
                </a:cubicBezTo>
                <a:cubicBezTo>
                  <a:pt x="19566" y="21007"/>
                  <a:pt x="19592" y="21091"/>
                  <a:pt x="19592" y="21182"/>
                </a:cubicBezTo>
                <a:cubicBezTo>
                  <a:pt x="19592" y="21326"/>
                  <a:pt x="19554" y="21430"/>
                  <a:pt x="19474" y="21498"/>
                </a:cubicBezTo>
                <a:cubicBezTo>
                  <a:pt x="19396" y="21568"/>
                  <a:pt x="19305" y="21599"/>
                  <a:pt x="19199" y="21599"/>
                </a:cubicBezTo>
                <a:cubicBezTo>
                  <a:pt x="19048" y="21599"/>
                  <a:pt x="18888" y="21571"/>
                  <a:pt x="18714" y="21526"/>
                </a:cubicBezTo>
                <a:cubicBezTo>
                  <a:pt x="18542" y="21472"/>
                  <a:pt x="18387" y="21433"/>
                  <a:pt x="18253" y="21396"/>
                </a:cubicBezTo>
                <a:cubicBezTo>
                  <a:pt x="16854" y="21026"/>
                  <a:pt x="15593" y="20329"/>
                  <a:pt x="14468" y="19301"/>
                </a:cubicBezTo>
                <a:cubicBezTo>
                  <a:pt x="14190" y="19338"/>
                  <a:pt x="13917" y="19369"/>
                  <a:pt x="13651" y="19394"/>
                </a:cubicBezTo>
                <a:cubicBezTo>
                  <a:pt x="13383" y="19423"/>
                  <a:pt x="13112" y="19439"/>
                  <a:pt x="12832" y="19439"/>
                </a:cubicBezTo>
                <a:cubicBezTo>
                  <a:pt x="11865" y="19439"/>
                  <a:pt x="10909" y="19293"/>
                  <a:pt x="9972" y="19002"/>
                </a:cubicBezTo>
                <a:cubicBezTo>
                  <a:pt x="9031" y="18717"/>
                  <a:pt x="8146" y="18279"/>
                  <a:pt x="7312" y="17692"/>
                </a:cubicBezTo>
                <a:lnTo>
                  <a:pt x="7616" y="17474"/>
                </a:lnTo>
                <a:cubicBezTo>
                  <a:pt x="8000" y="17531"/>
                  <a:pt x="8381" y="17559"/>
                  <a:pt x="8765" y="17559"/>
                </a:cubicBezTo>
                <a:cubicBezTo>
                  <a:pt x="10245" y="17559"/>
                  <a:pt x="11676" y="17279"/>
                  <a:pt x="13058" y="16720"/>
                </a:cubicBezTo>
                <a:cubicBezTo>
                  <a:pt x="13891" y="16387"/>
                  <a:pt x="14684" y="15935"/>
                  <a:pt x="15435" y="15374"/>
                </a:cubicBezTo>
                <a:cubicBezTo>
                  <a:pt x="16186" y="14812"/>
                  <a:pt x="16852" y="14148"/>
                  <a:pt x="17431" y="13380"/>
                </a:cubicBezTo>
                <a:cubicBezTo>
                  <a:pt x="18008" y="12618"/>
                  <a:pt x="18469" y="11759"/>
                  <a:pt x="18815" y="10814"/>
                </a:cubicBezTo>
                <a:cubicBezTo>
                  <a:pt x="19161" y="9865"/>
                  <a:pt x="19335" y="8831"/>
                  <a:pt x="19335" y="7702"/>
                </a:cubicBezTo>
                <a:cubicBezTo>
                  <a:pt x="19335" y="7332"/>
                  <a:pt x="19312" y="6957"/>
                  <a:pt x="19267" y="6567"/>
                </a:cubicBezTo>
                <a:cubicBezTo>
                  <a:pt x="19943" y="7216"/>
                  <a:pt x="20500" y="7979"/>
                  <a:pt x="20940" y="8854"/>
                </a:cubicBezTo>
                <a:cubicBezTo>
                  <a:pt x="21378" y="9727"/>
                  <a:pt x="21599" y="10692"/>
                  <a:pt x="21599" y="11746"/>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71" name="AutoShape 75"/>
          <p:cNvSpPr/>
          <p:nvPr/>
        </p:nvSpPr>
        <p:spPr bwMode="auto">
          <a:xfrm>
            <a:off x="7956042" y="2208014"/>
            <a:ext cx="185190"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5" y="0"/>
                </a:moveTo>
                <a:cubicBezTo>
                  <a:pt x="20300" y="0"/>
                  <a:pt x="20721" y="211"/>
                  <a:pt x="21073" y="631"/>
                </a:cubicBezTo>
                <a:cubicBezTo>
                  <a:pt x="21423" y="1054"/>
                  <a:pt x="21599" y="1565"/>
                  <a:pt x="21599" y="2165"/>
                </a:cubicBezTo>
                <a:lnTo>
                  <a:pt x="21599" y="19432"/>
                </a:lnTo>
                <a:cubicBezTo>
                  <a:pt x="21599" y="20022"/>
                  <a:pt x="21423" y="20533"/>
                  <a:pt x="21073" y="20956"/>
                </a:cubicBezTo>
                <a:cubicBezTo>
                  <a:pt x="20721" y="21385"/>
                  <a:pt x="20300" y="21599"/>
                  <a:pt x="19805" y="21599"/>
                </a:cubicBezTo>
                <a:lnTo>
                  <a:pt x="1804" y="21599"/>
                </a:lnTo>
                <a:cubicBezTo>
                  <a:pt x="1312" y="21599"/>
                  <a:pt x="888" y="21388"/>
                  <a:pt x="533" y="20965"/>
                </a:cubicBezTo>
                <a:cubicBezTo>
                  <a:pt x="176" y="20545"/>
                  <a:pt x="0" y="20034"/>
                  <a:pt x="0" y="19432"/>
                </a:cubicBezTo>
                <a:lnTo>
                  <a:pt x="0" y="2165"/>
                </a:lnTo>
                <a:cubicBezTo>
                  <a:pt x="0" y="1574"/>
                  <a:pt x="176" y="1066"/>
                  <a:pt x="526" y="637"/>
                </a:cubicBezTo>
                <a:cubicBezTo>
                  <a:pt x="878" y="211"/>
                  <a:pt x="1304" y="0"/>
                  <a:pt x="1804" y="0"/>
                </a:cubicBezTo>
                <a:lnTo>
                  <a:pt x="19805" y="0"/>
                </a:lnTo>
                <a:close/>
                <a:moveTo>
                  <a:pt x="19805" y="2165"/>
                </a:moveTo>
                <a:lnTo>
                  <a:pt x="1804" y="2165"/>
                </a:lnTo>
                <a:lnTo>
                  <a:pt x="1804" y="5930"/>
                </a:lnTo>
                <a:lnTo>
                  <a:pt x="19805" y="5930"/>
                </a:lnTo>
                <a:lnTo>
                  <a:pt x="19805" y="2165"/>
                </a:lnTo>
                <a:close/>
                <a:moveTo>
                  <a:pt x="19805" y="11347"/>
                </a:moveTo>
                <a:lnTo>
                  <a:pt x="1804" y="11347"/>
                </a:lnTo>
                <a:lnTo>
                  <a:pt x="1804" y="19432"/>
                </a:lnTo>
                <a:lnTo>
                  <a:pt x="19805" y="19432"/>
                </a:lnTo>
                <a:lnTo>
                  <a:pt x="19805" y="11347"/>
                </a:lnTo>
                <a:close/>
                <a:moveTo>
                  <a:pt x="6646" y="18083"/>
                </a:moveTo>
                <a:lnTo>
                  <a:pt x="3047" y="18083"/>
                </a:lnTo>
                <a:lnTo>
                  <a:pt x="3047" y="16465"/>
                </a:lnTo>
                <a:lnTo>
                  <a:pt x="6646" y="16465"/>
                </a:lnTo>
                <a:lnTo>
                  <a:pt x="6646" y="18083"/>
                </a:lnTo>
                <a:close/>
                <a:moveTo>
                  <a:pt x="13149" y="18083"/>
                </a:moveTo>
                <a:lnTo>
                  <a:pt x="7922" y="18083"/>
                </a:lnTo>
                <a:lnTo>
                  <a:pt x="7922" y="16465"/>
                </a:lnTo>
                <a:lnTo>
                  <a:pt x="13149" y="16465"/>
                </a:lnTo>
                <a:lnTo>
                  <a:pt x="13149" y="18083"/>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72" name="AutoShape 76"/>
          <p:cNvSpPr/>
          <p:nvPr/>
        </p:nvSpPr>
        <p:spPr bwMode="auto">
          <a:xfrm>
            <a:off x="8382992" y="2208014"/>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2292" y="0"/>
                  <a:pt x="13696" y="342"/>
                  <a:pt x="15004" y="1019"/>
                </a:cubicBezTo>
                <a:cubicBezTo>
                  <a:pt x="16315" y="1698"/>
                  <a:pt x="17460" y="2628"/>
                  <a:pt x="18441" y="3806"/>
                </a:cubicBezTo>
                <a:cubicBezTo>
                  <a:pt x="19420" y="4981"/>
                  <a:pt x="20193" y="6354"/>
                  <a:pt x="20755" y="7923"/>
                </a:cubicBezTo>
                <a:cubicBezTo>
                  <a:pt x="21319" y="9498"/>
                  <a:pt x="21599" y="11174"/>
                  <a:pt x="21599" y="12956"/>
                </a:cubicBezTo>
                <a:cubicBezTo>
                  <a:pt x="21599" y="13673"/>
                  <a:pt x="21544" y="14402"/>
                  <a:pt x="21434" y="15147"/>
                </a:cubicBezTo>
                <a:cubicBezTo>
                  <a:pt x="21321" y="15893"/>
                  <a:pt x="21160" y="16624"/>
                  <a:pt x="20952" y="17338"/>
                </a:cubicBezTo>
                <a:cubicBezTo>
                  <a:pt x="20740" y="18058"/>
                  <a:pt x="20476" y="18743"/>
                  <a:pt x="20162" y="19403"/>
                </a:cubicBezTo>
                <a:cubicBezTo>
                  <a:pt x="19850" y="20056"/>
                  <a:pt x="19497" y="20655"/>
                  <a:pt x="19106" y="21199"/>
                </a:cubicBezTo>
                <a:cubicBezTo>
                  <a:pt x="18931" y="21467"/>
                  <a:pt x="18703" y="21599"/>
                  <a:pt x="18429" y="21599"/>
                </a:cubicBezTo>
                <a:lnTo>
                  <a:pt x="3170" y="21599"/>
                </a:lnTo>
                <a:cubicBezTo>
                  <a:pt x="2887" y="21599"/>
                  <a:pt x="2661" y="21467"/>
                  <a:pt x="2493" y="21199"/>
                </a:cubicBezTo>
                <a:cubicBezTo>
                  <a:pt x="2088" y="20655"/>
                  <a:pt x="1730" y="20056"/>
                  <a:pt x="1425" y="19403"/>
                </a:cubicBezTo>
                <a:cubicBezTo>
                  <a:pt x="1118" y="18743"/>
                  <a:pt x="859" y="18058"/>
                  <a:pt x="650" y="17338"/>
                </a:cubicBezTo>
                <a:cubicBezTo>
                  <a:pt x="439" y="16624"/>
                  <a:pt x="278" y="15893"/>
                  <a:pt x="165" y="15147"/>
                </a:cubicBezTo>
                <a:cubicBezTo>
                  <a:pt x="55" y="14402"/>
                  <a:pt x="0" y="13673"/>
                  <a:pt x="0" y="12956"/>
                </a:cubicBezTo>
                <a:cubicBezTo>
                  <a:pt x="0" y="11162"/>
                  <a:pt x="280" y="9487"/>
                  <a:pt x="844" y="7917"/>
                </a:cubicBezTo>
                <a:cubicBezTo>
                  <a:pt x="1406" y="6354"/>
                  <a:pt x="2179" y="4981"/>
                  <a:pt x="3158" y="3806"/>
                </a:cubicBezTo>
                <a:cubicBezTo>
                  <a:pt x="4140" y="2628"/>
                  <a:pt x="5284" y="1698"/>
                  <a:pt x="6595" y="1019"/>
                </a:cubicBezTo>
                <a:cubicBezTo>
                  <a:pt x="7903" y="342"/>
                  <a:pt x="9304" y="0"/>
                  <a:pt x="10800" y="0"/>
                </a:cubicBezTo>
                <a:moveTo>
                  <a:pt x="3148" y="14571"/>
                </a:moveTo>
                <a:cubicBezTo>
                  <a:pt x="3523" y="14571"/>
                  <a:pt x="3842" y="14413"/>
                  <a:pt x="4101" y="14099"/>
                </a:cubicBezTo>
                <a:cubicBezTo>
                  <a:pt x="4360" y="13791"/>
                  <a:pt x="4492" y="13408"/>
                  <a:pt x="4492" y="12956"/>
                </a:cubicBezTo>
                <a:cubicBezTo>
                  <a:pt x="4492" y="12507"/>
                  <a:pt x="4360" y="12127"/>
                  <a:pt x="4096" y="11822"/>
                </a:cubicBezTo>
                <a:cubicBezTo>
                  <a:pt x="3832" y="11511"/>
                  <a:pt x="3516" y="11358"/>
                  <a:pt x="3148" y="11358"/>
                </a:cubicBezTo>
                <a:cubicBezTo>
                  <a:pt x="2772" y="11358"/>
                  <a:pt x="2455" y="11511"/>
                  <a:pt x="2200" y="11822"/>
                </a:cubicBezTo>
                <a:cubicBezTo>
                  <a:pt x="1943" y="12127"/>
                  <a:pt x="1814" y="12507"/>
                  <a:pt x="1814" y="12956"/>
                </a:cubicBezTo>
                <a:cubicBezTo>
                  <a:pt x="1814" y="13408"/>
                  <a:pt x="1943" y="13791"/>
                  <a:pt x="2200" y="14099"/>
                </a:cubicBezTo>
                <a:cubicBezTo>
                  <a:pt x="2455" y="14413"/>
                  <a:pt x="2772" y="14571"/>
                  <a:pt x="3148" y="14571"/>
                </a:cubicBezTo>
                <a:moveTo>
                  <a:pt x="5388" y="8105"/>
                </a:moveTo>
                <a:cubicBezTo>
                  <a:pt x="5762" y="8105"/>
                  <a:pt x="6086" y="7943"/>
                  <a:pt x="6352" y="7621"/>
                </a:cubicBezTo>
                <a:cubicBezTo>
                  <a:pt x="6621" y="7301"/>
                  <a:pt x="6756" y="6915"/>
                  <a:pt x="6756" y="6466"/>
                </a:cubicBezTo>
                <a:cubicBezTo>
                  <a:pt x="6756" y="6014"/>
                  <a:pt x="6621" y="5634"/>
                  <a:pt x="6352" y="5326"/>
                </a:cubicBezTo>
                <a:cubicBezTo>
                  <a:pt x="6086" y="5021"/>
                  <a:pt x="5762" y="4865"/>
                  <a:pt x="5388" y="4865"/>
                </a:cubicBezTo>
                <a:cubicBezTo>
                  <a:pt x="5028" y="4865"/>
                  <a:pt x="4713" y="5021"/>
                  <a:pt x="4447" y="5326"/>
                </a:cubicBezTo>
                <a:cubicBezTo>
                  <a:pt x="4178" y="5634"/>
                  <a:pt x="4043" y="6014"/>
                  <a:pt x="4043" y="6466"/>
                </a:cubicBezTo>
                <a:cubicBezTo>
                  <a:pt x="4043" y="6915"/>
                  <a:pt x="4178" y="7301"/>
                  <a:pt x="4447" y="7621"/>
                </a:cubicBezTo>
                <a:cubicBezTo>
                  <a:pt x="4713" y="7943"/>
                  <a:pt x="5028" y="8105"/>
                  <a:pt x="5388" y="8105"/>
                </a:cubicBezTo>
                <a:moveTo>
                  <a:pt x="11995" y="15052"/>
                </a:moveTo>
                <a:cubicBezTo>
                  <a:pt x="12026" y="14923"/>
                  <a:pt x="12084" y="14672"/>
                  <a:pt x="12172" y="14292"/>
                </a:cubicBezTo>
                <a:cubicBezTo>
                  <a:pt x="12261" y="13918"/>
                  <a:pt x="12364" y="13477"/>
                  <a:pt x="12482" y="12977"/>
                </a:cubicBezTo>
                <a:cubicBezTo>
                  <a:pt x="12599" y="12475"/>
                  <a:pt x="12727" y="11954"/>
                  <a:pt x="12861" y="11404"/>
                </a:cubicBezTo>
                <a:cubicBezTo>
                  <a:pt x="12996" y="10860"/>
                  <a:pt x="13113" y="10351"/>
                  <a:pt x="13212" y="9881"/>
                </a:cubicBezTo>
                <a:cubicBezTo>
                  <a:pt x="13312" y="9415"/>
                  <a:pt x="13399" y="9009"/>
                  <a:pt x="13471" y="8669"/>
                </a:cubicBezTo>
                <a:cubicBezTo>
                  <a:pt x="13543" y="8329"/>
                  <a:pt x="13579" y="8131"/>
                  <a:pt x="13579" y="8076"/>
                </a:cubicBezTo>
                <a:cubicBezTo>
                  <a:pt x="13579" y="7869"/>
                  <a:pt x="13512" y="7681"/>
                  <a:pt x="13379" y="7526"/>
                </a:cubicBezTo>
                <a:cubicBezTo>
                  <a:pt x="13245" y="7371"/>
                  <a:pt x="13089" y="7293"/>
                  <a:pt x="12914" y="7293"/>
                </a:cubicBezTo>
                <a:cubicBezTo>
                  <a:pt x="12760" y="7293"/>
                  <a:pt x="12624" y="7345"/>
                  <a:pt x="12506" y="7457"/>
                </a:cubicBezTo>
                <a:cubicBezTo>
                  <a:pt x="12386" y="7566"/>
                  <a:pt x="12304" y="7710"/>
                  <a:pt x="12259" y="7886"/>
                </a:cubicBezTo>
                <a:lnTo>
                  <a:pt x="10706" y="14598"/>
                </a:lnTo>
                <a:cubicBezTo>
                  <a:pt x="10408" y="14618"/>
                  <a:pt x="10125" y="14695"/>
                  <a:pt x="9856" y="14839"/>
                </a:cubicBezTo>
                <a:cubicBezTo>
                  <a:pt x="9590" y="14983"/>
                  <a:pt x="9357" y="15173"/>
                  <a:pt x="9163" y="15418"/>
                </a:cubicBezTo>
                <a:cubicBezTo>
                  <a:pt x="8966" y="15663"/>
                  <a:pt x="8812" y="15945"/>
                  <a:pt x="8702" y="16265"/>
                </a:cubicBezTo>
                <a:cubicBezTo>
                  <a:pt x="8591" y="16587"/>
                  <a:pt x="8536" y="16927"/>
                  <a:pt x="8536" y="17284"/>
                </a:cubicBezTo>
                <a:cubicBezTo>
                  <a:pt x="8536" y="18038"/>
                  <a:pt x="8755" y="18677"/>
                  <a:pt x="9196" y="19198"/>
                </a:cubicBezTo>
                <a:cubicBezTo>
                  <a:pt x="9638" y="19725"/>
                  <a:pt x="10171" y="19987"/>
                  <a:pt x="10799" y="19987"/>
                </a:cubicBezTo>
                <a:cubicBezTo>
                  <a:pt x="11428" y="19987"/>
                  <a:pt x="11961" y="19725"/>
                  <a:pt x="12403" y="19198"/>
                </a:cubicBezTo>
                <a:cubicBezTo>
                  <a:pt x="12842" y="18677"/>
                  <a:pt x="13063" y="18038"/>
                  <a:pt x="13063" y="17284"/>
                </a:cubicBezTo>
                <a:cubicBezTo>
                  <a:pt x="13063" y="16835"/>
                  <a:pt x="12962" y="16417"/>
                  <a:pt x="12763" y="16031"/>
                </a:cubicBezTo>
                <a:cubicBezTo>
                  <a:pt x="12564" y="15645"/>
                  <a:pt x="12307" y="15320"/>
                  <a:pt x="11995" y="15052"/>
                </a:cubicBezTo>
                <a:moveTo>
                  <a:pt x="10800" y="2176"/>
                </a:moveTo>
                <a:cubicBezTo>
                  <a:pt x="10425" y="2176"/>
                  <a:pt x="10106" y="2335"/>
                  <a:pt x="9847" y="2646"/>
                </a:cubicBezTo>
                <a:cubicBezTo>
                  <a:pt x="9585" y="2960"/>
                  <a:pt x="9456" y="3343"/>
                  <a:pt x="9456" y="3792"/>
                </a:cubicBezTo>
                <a:cubicBezTo>
                  <a:pt x="9456" y="4241"/>
                  <a:pt x="9585" y="4621"/>
                  <a:pt x="9847" y="4926"/>
                </a:cubicBezTo>
                <a:cubicBezTo>
                  <a:pt x="10106" y="5237"/>
                  <a:pt x="10425" y="5390"/>
                  <a:pt x="10800" y="5390"/>
                </a:cubicBezTo>
                <a:cubicBezTo>
                  <a:pt x="11174" y="5390"/>
                  <a:pt x="11493" y="5237"/>
                  <a:pt x="11752" y="4926"/>
                </a:cubicBezTo>
                <a:cubicBezTo>
                  <a:pt x="12014" y="4621"/>
                  <a:pt x="12144" y="4241"/>
                  <a:pt x="12144" y="3792"/>
                </a:cubicBezTo>
                <a:cubicBezTo>
                  <a:pt x="12144" y="3343"/>
                  <a:pt x="12014" y="2960"/>
                  <a:pt x="11752" y="2646"/>
                </a:cubicBezTo>
                <a:cubicBezTo>
                  <a:pt x="11493" y="2335"/>
                  <a:pt x="11174" y="2176"/>
                  <a:pt x="10800" y="2176"/>
                </a:cubicBezTo>
                <a:moveTo>
                  <a:pt x="14844" y="6466"/>
                </a:moveTo>
                <a:cubicBezTo>
                  <a:pt x="14844" y="6916"/>
                  <a:pt x="14978" y="7299"/>
                  <a:pt x="15247" y="7609"/>
                </a:cubicBezTo>
                <a:cubicBezTo>
                  <a:pt x="15513" y="7920"/>
                  <a:pt x="15835" y="8076"/>
                  <a:pt x="16212" y="8076"/>
                </a:cubicBezTo>
                <a:cubicBezTo>
                  <a:pt x="16586" y="8076"/>
                  <a:pt x="16903" y="7920"/>
                  <a:pt x="17164" y="7609"/>
                </a:cubicBezTo>
                <a:cubicBezTo>
                  <a:pt x="17426" y="7299"/>
                  <a:pt x="17555" y="6915"/>
                  <a:pt x="17555" y="6466"/>
                </a:cubicBezTo>
                <a:cubicBezTo>
                  <a:pt x="17555" y="6014"/>
                  <a:pt x="17426" y="5634"/>
                  <a:pt x="17164" y="5326"/>
                </a:cubicBezTo>
                <a:cubicBezTo>
                  <a:pt x="16903" y="5021"/>
                  <a:pt x="16586" y="4866"/>
                  <a:pt x="16212" y="4866"/>
                </a:cubicBezTo>
                <a:cubicBezTo>
                  <a:pt x="15835" y="4866"/>
                  <a:pt x="15513" y="5021"/>
                  <a:pt x="15247" y="5326"/>
                </a:cubicBezTo>
                <a:cubicBezTo>
                  <a:pt x="14978" y="5634"/>
                  <a:pt x="14844" y="6014"/>
                  <a:pt x="14844" y="6466"/>
                </a:cubicBezTo>
                <a:moveTo>
                  <a:pt x="18451" y="14571"/>
                </a:moveTo>
                <a:cubicBezTo>
                  <a:pt x="18828" y="14571"/>
                  <a:pt x="19142" y="14413"/>
                  <a:pt x="19399" y="14099"/>
                </a:cubicBezTo>
                <a:cubicBezTo>
                  <a:pt x="19656" y="13791"/>
                  <a:pt x="19785" y="13408"/>
                  <a:pt x="19785" y="12956"/>
                </a:cubicBezTo>
                <a:cubicBezTo>
                  <a:pt x="19785" y="12507"/>
                  <a:pt x="19655" y="12127"/>
                  <a:pt x="19399" y="11822"/>
                </a:cubicBezTo>
                <a:cubicBezTo>
                  <a:pt x="19142" y="11511"/>
                  <a:pt x="18828" y="11358"/>
                  <a:pt x="18451" y="11358"/>
                </a:cubicBezTo>
                <a:cubicBezTo>
                  <a:pt x="18076" y="11358"/>
                  <a:pt x="17757" y="11511"/>
                  <a:pt x="17498" y="11822"/>
                </a:cubicBezTo>
                <a:cubicBezTo>
                  <a:pt x="17236" y="12127"/>
                  <a:pt x="17107" y="12507"/>
                  <a:pt x="17107" y="12956"/>
                </a:cubicBezTo>
                <a:cubicBezTo>
                  <a:pt x="17107" y="13408"/>
                  <a:pt x="17236" y="13791"/>
                  <a:pt x="17498" y="14099"/>
                </a:cubicBezTo>
                <a:cubicBezTo>
                  <a:pt x="17757" y="14413"/>
                  <a:pt x="18076" y="14571"/>
                  <a:pt x="18451" y="14571"/>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73" name="AutoShape 77"/>
          <p:cNvSpPr/>
          <p:nvPr/>
        </p:nvSpPr>
        <p:spPr bwMode="auto">
          <a:xfrm>
            <a:off x="5877861" y="3644504"/>
            <a:ext cx="185190"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22" y="1406"/>
                  <a:pt x="17466" y="2177"/>
                  <a:pt x="18449" y="3154"/>
                </a:cubicBezTo>
                <a:cubicBezTo>
                  <a:pt x="19432" y="4134"/>
                  <a:pt x="20204" y="5277"/>
                  <a:pt x="20760" y="6590"/>
                </a:cubicBezTo>
                <a:cubicBezTo>
                  <a:pt x="21323" y="7901"/>
                  <a:pt x="21599" y="9304"/>
                  <a:pt x="21599" y="10798"/>
                </a:cubicBezTo>
                <a:cubicBezTo>
                  <a:pt x="21599" y="12295"/>
                  <a:pt x="21323" y="13698"/>
                  <a:pt x="20760" y="15011"/>
                </a:cubicBezTo>
                <a:cubicBezTo>
                  <a:pt x="20204" y="16322"/>
                  <a:pt x="19432" y="17465"/>
                  <a:pt x="18449" y="18442"/>
                </a:cubicBezTo>
                <a:cubicBezTo>
                  <a:pt x="17466" y="19422"/>
                  <a:pt x="16322" y="20190"/>
                  <a:pt x="15014" y="20755"/>
                </a:cubicBezTo>
                <a:cubicBezTo>
                  <a:pt x="13705" y="21320"/>
                  <a:pt x="12304" y="21599"/>
                  <a:pt x="10807" y="21599"/>
                </a:cubicBezTo>
                <a:cubicBezTo>
                  <a:pt x="9309" y="21599"/>
                  <a:pt x="7905" y="21320"/>
                  <a:pt x="6594" y="20755"/>
                </a:cubicBezTo>
                <a:cubicBezTo>
                  <a:pt x="5280" y="20190"/>
                  <a:pt x="4136" y="19422"/>
                  <a:pt x="3158" y="18442"/>
                </a:cubicBezTo>
                <a:cubicBezTo>
                  <a:pt x="2181" y="17465"/>
                  <a:pt x="1409" y="16322"/>
                  <a:pt x="847" y="15011"/>
                </a:cubicBezTo>
                <a:cubicBezTo>
                  <a:pt x="282" y="13698"/>
                  <a:pt x="0" y="12295"/>
                  <a:pt x="0" y="10798"/>
                </a:cubicBezTo>
                <a:cubicBezTo>
                  <a:pt x="0" y="9304"/>
                  <a:pt x="282" y="7901"/>
                  <a:pt x="847" y="6590"/>
                </a:cubicBezTo>
                <a:cubicBezTo>
                  <a:pt x="1409" y="5277"/>
                  <a:pt x="2181" y="4134"/>
                  <a:pt x="3158" y="3154"/>
                </a:cubicBezTo>
                <a:cubicBezTo>
                  <a:pt x="4136" y="2177"/>
                  <a:pt x="5280" y="1406"/>
                  <a:pt x="6594" y="844"/>
                </a:cubicBezTo>
                <a:cubicBezTo>
                  <a:pt x="7905" y="279"/>
                  <a:pt x="9309" y="0"/>
                  <a:pt x="10807" y="0"/>
                </a:cubicBezTo>
                <a:moveTo>
                  <a:pt x="10807" y="18358"/>
                </a:moveTo>
                <a:cubicBezTo>
                  <a:pt x="11863" y="18358"/>
                  <a:pt x="12844" y="18157"/>
                  <a:pt x="13756" y="17762"/>
                </a:cubicBezTo>
                <a:cubicBezTo>
                  <a:pt x="14666" y="17367"/>
                  <a:pt x="15463" y="16825"/>
                  <a:pt x="16149" y="16141"/>
                </a:cubicBezTo>
                <a:cubicBezTo>
                  <a:pt x="16836" y="15452"/>
                  <a:pt x="17376" y="14656"/>
                  <a:pt x="17774" y="13746"/>
                </a:cubicBezTo>
                <a:cubicBezTo>
                  <a:pt x="18169" y="12837"/>
                  <a:pt x="18367" y="11854"/>
                  <a:pt x="18367" y="10798"/>
                </a:cubicBezTo>
                <a:cubicBezTo>
                  <a:pt x="18367" y="9745"/>
                  <a:pt x="18169" y="8762"/>
                  <a:pt x="17774" y="7853"/>
                </a:cubicBezTo>
                <a:cubicBezTo>
                  <a:pt x="17376" y="6943"/>
                  <a:pt x="16836" y="6144"/>
                  <a:pt x="16149" y="5458"/>
                </a:cubicBezTo>
                <a:cubicBezTo>
                  <a:pt x="15463" y="4775"/>
                  <a:pt x="14663" y="4235"/>
                  <a:pt x="13748" y="3837"/>
                </a:cubicBezTo>
                <a:cubicBezTo>
                  <a:pt x="12832" y="3442"/>
                  <a:pt x="11855" y="3241"/>
                  <a:pt x="10807" y="3241"/>
                </a:cubicBezTo>
                <a:cubicBezTo>
                  <a:pt x="9753" y="3241"/>
                  <a:pt x="8767" y="3442"/>
                  <a:pt x="7851" y="3837"/>
                </a:cubicBezTo>
                <a:cubicBezTo>
                  <a:pt x="6936" y="4235"/>
                  <a:pt x="6139" y="4775"/>
                  <a:pt x="5458" y="5458"/>
                </a:cubicBezTo>
                <a:cubicBezTo>
                  <a:pt x="4777" y="6144"/>
                  <a:pt x="4238" y="6943"/>
                  <a:pt x="3842" y="7853"/>
                </a:cubicBezTo>
                <a:cubicBezTo>
                  <a:pt x="3446" y="8762"/>
                  <a:pt x="3246" y="9745"/>
                  <a:pt x="3246" y="10798"/>
                </a:cubicBezTo>
                <a:cubicBezTo>
                  <a:pt x="3246" y="11854"/>
                  <a:pt x="3446" y="12837"/>
                  <a:pt x="3842" y="13746"/>
                </a:cubicBezTo>
                <a:cubicBezTo>
                  <a:pt x="4238" y="14656"/>
                  <a:pt x="4777" y="15452"/>
                  <a:pt x="5458" y="16141"/>
                </a:cubicBezTo>
                <a:cubicBezTo>
                  <a:pt x="6139" y="16825"/>
                  <a:pt x="6936" y="17367"/>
                  <a:pt x="7851" y="17762"/>
                </a:cubicBezTo>
                <a:cubicBezTo>
                  <a:pt x="8764" y="18157"/>
                  <a:pt x="9753" y="18358"/>
                  <a:pt x="10807" y="18358"/>
                </a:cubicBezTo>
                <a:moveTo>
                  <a:pt x="15514" y="10798"/>
                </a:moveTo>
                <a:cubicBezTo>
                  <a:pt x="15757" y="10798"/>
                  <a:pt x="15926" y="10914"/>
                  <a:pt x="16014" y="11137"/>
                </a:cubicBezTo>
                <a:cubicBezTo>
                  <a:pt x="16104" y="11363"/>
                  <a:pt x="16059" y="11558"/>
                  <a:pt x="15878" y="11719"/>
                </a:cubicBezTo>
                <a:lnTo>
                  <a:pt x="11185" y="16395"/>
                </a:lnTo>
                <a:cubicBezTo>
                  <a:pt x="11058" y="16488"/>
                  <a:pt x="10934" y="16531"/>
                  <a:pt x="10807" y="16531"/>
                </a:cubicBezTo>
                <a:cubicBezTo>
                  <a:pt x="10682" y="16531"/>
                  <a:pt x="10549" y="16488"/>
                  <a:pt x="10414" y="16395"/>
                </a:cubicBezTo>
                <a:lnTo>
                  <a:pt x="5735" y="11719"/>
                </a:lnTo>
                <a:cubicBezTo>
                  <a:pt x="5554" y="11558"/>
                  <a:pt x="5509" y="11363"/>
                  <a:pt x="5599" y="11137"/>
                </a:cubicBezTo>
                <a:cubicBezTo>
                  <a:pt x="5690" y="10914"/>
                  <a:pt x="5857" y="10798"/>
                  <a:pt x="6099" y="10798"/>
                </a:cubicBezTo>
                <a:lnTo>
                  <a:pt x="8914" y="10798"/>
                </a:lnTo>
                <a:lnTo>
                  <a:pt x="8914" y="5961"/>
                </a:lnTo>
                <a:cubicBezTo>
                  <a:pt x="8914" y="5814"/>
                  <a:pt x="8964" y="5684"/>
                  <a:pt x="9069" y="5574"/>
                </a:cubicBezTo>
                <a:cubicBezTo>
                  <a:pt x="9174" y="5461"/>
                  <a:pt x="9298" y="5404"/>
                  <a:pt x="9442" y="5404"/>
                </a:cubicBezTo>
                <a:lnTo>
                  <a:pt x="12160" y="5404"/>
                </a:lnTo>
                <a:cubicBezTo>
                  <a:pt x="12304" y="5404"/>
                  <a:pt x="12428" y="5458"/>
                  <a:pt x="12530" y="5565"/>
                </a:cubicBezTo>
                <a:cubicBezTo>
                  <a:pt x="12635" y="5676"/>
                  <a:pt x="12688" y="5806"/>
                  <a:pt x="12688" y="5961"/>
                </a:cubicBezTo>
                <a:lnTo>
                  <a:pt x="12688" y="10798"/>
                </a:lnTo>
                <a:lnTo>
                  <a:pt x="15514" y="10798"/>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74" name="AutoShape 78"/>
          <p:cNvSpPr/>
          <p:nvPr/>
        </p:nvSpPr>
        <p:spPr bwMode="auto">
          <a:xfrm>
            <a:off x="4620233" y="2206229"/>
            <a:ext cx="185190"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42" y="11869"/>
                </a:moveTo>
                <a:cubicBezTo>
                  <a:pt x="21267" y="11869"/>
                  <a:pt x="21374" y="11922"/>
                  <a:pt x="21465" y="12024"/>
                </a:cubicBezTo>
                <a:cubicBezTo>
                  <a:pt x="21553" y="12127"/>
                  <a:pt x="21599" y="12256"/>
                  <a:pt x="21599" y="12418"/>
                </a:cubicBezTo>
                <a:lnTo>
                  <a:pt x="21599" y="21053"/>
                </a:lnTo>
                <a:cubicBezTo>
                  <a:pt x="21599" y="21414"/>
                  <a:pt x="21448" y="21599"/>
                  <a:pt x="21142" y="21599"/>
                </a:cubicBezTo>
                <a:lnTo>
                  <a:pt x="457" y="21599"/>
                </a:lnTo>
                <a:cubicBezTo>
                  <a:pt x="151" y="21599"/>
                  <a:pt x="0" y="21417"/>
                  <a:pt x="0" y="21053"/>
                </a:cubicBezTo>
                <a:lnTo>
                  <a:pt x="0" y="12418"/>
                </a:lnTo>
                <a:cubicBezTo>
                  <a:pt x="0" y="12268"/>
                  <a:pt x="44" y="12139"/>
                  <a:pt x="134" y="12030"/>
                </a:cubicBezTo>
                <a:cubicBezTo>
                  <a:pt x="225" y="11924"/>
                  <a:pt x="332" y="11869"/>
                  <a:pt x="457" y="11869"/>
                </a:cubicBezTo>
                <a:lnTo>
                  <a:pt x="3140" y="11869"/>
                </a:lnTo>
                <a:cubicBezTo>
                  <a:pt x="3265" y="11869"/>
                  <a:pt x="3373" y="11921"/>
                  <a:pt x="3464" y="12024"/>
                </a:cubicBezTo>
                <a:cubicBezTo>
                  <a:pt x="3552" y="12127"/>
                  <a:pt x="3598" y="12256"/>
                  <a:pt x="3598" y="12418"/>
                </a:cubicBezTo>
                <a:lnTo>
                  <a:pt x="3598" y="17282"/>
                </a:lnTo>
                <a:lnTo>
                  <a:pt x="18001" y="17282"/>
                </a:lnTo>
                <a:lnTo>
                  <a:pt x="18001" y="12418"/>
                </a:lnTo>
                <a:cubicBezTo>
                  <a:pt x="18001" y="12268"/>
                  <a:pt x="18047" y="12139"/>
                  <a:pt x="18135" y="12030"/>
                </a:cubicBezTo>
                <a:cubicBezTo>
                  <a:pt x="18226" y="11924"/>
                  <a:pt x="18334" y="11868"/>
                  <a:pt x="18459" y="11868"/>
                </a:cubicBezTo>
                <a:lnTo>
                  <a:pt x="21142" y="11868"/>
                </a:lnTo>
                <a:close/>
                <a:moveTo>
                  <a:pt x="4242" y="8873"/>
                </a:moveTo>
                <a:cubicBezTo>
                  <a:pt x="4063" y="8658"/>
                  <a:pt x="3997" y="8470"/>
                  <a:pt x="4049" y="8317"/>
                </a:cubicBezTo>
                <a:cubicBezTo>
                  <a:pt x="4100" y="8165"/>
                  <a:pt x="4254" y="8085"/>
                  <a:pt x="4511" y="8085"/>
                </a:cubicBezTo>
                <a:lnTo>
                  <a:pt x="8110" y="8085"/>
                </a:lnTo>
                <a:lnTo>
                  <a:pt x="8110" y="1069"/>
                </a:lnTo>
                <a:cubicBezTo>
                  <a:pt x="8110" y="778"/>
                  <a:pt x="8193" y="525"/>
                  <a:pt x="8362" y="317"/>
                </a:cubicBezTo>
                <a:cubicBezTo>
                  <a:pt x="8529" y="105"/>
                  <a:pt x="8742" y="0"/>
                  <a:pt x="9001" y="0"/>
                </a:cubicBezTo>
                <a:lnTo>
                  <a:pt x="12598" y="0"/>
                </a:lnTo>
                <a:cubicBezTo>
                  <a:pt x="12857" y="0"/>
                  <a:pt x="13073" y="105"/>
                  <a:pt x="13249" y="317"/>
                </a:cubicBezTo>
                <a:cubicBezTo>
                  <a:pt x="13425" y="525"/>
                  <a:pt x="13513" y="778"/>
                  <a:pt x="13513" y="1069"/>
                </a:cubicBezTo>
                <a:lnTo>
                  <a:pt x="13513" y="8085"/>
                </a:lnTo>
                <a:lnTo>
                  <a:pt x="17110" y="8085"/>
                </a:lnTo>
                <a:cubicBezTo>
                  <a:pt x="17352" y="8085"/>
                  <a:pt x="17499" y="8162"/>
                  <a:pt x="17545" y="8317"/>
                </a:cubicBezTo>
                <a:cubicBezTo>
                  <a:pt x="17592" y="8473"/>
                  <a:pt x="17528" y="8658"/>
                  <a:pt x="17357" y="8873"/>
                </a:cubicBezTo>
                <a:lnTo>
                  <a:pt x="11449" y="15987"/>
                </a:lnTo>
                <a:cubicBezTo>
                  <a:pt x="11271" y="16201"/>
                  <a:pt x="11053" y="16307"/>
                  <a:pt x="10798" y="16304"/>
                </a:cubicBezTo>
                <a:cubicBezTo>
                  <a:pt x="10546" y="16298"/>
                  <a:pt x="10328" y="16192"/>
                  <a:pt x="10150" y="15987"/>
                </a:cubicBezTo>
                <a:lnTo>
                  <a:pt x="4242" y="8873"/>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75" name="AutoShape 79"/>
          <p:cNvSpPr/>
          <p:nvPr/>
        </p:nvSpPr>
        <p:spPr bwMode="auto">
          <a:xfrm>
            <a:off x="5045992" y="2206229"/>
            <a:ext cx="185786" cy="185142"/>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27" y="11039"/>
                </a:moveTo>
                <a:lnTo>
                  <a:pt x="19787" y="8346"/>
                </a:lnTo>
                <a:lnTo>
                  <a:pt x="19787" y="17288"/>
                </a:lnTo>
                <a:cubicBezTo>
                  <a:pt x="19787" y="17878"/>
                  <a:pt x="19689" y="18435"/>
                  <a:pt x="19494" y="18954"/>
                </a:cubicBezTo>
                <a:cubicBezTo>
                  <a:pt x="19298" y="19470"/>
                  <a:pt x="19039" y="19928"/>
                  <a:pt x="18711" y="20324"/>
                </a:cubicBezTo>
                <a:cubicBezTo>
                  <a:pt x="18383" y="20714"/>
                  <a:pt x="18004" y="21028"/>
                  <a:pt x="17574" y="21256"/>
                </a:cubicBezTo>
                <a:cubicBezTo>
                  <a:pt x="17145" y="21485"/>
                  <a:pt x="16681" y="21599"/>
                  <a:pt x="16179" y="21599"/>
                </a:cubicBezTo>
                <a:lnTo>
                  <a:pt x="3593" y="21599"/>
                </a:lnTo>
                <a:cubicBezTo>
                  <a:pt x="3101" y="21599"/>
                  <a:pt x="2634" y="21485"/>
                  <a:pt x="2193" y="21256"/>
                </a:cubicBezTo>
                <a:cubicBezTo>
                  <a:pt x="1753" y="21028"/>
                  <a:pt x="1372" y="20711"/>
                  <a:pt x="1051" y="20324"/>
                </a:cubicBezTo>
                <a:cubicBezTo>
                  <a:pt x="733" y="19928"/>
                  <a:pt x="476" y="19470"/>
                  <a:pt x="286" y="18954"/>
                </a:cubicBezTo>
                <a:cubicBezTo>
                  <a:pt x="95" y="18432"/>
                  <a:pt x="0" y="17878"/>
                  <a:pt x="0" y="17288"/>
                </a:cubicBezTo>
                <a:lnTo>
                  <a:pt x="0" y="4340"/>
                </a:lnTo>
                <a:cubicBezTo>
                  <a:pt x="0" y="3751"/>
                  <a:pt x="95" y="3193"/>
                  <a:pt x="286" y="2662"/>
                </a:cubicBezTo>
                <a:cubicBezTo>
                  <a:pt x="476" y="2134"/>
                  <a:pt x="733" y="1677"/>
                  <a:pt x="1051" y="1293"/>
                </a:cubicBezTo>
                <a:cubicBezTo>
                  <a:pt x="1372" y="914"/>
                  <a:pt x="1753" y="607"/>
                  <a:pt x="2193" y="378"/>
                </a:cubicBezTo>
                <a:cubicBezTo>
                  <a:pt x="2634" y="149"/>
                  <a:pt x="3101" y="35"/>
                  <a:pt x="3593" y="35"/>
                </a:cubicBezTo>
                <a:lnTo>
                  <a:pt x="16179" y="35"/>
                </a:lnTo>
                <a:cubicBezTo>
                  <a:pt x="16211" y="35"/>
                  <a:pt x="16253" y="40"/>
                  <a:pt x="16304" y="46"/>
                </a:cubicBezTo>
                <a:cubicBezTo>
                  <a:pt x="16355" y="58"/>
                  <a:pt x="16395" y="64"/>
                  <a:pt x="16426" y="64"/>
                </a:cubicBezTo>
                <a:lnTo>
                  <a:pt x="14191" y="2745"/>
                </a:lnTo>
                <a:lnTo>
                  <a:pt x="3593" y="2745"/>
                </a:lnTo>
                <a:cubicBezTo>
                  <a:pt x="3226" y="2745"/>
                  <a:pt x="2913" y="2900"/>
                  <a:pt x="2651" y="3214"/>
                </a:cubicBezTo>
                <a:cubicBezTo>
                  <a:pt x="2389" y="3528"/>
                  <a:pt x="2260" y="3906"/>
                  <a:pt x="2260" y="4343"/>
                </a:cubicBezTo>
                <a:lnTo>
                  <a:pt x="2260" y="17288"/>
                </a:lnTo>
                <a:cubicBezTo>
                  <a:pt x="2260" y="17728"/>
                  <a:pt x="2389" y="18107"/>
                  <a:pt x="2651" y="18423"/>
                </a:cubicBezTo>
                <a:cubicBezTo>
                  <a:pt x="2913" y="18731"/>
                  <a:pt x="3226" y="18893"/>
                  <a:pt x="3593" y="18893"/>
                </a:cubicBezTo>
                <a:lnTo>
                  <a:pt x="16179" y="18893"/>
                </a:lnTo>
                <a:cubicBezTo>
                  <a:pt x="16546" y="18893"/>
                  <a:pt x="16864" y="18731"/>
                  <a:pt x="17128" y="18423"/>
                </a:cubicBezTo>
                <a:cubicBezTo>
                  <a:pt x="17395" y="18110"/>
                  <a:pt x="17527" y="17731"/>
                  <a:pt x="17527" y="17288"/>
                </a:cubicBezTo>
                <a:lnTo>
                  <a:pt x="17527" y="11039"/>
                </a:lnTo>
                <a:close/>
                <a:moveTo>
                  <a:pt x="18875" y="6393"/>
                </a:moveTo>
                <a:lnTo>
                  <a:pt x="11251" y="15534"/>
                </a:lnTo>
                <a:lnTo>
                  <a:pt x="7386" y="17054"/>
                </a:lnTo>
                <a:lnTo>
                  <a:pt x="8651" y="12432"/>
                </a:lnTo>
                <a:lnTo>
                  <a:pt x="16287" y="3278"/>
                </a:lnTo>
                <a:lnTo>
                  <a:pt x="18875" y="6393"/>
                </a:lnTo>
                <a:close/>
                <a:moveTo>
                  <a:pt x="16524" y="5607"/>
                </a:moveTo>
                <a:cubicBezTo>
                  <a:pt x="16664" y="5440"/>
                  <a:pt x="16664" y="5281"/>
                  <a:pt x="16524" y="5114"/>
                </a:cubicBezTo>
                <a:cubicBezTo>
                  <a:pt x="16382" y="4964"/>
                  <a:pt x="16245" y="4964"/>
                  <a:pt x="16113" y="5114"/>
                </a:cubicBezTo>
                <a:lnTo>
                  <a:pt x="10140" y="12273"/>
                </a:lnTo>
                <a:cubicBezTo>
                  <a:pt x="10001" y="12446"/>
                  <a:pt x="10001" y="12610"/>
                  <a:pt x="10140" y="12766"/>
                </a:cubicBezTo>
                <a:cubicBezTo>
                  <a:pt x="10189" y="12839"/>
                  <a:pt x="10255" y="12880"/>
                  <a:pt x="10341" y="12880"/>
                </a:cubicBezTo>
                <a:cubicBezTo>
                  <a:pt x="10419" y="12880"/>
                  <a:pt x="10480" y="12839"/>
                  <a:pt x="10527" y="12766"/>
                </a:cubicBezTo>
                <a:lnTo>
                  <a:pt x="16524" y="5607"/>
                </a:lnTo>
                <a:close/>
                <a:moveTo>
                  <a:pt x="21274" y="1677"/>
                </a:moveTo>
                <a:cubicBezTo>
                  <a:pt x="21485" y="1947"/>
                  <a:pt x="21592" y="2255"/>
                  <a:pt x="21597" y="2610"/>
                </a:cubicBezTo>
                <a:cubicBezTo>
                  <a:pt x="21600" y="2959"/>
                  <a:pt x="21492" y="3269"/>
                  <a:pt x="21274" y="3542"/>
                </a:cubicBezTo>
                <a:lnTo>
                  <a:pt x="20161" y="4830"/>
                </a:lnTo>
                <a:lnTo>
                  <a:pt x="17574" y="1724"/>
                </a:lnTo>
                <a:lnTo>
                  <a:pt x="18652" y="407"/>
                </a:lnTo>
                <a:cubicBezTo>
                  <a:pt x="18880" y="137"/>
                  <a:pt x="19144" y="0"/>
                  <a:pt x="19447" y="0"/>
                </a:cubicBezTo>
                <a:cubicBezTo>
                  <a:pt x="19753" y="0"/>
                  <a:pt x="20005" y="137"/>
                  <a:pt x="20208" y="407"/>
                </a:cubicBezTo>
                <a:lnTo>
                  <a:pt x="20748" y="1038"/>
                </a:lnTo>
                <a:lnTo>
                  <a:pt x="21274" y="1677"/>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76" name="AutoShape 80"/>
          <p:cNvSpPr/>
          <p:nvPr/>
        </p:nvSpPr>
        <p:spPr bwMode="auto">
          <a:xfrm>
            <a:off x="5495571" y="2206229"/>
            <a:ext cx="185190"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5" y="0"/>
                </a:moveTo>
                <a:cubicBezTo>
                  <a:pt x="20632" y="0"/>
                  <a:pt x="20946" y="161"/>
                  <a:pt x="21208" y="475"/>
                </a:cubicBezTo>
                <a:cubicBezTo>
                  <a:pt x="21470" y="795"/>
                  <a:pt x="21599" y="1174"/>
                  <a:pt x="21599" y="1618"/>
                </a:cubicBezTo>
                <a:lnTo>
                  <a:pt x="21599" y="19981"/>
                </a:lnTo>
                <a:cubicBezTo>
                  <a:pt x="21599" y="20422"/>
                  <a:pt x="21470" y="20800"/>
                  <a:pt x="21208" y="21118"/>
                </a:cubicBezTo>
                <a:cubicBezTo>
                  <a:pt x="20946" y="21438"/>
                  <a:pt x="20632" y="21599"/>
                  <a:pt x="20265" y="21599"/>
                </a:cubicBezTo>
                <a:lnTo>
                  <a:pt x="1346" y="21599"/>
                </a:lnTo>
                <a:cubicBezTo>
                  <a:pt x="979" y="21599"/>
                  <a:pt x="663" y="21438"/>
                  <a:pt x="396" y="21118"/>
                </a:cubicBezTo>
                <a:cubicBezTo>
                  <a:pt x="132" y="20804"/>
                  <a:pt x="0" y="20425"/>
                  <a:pt x="0" y="19981"/>
                </a:cubicBezTo>
                <a:lnTo>
                  <a:pt x="0" y="1618"/>
                </a:lnTo>
                <a:cubicBezTo>
                  <a:pt x="0" y="1177"/>
                  <a:pt x="132" y="798"/>
                  <a:pt x="396" y="475"/>
                </a:cubicBezTo>
                <a:cubicBezTo>
                  <a:pt x="663" y="161"/>
                  <a:pt x="979" y="0"/>
                  <a:pt x="1346" y="0"/>
                </a:cubicBezTo>
                <a:lnTo>
                  <a:pt x="20265" y="0"/>
                </a:lnTo>
                <a:close/>
                <a:moveTo>
                  <a:pt x="1802" y="2161"/>
                </a:moveTo>
                <a:lnTo>
                  <a:pt x="1802" y="3078"/>
                </a:lnTo>
                <a:cubicBezTo>
                  <a:pt x="1802" y="3365"/>
                  <a:pt x="1855" y="3674"/>
                  <a:pt x="1966" y="3994"/>
                </a:cubicBezTo>
                <a:cubicBezTo>
                  <a:pt x="2073" y="4314"/>
                  <a:pt x="2213" y="4631"/>
                  <a:pt x="2382" y="4928"/>
                </a:cubicBezTo>
                <a:cubicBezTo>
                  <a:pt x="2548" y="5228"/>
                  <a:pt x="2732" y="5507"/>
                  <a:pt x="2933" y="5765"/>
                </a:cubicBezTo>
                <a:cubicBezTo>
                  <a:pt x="3131" y="6024"/>
                  <a:pt x="3329" y="6241"/>
                  <a:pt x="3525" y="6420"/>
                </a:cubicBezTo>
                <a:cubicBezTo>
                  <a:pt x="4304" y="7131"/>
                  <a:pt x="5085" y="7836"/>
                  <a:pt x="5863" y="8538"/>
                </a:cubicBezTo>
                <a:cubicBezTo>
                  <a:pt x="6640" y="9237"/>
                  <a:pt x="7418" y="9948"/>
                  <a:pt x="8202" y="10682"/>
                </a:cubicBezTo>
                <a:cubicBezTo>
                  <a:pt x="8356" y="10832"/>
                  <a:pt x="8545" y="11002"/>
                  <a:pt x="8762" y="11211"/>
                </a:cubicBezTo>
                <a:cubicBezTo>
                  <a:pt x="8983" y="11410"/>
                  <a:pt x="9208" y="11607"/>
                  <a:pt x="9443" y="11795"/>
                </a:cubicBezTo>
                <a:cubicBezTo>
                  <a:pt x="9678" y="11989"/>
                  <a:pt x="9911" y="12156"/>
                  <a:pt x="10141" y="12289"/>
                </a:cubicBezTo>
                <a:cubicBezTo>
                  <a:pt x="10371" y="12427"/>
                  <a:pt x="10584" y="12494"/>
                  <a:pt x="10780" y="12494"/>
                </a:cubicBezTo>
                <a:lnTo>
                  <a:pt x="10802" y="12494"/>
                </a:lnTo>
                <a:lnTo>
                  <a:pt x="10826" y="12494"/>
                </a:lnTo>
                <a:cubicBezTo>
                  <a:pt x="11022" y="12494"/>
                  <a:pt x="11235" y="12427"/>
                  <a:pt x="11465" y="12289"/>
                </a:cubicBezTo>
                <a:cubicBezTo>
                  <a:pt x="11696" y="12156"/>
                  <a:pt x="11926" y="11989"/>
                  <a:pt x="12156" y="11795"/>
                </a:cubicBezTo>
                <a:cubicBezTo>
                  <a:pt x="12386" y="11607"/>
                  <a:pt x="12611" y="11410"/>
                  <a:pt x="12824" y="11211"/>
                </a:cubicBezTo>
                <a:cubicBezTo>
                  <a:pt x="13040" y="11005"/>
                  <a:pt x="13228" y="10832"/>
                  <a:pt x="13392" y="10682"/>
                </a:cubicBezTo>
                <a:cubicBezTo>
                  <a:pt x="14176" y="9948"/>
                  <a:pt x="14954" y="9231"/>
                  <a:pt x="15731" y="8532"/>
                </a:cubicBezTo>
                <a:cubicBezTo>
                  <a:pt x="16509" y="7827"/>
                  <a:pt x="17288" y="7122"/>
                  <a:pt x="18071" y="6420"/>
                </a:cubicBezTo>
                <a:cubicBezTo>
                  <a:pt x="18265" y="6253"/>
                  <a:pt x="18463" y="6035"/>
                  <a:pt x="18661" y="5771"/>
                </a:cubicBezTo>
                <a:cubicBezTo>
                  <a:pt x="18862" y="5507"/>
                  <a:pt x="19043" y="5225"/>
                  <a:pt x="19212" y="4928"/>
                </a:cubicBezTo>
                <a:cubicBezTo>
                  <a:pt x="19381" y="4628"/>
                  <a:pt x="19521" y="4314"/>
                  <a:pt x="19636" y="3994"/>
                </a:cubicBezTo>
                <a:cubicBezTo>
                  <a:pt x="19748" y="3674"/>
                  <a:pt x="19805" y="3362"/>
                  <a:pt x="19805" y="3078"/>
                </a:cubicBezTo>
                <a:lnTo>
                  <a:pt x="19805" y="2161"/>
                </a:lnTo>
                <a:lnTo>
                  <a:pt x="1802" y="2161"/>
                </a:lnTo>
                <a:close/>
                <a:moveTo>
                  <a:pt x="19805" y="19429"/>
                </a:moveTo>
                <a:lnTo>
                  <a:pt x="19805" y="7451"/>
                </a:lnTo>
                <a:cubicBezTo>
                  <a:pt x="19562" y="7745"/>
                  <a:pt x="19337" y="7974"/>
                  <a:pt x="19124" y="8150"/>
                </a:cubicBezTo>
                <a:cubicBezTo>
                  <a:pt x="18297" y="8902"/>
                  <a:pt x="17467" y="9648"/>
                  <a:pt x="16634" y="10394"/>
                </a:cubicBezTo>
                <a:cubicBezTo>
                  <a:pt x="15802" y="11140"/>
                  <a:pt x="14977" y="11910"/>
                  <a:pt x="14154" y="12694"/>
                </a:cubicBezTo>
                <a:cubicBezTo>
                  <a:pt x="13679" y="13152"/>
                  <a:pt x="13165" y="13596"/>
                  <a:pt x="12614" y="14013"/>
                </a:cubicBezTo>
                <a:cubicBezTo>
                  <a:pt x="12063" y="14439"/>
                  <a:pt x="11451" y="14650"/>
                  <a:pt x="10780" y="14650"/>
                </a:cubicBezTo>
                <a:cubicBezTo>
                  <a:pt x="10138" y="14650"/>
                  <a:pt x="9541" y="14438"/>
                  <a:pt x="8988" y="14013"/>
                </a:cubicBezTo>
                <a:cubicBezTo>
                  <a:pt x="8432" y="13593"/>
                  <a:pt x="7915" y="13152"/>
                  <a:pt x="7440" y="12694"/>
                </a:cubicBezTo>
                <a:cubicBezTo>
                  <a:pt x="6627" y="11907"/>
                  <a:pt x="5802" y="11140"/>
                  <a:pt x="4965" y="10388"/>
                </a:cubicBezTo>
                <a:cubicBezTo>
                  <a:pt x="4130" y="9636"/>
                  <a:pt x="3298" y="8896"/>
                  <a:pt x="2470" y="8150"/>
                </a:cubicBezTo>
                <a:cubicBezTo>
                  <a:pt x="2257" y="7989"/>
                  <a:pt x="2037" y="7748"/>
                  <a:pt x="1802" y="7451"/>
                </a:cubicBezTo>
                <a:lnTo>
                  <a:pt x="1802" y="19429"/>
                </a:lnTo>
                <a:lnTo>
                  <a:pt x="19805" y="19429"/>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77" name="AutoShape 81"/>
          <p:cNvSpPr/>
          <p:nvPr/>
        </p:nvSpPr>
        <p:spPr bwMode="auto">
          <a:xfrm>
            <a:off x="5893938" y="2206229"/>
            <a:ext cx="185191"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599" y="7250"/>
                </a:cubicBezTo>
                <a:lnTo>
                  <a:pt x="21599" y="19981"/>
                </a:lnTo>
                <a:cubicBezTo>
                  <a:pt x="21599" y="20416"/>
                  <a:pt x="21470" y="20800"/>
                  <a:pt x="21208" y="21118"/>
                </a:cubicBezTo>
                <a:cubicBezTo>
                  <a:pt x="20946" y="21438"/>
                  <a:pt x="20632" y="21599"/>
                  <a:pt x="20265" y="21599"/>
                </a:cubicBezTo>
                <a:lnTo>
                  <a:pt x="1346" y="21599"/>
                </a:lnTo>
                <a:cubicBezTo>
                  <a:pt x="979" y="21599"/>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78" name="AutoShape 82"/>
          <p:cNvSpPr/>
          <p:nvPr/>
        </p:nvSpPr>
        <p:spPr bwMode="auto">
          <a:xfrm>
            <a:off x="8387756" y="2528292"/>
            <a:ext cx="185786" cy="185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5" y="12062"/>
                </a:moveTo>
                <a:cubicBezTo>
                  <a:pt x="18672" y="12604"/>
                  <a:pt x="19070" y="13142"/>
                  <a:pt x="19356" y="13669"/>
                </a:cubicBezTo>
                <a:cubicBezTo>
                  <a:pt x="19641" y="14196"/>
                  <a:pt x="19788" y="14801"/>
                  <a:pt x="19788" y="15480"/>
                </a:cubicBezTo>
                <a:lnTo>
                  <a:pt x="19788" y="20816"/>
                </a:lnTo>
                <a:cubicBezTo>
                  <a:pt x="19694" y="20868"/>
                  <a:pt x="19620" y="20931"/>
                  <a:pt x="19557" y="20995"/>
                </a:cubicBezTo>
                <a:cubicBezTo>
                  <a:pt x="19497" y="21061"/>
                  <a:pt x="19425" y="21122"/>
                  <a:pt x="19344" y="21191"/>
                </a:cubicBezTo>
                <a:cubicBezTo>
                  <a:pt x="19262" y="21251"/>
                  <a:pt x="19173" y="21317"/>
                  <a:pt x="19075" y="21386"/>
                </a:cubicBezTo>
                <a:cubicBezTo>
                  <a:pt x="18976" y="21455"/>
                  <a:pt x="18835" y="21528"/>
                  <a:pt x="18662" y="21599"/>
                </a:cubicBezTo>
                <a:lnTo>
                  <a:pt x="2942" y="21599"/>
                </a:lnTo>
                <a:cubicBezTo>
                  <a:pt x="2675" y="21599"/>
                  <a:pt x="2467" y="21499"/>
                  <a:pt x="2318" y="21291"/>
                </a:cubicBezTo>
                <a:cubicBezTo>
                  <a:pt x="2167" y="21081"/>
                  <a:pt x="2003" y="20926"/>
                  <a:pt x="1819" y="20816"/>
                </a:cubicBezTo>
                <a:lnTo>
                  <a:pt x="1819" y="15480"/>
                </a:lnTo>
                <a:cubicBezTo>
                  <a:pt x="1819" y="14763"/>
                  <a:pt x="1989" y="14127"/>
                  <a:pt x="2335" y="13571"/>
                </a:cubicBezTo>
                <a:cubicBezTo>
                  <a:pt x="2678" y="13018"/>
                  <a:pt x="3052" y="12511"/>
                  <a:pt x="3460" y="12062"/>
                </a:cubicBezTo>
                <a:cubicBezTo>
                  <a:pt x="3535" y="11970"/>
                  <a:pt x="3633" y="11869"/>
                  <a:pt x="3753" y="11766"/>
                </a:cubicBezTo>
                <a:cubicBezTo>
                  <a:pt x="3873" y="11659"/>
                  <a:pt x="4000" y="11590"/>
                  <a:pt x="4137" y="11553"/>
                </a:cubicBezTo>
                <a:cubicBezTo>
                  <a:pt x="4276" y="11495"/>
                  <a:pt x="4432" y="11466"/>
                  <a:pt x="4610" y="11455"/>
                </a:cubicBezTo>
                <a:cubicBezTo>
                  <a:pt x="4785" y="11446"/>
                  <a:pt x="4956" y="11423"/>
                  <a:pt x="5126" y="11388"/>
                </a:cubicBezTo>
                <a:cubicBezTo>
                  <a:pt x="5594" y="11299"/>
                  <a:pt x="6091" y="11210"/>
                  <a:pt x="6621" y="11121"/>
                </a:cubicBezTo>
                <a:cubicBezTo>
                  <a:pt x="7149" y="11034"/>
                  <a:pt x="7665" y="10945"/>
                  <a:pt x="8172" y="10853"/>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2" y="3"/>
                </a:cubicBezTo>
                <a:cubicBezTo>
                  <a:pt x="11476" y="3"/>
                  <a:pt x="12112" y="158"/>
                  <a:pt x="12710" y="472"/>
                </a:cubicBezTo>
                <a:cubicBezTo>
                  <a:pt x="13307" y="786"/>
                  <a:pt x="13826" y="1203"/>
                  <a:pt x="14272" y="1733"/>
                </a:cubicBezTo>
                <a:cubicBezTo>
                  <a:pt x="14716" y="2260"/>
                  <a:pt x="15067" y="2885"/>
                  <a:pt x="15328" y="3608"/>
                </a:cubicBezTo>
                <a:cubicBezTo>
                  <a:pt x="15590" y="4331"/>
                  <a:pt x="15719" y="5097"/>
                  <a:pt x="15719" y="5903"/>
                </a:cubicBezTo>
                <a:cubicBezTo>
                  <a:pt x="15719" y="6939"/>
                  <a:pt x="15513" y="7890"/>
                  <a:pt x="15100" y="8757"/>
                </a:cubicBezTo>
                <a:cubicBezTo>
                  <a:pt x="14685" y="9620"/>
                  <a:pt x="14128" y="10320"/>
                  <a:pt x="13432" y="10853"/>
                </a:cubicBezTo>
                <a:cubicBezTo>
                  <a:pt x="13936" y="10945"/>
                  <a:pt x="14452" y="11031"/>
                  <a:pt x="14978" y="11115"/>
                </a:cubicBezTo>
                <a:cubicBezTo>
                  <a:pt x="15504" y="11198"/>
                  <a:pt x="16005" y="11288"/>
                  <a:pt x="16478" y="11388"/>
                </a:cubicBezTo>
                <a:cubicBezTo>
                  <a:pt x="16653" y="11426"/>
                  <a:pt x="16826" y="11449"/>
                  <a:pt x="16994" y="11455"/>
                </a:cubicBezTo>
                <a:cubicBezTo>
                  <a:pt x="17162" y="11466"/>
                  <a:pt x="17323" y="11495"/>
                  <a:pt x="17467" y="11553"/>
                </a:cubicBezTo>
                <a:cubicBezTo>
                  <a:pt x="17603" y="11590"/>
                  <a:pt x="17731" y="11659"/>
                  <a:pt x="17851" y="11766"/>
                </a:cubicBezTo>
                <a:cubicBezTo>
                  <a:pt x="17966" y="11869"/>
                  <a:pt x="18074" y="11970"/>
                  <a:pt x="18165" y="12062"/>
                </a:cubicBezTo>
                <a:moveTo>
                  <a:pt x="20474" y="5419"/>
                </a:moveTo>
                <a:cubicBezTo>
                  <a:pt x="20757" y="5419"/>
                  <a:pt x="20973" y="5505"/>
                  <a:pt x="21124" y="5687"/>
                </a:cubicBezTo>
                <a:cubicBezTo>
                  <a:pt x="21271" y="5865"/>
                  <a:pt x="21381" y="6078"/>
                  <a:pt x="21448" y="6326"/>
                </a:cubicBezTo>
                <a:cubicBezTo>
                  <a:pt x="21520" y="6574"/>
                  <a:pt x="21561" y="6836"/>
                  <a:pt x="21576" y="7106"/>
                </a:cubicBezTo>
                <a:cubicBezTo>
                  <a:pt x="21592" y="7377"/>
                  <a:pt x="21599" y="7596"/>
                  <a:pt x="21599" y="7760"/>
                </a:cubicBezTo>
                <a:lnTo>
                  <a:pt x="21599" y="9856"/>
                </a:lnTo>
                <a:cubicBezTo>
                  <a:pt x="21508" y="9928"/>
                  <a:pt x="21422" y="10015"/>
                  <a:pt x="21340" y="10110"/>
                </a:cubicBezTo>
                <a:cubicBezTo>
                  <a:pt x="21261" y="10208"/>
                  <a:pt x="21158" y="10257"/>
                  <a:pt x="21036" y="10257"/>
                </a:cubicBezTo>
                <a:lnTo>
                  <a:pt x="17268" y="10257"/>
                </a:lnTo>
                <a:cubicBezTo>
                  <a:pt x="17131" y="10257"/>
                  <a:pt x="17023" y="10208"/>
                  <a:pt x="16953" y="10110"/>
                </a:cubicBezTo>
                <a:cubicBezTo>
                  <a:pt x="16879" y="10015"/>
                  <a:pt x="16790" y="9928"/>
                  <a:pt x="16682" y="9856"/>
                </a:cubicBezTo>
                <a:lnTo>
                  <a:pt x="16682" y="7760"/>
                </a:lnTo>
                <a:cubicBezTo>
                  <a:pt x="16682" y="7596"/>
                  <a:pt x="16692" y="7377"/>
                  <a:pt x="16706" y="7106"/>
                </a:cubicBezTo>
                <a:cubicBezTo>
                  <a:pt x="16720" y="6836"/>
                  <a:pt x="16766" y="6574"/>
                  <a:pt x="16836" y="6326"/>
                </a:cubicBezTo>
                <a:cubicBezTo>
                  <a:pt x="16912" y="6078"/>
                  <a:pt x="17023" y="5865"/>
                  <a:pt x="17183" y="5687"/>
                </a:cubicBezTo>
                <a:cubicBezTo>
                  <a:pt x="17337" y="5508"/>
                  <a:pt x="17556" y="5419"/>
                  <a:pt x="17829" y="5419"/>
                </a:cubicBezTo>
                <a:cubicBezTo>
                  <a:pt x="17488" y="5151"/>
                  <a:pt x="17210" y="4803"/>
                  <a:pt x="16999" y="4377"/>
                </a:cubicBezTo>
                <a:cubicBezTo>
                  <a:pt x="16788" y="3950"/>
                  <a:pt x="16682" y="3469"/>
                  <a:pt x="16682" y="2937"/>
                </a:cubicBezTo>
                <a:cubicBezTo>
                  <a:pt x="16682" y="2539"/>
                  <a:pt x="16744" y="2162"/>
                  <a:pt x="16872" y="1805"/>
                </a:cubicBezTo>
                <a:cubicBezTo>
                  <a:pt x="16999" y="1448"/>
                  <a:pt x="17174" y="1134"/>
                  <a:pt x="17400" y="861"/>
                </a:cubicBezTo>
                <a:cubicBezTo>
                  <a:pt x="17625" y="590"/>
                  <a:pt x="17889" y="380"/>
                  <a:pt x="18187" y="227"/>
                </a:cubicBezTo>
                <a:cubicBezTo>
                  <a:pt x="18487" y="77"/>
                  <a:pt x="18808" y="0"/>
                  <a:pt x="19152" y="0"/>
                </a:cubicBezTo>
                <a:cubicBezTo>
                  <a:pt x="19480" y="0"/>
                  <a:pt x="19795" y="77"/>
                  <a:pt x="20095" y="227"/>
                </a:cubicBezTo>
                <a:cubicBezTo>
                  <a:pt x="20395" y="380"/>
                  <a:pt x="20656" y="590"/>
                  <a:pt x="20882" y="861"/>
                </a:cubicBezTo>
                <a:cubicBezTo>
                  <a:pt x="21108" y="1134"/>
                  <a:pt x="21285" y="1448"/>
                  <a:pt x="21412" y="1805"/>
                </a:cubicBezTo>
                <a:cubicBezTo>
                  <a:pt x="21537" y="2162"/>
                  <a:pt x="21599" y="2539"/>
                  <a:pt x="21599" y="2937"/>
                </a:cubicBezTo>
                <a:cubicBezTo>
                  <a:pt x="21599" y="3458"/>
                  <a:pt x="21499" y="3939"/>
                  <a:pt x="21295" y="4371"/>
                </a:cubicBezTo>
                <a:cubicBezTo>
                  <a:pt x="21093" y="4800"/>
                  <a:pt x="20820" y="5151"/>
                  <a:pt x="20474" y="5419"/>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79" name="AutoShape 83"/>
          <p:cNvSpPr/>
          <p:nvPr/>
        </p:nvSpPr>
        <p:spPr bwMode="auto">
          <a:xfrm>
            <a:off x="6232164" y="3644503"/>
            <a:ext cx="184595" cy="185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302" y="0"/>
                </a:moveTo>
                <a:cubicBezTo>
                  <a:pt x="16818" y="0"/>
                  <a:pt x="17288" y="190"/>
                  <a:pt x="17719" y="566"/>
                </a:cubicBezTo>
                <a:cubicBezTo>
                  <a:pt x="18150" y="942"/>
                  <a:pt x="18441" y="1424"/>
                  <a:pt x="18598" y="2014"/>
                </a:cubicBezTo>
                <a:lnTo>
                  <a:pt x="21387" y="12236"/>
                </a:lnTo>
                <a:cubicBezTo>
                  <a:pt x="21436" y="12453"/>
                  <a:pt x="21482" y="12665"/>
                  <a:pt x="21531" y="12873"/>
                </a:cubicBezTo>
                <a:cubicBezTo>
                  <a:pt x="21575" y="13088"/>
                  <a:pt x="21599" y="13299"/>
                  <a:pt x="21599" y="13516"/>
                </a:cubicBezTo>
                <a:lnTo>
                  <a:pt x="21599" y="18885"/>
                </a:lnTo>
                <a:cubicBezTo>
                  <a:pt x="21599" y="19270"/>
                  <a:pt x="21541" y="19626"/>
                  <a:pt x="21418" y="19955"/>
                </a:cubicBezTo>
                <a:cubicBezTo>
                  <a:pt x="21296" y="20284"/>
                  <a:pt x="21139" y="20566"/>
                  <a:pt x="20939" y="20806"/>
                </a:cubicBezTo>
                <a:cubicBezTo>
                  <a:pt x="20735" y="21044"/>
                  <a:pt x="20500" y="21238"/>
                  <a:pt x="20224" y="21382"/>
                </a:cubicBezTo>
                <a:cubicBezTo>
                  <a:pt x="19945" y="21529"/>
                  <a:pt x="19653" y="21599"/>
                  <a:pt x="19350" y="21599"/>
                </a:cubicBezTo>
                <a:lnTo>
                  <a:pt x="2262" y="21599"/>
                </a:lnTo>
                <a:cubicBezTo>
                  <a:pt x="1637" y="21599"/>
                  <a:pt x="1104" y="21335"/>
                  <a:pt x="663" y="20807"/>
                </a:cubicBezTo>
                <a:cubicBezTo>
                  <a:pt x="220" y="20278"/>
                  <a:pt x="0" y="19637"/>
                  <a:pt x="0" y="18886"/>
                </a:cubicBezTo>
                <a:lnTo>
                  <a:pt x="0" y="13517"/>
                </a:lnTo>
                <a:cubicBezTo>
                  <a:pt x="0" y="13299"/>
                  <a:pt x="24" y="13088"/>
                  <a:pt x="70" y="12873"/>
                </a:cubicBezTo>
                <a:cubicBezTo>
                  <a:pt x="119" y="12665"/>
                  <a:pt x="164" y="12450"/>
                  <a:pt x="210" y="12236"/>
                </a:cubicBezTo>
                <a:lnTo>
                  <a:pt x="2998" y="2015"/>
                </a:lnTo>
                <a:cubicBezTo>
                  <a:pt x="3155" y="1424"/>
                  <a:pt x="3451" y="943"/>
                  <a:pt x="3887" y="567"/>
                </a:cubicBezTo>
                <a:cubicBezTo>
                  <a:pt x="4316" y="191"/>
                  <a:pt x="4795" y="0"/>
                  <a:pt x="5310" y="0"/>
                </a:cubicBezTo>
                <a:lnTo>
                  <a:pt x="16302" y="0"/>
                </a:lnTo>
                <a:close/>
                <a:moveTo>
                  <a:pt x="19807" y="13516"/>
                </a:moveTo>
                <a:cubicBezTo>
                  <a:pt x="19807" y="13366"/>
                  <a:pt x="19761" y="13234"/>
                  <a:pt x="19670" y="13129"/>
                </a:cubicBezTo>
                <a:cubicBezTo>
                  <a:pt x="19582" y="13020"/>
                  <a:pt x="19475" y="12967"/>
                  <a:pt x="19350" y="12967"/>
                </a:cubicBezTo>
                <a:lnTo>
                  <a:pt x="2262" y="12967"/>
                </a:lnTo>
                <a:cubicBezTo>
                  <a:pt x="2137" y="12967"/>
                  <a:pt x="2029" y="13017"/>
                  <a:pt x="1941" y="13120"/>
                </a:cubicBezTo>
                <a:cubicBezTo>
                  <a:pt x="1850" y="13223"/>
                  <a:pt x="1804" y="13355"/>
                  <a:pt x="1804" y="13516"/>
                </a:cubicBezTo>
                <a:lnTo>
                  <a:pt x="1804" y="18885"/>
                </a:lnTo>
                <a:cubicBezTo>
                  <a:pt x="1804" y="19035"/>
                  <a:pt x="1848" y="19167"/>
                  <a:pt x="1934" y="19273"/>
                </a:cubicBezTo>
                <a:cubicBezTo>
                  <a:pt x="2019" y="19382"/>
                  <a:pt x="2129" y="19438"/>
                  <a:pt x="2262" y="19438"/>
                </a:cubicBezTo>
                <a:lnTo>
                  <a:pt x="19350" y="19438"/>
                </a:lnTo>
                <a:cubicBezTo>
                  <a:pt x="19475" y="19438"/>
                  <a:pt x="19582" y="19385"/>
                  <a:pt x="19670" y="19282"/>
                </a:cubicBezTo>
                <a:cubicBezTo>
                  <a:pt x="19761" y="19179"/>
                  <a:pt x="19807" y="19047"/>
                  <a:pt x="19807" y="18885"/>
                </a:cubicBezTo>
                <a:lnTo>
                  <a:pt x="19807" y="13516"/>
                </a:lnTo>
                <a:close/>
                <a:moveTo>
                  <a:pt x="5312" y="2167"/>
                </a:moveTo>
                <a:cubicBezTo>
                  <a:pt x="5185" y="2167"/>
                  <a:pt x="5062" y="2211"/>
                  <a:pt x="4940" y="2305"/>
                </a:cubicBezTo>
                <a:cubicBezTo>
                  <a:pt x="4822" y="2402"/>
                  <a:pt x="4739" y="2523"/>
                  <a:pt x="4702" y="2672"/>
                </a:cubicBezTo>
                <a:lnTo>
                  <a:pt x="2497" y="10799"/>
                </a:lnTo>
                <a:lnTo>
                  <a:pt x="19105" y="10799"/>
                </a:lnTo>
                <a:lnTo>
                  <a:pt x="16902" y="2672"/>
                </a:lnTo>
                <a:cubicBezTo>
                  <a:pt x="16870" y="2523"/>
                  <a:pt x="16794" y="2402"/>
                  <a:pt x="16674" y="2305"/>
                </a:cubicBezTo>
                <a:cubicBezTo>
                  <a:pt x="16554" y="2211"/>
                  <a:pt x="16431" y="2167"/>
                  <a:pt x="16304" y="2167"/>
                </a:cubicBezTo>
                <a:lnTo>
                  <a:pt x="5312" y="2167"/>
                </a:lnTo>
                <a:close/>
                <a:moveTo>
                  <a:pt x="13511" y="14864"/>
                </a:moveTo>
                <a:cubicBezTo>
                  <a:pt x="13817" y="14864"/>
                  <a:pt x="14076" y="14994"/>
                  <a:pt x="14292" y="15252"/>
                </a:cubicBezTo>
                <a:cubicBezTo>
                  <a:pt x="14507" y="15511"/>
                  <a:pt x="14613" y="15822"/>
                  <a:pt x="14613" y="16186"/>
                </a:cubicBezTo>
                <a:cubicBezTo>
                  <a:pt x="14613" y="16571"/>
                  <a:pt x="14507" y="16891"/>
                  <a:pt x="14292" y="17149"/>
                </a:cubicBezTo>
                <a:cubicBezTo>
                  <a:pt x="14076" y="17408"/>
                  <a:pt x="13817" y="17537"/>
                  <a:pt x="13511" y="17537"/>
                </a:cubicBezTo>
                <a:cubicBezTo>
                  <a:pt x="13190" y="17537"/>
                  <a:pt x="12923" y="17408"/>
                  <a:pt x="12708" y="17149"/>
                </a:cubicBezTo>
                <a:cubicBezTo>
                  <a:pt x="12492" y="16891"/>
                  <a:pt x="12387" y="16571"/>
                  <a:pt x="12387" y="16186"/>
                </a:cubicBezTo>
                <a:cubicBezTo>
                  <a:pt x="12387" y="15822"/>
                  <a:pt x="12492" y="15511"/>
                  <a:pt x="12708" y="15252"/>
                </a:cubicBezTo>
                <a:cubicBezTo>
                  <a:pt x="12923" y="14994"/>
                  <a:pt x="13190" y="14864"/>
                  <a:pt x="13511" y="14864"/>
                </a:cubicBezTo>
                <a:moveTo>
                  <a:pt x="17112" y="14864"/>
                </a:moveTo>
                <a:cubicBezTo>
                  <a:pt x="17416" y="14864"/>
                  <a:pt x="17675" y="14994"/>
                  <a:pt x="17891" y="15252"/>
                </a:cubicBezTo>
                <a:cubicBezTo>
                  <a:pt x="18104" y="15511"/>
                  <a:pt x="18211" y="15822"/>
                  <a:pt x="18211" y="16186"/>
                </a:cubicBezTo>
                <a:cubicBezTo>
                  <a:pt x="18211" y="16571"/>
                  <a:pt x="18104" y="16891"/>
                  <a:pt x="17891" y="17149"/>
                </a:cubicBezTo>
                <a:cubicBezTo>
                  <a:pt x="17675" y="17408"/>
                  <a:pt x="17416" y="17537"/>
                  <a:pt x="17112" y="17537"/>
                </a:cubicBezTo>
                <a:cubicBezTo>
                  <a:pt x="16791" y="17537"/>
                  <a:pt x="16525" y="17408"/>
                  <a:pt x="16309" y="17149"/>
                </a:cubicBezTo>
                <a:cubicBezTo>
                  <a:pt x="16094" y="16891"/>
                  <a:pt x="15986" y="16571"/>
                  <a:pt x="15986" y="16186"/>
                </a:cubicBezTo>
                <a:cubicBezTo>
                  <a:pt x="15986" y="15822"/>
                  <a:pt x="16094" y="15511"/>
                  <a:pt x="16309" y="15252"/>
                </a:cubicBezTo>
                <a:cubicBezTo>
                  <a:pt x="16527" y="14994"/>
                  <a:pt x="16794" y="14864"/>
                  <a:pt x="17112" y="14864"/>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80" name="AutoShape 84"/>
          <p:cNvSpPr/>
          <p:nvPr/>
        </p:nvSpPr>
        <p:spPr bwMode="auto">
          <a:xfrm>
            <a:off x="4621424" y="2526506"/>
            <a:ext cx="184595" cy="1863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81" name="AutoShape 85"/>
          <p:cNvSpPr/>
          <p:nvPr/>
        </p:nvSpPr>
        <p:spPr bwMode="auto">
          <a:xfrm>
            <a:off x="5029319" y="2526506"/>
            <a:ext cx="185786" cy="1863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82" name="AutoShape 86"/>
          <p:cNvSpPr/>
          <p:nvPr/>
        </p:nvSpPr>
        <p:spPr bwMode="auto">
          <a:xfrm>
            <a:off x="5500929" y="2526506"/>
            <a:ext cx="185786" cy="1863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82" y="21286"/>
                </a:moveTo>
                <a:cubicBezTo>
                  <a:pt x="11276" y="21495"/>
                  <a:pt x="11046" y="21599"/>
                  <a:pt x="10801" y="21599"/>
                </a:cubicBezTo>
                <a:cubicBezTo>
                  <a:pt x="10538" y="21599"/>
                  <a:pt x="10318" y="21495"/>
                  <a:pt x="10142" y="21286"/>
                </a:cubicBezTo>
                <a:lnTo>
                  <a:pt x="2746" y="12989"/>
                </a:lnTo>
                <a:cubicBezTo>
                  <a:pt x="2714" y="12972"/>
                  <a:pt x="2556" y="12786"/>
                  <a:pt x="2270" y="12436"/>
                </a:cubicBezTo>
                <a:cubicBezTo>
                  <a:pt x="1987" y="12086"/>
                  <a:pt x="1677" y="11623"/>
                  <a:pt x="1344" y="11049"/>
                </a:cubicBezTo>
                <a:cubicBezTo>
                  <a:pt x="1009" y="10476"/>
                  <a:pt x="698" y="9819"/>
                  <a:pt x="420" y="9068"/>
                </a:cubicBezTo>
                <a:cubicBezTo>
                  <a:pt x="142" y="8325"/>
                  <a:pt x="0" y="7523"/>
                  <a:pt x="0" y="6679"/>
                </a:cubicBezTo>
                <a:cubicBezTo>
                  <a:pt x="0" y="5443"/>
                  <a:pt x="172" y="4401"/>
                  <a:pt x="515" y="3548"/>
                </a:cubicBezTo>
                <a:cubicBezTo>
                  <a:pt x="861" y="2696"/>
                  <a:pt x="1311" y="2007"/>
                  <a:pt x="1862" y="1482"/>
                </a:cubicBezTo>
                <a:cubicBezTo>
                  <a:pt x="2421" y="954"/>
                  <a:pt x="3047" y="576"/>
                  <a:pt x="3740" y="344"/>
                </a:cubicBezTo>
                <a:cubicBezTo>
                  <a:pt x="4436" y="115"/>
                  <a:pt x="5145" y="0"/>
                  <a:pt x="5863" y="0"/>
                </a:cubicBezTo>
                <a:cubicBezTo>
                  <a:pt x="6367" y="0"/>
                  <a:pt x="6865" y="98"/>
                  <a:pt x="7361" y="290"/>
                </a:cubicBezTo>
                <a:cubicBezTo>
                  <a:pt x="7856" y="485"/>
                  <a:pt x="8315" y="725"/>
                  <a:pt x="8738" y="1016"/>
                </a:cubicBezTo>
                <a:cubicBezTo>
                  <a:pt x="9161" y="1304"/>
                  <a:pt x="9551" y="1620"/>
                  <a:pt x="9902" y="1962"/>
                </a:cubicBezTo>
                <a:cubicBezTo>
                  <a:pt x="10252" y="2303"/>
                  <a:pt x="10553" y="2611"/>
                  <a:pt x="10801" y="2882"/>
                </a:cubicBezTo>
                <a:cubicBezTo>
                  <a:pt x="11046" y="2600"/>
                  <a:pt x="11349" y="2292"/>
                  <a:pt x="11712" y="1956"/>
                </a:cubicBezTo>
                <a:cubicBezTo>
                  <a:pt x="12070" y="1617"/>
                  <a:pt x="12463" y="1304"/>
                  <a:pt x="12886" y="1016"/>
                </a:cubicBezTo>
                <a:cubicBezTo>
                  <a:pt x="13312" y="725"/>
                  <a:pt x="13760" y="485"/>
                  <a:pt x="14246" y="290"/>
                </a:cubicBezTo>
                <a:cubicBezTo>
                  <a:pt x="14729" y="98"/>
                  <a:pt x="15235" y="0"/>
                  <a:pt x="15761" y="0"/>
                </a:cubicBezTo>
                <a:cubicBezTo>
                  <a:pt x="16464" y="0"/>
                  <a:pt x="17165" y="115"/>
                  <a:pt x="17859" y="344"/>
                </a:cubicBezTo>
                <a:cubicBezTo>
                  <a:pt x="18555" y="575"/>
                  <a:pt x="19178" y="954"/>
                  <a:pt x="19737" y="1482"/>
                </a:cubicBezTo>
                <a:cubicBezTo>
                  <a:pt x="20293" y="2007"/>
                  <a:pt x="20738" y="2696"/>
                  <a:pt x="21084" y="3548"/>
                </a:cubicBezTo>
                <a:cubicBezTo>
                  <a:pt x="21429" y="4401"/>
                  <a:pt x="21599" y="5443"/>
                  <a:pt x="21599" y="6679"/>
                </a:cubicBezTo>
                <a:cubicBezTo>
                  <a:pt x="21599" y="7523"/>
                  <a:pt x="21462" y="8325"/>
                  <a:pt x="21186" y="9068"/>
                </a:cubicBezTo>
                <a:cubicBezTo>
                  <a:pt x="20911" y="9818"/>
                  <a:pt x="20606" y="10476"/>
                  <a:pt x="20270" y="11049"/>
                </a:cubicBezTo>
                <a:cubicBezTo>
                  <a:pt x="19932" y="11622"/>
                  <a:pt x="19619" y="12085"/>
                  <a:pt x="19321" y="12436"/>
                </a:cubicBezTo>
                <a:cubicBezTo>
                  <a:pt x="19028" y="12786"/>
                  <a:pt x="18870" y="12980"/>
                  <a:pt x="18855" y="13017"/>
                </a:cubicBezTo>
                <a:lnTo>
                  <a:pt x="11482" y="21286"/>
                </a:lnTo>
                <a:close/>
                <a:moveTo>
                  <a:pt x="5863" y="2165"/>
                </a:moveTo>
                <a:lnTo>
                  <a:pt x="5863" y="2165"/>
                </a:lnTo>
                <a:cubicBezTo>
                  <a:pt x="5405" y="2165"/>
                  <a:pt x="4944" y="2224"/>
                  <a:pt x="4476" y="2346"/>
                </a:cubicBezTo>
                <a:cubicBezTo>
                  <a:pt x="4011" y="2467"/>
                  <a:pt x="3585" y="2696"/>
                  <a:pt x="3202" y="3023"/>
                </a:cubicBezTo>
                <a:cubicBezTo>
                  <a:pt x="2816" y="3351"/>
                  <a:pt x="2508" y="3805"/>
                  <a:pt x="2270" y="4387"/>
                </a:cubicBezTo>
                <a:cubicBezTo>
                  <a:pt x="2038" y="4968"/>
                  <a:pt x="1917" y="5733"/>
                  <a:pt x="1917" y="6679"/>
                </a:cubicBezTo>
                <a:cubicBezTo>
                  <a:pt x="1917" y="7289"/>
                  <a:pt x="2030" y="7879"/>
                  <a:pt x="2250" y="8449"/>
                </a:cubicBezTo>
                <a:cubicBezTo>
                  <a:pt x="2471" y="9017"/>
                  <a:pt x="2714" y="9522"/>
                  <a:pt x="2986" y="9968"/>
                </a:cubicBezTo>
                <a:cubicBezTo>
                  <a:pt x="3257" y="10414"/>
                  <a:pt x="3510" y="10773"/>
                  <a:pt x="3740" y="11044"/>
                </a:cubicBezTo>
                <a:lnTo>
                  <a:pt x="4076" y="11433"/>
                </a:lnTo>
                <a:lnTo>
                  <a:pt x="10801" y="18991"/>
                </a:lnTo>
                <a:lnTo>
                  <a:pt x="17523" y="11433"/>
                </a:lnTo>
                <a:lnTo>
                  <a:pt x="17874" y="11044"/>
                </a:lnTo>
                <a:cubicBezTo>
                  <a:pt x="18104" y="10773"/>
                  <a:pt x="18352" y="10414"/>
                  <a:pt x="18623" y="9968"/>
                </a:cubicBezTo>
                <a:cubicBezTo>
                  <a:pt x="18888" y="9522"/>
                  <a:pt x="19133" y="9014"/>
                  <a:pt x="19354" y="8441"/>
                </a:cubicBezTo>
                <a:cubicBezTo>
                  <a:pt x="19571" y="7871"/>
                  <a:pt x="19684" y="7283"/>
                  <a:pt x="19684" y="6679"/>
                </a:cubicBezTo>
                <a:cubicBezTo>
                  <a:pt x="19684" y="5742"/>
                  <a:pt x="19566" y="4980"/>
                  <a:pt x="19329" y="4393"/>
                </a:cubicBezTo>
                <a:cubicBezTo>
                  <a:pt x="19091" y="3808"/>
                  <a:pt x="18783" y="3351"/>
                  <a:pt x="18400" y="3023"/>
                </a:cubicBezTo>
                <a:cubicBezTo>
                  <a:pt x="18017" y="2696"/>
                  <a:pt x="17591" y="2467"/>
                  <a:pt x="17123" y="2346"/>
                </a:cubicBezTo>
                <a:cubicBezTo>
                  <a:pt x="16657" y="2224"/>
                  <a:pt x="16201" y="2165"/>
                  <a:pt x="15761" y="2165"/>
                </a:cubicBezTo>
                <a:cubicBezTo>
                  <a:pt x="15340" y="2165"/>
                  <a:pt x="14909" y="2278"/>
                  <a:pt x="14474" y="2507"/>
                </a:cubicBezTo>
                <a:cubicBezTo>
                  <a:pt x="14041" y="2738"/>
                  <a:pt x="13630" y="3015"/>
                  <a:pt x="13244" y="3340"/>
                </a:cubicBezTo>
                <a:cubicBezTo>
                  <a:pt x="12861" y="3664"/>
                  <a:pt x="12518" y="3997"/>
                  <a:pt x="12215" y="4342"/>
                </a:cubicBezTo>
                <a:cubicBezTo>
                  <a:pt x="11912" y="4684"/>
                  <a:pt x="11687" y="4952"/>
                  <a:pt x="11544" y="5152"/>
                </a:cubicBezTo>
                <a:cubicBezTo>
                  <a:pt x="11344" y="5429"/>
                  <a:pt x="11096" y="5570"/>
                  <a:pt x="10801" y="5570"/>
                </a:cubicBezTo>
                <a:cubicBezTo>
                  <a:pt x="10505" y="5570"/>
                  <a:pt x="10260" y="5429"/>
                  <a:pt x="10070" y="5152"/>
                </a:cubicBezTo>
                <a:cubicBezTo>
                  <a:pt x="9927" y="4943"/>
                  <a:pt x="9699" y="4672"/>
                  <a:pt x="9391" y="4333"/>
                </a:cubicBezTo>
                <a:cubicBezTo>
                  <a:pt x="9086" y="3995"/>
                  <a:pt x="8738" y="3664"/>
                  <a:pt x="8355" y="3340"/>
                </a:cubicBezTo>
                <a:cubicBezTo>
                  <a:pt x="7971" y="3015"/>
                  <a:pt x="7561" y="2738"/>
                  <a:pt x="7125" y="2507"/>
                </a:cubicBezTo>
                <a:cubicBezTo>
                  <a:pt x="6690" y="2278"/>
                  <a:pt x="6269" y="2165"/>
                  <a:pt x="5863" y="2165"/>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83" name="AutoShape 87"/>
          <p:cNvSpPr/>
          <p:nvPr/>
        </p:nvSpPr>
        <p:spPr bwMode="auto">
          <a:xfrm>
            <a:off x="5893938" y="2521744"/>
            <a:ext cx="185191" cy="185142"/>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84" name="AutoShape 88"/>
          <p:cNvSpPr/>
          <p:nvPr/>
        </p:nvSpPr>
        <p:spPr bwMode="auto">
          <a:xfrm>
            <a:off x="2421767" y="2516386"/>
            <a:ext cx="185786" cy="203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237" y="10309"/>
                </a:moveTo>
                <a:cubicBezTo>
                  <a:pt x="21330" y="10579"/>
                  <a:pt x="21413" y="10917"/>
                  <a:pt x="21487" y="11320"/>
                </a:cubicBezTo>
                <a:cubicBezTo>
                  <a:pt x="21563" y="11725"/>
                  <a:pt x="21599" y="12080"/>
                  <a:pt x="21599" y="12392"/>
                </a:cubicBezTo>
                <a:lnTo>
                  <a:pt x="21599" y="20504"/>
                </a:lnTo>
                <a:cubicBezTo>
                  <a:pt x="21599" y="20812"/>
                  <a:pt x="21511" y="21077"/>
                  <a:pt x="21335" y="21285"/>
                </a:cubicBezTo>
                <a:cubicBezTo>
                  <a:pt x="21159" y="21497"/>
                  <a:pt x="20951" y="21599"/>
                  <a:pt x="20708" y="21599"/>
                </a:cubicBezTo>
                <a:lnTo>
                  <a:pt x="913" y="21599"/>
                </a:lnTo>
                <a:cubicBezTo>
                  <a:pt x="656" y="21599"/>
                  <a:pt x="438" y="21497"/>
                  <a:pt x="261" y="21285"/>
                </a:cubicBezTo>
                <a:cubicBezTo>
                  <a:pt x="88" y="21077"/>
                  <a:pt x="0" y="20815"/>
                  <a:pt x="0" y="20504"/>
                </a:cubicBezTo>
                <a:lnTo>
                  <a:pt x="0" y="12392"/>
                </a:lnTo>
                <a:cubicBezTo>
                  <a:pt x="0" y="12080"/>
                  <a:pt x="34" y="11725"/>
                  <a:pt x="105" y="11320"/>
                </a:cubicBezTo>
                <a:cubicBezTo>
                  <a:pt x="176" y="10917"/>
                  <a:pt x="261" y="10579"/>
                  <a:pt x="362" y="10309"/>
                </a:cubicBezTo>
                <a:lnTo>
                  <a:pt x="3691" y="984"/>
                </a:lnTo>
                <a:cubicBezTo>
                  <a:pt x="3787" y="714"/>
                  <a:pt x="3958" y="478"/>
                  <a:pt x="4208" y="287"/>
                </a:cubicBezTo>
                <a:cubicBezTo>
                  <a:pt x="4455" y="94"/>
                  <a:pt x="4705" y="0"/>
                  <a:pt x="4945" y="0"/>
                </a:cubicBezTo>
                <a:lnTo>
                  <a:pt x="16654" y="0"/>
                </a:lnTo>
                <a:cubicBezTo>
                  <a:pt x="16897" y="0"/>
                  <a:pt x="17141" y="93"/>
                  <a:pt x="17391" y="287"/>
                </a:cubicBezTo>
                <a:cubicBezTo>
                  <a:pt x="17643" y="478"/>
                  <a:pt x="17815" y="714"/>
                  <a:pt x="17908" y="984"/>
                </a:cubicBezTo>
                <a:lnTo>
                  <a:pt x="21237" y="10309"/>
                </a:lnTo>
                <a:close/>
                <a:moveTo>
                  <a:pt x="2834" y="11602"/>
                </a:moveTo>
                <a:cubicBezTo>
                  <a:pt x="2820" y="11622"/>
                  <a:pt x="2812" y="11657"/>
                  <a:pt x="2812" y="11707"/>
                </a:cubicBezTo>
                <a:cubicBezTo>
                  <a:pt x="2812" y="11760"/>
                  <a:pt x="2805" y="11804"/>
                  <a:pt x="2788" y="11840"/>
                </a:cubicBezTo>
                <a:lnTo>
                  <a:pt x="7324" y="11840"/>
                </a:lnTo>
                <a:lnTo>
                  <a:pt x="8661" y="15092"/>
                </a:lnTo>
                <a:lnTo>
                  <a:pt x="13149" y="15092"/>
                </a:lnTo>
                <a:lnTo>
                  <a:pt x="14519" y="11840"/>
                </a:lnTo>
                <a:lnTo>
                  <a:pt x="18821" y="11840"/>
                </a:lnTo>
                <a:cubicBezTo>
                  <a:pt x="18804" y="11804"/>
                  <a:pt x="18799" y="11760"/>
                  <a:pt x="18799" y="11707"/>
                </a:cubicBezTo>
                <a:cubicBezTo>
                  <a:pt x="18799" y="11657"/>
                  <a:pt x="18791" y="11610"/>
                  <a:pt x="18777" y="11575"/>
                </a:cubicBezTo>
                <a:lnTo>
                  <a:pt x="15773" y="3220"/>
                </a:lnTo>
                <a:lnTo>
                  <a:pt x="5838" y="3220"/>
                </a:lnTo>
                <a:lnTo>
                  <a:pt x="2834" y="11602"/>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85" name="AutoShape 89"/>
          <p:cNvSpPr/>
          <p:nvPr/>
        </p:nvSpPr>
        <p:spPr bwMode="auto">
          <a:xfrm>
            <a:off x="2856458" y="2521744"/>
            <a:ext cx="185786" cy="204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3" y="7901"/>
                  <a:pt x="21599" y="9304"/>
                  <a:pt x="21599" y="10801"/>
                </a:cubicBezTo>
                <a:cubicBezTo>
                  <a:pt x="21599" y="12295"/>
                  <a:pt x="21323" y="13698"/>
                  <a:pt x="20760" y="15009"/>
                </a:cubicBezTo>
                <a:cubicBezTo>
                  <a:pt x="20204" y="16322"/>
                  <a:pt x="19432" y="17465"/>
                  <a:pt x="18449" y="18445"/>
                </a:cubicBezTo>
                <a:cubicBezTo>
                  <a:pt x="17465" y="19422"/>
                  <a:pt x="16321" y="20193"/>
                  <a:pt x="15013" y="20755"/>
                </a:cubicBezTo>
                <a:cubicBezTo>
                  <a:pt x="13704" y="21320"/>
                  <a:pt x="12303" y="21599"/>
                  <a:pt x="10805" y="21599"/>
                </a:cubicBezTo>
                <a:cubicBezTo>
                  <a:pt x="9310" y="21599"/>
                  <a:pt x="7906" y="21320"/>
                  <a:pt x="6595" y="20755"/>
                </a:cubicBezTo>
                <a:cubicBezTo>
                  <a:pt x="5281" y="20193"/>
                  <a:pt x="4136" y="19422"/>
                  <a:pt x="3156" y="18445"/>
                </a:cubicBezTo>
                <a:cubicBezTo>
                  <a:pt x="2178" y="17465"/>
                  <a:pt x="1407" y="16322"/>
                  <a:pt x="844" y="15009"/>
                </a:cubicBezTo>
                <a:cubicBezTo>
                  <a:pt x="279" y="13698"/>
                  <a:pt x="0" y="12295"/>
                  <a:pt x="0" y="10801"/>
                </a:cubicBezTo>
                <a:cubicBezTo>
                  <a:pt x="0" y="9304"/>
                  <a:pt x="279" y="7901"/>
                  <a:pt x="844" y="6588"/>
                </a:cubicBezTo>
                <a:cubicBezTo>
                  <a:pt x="1407" y="5277"/>
                  <a:pt x="2178" y="4134"/>
                  <a:pt x="3156" y="3157"/>
                </a:cubicBezTo>
                <a:cubicBezTo>
                  <a:pt x="4136" y="2177"/>
                  <a:pt x="5281" y="1409"/>
                  <a:pt x="6595" y="844"/>
                </a:cubicBezTo>
                <a:cubicBezTo>
                  <a:pt x="7906" y="279"/>
                  <a:pt x="9308" y="0"/>
                  <a:pt x="10805" y="0"/>
                </a:cubicBezTo>
                <a:moveTo>
                  <a:pt x="14063" y="15898"/>
                </a:moveTo>
                <a:cubicBezTo>
                  <a:pt x="14063" y="15635"/>
                  <a:pt x="13936" y="15506"/>
                  <a:pt x="13685" y="15506"/>
                </a:cubicBezTo>
                <a:lnTo>
                  <a:pt x="12631" y="15506"/>
                </a:lnTo>
                <a:lnTo>
                  <a:pt x="12631" y="7703"/>
                </a:lnTo>
                <a:cubicBezTo>
                  <a:pt x="12631" y="7596"/>
                  <a:pt x="12597" y="7497"/>
                  <a:pt x="12520" y="7415"/>
                </a:cubicBezTo>
                <a:cubicBezTo>
                  <a:pt x="12450" y="7328"/>
                  <a:pt x="12354" y="7285"/>
                  <a:pt x="12238" y="7285"/>
                </a:cubicBezTo>
                <a:lnTo>
                  <a:pt x="8140" y="7285"/>
                </a:lnTo>
                <a:cubicBezTo>
                  <a:pt x="8033" y="7285"/>
                  <a:pt x="7937" y="7328"/>
                  <a:pt x="7861" y="7407"/>
                </a:cubicBezTo>
                <a:cubicBezTo>
                  <a:pt x="7784" y="7486"/>
                  <a:pt x="7745" y="7585"/>
                  <a:pt x="7745" y="7703"/>
                </a:cubicBezTo>
                <a:lnTo>
                  <a:pt x="7745" y="9581"/>
                </a:lnTo>
                <a:cubicBezTo>
                  <a:pt x="7745" y="9844"/>
                  <a:pt x="7878" y="9973"/>
                  <a:pt x="8140" y="9973"/>
                </a:cubicBezTo>
                <a:lnTo>
                  <a:pt x="9302" y="9973"/>
                </a:lnTo>
                <a:lnTo>
                  <a:pt x="9302" y="15505"/>
                </a:lnTo>
                <a:lnTo>
                  <a:pt x="8248" y="15505"/>
                </a:lnTo>
                <a:cubicBezTo>
                  <a:pt x="8140" y="15505"/>
                  <a:pt x="8042" y="15545"/>
                  <a:pt x="7962" y="15618"/>
                </a:cubicBezTo>
                <a:cubicBezTo>
                  <a:pt x="7883" y="15695"/>
                  <a:pt x="7841" y="15788"/>
                  <a:pt x="7841" y="15898"/>
                </a:cubicBezTo>
                <a:lnTo>
                  <a:pt x="7841" y="17776"/>
                </a:lnTo>
                <a:cubicBezTo>
                  <a:pt x="7841" y="17883"/>
                  <a:pt x="7883" y="17982"/>
                  <a:pt x="7962" y="18064"/>
                </a:cubicBezTo>
                <a:cubicBezTo>
                  <a:pt x="8042" y="18154"/>
                  <a:pt x="8140" y="18194"/>
                  <a:pt x="8248" y="18194"/>
                </a:cubicBezTo>
                <a:lnTo>
                  <a:pt x="13685" y="18194"/>
                </a:lnTo>
                <a:cubicBezTo>
                  <a:pt x="13795" y="18194"/>
                  <a:pt x="13882" y="18154"/>
                  <a:pt x="13956" y="18064"/>
                </a:cubicBezTo>
                <a:cubicBezTo>
                  <a:pt x="14029" y="17982"/>
                  <a:pt x="14063" y="17883"/>
                  <a:pt x="14063" y="17776"/>
                </a:cubicBezTo>
                <a:lnTo>
                  <a:pt x="14063" y="15898"/>
                </a:lnTo>
                <a:close/>
                <a:moveTo>
                  <a:pt x="9276" y="5622"/>
                </a:moveTo>
                <a:cubicBezTo>
                  <a:pt x="9276" y="5729"/>
                  <a:pt x="9322" y="5825"/>
                  <a:pt x="9406" y="5916"/>
                </a:cubicBezTo>
                <a:cubicBezTo>
                  <a:pt x="9491" y="5997"/>
                  <a:pt x="9590" y="6040"/>
                  <a:pt x="9695" y="6040"/>
                </a:cubicBezTo>
                <a:lnTo>
                  <a:pt x="12241" y="6040"/>
                </a:lnTo>
                <a:cubicBezTo>
                  <a:pt x="12351" y="6040"/>
                  <a:pt x="12441" y="5997"/>
                  <a:pt x="12515" y="5916"/>
                </a:cubicBezTo>
                <a:cubicBezTo>
                  <a:pt x="12594" y="5825"/>
                  <a:pt x="12633" y="5729"/>
                  <a:pt x="12633" y="5622"/>
                </a:cubicBezTo>
                <a:lnTo>
                  <a:pt x="12633" y="3377"/>
                </a:lnTo>
                <a:cubicBezTo>
                  <a:pt x="12633" y="3117"/>
                  <a:pt x="12503" y="2984"/>
                  <a:pt x="12241" y="2984"/>
                </a:cubicBezTo>
                <a:lnTo>
                  <a:pt x="9695" y="2984"/>
                </a:lnTo>
                <a:cubicBezTo>
                  <a:pt x="9590" y="2984"/>
                  <a:pt x="9491" y="3024"/>
                  <a:pt x="9406" y="3100"/>
                </a:cubicBezTo>
                <a:cubicBezTo>
                  <a:pt x="9322" y="3179"/>
                  <a:pt x="9276" y="3270"/>
                  <a:pt x="9276" y="3377"/>
                </a:cubicBezTo>
                <a:lnTo>
                  <a:pt x="9276" y="5622"/>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86" name="AutoShape 90"/>
          <p:cNvSpPr/>
          <p:nvPr/>
        </p:nvSpPr>
        <p:spPr bwMode="auto">
          <a:xfrm>
            <a:off x="3304250" y="2516386"/>
            <a:ext cx="185190" cy="203597"/>
          </a:xfrm>
          <a:custGeom>
            <a:avLst/>
            <a:gdLst>
              <a:gd name="T0" fmla="+- 0 10811 37"/>
              <a:gd name="T1" fmla="*/ T0 w 21549"/>
              <a:gd name="T2" fmla="+- 0 10807 66"/>
              <a:gd name="T3" fmla="*/ 10807 h 21483"/>
              <a:gd name="T4" fmla="+- 0 10811 37"/>
              <a:gd name="T5" fmla="*/ T4 w 21549"/>
              <a:gd name="T6" fmla="+- 0 10807 66"/>
              <a:gd name="T7" fmla="*/ 10807 h 21483"/>
              <a:gd name="T8" fmla="+- 0 10811 37"/>
              <a:gd name="T9" fmla="*/ T8 w 21549"/>
              <a:gd name="T10" fmla="+- 0 10807 66"/>
              <a:gd name="T11" fmla="*/ 10807 h 21483"/>
              <a:gd name="T12" fmla="+- 0 10811 37"/>
              <a:gd name="T13" fmla="*/ T12 w 21549"/>
              <a:gd name="T14" fmla="+- 0 10807 66"/>
              <a:gd name="T15" fmla="*/ 10807 h 21483"/>
            </a:gdLst>
            <a:ahLst/>
            <a:cxnLst>
              <a:cxn ang="0">
                <a:pos x="T1" y="T3"/>
              </a:cxn>
              <a:cxn ang="0">
                <a:pos x="T5" y="T7"/>
              </a:cxn>
              <a:cxn ang="0">
                <a:pos x="T9" y="T11"/>
              </a:cxn>
              <a:cxn ang="0">
                <a:pos x="T13" y="T15"/>
              </a:cxn>
            </a:cxnLst>
            <a:rect l="0" t="0" r="r" b="b"/>
            <a:pathLst>
              <a:path w="21549" h="21483">
                <a:moveTo>
                  <a:pt x="19089" y="14101"/>
                </a:moveTo>
                <a:lnTo>
                  <a:pt x="17953" y="15971"/>
                </a:lnTo>
                <a:lnTo>
                  <a:pt x="20739" y="18367"/>
                </a:lnTo>
                <a:cubicBezTo>
                  <a:pt x="21060" y="18645"/>
                  <a:pt x="21257" y="19019"/>
                  <a:pt x="21330" y="19486"/>
                </a:cubicBezTo>
                <a:cubicBezTo>
                  <a:pt x="21401" y="19953"/>
                  <a:pt x="21321" y="20378"/>
                  <a:pt x="21086" y="20766"/>
                </a:cubicBezTo>
                <a:cubicBezTo>
                  <a:pt x="20842" y="21148"/>
                  <a:pt x="20527" y="21382"/>
                  <a:pt x="20145" y="21458"/>
                </a:cubicBezTo>
                <a:cubicBezTo>
                  <a:pt x="19762" y="21534"/>
                  <a:pt x="19408" y="21432"/>
                  <a:pt x="19089" y="21154"/>
                </a:cubicBezTo>
                <a:lnTo>
                  <a:pt x="10067" y="13440"/>
                </a:lnTo>
                <a:cubicBezTo>
                  <a:pt x="9482" y="14157"/>
                  <a:pt x="8844" y="14739"/>
                  <a:pt x="8154" y="15189"/>
                </a:cubicBezTo>
                <a:cubicBezTo>
                  <a:pt x="7466" y="15642"/>
                  <a:pt x="6769" y="15949"/>
                  <a:pt x="6060" y="16112"/>
                </a:cubicBezTo>
                <a:cubicBezTo>
                  <a:pt x="5354" y="16278"/>
                  <a:pt x="4657" y="16289"/>
                  <a:pt x="3976" y="16140"/>
                </a:cubicBezTo>
                <a:cubicBezTo>
                  <a:pt x="3295" y="15994"/>
                  <a:pt x="2666" y="15670"/>
                  <a:pt x="2098" y="15175"/>
                </a:cubicBezTo>
                <a:cubicBezTo>
                  <a:pt x="1455" y="14630"/>
                  <a:pt x="958" y="13921"/>
                  <a:pt x="606" y="13058"/>
                </a:cubicBezTo>
                <a:cubicBezTo>
                  <a:pt x="251" y="12192"/>
                  <a:pt x="54" y="11258"/>
                  <a:pt x="9" y="10257"/>
                </a:cubicBezTo>
                <a:cubicBezTo>
                  <a:pt x="-37" y="9256"/>
                  <a:pt x="78" y="8221"/>
                  <a:pt x="347" y="7155"/>
                </a:cubicBezTo>
                <a:cubicBezTo>
                  <a:pt x="615" y="6084"/>
                  <a:pt x="1040" y="5063"/>
                  <a:pt x="1617" y="4084"/>
                </a:cubicBezTo>
                <a:cubicBezTo>
                  <a:pt x="2199" y="3106"/>
                  <a:pt x="2873" y="2299"/>
                  <a:pt x="3633" y="1663"/>
                </a:cubicBezTo>
                <a:cubicBezTo>
                  <a:pt x="4394" y="1025"/>
                  <a:pt x="5175" y="566"/>
                  <a:pt x="5983" y="291"/>
                </a:cubicBezTo>
                <a:cubicBezTo>
                  <a:pt x="6785" y="10"/>
                  <a:pt x="7583" y="-66"/>
                  <a:pt x="8374" y="55"/>
                </a:cubicBezTo>
                <a:cubicBezTo>
                  <a:pt x="9163" y="173"/>
                  <a:pt x="9884" y="510"/>
                  <a:pt x="10524" y="1056"/>
                </a:cubicBezTo>
                <a:cubicBezTo>
                  <a:pt x="11095" y="1531"/>
                  <a:pt x="11550" y="2133"/>
                  <a:pt x="11886" y="2861"/>
                </a:cubicBezTo>
                <a:cubicBezTo>
                  <a:pt x="12224" y="3584"/>
                  <a:pt x="12444" y="4380"/>
                  <a:pt x="12547" y="5235"/>
                </a:cubicBezTo>
                <a:cubicBezTo>
                  <a:pt x="12653" y="6092"/>
                  <a:pt x="12639" y="6984"/>
                  <a:pt x="12505" y="7912"/>
                </a:cubicBezTo>
                <a:cubicBezTo>
                  <a:pt x="12367" y="8843"/>
                  <a:pt x="12116" y="9757"/>
                  <a:pt x="11740" y="10654"/>
                </a:cubicBezTo>
                <a:lnTo>
                  <a:pt x="16392" y="14653"/>
                </a:lnTo>
                <a:lnTo>
                  <a:pt x="17526" y="12780"/>
                </a:lnTo>
                <a:lnTo>
                  <a:pt x="16347" y="11784"/>
                </a:lnTo>
                <a:cubicBezTo>
                  <a:pt x="16242" y="11694"/>
                  <a:pt x="16176" y="11570"/>
                  <a:pt x="16155" y="11416"/>
                </a:cubicBezTo>
                <a:cubicBezTo>
                  <a:pt x="16134" y="11258"/>
                  <a:pt x="16160" y="11109"/>
                  <a:pt x="16235" y="10977"/>
                </a:cubicBezTo>
                <a:lnTo>
                  <a:pt x="16807" y="10049"/>
                </a:lnTo>
                <a:cubicBezTo>
                  <a:pt x="16882" y="9923"/>
                  <a:pt x="16981" y="9844"/>
                  <a:pt x="17105" y="9813"/>
                </a:cubicBezTo>
                <a:cubicBezTo>
                  <a:pt x="17230" y="9782"/>
                  <a:pt x="17350" y="9813"/>
                  <a:pt x="17469" y="9911"/>
                </a:cubicBezTo>
                <a:lnTo>
                  <a:pt x="21335" y="13238"/>
                </a:lnTo>
                <a:cubicBezTo>
                  <a:pt x="21455" y="13328"/>
                  <a:pt x="21525" y="13452"/>
                  <a:pt x="21541" y="13609"/>
                </a:cubicBezTo>
                <a:cubicBezTo>
                  <a:pt x="21563" y="13767"/>
                  <a:pt x="21534" y="13910"/>
                  <a:pt x="21457" y="14045"/>
                </a:cubicBezTo>
                <a:lnTo>
                  <a:pt x="20908" y="14976"/>
                </a:lnTo>
                <a:cubicBezTo>
                  <a:pt x="20835" y="15102"/>
                  <a:pt x="20729" y="15179"/>
                  <a:pt x="20600" y="15212"/>
                </a:cubicBezTo>
                <a:cubicBezTo>
                  <a:pt x="20466" y="15243"/>
                  <a:pt x="20347" y="15212"/>
                  <a:pt x="20234" y="15125"/>
                </a:cubicBezTo>
                <a:lnTo>
                  <a:pt x="19089" y="14101"/>
                </a:lnTo>
                <a:close/>
                <a:moveTo>
                  <a:pt x="9557" y="7732"/>
                </a:moveTo>
                <a:cubicBezTo>
                  <a:pt x="9761" y="7402"/>
                  <a:pt x="9895" y="7045"/>
                  <a:pt x="9963" y="6669"/>
                </a:cubicBezTo>
                <a:cubicBezTo>
                  <a:pt x="10029" y="6292"/>
                  <a:pt x="10036" y="5915"/>
                  <a:pt x="9987" y="5538"/>
                </a:cubicBezTo>
                <a:cubicBezTo>
                  <a:pt x="9930" y="5161"/>
                  <a:pt x="9820" y="4807"/>
                  <a:pt x="9654" y="4475"/>
                </a:cubicBezTo>
                <a:cubicBezTo>
                  <a:pt x="9485" y="4143"/>
                  <a:pt x="9262" y="3859"/>
                  <a:pt x="8985" y="3626"/>
                </a:cubicBezTo>
                <a:cubicBezTo>
                  <a:pt x="8708" y="3384"/>
                  <a:pt x="8412" y="3221"/>
                  <a:pt x="8097" y="3139"/>
                </a:cubicBezTo>
                <a:cubicBezTo>
                  <a:pt x="7781" y="3061"/>
                  <a:pt x="7468" y="3052"/>
                  <a:pt x="7154" y="3114"/>
                </a:cubicBezTo>
                <a:cubicBezTo>
                  <a:pt x="6839" y="3179"/>
                  <a:pt x="6544" y="3311"/>
                  <a:pt x="6267" y="3514"/>
                </a:cubicBezTo>
                <a:cubicBezTo>
                  <a:pt x="5987" y="3713"/>
                  <a:pt x="5753" y="3980"/>
                  <a:pt x="5558" y="4312"/>
                </a:cubicBezTo>
                <a:cubicBezTo>
                  <a:pt x="5281" y="4788"/>
                  <a:pt x="5135" y="5305"/>
                  <a:pt x="5119" y="5853"/>
                </a:cubicBezTo>
                <a:cubicBezTo>
                  <a:pt x="5105" y="6407"/>
                  <a:pt x="5201" y="6919"/>
                  <a:pt x="5410" y="7397"/>
                </a:cubicBezTo>
                <a:cubicBezTo>
                  <a:pt x="4971" y="7307"/>
                  <a:pt x="4532" y="7363"/>
                  <a:pt x="4103" y="7563"/>
                </a:cubicBezTo>
                <a:cubicBezTo>
                  <a:pt x="3671" y="7766"/>
                  <a:pt x="3312" y="8106"/>
                  <a:pt x="3018" y="8581"/>
                </a:cubicBezTo>
                <a:cubicBezTo>
                  <a:pt x="2817" y="8913"/>
                  <a:pt x="2680" y="9267"/>
                  <a:pt x="2615" y="9644"/>
                </a:cubicBezTo>
                <a:cubicBezTo>
                  <a:pt x="2547" y="10021"/>
                  <a:pt x="2542" y="10392"/>
                  <a:pt x="2596" y="10760"/>
                </a:cubicBezTo>
                <a:cubicBezTo>
                  <a:pt x="2655" y="11129"/>
                  <a:pt x="2765" y="11478"/>
                  <a:pt x="2936" y="11812"/>
                </a:cubicBezTo>
                <a:cubicBezTo>
                  <a:pt x="3103" y="12141"/>
                  <a:pt x="3321" y="12428"/>
                  <a:pt x="3591" y="12659"/>
                </a:cubicBezTo>
                <a:cubicBezTo>
                  <a:pt x="3868" y="12901"/>
                  <a:pt x="4164" y="13064"/>
                  <a:pt x="4481" y="13145"/>
                </a:cubicBezTo>
                <a:cubicBezTo>
                  <a:pt x="4793" y="13224"/>
                  <a:pt x="5105" y="13235"/>
                  <a:pt x="5410" y="13170"/>
                </a:cubicBezTo>
                <a:cubicBezTo>
                  <a:pt x="5718" y="13109"/>
                  <a:pt x="6011" y="12977"/>
                  <a:pt x="6286" y="12774"/>
                </a:cubicBezTo>
                <a:cubicBezTo>
                  <a:pt x="6567" y="12571"/>
                  <a:pt x="6804" y="12307"/>
                  <a:pt x="7006" y="11973"/>
                </a:cubicBezTo>
                <a:cubicBezTo>
                  <a:pt x="7299" y="11497"/>
                  <a:pt x="7452" y="10983"/>
                  <a:pt x="7468" y="10432"/>
                </a:cubicBezTo>
                <a:cubicBezTo>
                  <a:pt x="7482" y="9880"/>
                  <a:pt x="7382" y="9366"/>
                  <a:pt x="7163" y="8891"/>
                </a:cubicBezTo>
                <a:cubicBezTo>
                  <a:pt x="7607" y="8978"/>
                  <a:pt x="8041" y="8930"/>
                  <a:pt x="8473" y="8736"/>
                </a:cubicBezTo>
                <a:cubicBezTo>
                  <a:pt x="8907" y="8541"/>
                  <a:pt x="9266" y="8210"/>
                  <a:pt x="9557" y="7732"/>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87" name="AutoShape 91"/>
          <p:cNvSpPr/>
          <p:nvPr/>
        </p:nvSpPr>
        <p:spPr bwMode="auto">
          <a:xfrm>
            <a:off x="3737750" y="2516386"/>
            <a:ext cx="184595" cy="203597"/>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88" name="AutoShape 92"/>
          <p:cNvSpPr/>
          <p:nvPr/>
        </p:nvSpPr>
        <p:spPr bwMode="auto">
          <a:xfrm>
            <a:off x="4185542" y="2521744"/>
            <a:ext cx="185786" cy="204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287" y="12517"/>
                </a:moveTo>
                <a:cubicBezTo>
                  <a:pt x="14687" y="12517"/>
                  <a:pt x="15037" y="12647"/>
                  <a:pt x="15346" y="12910"/>
                </a:cubicBezTo>
                <a:lnTo>
                  <a:pt x="20700" y="17164"/>
                </a:lnTo>
                <a:cubicBezTo>
                  <a:pt x="20976" y="17407"/>
                  <a:pt x="21197" y="17703"/>
                  <a:pt x="21357" y="18051"/>
                </a:cubicBezTo>
                <a:cubicBezTo>
                  <a:pt x="21517" y="18398"/>
                  <a:pt x="21599" y="18779"/>
                  <a:pt x="21599" y="19191"/>
                </a:cubicBezTo>
                <a:cubicBezTo>
                  <a:pt x="21599" y="19860"/>
                  <a:pt x="21402" y="20428"/>
                  <a:pt x="21006" y="20896"/>
                </a:cubicBezTo>
                <a:cubicBezTo>
                  <a:pt x="20613" y="21365"/>
                  <a:pt x="20143" y="21599"/>
                  <a:pt x="19594" y="21599"/>
                </a:cubicBezTo>
                <a:cubicBezTo>
                  <a:pt x="19182" y="21599"/>
                  <a:pt x="18810" y="21458"/>
                  <a:pt x="18478" y="21179"/>
                </a:cubicBezTo>
                <a:lnTo>
                  <a:pt x="13128" y="16924"/>
                </a:lnTo>
                <a:cubicBezTo>
                  <a:pt x="12599" y="16498"/>
                  <a:pt x="12319" y="15908"/>
                  <a:pt x="12281" y="15154"/>
                </a:cubicBezTo>
                <a:lnTo>
                  <a:pt x="9713" y="13096"/>
                </a:lnTo>
                <a:lnTo>
                  <a:pt x="8518" y="15233"/>
                </a:lnTo>
                <a:cubicBezTo>
                  <a:pt x="8412" y="15411"/>
                  <a:pt x="8273" y="15504"/>
                  <a:pt x="8101" y="15504"/>
                </a:cubicBezTo>
                <a:cubicBezTo>
                  <a:pt x="7995" y="15504"/>
                  <a:pt x="7901" y="15468"/>
                  <a:pt x="7819" y="15397"/>
                </a:cubicBezTo>
                <a:cubicBezTo>
                  <a:pt x="8233" y="15747"/>
                  <a:pt x="8445" y="16199"/>
                  <a:pt x="8452" y="16746"/>
                </a:cubicBezTo>
                <a:cubicBezTo>
                  <a:pt x="8452" y="16972"/>
                  <a:pt x="8412" y="17187"/>
                  <a:pt x="8334" y="17390"/>
                </a:cubicBezTo>
                <a:cubicBezTo>
                  <a:pt x="8254" y="17591"/>
                  <a:pt x="8150" y="17777"/>
                  <a:pt x="8016" y="17944"/>
                </a:cubicBezTo>
                <a:cubicBezTo>
                  <a:pt x="7884" y="18107"/>
                  <a:pt x="7736" y="18240"/>
                  <a:pt x="7567" y="18342"/>
                </a:cubicBezTo>
                <a:cubicBezTo>
                  <a:pt x="7395" y="18440"/>
                  <a:pt x="7221" y="18488"/>
                  <a:pt x="7042" y="18488"/>
                </a:cubicBezTo>
                <a:cubicBezTo>
                  <a:pt x="6781" y="18488"/>
                  <a:pt x="6545" y="18409"/>
                  <a:pt x="6343" y="18246"/>
                </a:cubicBezTo>
                <a:lnTo>
                  <a:pt x="550" y="13627"/>
                </a:lnTo>
                <a:cubicBezTo>
                  <a:pt x="183" y="13328"/>
                  <a:pt x="0" y="12915"/>
                  <a:pt x="0" y="12379"/>
                </a:cubicBezTo>
                <a:cubicBezTo>
                  <a:pt x="0" y="11939"/>
                  <a:pt x="136" y="11529"/>
                  <a:pt x="416" y="11151"/>
                </a:cubicBezTo>
                <a:cubicBezTo>
                  <a:pt x="694" y="10773"/>
                  <a:pt x="1023" y="10581"/>
                  <a:pt x="1407" y="10581"/>
                </a:cubicBezTo>
                <a:cubicBezTo>
                  <a:pt x="1673" y="10581"/>
                  <a:pt x="1925" y="10682"/>
                  <a:pt x="2174" y="10880"/>
                </a:cubicBezTo>
                <a:cubicBezTo>
                  <a:pt x="2024" y="10756"/>
                  <a:pt x="1944" y="10586"/>
                  <a:pt x="1939" y="10380"/>
                </a:cubicBezTo>
                <a:cubicBezTo>
                  <a:pt x="1939" y="10310"/>
                  <a:pt x="1967" y="10202"/>
                  <a:pt x="2026" y="10058"/>
                </a:cubicBezTo>
                <a:lnTo>
                  <a:pt x="5792" y="3271"/>
                </a:lnTo>
                <a:cubicBezTo>
                  <a:pt x="5898" y="3094"/>
                  <a:pt x="6034" y="2998"/>
                  <a:pt x="6209" y="2989"/>
                </a:cubicBezTo>
                <a:cubicBezTo>
                  <a:pt x="6329" y="2989"/>
                  <a:pt x="6418" y="3029"/>
                  <a:pt x="6479" y="3111"/>
                </a:cubicBezTo>
                <a:cubicBezTo>
                  <a:pt x="6293" y="2947"/>
                  <a:pt x="6140" y="2755"/>
                  <a:pt x="6027" y="2529"/>
                </a:cubicBezTo>
                <a:cubicBezTo>
                  <a:pt x="5914" y="2303"/>
                  <a:pt x="5860" y="2052"/>
                  <a:pt x="5860" y="1770"/>
                </a:cubicBezTo>
                <a:cubicBezTo>
                  <a:pt x="5860" y="1329"/>
                  <a:pt x="6001" y="926"/>
                  <a:pt x="6289" y="556"/>
                </a:cubicBezTo>
                <a:cubicBezTo>
                  <a:pt x="6573" y="189"/>
                  <a:pt x="6898" y="0"/>
                  <a:pt x="7268" y="0"/>
                </a:cubicBezTo>
                <a:cubicBezTo>
                  <a:pt x="7515" y="0"/>
                  <a:pt x="7750" y="90"/>
                  <a:pt x="7964" y="259"/>
                </a:cubicBezTo>
                <a:lnTo>
                  <a:pt x="13757" y="4881"/>
                </a:lnTo>
                <a:cubicBezTo>
                  <a:pt x="13931" y="5025"/>
                  <a:pt x="14065" y="5205"/>
                  <a:pt x="14162" y="5426"/>
                </a:cubicBezTo>
                <a:cubicBezTo>
                  <a:pt x="14258" y="5646"/>
                  <a:pt x="14310" y="5889"/>
                  <a:pt x="14310" y="6151"/>
                </a:cubicBezTo>
                <a:cubicBezTo>
                  <a:pt x="14310" y="6374"/>
                  <a:pt x="14270" y="6594"/>
                  <a:pt x="14190" y="6806"/>
                </a:cubicBezTo>
                <a:cubicBezTo>
                  <a:pt x="14112" y="7021"/>
                  <a:pt x="14014" y="7204"/>
                  <a:pt x="13891" y="7368"/>
                </a:cubicBezTo>
                <a:cubicBezTo>
                  <a:pt x="13771" y="7529"/>
                  <a:pt x="13623" y="7662"/>
                  <a:pt x="13442" y="7763"/>
                </a:cubicBezTo>
                <a:cubicBezTo>
                  <a:pt x="13260" y="7871"/>
                  <a:pt x="13081" y="7921"/>
                  <a:pt x="12900" y="7921"/>
                </a:cubicBezTo>
                <a:cubicBezTo>
                  <a:pt x="12655" y="7921"/>
                  <a:pt x="12397" y="7820"/>
                  <a:pt x="12135" y="7611"/>
                </a:cubicBezTo>
                <a:cubicBezTo>
                  <a:pt x="12284" y="7738"/>
                  <a:pt x="12366" y="7902"/>
                  <a:pt x="12373" y="8111"/>
                </a:cubicBezTo>
                <a:cubicBezTo>
                  <a:pt x="12373" y="8238"/>
                  <a:pt x="12342" y="8348"/>
                  <a:pt x="12281" y="8449"/>
                </a:cubicBezTo>
                <a:lnTo>
                  <a:pt x="11100" y="10581"/>
                </a:lnTo>
                <a:lnTo>
                  <a:pt x="13656" y="12625"/>
                </a:lnTo>
                <a:cubicBezTo>
                  <a:pt x="13762" y="12588"/>
                  <a:pt x="13865" y="12563"/>
                  <a:pt x="13971" y="12546"/>
                </a:cubicBezTo>
                <a:cubicBezTo>
                  <a:pt x="14077" y="12526"/>
                  <a:pt x="14183" y="12517"/>
                  <a:pt x="14287" y="12517"/>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89" name="AutoShape 93"/>
          <p:cNvSpPr/>
          <p:nvPr/>
        </p:nvSpPr>
        <p:spPr bwMode="auto">
          <a:xfrm>
            <a:off x="6245860" y="2526506"/>
            <a:ext cx="185190" cy="186333"/>
          </a:xfrm>
          <a:custGeom>
            <a:avLst/>
            <a:gdLst>
              <a:gd name="T0" fmla="+- 0 10794 7"/>
              <a:gd name="T1" fmla="*/ T0 w 21575"/>
              <a:gd name="T2" fmla="*/ 10800 h 21600"/>
              <a:gd name="T3" fmla="+- 0 10794 7"/>
              <a:gd name="T4" fmla="*/ T3 w 21575"/>
              <a:gd name="T5" fmla="*/ 10800 h 21600"/>
              <a:gd name="T6" fmla="+- 0 10794 7"/>
              <a:gd name="T7" fmla="*/ T6 w 21575"/>
              <a:gd name="T8" fmla="*/ 10800 h 21600"/>
              <a:gd name="T9" fmla="+- 0 10794 7"/>
              <a:gd name="T10" fmla="*/ T9 w 21575"/>
              <a:gd name="T11" fmla="*/ 10800 h 21600"/>
            </a:gdLst>
            <a:ahLst/>
            <a:cxnLst>
              <a:cxn ang="0">
                <a:pos x="T1" y="T2"/>
              </a:cxn>
              <a:cxn ang="0">
                <a:pos x="T4" y="T5"/>
              </a:cxn>
              <a:cxn ang="0">
                <a:pos x="T7" y="T8"/>
              </a:cxn>
              <a:cxn ang="0">
                <a:pos x="T10" y="T11"/>
              </a:cxn>
            </a:cxnLst>
            <a:rect l="0" t="0" r="r" b="b"/>
            <a:pathLst>
              <a:path w="21575" h="21600">
                <a:moveTo>
                  <a:pt x="12386" y="0"/>
                </a:moveTo>
                <a:lnTo>
                  <a:pt x="12386" y="0"/>
                </a:lnTo>
                <a:cubicBezTo>
                  <a:pt x="12913" y="0"/>
                  <a:pt x="13415" y="44"/>
                  <a:pt x="13894" y="126"/>
                </a:cubicBezTo>
                <a:cubicBezTo>
                  <a:pt x="14374" y="211"/>
                  <a:pt x="14850" y="305"/>
                  <a:pt x="15324" y="407"/>
                </a:cubicBezTo>
                <a:cubicBezTo>
                  <a:pt x="15691" y="481"/>
                  <a:pt x="16070" y="551"/>
                  <a:pt x="16465" y="619"/>
                </a:cubicBezTo>
                <a:cubicBezTo>
                  <a:pt x="16860" y="683"/>
                  <a:pt x="17275" y="716"/>
                  <a:pt x="17713" y="716"/>
                </a:cubicBezTo>
                <a:lnTo>
                  <a:pt x="17741" y="716"/>
                </a:lnTo>
                <a:cubicBezTo>
                  <a:pt x="17999" y="716"/>
                  <a:pt x="18279" y="692"/>
                  <a:pt x="18579" y="648"/>
                </a:cubicBezTo>
                <a:cubicBezTo>
                  <a:pt x="18876" y="601"/>
                  <a:pt x="19176" y="575"/>
                  <a:pt x="19470" y="575"/>
                </a:cubicBezTo>
                <a:cubicBezTo>
                  <a:pt x="19695" y="575"/>
                  <a:pt x="19899" y="604"/>
                  <a:pt x="20079" y="660"/>
                </a:cubicBezTo>
                <a:cubicBezTo>
                  <a:pt x="20267" y="715"/>
                  <a:pt x="20409" y="833"/>
                  <a:pt x="20516" y="1012"/>
                </a:cubicBezTo>
                <a:cubicBezTo>
                  <a:pt x="20723" y="1299"/>
                  <a:pt x="20841" y="1637"/>
                  <a:pt x="20866" y="2018"/>
                </a:cubicBezTo>
                <a:cubicBezTo>
                  <a:pt x="20894" y="2393"/>
                  <a:pt x="20883" y="2751"/>
                  <a:pt x="20841" y="3077"/>
                </a:cubicBezTo>
                <a:cubicBezTo>
                  <a:pt x="20802" y="3403"/>
                  <a:pt x="20768" y="3734"/>
                  <a:pt x="20732" y="4075"/>
                </a:cubicBezTo>
                <a:cubicBezTo>
                  <a:pt x="20698" y="4412"/>
                  <a:pt x="20704" y="4746"/>
                  <a:pt x="20757" y="5081"/>
                </a:cubicBezTo>
                <a:cubicBezTo>
                  <a:pt x="20796" y="5301"/>
                  <a:pt x="20847" y="5483"/>
                  <a:pt x="20911" y="5638"/>
                </a:cubicBezTo>
                <a:cubicBezTo>
                  <a:pt x="20979" y="5794"/>
                  <a:pt x="21049" y="5964"/>
                  <a:pt x="21119" y="6152"/>
                </a:cubicBezTo>
                <a:cubicBezTo>
                  <a:pt x="21194" y="6319"/>
                  <a:pt x="21242" y="6509"/>
                  <a:pt x="21267" y="6712"/>
                </a:cubicBezTo>
                <a:cubicBezTo>
                  <a:pt x="21295" y="6917"/>
                  <a:pt x="21326" y="7117"/>
                  <a:pt x="21363" y="7301"/>
                </a:cubicBezTo>
                <a:cubicBezTo>
                  <a:pt x="21525" y="8275"/>
                  <a:pt x="21592" y="9191"/>
                  <a:pt x="21570" y="10050"/>
                </a:cubicBezTo>
                <a:cubicBezTo>
                  <a:pt x="21548" y="10904"/>
                  <a:pt x="21444" y="11702"/>
                  <a:pt x="21262" y="12444"/>
                </a:cubicBezTo>
                <a:cubicBezTo>
                  <a:pt x="21079" y="13183"/>
                  <a:pt x="20827" y="13876"/>
                  <a:pt x="20505" y="14530"/>
                </a:cubicBezTo>
                <a:cubicBezTo>
                  <a:pt x="20182" y="15178"/>
                  <a:pt x="19818" y="15800"/>
                  <a:pt x="19417" y="16390"/>
                </a:cubicBezTo>
                <a:cubicBezTo>
                  <a:pt x="19086" y="16847"/>
                  <a:pt x="18733" y="17302"/>
                  <a:pt x="18357" y="17760"/>
                </a:cubicBezTo>
                <a:cubicBezTo>
                  <a:pt x="17982" y="18214"/>
                  <a:pt x="17570" y="18640"/>
                  <a:pt x="17121" y="19044"/>
                </a:cubicBezTo>
                <a:cubicBezTo>
                  <a:pt x="16673" y="19446"/>
                  <a:pt x="16182" y="19807"/>
                  <a:pt x="15638" y="20130"/>
                </a:cubicBezTo>
                <a:cubicBezTo>
                  <a:pt x="15097" y="20456"/>
                  <a:pt x="14494" y="20731"/>
                  <a:pt x="13836" y="20966"/>
                </a:cubicBezTo>
                <a:cubicBezTo>
                  <a:pt x="13152" y="21218"/>
                  <a:pt x="12445" y="21379"/>
                  <a:pt x="11708" y="21447"/>
                </a:cubicBezTo>
                <a:cubicBezTo>
                  <a:pt x="10968" y="21509"/>
                  <a:pt x="10258" y="21561"/>
                  <a:pt x="9580" y="21599"/>
                </a:cubicBezTo>
                <a:lnTo>
                  <a:pt x="9165" y="21599"/>
                </a:lnTo>
                <a:cubicBezTo>
                  <a:pt x="8234" y="21599"/>
                  <a:pt x="7363" y="21520"/>
                  <a:pt x="6555" y="21365"/>
                </a:cubicBezTo>
                <a:cubicBezTo>
                  <a:pt x="5745" y="21212"/>
                  <a:pt x="4882" y="21136"/>
                  <a:pt x="3970" y="21136"/>
                </a:cubicBezTo>
                <a:lnTo>
                  <a:pt x="3917" y="21136"/>
                </a:lnTo>
                <a:cubicBezTo>
                  <a:pt x="3603" y="21136"/>
                  <a:pt x="3258" y="21186"/>
                  <a:pt x="2880" y="21283"/>
                </a:cubicBezTo>
                <a:cubicBezTo>
                  <a:pt x="2510" y="21382"/>
                  <a:pt x="2137" y="21441"/>
                  <a:pt x="1770" y="21456"/>
                </a:cubicBezTo>
                <a:lnTo>
                  <a:pt x="1742" y="21456"/>
                </a:lnTo>
                <a:cubicBezTo>
                  <a:pt x="1411" y="21456"/>
                  <a:pt x="1117" y="21377"/>
                  <a:pt x="864" y="21212"/>
                </a:cubicBezTo>
                <a:cubicBezTo>
                  <a:pt x="609" y="21051"/>
                  <a:pt x="416" y="20848"/>
                  <a:pt x="292" y="20614"/>
                </a:cubicBezTo>
                <a:cubicBezTo>
                  <a:pt x="113" y="20288"/>
                  <a:pt x="35" y="19951"/>
                  <a:pt x="57" y="19599"/>
                </a:cubicBezTo>
                <a:cubicBezTo>
                  <a:pt x="79" y="19247"/>
                  <a:pt x="138" y="18924"/>
                  <a:pt x="225" y="18637"/>
                </a:cubicBezTo>
                <a:cubicBezTo>
                  <a:pt x="312" y="18346"/>
                  <a:pt x="363" y="18035"/>
                  <a:pt x="368" y="17701"/>
                </a:cubicBezTo>
                <a:cubicBezTo>
                  <a:pt x="371" y="17369"/>
                  <a:pt x="349" y="17017"/>
                  <a:pt x="298" y="16642"/>
                </a:cubicBezTo>
                <a:cubicBezTo>
                  <a:pt x="250" y="16266"/>
                  <a:pt x="192" y="15888"/>
                  <a:pt x="133" y="15503"/>
                </a:cubicBezTo>
                <a:cubicBezTo>
                  <a:pt x="68" y="15119"/>
                  <a:pt x="29" y="14735"/>
                  <a:pt x="12" y="14353"/>
                </a:cubicBezTo>
                <a:cubicBezTo>
                  <a:pt x="-7" y="14025"/>
                  <a:pt x="-5" y="13705"/>
                  <a:pt x="23" y="13388"/>
                </a:cubicBezTo>
                <a:cubicBezTo>
                  <a:pt x="51" y="13077"/>
                  <a:pt x="82" y="12728"/>
                  <a:pt x="119" y="12344"/>
                </a:cubicBezTo>
                <a:cubicBezTo>
                  <a:pt x="155" y="12018"/>
                  <a:pt x="186" y="11678"/>
                  <a:pt x="211" y="11332"/>
                </a:cubicBezTo>
                <a:cubicBezTo>
                  <a:pt x="239" y="10986"/>
                  <a:pt x="284" y="10681"/>
                  <a:pt x="346" y="10405"/>
                </a:cubicBezTo>
                <a:cubicBezTo>
                  <a:pt x="472" y="9789"/>
                  <a:pt x="609" y="9190"/>
                  <a:pt x="758" y="8610"/>
                </a:cubicBezTo>
                <a:cubicBezTo>
                  <a:pt x="904" y="8026"/>
                  <a:pt x="1103" y="7483"/>
                  <a:pt x="1352" y="6967"/>
                </a:cubicBezTo>
                <a:cubicBezTo>
                  <a:pt x="1532" y="6583"/>
                  <a:pt x="1731" y="6201"/>
                  <a:pt x="1955" y="5826"/>
                </a:cubicBezTo>
                <a:cubicBezTo>
                  <a:pt x="2179" y="5453"/>
                  <a:pt x="2420" y="5080"/>
                  <a:pt x="2681" y="4717"/>
                </a:cubicBezTo>
                <a:cubicBezTo>
                  <a:pt x="2771" y="4588"/>
                  <a:pt x="2866" y="4473"/>
                  <a:pt x="2964" y="4374"/>
                </a:cubicBezTo>
                <a:cubicBezTo>
                  <a:pt x="3062" y="4277"/>
                  <a:pt x="3169" y="4183"/>
                  <a:pt x="3286" y="4086"/>
                </a:cubicBezTo>
                <a:cubicBezTo>
                  <a:pt x="3491" y="3872"/>
                  <a:pt x="3690" y="3658"/>
                  <a:pt x="3889" y="3449"/>
                </a:cubicBezTo>
                <a:cubicBezTo>
                  <a:pt x="4085" y="3238"/>
                  <a:pt x="4304" y="3036"/>
                  <a:pt x="4545" y="2851"/>
                </a:cubicBezTo>
                <a:cubicBezTo>
                  <a:pt x="4786" y="2663"/>
                  <a:pt x="5044" y="2493"/>
                  <a:pt x="5319" y="2338"/>
                </a:cubicBezTo>
                <a:cubicBezTo>
                  <a:pt x="5591" y="2182"/>
                  <a:pt x="5885" y="2027"/>
                  <a:pt x="6199" y="1868"/>
                </a:cubicBezTo>
                <a:cubicBezTo>
                  <a:pt x="6494" y="1719"/>
                  <a:pt x="6796" y="1581"/>
                  <a:pt x="7102" y="1455"/>
                </a:cubicBezTo>
                <a:cubicBezTo>
                  <a:pt x="7413" y="1329"/>
                  <a:pt x="7733" y="1197"/>
                  <a:pt x="8063" y="1065"/>
                </a:cubicBezTo>
                <a:cubicBezTo>
                  <a:pt x="8691" y="795"/>
                  <a:pt x="9387" y="554"/>
                  <a:pt x="10158" y="349"/>
                </a:cubicBezTo>
                <a:lnTo>
                  <a:pt x="10186" y="323"/>
                </a:lnTo>
                <a:cubicBezTo>
                  <a:pt x="10584" y="211"/>
                  <a:pt x="10968" y="129"/>
                  <a:pt x="11324" y="76"/>
                </a:cubicBezTo>
                <a:cubicBezTo>
                  <a:pt x="11683" y="26"/>
                  <a:pt x="12036" y="0"/>
                  <a:pt x="12386" y="0"/>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90" name="AutoShape 94"/>
          <p:cNvSpPr/>
          <p:nvPr/>
        </p:nvSpPr>
        <p:spPr bwMode="auto">
          <a:xfrm>
            <a:off x="6649587" y="2521744"/>
            <a:ext cx="185190"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1" y="9829"/>
                </a:moveTo>
                <a:cubicBezTo>
                  <a:pt x="20671" y="9939"/>
                  <a:pt x="20995" y="10131"/>
                  <a:pt x="21232" y="10408"/>
                </a:cubicBezTo>
                <a:cubicBezTo>
                  <a:pt x="21481" y="10681"/>
                  <a:pt x="21599" y="11001"/>
                  <a:pt x="21599" y="11358"/>
                </a:cubicBezTo>
                <a:lnTo>
                  <a:pt x="21599" y="19987"/>
                </a:lnTo>
                <a:cubicBezTo>
                  <a:pt x="21599" y="20419"/>
                  <a:pt x="21398" y="20796"/>
                  <a:pt x="21002" y="21116"/>
                </a:cubicBezTo>
                <a:cubicBezTo>
                  <a:pt x="20606" y="21438"/>
                  <a:pt x="20138" y="21599"/>
                  <a:pt x="19598" y="21599"/>
                </a:cubicBezTo>
                <a:lnTo>
                  <a:pt x="2016" y="21599"/>
                </a:lnTo>
                <a:cubicBezTo>
                  <a:pt x="1476" y="21599"/>
                  <a:pt x="1004" y="21438"/>
                  <a:pt x="604" y="21116"/>
                </a:cubicBezTo>
                <a:cubicBezTo>
                  <a:pt x="198" y="20796"/>
                  <a:pt x="0" y="20419"/>
                  <a:pt x="0" y="19987"/>
                </a:cubicBezTo>
                <a:lnTo>
                  <a:pt x="0" y="11358"/>
                </a:lnTo>
                <a:cubicBezTo>
                  <a:pt x="0" y="11001"/>
                  <a:pt x="122" y="10681"/>
                  <a:pt x="367" y="10408"/>
                </a:cubicBezTo>
                <a:cubicBezTo>
                  <a:pt x="619" y="10131"/>
                  <a:pt x="939" y="9938"/>
                  <a:pt x="1346" y="9829"/>
                </a:cubicBezTo>
                <a:lnTo>
                  <a:pt x="1346" y="7566"/>
                </a:lnTo>
                <a:cubicBezTo>
                  <a:pt x="1346" y="6530"/>
                  <a:pt x="1591" y="5551"/>
                  <a:pt x="2084" y="4632"/>
                </a:cubicBezTo>
                <a:cubicBezTo>
                  <a:pt x="2581" y="3711"/>
                  <a:pt x="3254" y="2908"/>
                  <a:pt x="4108" y="2219"/>
                </a:cubicBezTo>
                <a:cubicBezTo>
                  <a:pt x="4968" y="1531"/>
                  <a:pt x="5973" y="990"/>
                  <a:pt x="7125" y="593"/>
                </a:cubicBezTo>
                <a:cubicBezTo>
                  <a:pt x="8281" y="198"/>
                  <a:pt x="9509" y="0"/>
                  <a:pt x="10809" y="0"/>
                </a:cubicBezTo>
                <a:cubicBezTo>
                  <a:pt x="12105" y="0"/>
                  <a:pt x="13329" y="198"/>
                  <a:pt x="14478" y="593"/>
                </a:cubicBezTo>
                <a:cubicBezTo>
                  <a:pt x="15630" y="990"/>
                  <a:pt x="16634" y="1531"/>
                  <a:pt x="17495" y="2219"/>
                </a:cubicBezTo>
                <a:cubicBezTo>
                  <a:pt x="18355" y="2908"/>
                  <a:pt x="19036" y="3714"/>
                  <a:pt x="19533" y="4641"/>
                </a:cubicBezTo>
                <a:cubicBezTo>
                  <a:pt x="20022" y="5562"/>
                  <a:pt x="20271" y="6538"/>
                  <a:pt x="20271" y="7566"/>
                </a:cubicBezTo>
                <a:lnTo>
                  <a:pt x="20271" y="9829"/>
                </a:lnTo>
                <a:close/>
                <a:moveTo>
                  <a:pt x="16202" y="7566"/>
                </a:moveTo>
                <a:cubicBezTo>
                  <a:pt x="16202" y="6961"/>
                  <a:pt x="16062" y="6394"/>
                  <a:pt x="15781" y="5870"/>
                </a:cubicBezTo>
                <a:cubicBezTo>
                  <a:pt x="15496" y="5349"/>
                  <a:pt x="15108" y="4894"/>
                  <a:pt x="14614" y="4508"/>
                </a:cubicBezTo>
                <a:cubicBezTo>
                  <a:pt x="14125" y="4123"/>
                  <a:pt x="13545" y="3817"/>
                  <a:pt x="12886" y="3593"/>
                </a:cubicBezTo>
                <a:cubicBezTo>
                  <a:pt x="12224" y="3365"/>
                  <a:pt x="11532" y="3253"/>
                  <a:pt x="10809" y="3253"/>
                </a:cubicBezTo>
                <a:cubicBezTo>
                  <a:pt x="10049" y="3253"/>
                  <a:pt x="9347" y="3365"/>
                  <a:pt x="8706" y="3593"/>
                </a:cubicBezTo>
                <a:cubicBezTo>
                  <a:pt x="8061" y="3817"/>
                  <a:pt x="7489" y="4123"/>
                  <a:pt x="6988" y="4508"/>
                </a:cubicBezTo>
                <a:cubicBezTo>
                  <a:pt x="6488" y="4894"/>
                  <a:pt x="6099" y="5352"/>
                  <a:pt x="5818" y="5879"/>
                </a:cubicBezTo>
                <a:cubicBezTo>
                  <a:pt x="5537" y="6406"/>
                  <a:pt x="5397" y="6970"/>
                  <a:pt x="5397" y="7566"/>
                </a:cubicBezTo>
                <a:lnTo>
                  <a:pt x="5397" y="9717"/>
                </a:lnTo>
                <a:lnTo>
                  <a:pt x="16202" y="9717"/>
                </a:lnTo>
                <a:lnTo>
                  <a:pt x="16202" y="7566"/>
                </a:lnTo>
                <a:close/>
                <a:moveTo>
                  <a:pt x="11964" y="15409"/>
                </a:moveTo>
                <a:cubicBezTo>
                  <a:pt x="12296" y="15245"/>
                  <a:pt x="12569" y="15020"/>
                  <a:pt x="12782" y="14744"/>
                </a:cubicBezTo>
                <a:cubicBezTo>
                  <a:pt x="12990" y="14462"/>
                  <a:pt x="13098" y="14159"/>
                  <a:pt x="13098" y="13840"/>
                </a:cubicBezTo>
                <a:cubicBezTo>
                  <a:pt x="13098" y="13333"/>
                  <a:pt x="12875" y="12898"/>
                  <a:pt x="12429" y="12530"/>
                </a:cubicBezTo>
                <a:cubicBezTo>
                  <a:pt x="11979" y="12161"/>
                  <a:pt x="11439" y="11980"/>
                  <a:pt x="10809" y="11980"/>
                </a:cubicBezTo>
                <a:cubicBezTo>
                  <a:pt x="10175" y="11980"/>
                  <a:pt x="9638" y="12161"/>
                  <a:pt x="9188" y="12530"/>
                </a:cubicBezTo>
                <a:cubicBezTo>
                  <a:pt x="8738" y="12898"/>
                  <a:pt x="8515" y="13333"/>
                  <a:pt x="8515" y="13840"/>
                </a:cubicBezTo>
                <a:cubicBezTo>
                  <a:pt x="8515" y="14159"/>
                  <a:pt x="8616" y="14462"/>
                  <a:pt x="8825" y="14744"/>
                </a:cubicBezTo>
                <a:cubicBezTo>
                  <a:pt x="9033" y="15020"/>
                  <a:pt x="9300" y="15233"/>
                  <a:pt x="9638" y="15383"/>
                </a:cubicBezTo>
                <a:lnTo>
                  <a:pt x="8515" y="19339"/>
                </a:lnTo>
                <a:lnTo>
                  <a:pt x="13098" y="19339"/>
                </a:lnTo>
                <a:lnTo>
                  <a:pt x="11964" y="15409"/>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91" name="AutoShape 95"/>
          <p:cNvSpPr/>
          <p:nvPr/>
        </p:nvSpPr>
        <p:spPr bwMode="auto">
          <a:xfrm>
            <a:off x="636555" y="2864644"/>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2" y="0"/>
                </a:moveTo>
                <a:cubicBezTo>
                  <a:pt x="16156" y="0"/>
                  <a:pt x="16975" y="198"/>
                  <a:pt x="17745" y="593"/>
                </a:cubicBezTo>
                <a:cubicBezTo>
                  <a:pt x="18516" y="987"/>
                  <a:pt x="19185" y="1531"/>
                  <a:pt x="19756" y="2219"/>
                </a:cubicBezTo>
                <a:cubicBezTo>
                  <a:pt x="20325" y="2908"/>
                  <a:pt x="20776" y="3714"/>
                  <a:pt x="21107" y="4641"/>
                </a:cubicBezTo>
                <a:cubicBezTo>
                  <a:pt x="21434" y="5562"/>
                  <a:pt x="21599" y="6538"/>
                  <a:pt x="21599" y="7566"/>
                </a:cubicBezTo>
                <a:lnTo>
                  <a:pt x="21599" y="9662"/>
                </a:lnTo>
                <a:cubicBezTo>
                  <a:pt x="21599" y="9965"/>
                  <a:pt x="21516" y="10221"/>
                  <a:pt x="21340" y="10428"/>
                </a:cubicBezTo>
                <a:cubicBezTo>
                  <a:pt x="21168" y="10635"/>
                  <a:pt x="20956" y="10736"/>
                  <a:pt x="20704" y="10736"/>
                </a:cubicBezTo>
                <a:lnTo>
                  <a:pt x="19785" y="10736"/>
                </a:lnTo>
                <a:cubicBezTo>
                  <a:pt x="19531" y="10736"/>
                  <a:pt x="19322" y="10632"/>
                  <a:pt x="19152" y="10422"/>
                </a:cubicBezTo>
                <a:cubicBezTo>
                  <a:pt x="18984" y="10209"/>
                  <a:pt x="18900" y="9956"/>
                  <a:pt x="18900" y="9662"/>
                </a:cubicBezTo>
                <a:lnTo>
                  <a:pt x="18900" y="7566"/>
                </a:lnTo>
                <a:cubicBezTo>
                  <a:pt x="18900" y="6961"/>
                  <a:pt x="18806" y="6394"/>
                  <a:pt x="18614" y="5870"/>
                </a:cubicBezTo>
                <a:cubicBezTo>
                  <a:pt x="18422" y="5349"/>
                  <a:pt x="18163" y="4894"/>
                  <a:pt x="17844" y="4508"/>
                </a:cubicBezTo>
                <a:cubicBezTo>
                  <a:pt x="17522" y="4123"/>
                  <a:pt x="17140" y="3817"/>
                  <a:pt x="16706" y="3593"/>
                </a:cubicBezTo>
                <a:cubicBezTo>
                  <a:pt x="16269" y="3365"/>
                  <a:pt x="15796" y="3253"/>
                  <a:pt x="15292" y="3253"/>
                </a:cubicBezTo>
                <a:cubicBezTo>
                  <a:pt x="14788" y="3253"/>
                  <a:pt x="14320" y="3365"/>
                  <a:pt x="13891" y="3593"/>
                </a:cubicBezTo>
                <a:cubicBezTo>
                  <a:pt x="13461" y="3817"/>
                  <a:pt x="13082" y="4123"/>
                  <a:pt x="12753" y="4508"/>
                </a:cubicBezTo>
                <a:cubicBezTo>
                  <a:pt x="12422" y="4894"/>
                  <a:pt x="12165" y="5352"/>
                  <a:pt x="11978" y="5876"/>
                </a:cubicBezTo>
                <a:cubicBezTo>
                  <a:pt x="11788" y="6406"/>
                  <a:pt x="11695" y="6970"/>
                  <a:pt x="11695" y="7566"/>
                </a:cubicBezTo>
                <a:lnTo>
                  <a:pt x="11695" y="9717"/>
                </a:lnTo>
                <a:lnTo>
                  <a:pt x="13063" y="9717"/>
                </a:lnTo>
                <a:cubicBezTo>
                  <a:pt x="13423" y="9717"/>
                  <a:pt x="13735" y="9875"/>
                  <a:pt x="14001" y="10192"/>
                </a:cubicBezTo>
                <a:cubicBezTo>
                  <a:pt x="14263" y="10511"/>
                  <a:pt x="14395" y="10900"/>
                  <a:pt x="14395" y="11358"/>
                </a:cubicBezTo>
                <a:lnTo>
                  <a:pt x="14395" y="19987"/>
                </a:lnTo>
                <a:cubicBezTo>
                  <a:pt x="14395" y="20419"/>
                  <a:pt x="14263" y="20796"/>
                  <a:pt x="14001" y="21116"/>
                </a:cubicBezTo>
                <a:cubicBezTo>
                  <a:pt x="13735" y="21438"/>
                  <a:pt x="13423" y="21599"/>
                  <a:pt x="13063" y="21599"/>
                </a:cubicBezTo>
                <a:lnTo>
                  <a:pt x="1343" y="21599"/>
                </a:lnTo>
                <a:cubicBezTo>
                  <a:pt x="983" y="21599"/>
                  <a:pt x="669" y="21438"/>
                  <a:pt x="403" y="21116"/>
                </a:cubicBezTo>
                <a:cubicBezTo>
                  <a:pt x="134" y="20796"/>
                  <a:pt x="0" y="20419"/>
                  <a:pt x="0" y="19987"/>
                </a:cubicBezTo>
                <a:lnTo>
                  <a:pt x="0" y="11358"/>
                </a:lnTo>
                <a:cubicBezTo>
                  <a:pt x="0" y="10909"/>
                  <a:pt x="134" y="10523"/>
                  <a:pt x="403" y="10201"/>
                </a:cubicBezTo>
                <a:cubicBezTo>
                  <a:pt x="669" y="9878"/>
                  <a:pt x="984" y="9717"/>
                  <a:pt x="1343" y="9717"/>
                </a:cubicBezTo>
                <a:lnTo>
                  <a:pt x="8985" y="9717"/>
                </a:lnTo>
                <a:lnTo>
                  <a:pt x="8985" y="7566"/>
                </a:lnTo>
                <a:cubicBezTo>
                  <a:pt x="8985" y="6529"/>
                  <a:pt x="9148" y="5550"/>
                  <a:pt x="9477" y="4632"/>
                </a:cubicBezTo>
                <a:cubicBezTo>
                  <a:pt x="9808" y="3711"/>
                  <a:pt x="10260" y="2907"/>
                  <a:pt x="10833" y="2219"/>
                </a:cubicBezTo>
                <a:cubicBezTo>
                  <a:pt x="11409" y="1531"/>
                  <a:pt x="12079" y="987"/>
                  <a:pt x="12844" y="592"/>
                </a:cubicBezTo>
                <a:cubicBezTo>
                  <a:pt x="13615" y="198"/>
                  <a:pt x="14426" y="0"/>
                  <a:pt x="15292" y="0"/>
                </a:cubicBezTo>
                <a:moveTo>
                  <a:pt x="7972" y="15409"/>
                </a:moveTo>
                <a:cubicBezTo>
                  <a:pt x="8195" y="15245"/>
                  <a:pt x="8375" y="15021"/>
                  <a:pt x="8519" y="14741"/>
                </a:cubicBezTo>
                <a:cubicBezTo>
                  <a:pt x="8661" y="14462"/>
                  <a:pt x="8731" y="14160"/>
                  <a:pt x="8731" y="13840"/>
                </a:cubicBezTo>
                <a:cubicBezTo>
                  <a:pt x="8731" y="13333"/>
                  <a:pt x="8582" y="12896"/>
                  <a:pt x="8282" y="12530"/>
                </a:cubicBezTo>
                <a:cubicBezTo>
                  <a:pt x="7987" y="12162"/>
                  <a:pt x="7624" y="11980"/>
                  <a:pt x="7204" y="11980"/>
                </a:cubicBezTo>
                <a:cubicBezTo>
                  <a:pt x="6782" y="11980"/>
                  <a:pt x="6422" y="12162"/>
                  <a:pt x="6122" y="12530"/>
                </a:cubicBezTo>
                <a:cubicBezTo>
                  <a:pt x="5824" y="12896"/>
                  <a:pt x="5675" y="13333"/>
                  <a:pt x="5675" y="13840"/>
                </a:cubicBezTo>
                <a:cubicBezTo>
                  <a:pt x="5675" y="14160"/>
                  <a:pt x="5745" y="14462"/>
                  <a:pt x="5882" y="14741"/>
                </a:cubicBezTo>
                <a:cubicBezTo>
                  <a:pt x="6021" y="15021"/>
                  <a:pt x="6201" y="15234"/>
                  <a:pt x="6422" y="15380"/>
                </a:cubicBezTo>
                <a:lnTo>
                  <a:pt x="5675" y="19339"/>
                </a:lnTo>
                <a:lnTo>
                  <a:pt x="8731" y="19339"/>
                </a:lnTo>
                <a:lnTo>
                  <a:pt x="7972" y="15409"/>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92" name="AutoShape 96"/>
          <p:cNvSpPr/>
          <p:nvPr/>
        </p:nvSpPr>
        <p:spPr bwMode="auto">
          <a:xfrm>
            <a:off x="1068269" y="2864644"/>
            <a:ext cx="185191"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93" name="AutoShape 97"/>
          <p:cNvSpPr/>
          <p:nvPr/>
        </p:nvSpPr>
        <p:spPr bwMode="auto">
          <a:xfrm>
            <a:off x="1528565" y="2864644"/>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5" y="6463"/>
                </a:moveTo>
                <a:cubicBezTo>
                  <a:pt x="385" y="6463"/>
                  <a:pt x="262" y="6412"/>
                  <a:pt x="155" y="6305"/>
                </a:cubicBezTo>
                <a:cubicBezTo>
                  <a:pt x="48" y="6201"/>
                  <a:pt x="0" y="6075"/>
                  <a:pt x="0" y="5925"/>
                </a:cubicBezTo>
                <a:lnTo>
                  <a:pt x="0" y="538"/>
                </a:lnTo>
                <a:cubicBezTo>
                  <a:pt x="0" y="388"/>
                  <a:pt x="48" y="265"/>
                  <a:pt x="155" y="158"/>
                </a:cubicBezTo>
                <a:cubicBezTo>
                  <a:pt x="262" y="51"/>
                  <a:pt x="385" y="0"/>
                  <a:pt x="535" y="0"/>
                </a:cubicBezTo>
                <a:lnTo>
                  <a:pt x="5925" y="0"/>
                </a:lnTo>
                <a:cubicBezTo>
                  <a:pt x="6072" y="0"/>
                  <a:pt x="6201" y="51"/>
                  <a:pt x="6319" y="158"/>
                </a:cubicBezTo>
                <a:cubicBezTo>
                  <a:pt x="6432" y="264"/>
                  <a:pt x="6486" y="388"/>
                  <a:pt x="6486" y="538"/>
                </a:cubicBezTo>
                <a:lnTo>
                  <a:pt x="6486" y="5925"/>
                </a:lnTo>
                <a:cubicBezTo>
                  <a:pt x="6486" y="6075"/>
                  <a:pt x="6432" y="6201"/>
                  <a:pt x="6319" y="6305"/>
                </a:cubicBezTo>
                <a:cubicBezTo>
                  <a:pt x="6201" y="6412"/>
                  <a:pt x="6072" y="6463"/>
                  <a:pt x="5925" y="6463"/>
                </a:cubicBezTo>
                <a:lnTo>
                  <a:pt x="535" y="6463"/>
                </a:lnTo>
                <a:close/>
                <a:moveTo>
                  <a:pt x="21058" y="8105"/>
                </a:moveTo>
                <a:cubicBezTo>
                  <a:pt x="21205" y="8105"/>
                  <a:pt x="21335" y="8156"/>
                  <a:pt x="21438" y="8257"/>
                </a:cubicBezTo>
                <a:cubicBezTo>
                  <a:pt x="21542" y="8358"/>
                  <a:pt x="21599" y="8487"/>
                  <a:pt x="21599" y="8643"/>
                </a:cubicBezTo>
                <a:lnTo>
                  <a:pt x="21599" y="12613"/>
                </a:lnTo>
                <a:cubicBezTo>
                  <a:pt x="21599" y="13854"/>
                  <a:pt x="21314" y="15020"/>
                  <a:pt x="20750" y="16114"/>
                </a:cubicBezTo>
                <a:cubicBezTo>
                  <a:pt x="20183" y="17209"/>
                  <a:pt x="19411" y="18159"/>
                  <a:pt x="18432" y="18968"/>
                </a:cubicBezTo>
                <a:cubicBezTo>
                  <a:pt x="17453" y="19774"/>
                  <a:pt x="16313" y="20416"/>
                  <a:pt x="15000" y="20891"/>
                </a:cubicBezTo>
                <a:cubicBezTo>
                  <a:pt x="13690" y="21363"/>
                  <a:pt x="12291" y="21599"/>
                  <a:pt x="10802" y="21599"/>
                </a:cubicBezTo>
                <a:cubicBezTo>
                  <a:pt x="9297" y="21599"/>
                  <a:pt x="7891" y="21363"/>
                  <a:pt x="6587" y="20891"/>
                </a:cubicBezTo>
                <a:cubicBezTo>
                  <a:pt x="5283" y="20416"/>
                  <a:pt x="4140" y="19774"/>
                  <a:pt x="3161" y="18968"/>
                </a:cubicBezTo>
                <a:cubicBezTo>
                  <a:pt x="2182" y="18159"/>
                  <a:pt x="1410" y="17212"/>
                  <a:pt x="843" y="16120"/>
                </a:cubicBezTo>
                <a:cubicBezTo>
                  <a:pt x="279" y="15032"/>
                  <a:pt x="0" y="13866"/>
                  <a:pt x="0" y="12613"/>
                </a:cubicBezTo>
                <a:lnTo>
                  <a:pt x="0" y="8643"/>
                </a:lnTo>
                <a:cubicBezTo>
                  <a:pt x="0" y="8496"/>
                  <a:pt x="48" y="8369"/>
                  <a:pt x="155" y="8263"/>
                </a:cubicBezTo>
                <a:cubicBezTo>
                  <a:pt x="262" y="8159"/>
                  <a:pt x="385" y="8104"/>
                  <a:pt x="535" y="8104"/>
                </a:cubicBezTo>
                <a:lnTo>
                  <a:pt x="5925" y="8104"/>
                </a:lnTo>
                <a:cubicBezTo>
                  <a:pt x="6072" y="8104"/>
                  <a:pt x="6201" y="8156"/>
                  <a:pt x="6319" y="8257"/>
                </a:cubicBezTo>
                <a:cubicBezTo>
                  <a:pt x="6432" y="8358"/>
                  <a:pt x="6486" y="8487"/>
                  <a:pt x="6486" y="8643"/>
                </a:cubicBezTo>
                <a:lnTo>
                  <a:pt x="6486" y="12613"/>
                </a:lnTo>
                <a:cubicBezTo>
                  <a:pt x="6486" y="12881"/>
                  <a:pt x="6596" y="13154"/>
                  <a:pt x="6800" y="13439"/>
                </a:cubicBezTo>
                <a:cubicBezTo>
                  <a:pt x="7005" y="13725"/>
                  <a:pt x="7298" y="13992"/>
                  <a:pt x="7676" y="14246"/>
                </a:cubicBezTo>
                <a:cubicBezTo>
                  <a:pt x="8050" y="14499"/>
                  <a:pt x="8505" y="14704"/>
                  <a:pt x="9032" y="14865"/>
                </a:cubicBezTo>
                <a:cubicBezTo>
                  <a:pt x="9561" y="15029"/>
                  <a:pt x="10152" y="15107"/>
                  <a:pt x="10802" y="15107"/>
                </a:cubicBezTo>
                <a:cubicBezTo>
                  <a:pt x="11447" y="15107"/>
                  <a:pt x="12038" y="15029"/>
                  <a:pt x="12576" y="14865"/>
                </a:cubicBezTo>
                <a:cubicBezTo>
                  <a:pt x="13112" y="14704"/>
                  <a:pt x="13566" y="14499"/>
                  <a:pt x="13944" y="14246"/>
                </a:cubicBezTo>
                <a:cubicBezTo>
                  <a:pt x="14321" y="13992"/>
                  <a:pt x="14615" y="13722"/>
                  <a:pt x="14822" y="13439"/>
                </a:cubicBezTo>
                <a:cubicBezTo>
                  <a:pt x="15029" y="13154"/>
                  <a:pt x="15130" y="12881"/>
                  <a:pt x="15130" y="12613"/>
                </a:cubicBezTo>
                <a:lnTo>
                  <a:pt x="15130" y="8643"/>
                </a:lnTo>
                <a:cubicBezTo>
                  <a:pt x="15130" y="8286"/>
                  <a:pt x="15311" y="8104"/>
                  <a:pt x="15671" y="8104"/>
                </a:cubicBezTo>
                <a:lnTo>
                  <a:pt x="21058" y="8104"/>
                </a:lnTo>
                <a:close/>
                <a:moveTo>
                  <a:pt x="21058" y="2"/>
                </a:moveTo>
                <a:cubicBezTo>
                  <a:pt x="21205" y="2"/>
                  <a:pt x="21335" y="54"/>
                  <a:pt x="21438" y="161"/>
                </a:cubicBezTo>
                <a:cubicBezTo>
                  <a:pt x="21542" y="267"/>
                  <a:pt x="21599" y="391"/>
                  <a:pt x="21599" y="541"/>
                </a:cubicBezTo>
                <a:lnTo>
                  <a:pt x="21599" y="5928"/>
                </a:lnTo>
                <a:cubicBezTo>
                  <a:pt x="21599" y="6077"/>
                  <a:pt x="21542" y="6204"/>
                  <a:pt x="21438" y="6308"/>
                </a:cubicBezTo>
                <a:cubicBezTo>
                  <a:pt x="21335" y="6414"/>
                  <a:pt x="21205" y="6466"/>
                  <a:pt x="21058" y="6466"/>
                </a:cubicBezTo>
                <a:lnTo>
                  <a:pt x="15671" y="6466"/>
                </a:lnTo>
                <a:cubicBezTo>
                  <a:pt x="15311" y="6466"/>
                  <a:pt x="15130" y="6288"/>
                  <a:pt x="15130" y="5928"/>
                </a:cubicBezTo>
                <a:lnTo>
                  <a:pt x="15130" y="541"/>
                </a:lnTo>
                <a:cubicBezTo>
                  <a:pt x="15130" y="391"/>
                  <a:pt x="15182" y="267"/>
                  <a:pt x="15282" y="161"/>
                </a:cubicBezTo>
                <a:cubicBezTo>
                  <a:pt x="15383" y="54"/>
                  <a:pt x="15513" y="2"/>
                  <a:pt x="15671" y="2"/>
                </a:cubicBezTo>
                <a:lnTo>
                  <a:pt x="21058" y="2"/>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94" name="AutoShape 98"/>
          <p:cNvSpPr/>
          <p:nvPr/>
        </p:nvSpPr>
        <p:spPr bwMode="auto">
          <a:xfrm>
            <a:off x="1982312" y="2864644"/>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647"/>
                </a:moveTo>
                <a:cubicBezTo>
                  <a:pt x="21599" y="8410"/>
                  <a:pt x="21443" y="9124"/>
                  <a:pt x="21132" y="9804"/>
                </a:cubicBezTo>
                <a:cubicBezTo>
                  <a:pt x="20820" y="10488"/>
                  <a:pt x="20404" y="11134"/>
                  <a:pt x="19880" y="11747"/>
                </a:cubicBezTo>
                <a:lnTo>
                  <a:pt x="12619" y="20679"/>
                </a:lnTo>
                <a:cubicBezTo>
                  <a:pt x="12095" y="21292"/>
                  <a:pt x="11491" y="21599"/>
                  <a:pt x="10804" y="21599"/>
                </a:cubicBezTo>
                <a:cubicBezTo>
                  <a:pt x="10112" y="21599"/>
                  <a:pt x="9520" y="21292"/>
                  <a:pt x="9024" y="20679"/>
                </a:cubicBezTo>
                <a:lnTo>
                  <a:pt x="1727" y="11718"/>
                </a:lnTo>
                <a:cubicBezTo>
                  <a:pt x="1203" y="11106"/>
                  <a:pt x="783" y="10462"/>
                  <a:pt x="472" y="9782"/>
                </a:cubicBezTo>
                <a:cubicBezTo>
                  <a:pt x="156" y="9110"/>
                  <a:pt x="0" y="8398"/>
                  <a:pt x="0" y="7647"/>
                </a:cubicBezTo>
                <a:cubicBezTo>
                  <a:pt x="0" y="6594"/>
                  <a:pt x="279" y="5601"/>
                  <a:pt x="843" y="4669"/>
                </a:cubicBezTo>
                <a:cubicBezTo>
                  <a:pt x="1403" y="3737"/>
                  <a:pt x="2179" y="2921"/>
                  <a:pt x="3164" y="2227"/>
                </a:cubicBezTo>
                <a:cubicBezTo>
                  <a:pt x="4143" y="1538"/>
                  <a:pt x="5296" y="990"/>
                  <a:pt x="6615" y="595"/>
                </a:cubicBezTo>
                <a:cubicBezTo>
                  <a:pt x="7936" y="197"/>
                  <a:pt x="9344" y="0"/>
                  <a:pt x="10819" y="0"/>
                </a:cubicBezTo>
                <a:cubicBezTo>
                  <a:pt x="12315" y="0"/>
                  <a:pt x="13719" y="197"/>
                  <a:pt x="15023" y="595"/>
                </a:cubicBezTo>
                <a:cubicBezTo>
                  <a:pt x="16335" y="993"/>
                  <a:pt x="17475" y="1538"/>
                  <a:pt x="18451" y="2227"/>
                </a:cubicBezTo>
                <a:cubicBezTo>
                  <a:pt x="19427" y="2921"/>
                  <a:pt x="20200" y="3737"/>
                  <a:pt x="20756" y="4669"/>
                </a:cubicBezTo>
                <a:cubicBezTo>
                  <a:pt x="21320" y="5603"/>
                  <a:pt x="21599" y="6594"/>
                  <a:pt x="21599" y="7647"/>
                </a:cubicBezTo>
                <a:moveTo>
                  <a:pt x="10819" y="11408"/>
                </a:moveTo>
                <a:cubicBezTo>
                  <a:pt x="11547" y="11408"/>
                  <a:pt x="12240" y="11309"/>
                  <a:pt x="12900" y="11114"/>
                </a:cubicBezTo>
                <a:cubicBezTo>
                  <a:pt x="13556" y="10922"/>
                  <a:pt x="14127" y="10651"/>
                  <a:pt x="14612" y="10310"/>
                </a:cubicBezTo>
                <a:cubicBezTo>
                  <a:pt x="15096" y="9968"/>
                  <a:pt x="15476" y="9564"/>
                  <a:pt x="15748" y="9107"/>
                </a:cubicBezTo>
                <a:cubicBezTo>
                  <a:pt x="16028" y="8650"/>
                  <a:pt x="16164" y="8158"/>
                  <a:pt x="16164" y="7645"/>
                </a:cubicBezTo>
                <a:cubicBezTo>
                  <a:pt x="16164" y="7131"/>
                  <a:pt x="16028" y="6642"/>
                  <a:pt x="15748" y="6176"/>
                </a:cubicBezTo>
                <a:cubicBezTo>
                  <a:pt x="15476" y="5713"/>
                  <a:pt x="15096" y="5304"/>
                  <a:pt x="14612" y="4951"/>
                </a:cubicBezTo>
                <a:cubicBezTo>
                  <a:pt x="14128" y="4604"/>
                  <a:pt x="13564" y="4327"/>
                  <a:pt x="12908" y="4135"/>
                </a:cubicBezTo>
                <a:cubicBezTo>
                  <a:pt x="12256" y="3943"/>
                  <a:pt x="11564" y="3842"/>
                  <a:pt x="10820" y="3842"/>
                </a:cubicBezTo>
                <a:cubicBezTo>
                  <a:pt x="10068" y="3842"/>
                  <a:pt x="9376" y="3940"/>
                  <a:pt x="8736" y="4135"/>
                </a:cubicBezTo>
                <a:cubicBezTo>
                  <a:pt x="8092" y="4327"/>
                  <a:pt x="7528" y="4604"/>
                  <a:pt x="7032" y="4951"/>
                </a:cubicBezTo>
                <a:cubicBezTo>
                  <a:pt x="6532" y="5304"/>
                  <a:pt x="6148" y="5713"/>
                  <a:pt x="5872" y="6171"/>
                </a:cubicBezTo>
                <a:cubicBezTo>
                  <a:pt x="5596" y="6628"/>
                  <a:pt x="5460" y="7119"/>
                  <a:pt x="5460" y="7642"/>
                </a:cubicBezTo>
                <a:cubicBezTo>
                  <a:pt x="5460" y="8155"/>
                  <a:pt x="5596" y="8644"/>
                  <a:pt x="5872" y="9104"/>
                </a:cubicBezTo>
                <a:cubicBezTo>
                  <a:pt x="6148" y="9561"/>
                  <a:pt x="6532" y="9965"/>
                  <a:pt x="7032" y="10307"/>
                </a:cubicBezTo>
                <a:cubicBezTo>
                  <a:pt x="7528" y="10648"/>
                  <a:pt x="8092" y="10919"/>
                  <a:pt x="8736" y="11111"/>
                </a:cubicBezTo>
                <a:cubicBezTo>
                  <a:pt x="9376" y="11309"/>
                  <a:pt x="10068" y="11408"/>
                  <a:pt x="10819" y="11408"/>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95" name="AutoShape 99"/>
          <p:cNvSpPr/>
          <p:nvPr/>
        </p:nvSpPr>
        <p:spPr bwMode="auto">
          <a:xfrm>
            <a:off x="7056886" y="2870002"/>
            <a:ext cx="185190"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5" y="0"/>
                </a:moveTo>
                <a:cubicBezTo>
                  <a:pt x="20642" y="0"/>
                  <a:pt x="20950" y="611"/>
                  <a:pt x="21209" y="1807"/>
                </a:cubicBezTo>
                <a:cubicBezTo>
                  <a:pt x="21467" y="3004"/>
                  <a:pt x="21599" y="4431"/>
                  <a:pt x="21599" y="6130"/>
                </a:cubicBezTo>
                <a:lnTo>
                  <a:pt x="21599" y="15496"/>
                </a:lnTo>
                <a:cubicBezTo>
                  <a:pt x="21599" y="17168"/>
                  <a:pt x="21467" y="18623"/>
                  <a:pt x="21209" y="19819"/>
                </a:cubicBezTo>
                <a:cubicBezTo>
                  <a:pt x="20950" y="21015"/>
                  <a:pt x="20642" y="21599"/>
                  <a:pt x="20275" y="21599"/>
                </a:cubicBezTo>
                <a:lnTo>
                  <a:pt x="1348" y="21599"/>
                </a:lnTo>
                <a:cubicBezTo>
                  <a:pt x="963" y="21599"/>
                  <a:pt x="640" y="21015"/>
                  <a:pt x="384" y="19873"/>
                </a:cubicBezTo>
                <a:cubicBezTo>
                  <a:pt x="126" y="18731"/>
                  <a:pt x="0" y="17277"/>
                  <a:pt x="0" y="15496"/>
                </a:cubicBezTo>
                <a:lnTo>
                  <a:pt x="0" y="6130"/>
                </a:lnTo>
                <a:cubicBezTo>
                  <a:pt x="0" y="4431"/>
                  <a:pt x="126" y="3004"/>
                  <a:pt x="384" y="1807"/>
                </a:cubicBezTo>
                <a:cubicBezTo>
                  <a:pt x="640" y="611"/>
                  <a:pt x="954" y="0"/>
                  <a:pt x="1318" y="0"/>
                </a:cubicBezTo>
                <a:lnTo>
                  <a:pt x="20275" y="0"/>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96" name="AutoShape 100"/>
          <p:cNvSpPr/>
          <p:nvPr/>
        </p:nvSpPr>
        <p:spPr bwMode="auto">
          <a:xfrm>
            <a:off x="7501700" y="2867025"/>
            <a:ext cx="185191"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82"/>
                  <a:pt x="15013" y="844"/>
                </a:cubicBezTo>
                <a:cubicBezTo>
                  <a:pt x="16321" y="1406"/>
                  <a:pt x="17465" y="2179"/>
                  <a:pt x="18449" y="3153"/>
                </a:cubicBezTo>
                <a:cubicBezTo>
                  <a:pt x="19432" y="4127"/>
                  <a:pt x="20204" y="5277"/>
                  <a:pt x="20760" y="6590"/>
                </a:cubicBezTo>
                <a:cubicBezTo>
                  <a:pt x="21323" y="7897"/>
                  <a:pt x="21599" y="9303"/>
                  <a:pt x="21599" y="10797"/>
                </a:cubicBezTo>
                <a:cubicBezTo>
                  <a:pt x="21599" y="12290"/>
                  <a:pt x="21323" y="13696"/>
                  <a:pt x="20760" y="15009"/>
                </a:cubicBezTo>
                <a:cubicBezTo>
                  <a:pt x="20204" y="16317"/>
                  <a:pt x="19432" y="17463"/>
                  <a:pt x="18449" y="18440"/>
                </a:cubicBezTo>
                <a:cubicBezTo>
                  <a:pt x="17465" y="19423"/>
                  <a:pt x="16321" y="20188"/>
                  <a:pt x="15013" y="20750"/>
                </a:cubicBezTo>
                <a:cubicBezTo>
                  <a:pt x="13704" y="21311"/>
                  <a:pt x="12303" y="21599"/>
                  <a:pt x="10805" y="21599"/>
                </a:cubicBezTo>
                <a:cubicBezTo>
                  <a:pt x="9310" y="21599"/>
                  <a:pt x="7906" y="21312"/>
                  <a:pt x="6595" y="20750"/>
                </a:cubicBezTo>
                <a:cubicBezTo>
                  <a:pt x="5281" y="20188"/>
                  <a:pt x="4136" y="19420"/>
                  <a:pt x="3156" y="18440"/>
                </a:cubicBezTo>
                <a:cubicBezTo>
                  <a:pt x="2178" y="17463"/>
                  <a:pt x="1407" y="16317"/>
                  <a:pt x="844" y="15009"/>
                </a:cubicBezTo>
                <a:cubicBezTo>
                  <a:pt x="279" y="13696"/>
                  <a:pt x="0" y="12290"/>
                  <a:pt x="0" y="10797"/>
                </a:cubicBezTo>
                <a:cubicBezTo>
                  <a:pt x="0" y="9303"/>
                  <a:pt x="279" y="7897"/>
                  <a:pt x="844" y="6590"/>
                </a:cubicBezTo>
                <a:cubicBezTo>
                  <a:pt x="1407" y="5277"/>
                  <a:pt x="2178" y="4130"/>
                  <a:pt x="3156" y="3153"/>
                </a:cubicBezTo>
                <a:cubicBezTo>
                  <a:pt x="4136" y="2176"/>
                  <a:pt x="5281" y="1406"/>
                  <a:pt x="6595" y="844"/>
                </a:cubicBezTo>
                <a:cubicBezTo>
                  <a:pt x="7906" y="279"/>
                  <a:pt x="9310" y="0"/>
                  <a:pt x="10805" y="0"/>
                </a:cubicBezTo>
                <a:moveTo>
                  <a:pt x="17042" y="9743"/>
                </a:moveTo>
                <a:cubicBezTo>
                  <a:pt x="17042" y="9616"/>
                  <a:pt x="16996" y="9512"/>
                  <a:pt x="16900" y="9424"/>
                </a:cubicBezTo>
                <a:cubicBezTo>
                  <a:pt x="16804" y="9343"/>
                  <a:pt x="16705" y="9297"/>
                  <a:pt x="16595" y="9297"/>
                </a:cubicBezTo>
                <a:lnTo>
                  <a:pt x="5015" y="9297"/>
                </a:lnTo>
                <a:cubicBezTo>
                  <a:pt x="4719" y="9297"/>
                  <a:pt x="4569" y="9453"/>
                  <a:pt x="4569" y="9744"/>
                </a:cubicBezTo>
                <a:lnTo>
                  <a:pt x="4569" y="11878"/>
                </a:lnTo>
                <a:cubicBezTo>
                  <a:pt x="4569" y="12175"/>
                  <a:pt x="4719" y="12324"/>
                  <a:pt x="5015" y="12324"/>
                </a:cubicBezTo>
                <a:lnTo>
                  <a:pt x="16595" y="12324"/>
                </a:lnTo>
                <a:cubicBezTo>
                  <a:pt x="16705" y="12324"/>
                  <a:pt x="16804" y="12279"/>
                  <a:pt x="16900" y="12197"/>
                </a:cubicBezTo>
                <a:cubicBezTo>
                  <a:pt x="16996" y="12110"/>
                  <a:pt x="17042" y="12005"/>
                  <a:pt x="17042" y="11878"/>
                </a:cubicBezTo>
                <a:lnTo>
                  <a:pt x="17042" y="9743"/>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97" name="AutoShape 101"/>
          <p:cNvSpPr/>
          <p:nvPr/>
        </p:nvSpPr>
        <p:spPr bwMode="auto">
          <a:xfrm>
            <a:off x="640723" y="1524000"/>
            <a:ext cx="185786" cy="185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9817" y="0"/>
                </a:lnTo>
                <a:lnTo>
                  <a:pt x="9817" y="9815"/>
                </a:lnTo>
                <a:lnTo>
                  <a:pt x="0" y="9815"/>
                </a:lnTo>
                <a:lnTo>
                  <a:pt x="0" y="0"/>
                </a:lnTo>
                <a:close/>
                <a:moveTo>
                  <a:pt x="0" y="11784"/>
                </a:moveTo>
                <a:lnTo>
                  <a:pt x="9817" y="11784"/>
                </a:lnTo>
                <a:lnTo>
                  <a:pt x="9817" y="21599"/>
                </a:lnTo>
                <a:lnTo>
                  <a:pt x="0" y="21599"/>
                </a:lnTo>
                <a:lnTo>
                  <a:pt x="0" y="11784"/>
                </a:lnTo>
                <a:close/>
                <a:moveTo>
                  <a:pt x="1956" y="7859"/>
                </a:moveTo>
                <a:lnTo>
                  <a:pt x="7860" y="7859"/>
                </a:lnTo>
                <a:lnTo>
                  <a:pt x="7860" y="1950"/>
                </a:lnTo>
                <a:lnTo>
                  <a:pt x="1956" y="1950"/>
                </a:lnTo>
                <a:lnTo>
                  <a:pt x="1956" y="7859"/>
                </a:lnTo>
                <a:close/>
                <a:moveTo>
                  <a:pt x="1956" y="19646"/>
                </a:moveTo>
                <a:lnTo>
                  <a:pt x="7860" y="19646"/>
                </a:lnTo>
                <a:lnTo>
                  <a:pt x="7860" y="13738"/>
                </a:lnTo>
                <a:lnTo>
                  <a:pt x="1956" y="13738"/>
                </a:lnTo>
                <a:lnTo>
                  <a:pt x="1956" y="19646"/>
                </a:lnTo>
                <a:close/>
                <a:moveTo>
                  <a:pt x="3924" y="3948"/>
                </a:moveTo>
                <a:lnTo>
                  <a:pt x="5907" y="3948"/>
                </a:lnTo>
                <a:lnTo>
                  <a:pt x="5907" y="5905"/>
                </a:lnTo>
                <a:lnTo>
                  <a:pt x="3924" y="5905"/>
                </a:lnTo>
                <a:lnTo>
                  <a:pt x="3924" y="3948"/>
                </a:lnTo>
                <a:close/>
                <a:moveTo>
                  <a:pt x="3924" y="15694"/>
                </a:moveTo>
                <a:lnTo>
                  <a:pt x="5907" y="15694"/>
                </a:lnTo>
                <a:lnTo>
                  <a:pt x="5907" y="17677"/>
                </a:lnTo>
                <a:lnTo>
                  <a:pt x="3924" y="17677"/>
                </a:lnTo>
                <a:lnTo>
                  <a:pt x="3924" y="15694"/>
                </a:lnTo>
                <a:close/>
                <a:moveTo>
                  <a:pt x="21599" y="9815"/>
                </a:moveTo>
                <a:lnTo>
                  <a:pt x="11782" y="9815"/>
                </a:lnTo>
                <a:lnTo>
                  <a:pt x="11782" y="0"/>
                </a:lnTo>
                <a:lnTo>
                  <a:pt x="21599" y="0"/>
                </a:lnTo>
                <a:lnTo>
                  <a:pt x="21599" y="9815"/>
                </a:lnTo>
                <a:close/>
                <a:moveTo>
                  <a:pt x="19643" y="11784"/>
                </a:moveTo>
                <a:lnTo>
                  <a:pt x="21599" y="11784"/>
                </a:lnTo>
                <a:lnTo>
                  <a:pt x="21599" y="17677"/>
                </a:lnTo>
                <a:lnTo>
                  <a:pt x="15692" y="17677"/>
                </a:lnTo>
                <a:lnTo>
                  <a:pt x="15692" y="15724"/>
                </a:lnTo>
                <a:lnTo>
                  <a:pt x="13739" y="15724"/>
                </a:lnTo>
                <a:lnTo>
                  <a:pt x="13739" y="21599"/>
                </a:lnTo>
                <a:lnTo>
                  <a:pt x="11782" y="21599"/>
                </a:lnTo>
                <a:lnTo>
                  <a:pt x="11782" y="11784"/>
                </a:lnTo>
                <a:lnTo>
                  <a:pt x="17646" y="11784"/>
                </a:lnTo>
                <a:lnTo>
                  <a:pt x="17646" y="13738"/>
                </a:lnTo>
                <a:lnTo>
                  <a:pt x="19643" y="13738"/>
                </a:lnTo>
                <a:lnTo>
                  <a:pt x="19643" y="11784"/>
                </a:lnTo>
                <a:close/>
                <a:moveTo>
                  <a:pt x="19643" y="1953"/>
                </a:moveTo>
                <a:lnTo>
                  <a:pt x="13739" y="1953"/>
                </a:lnTo>
                <a:lnTo>
                  <a:pt x="13739" y="7861"/>
                </a:lnTo>
                <a:lnTo>
                  <a:pt x="19643" y="7861"/>
                </a:lnTo>
                <a:lnTo>
                  <a:pt x="19643" y="1953"/>
                </a:lnTo>
                <a:close/>
                <a:moveTo>
                  <a:pt x="17646" y="5905"/>
                </a:moveTo>
                <a:lnTo>
                  <a:pt x="15692" y="5905"/>
                </a:lnTo>
                <a:lnTo>
                  <a:pt x="15692" y="3948"/>
                </a:lnTo>
                <a:lnTo>
                  <a:pt x="17646" y="3948"/>
                </a:lnTo>
                <a:lnTo>
                  <a:pt x="17646" y="5905"/>
                </a:lnTo>
                <a:close/>
                <a:moveTo>
                  <a:pt x="15692" y="19646"/>
                </a:moveTo>
                <a:lnTo>
                  <a:pt x="17646" y="19646"/>
                </a:lnTo>
                <a:lnTo>
                  <a:pt x="17646" y="21599"/>
                </a:lnTo>
                <a:lnTo>
                  <a:pt x="15692" y="21599"/>
                </a:lnTo>
                <a:lnTo>
                  <a:pt x="15692" y="19646"/>
                </a:lnTo>
                <a:close/>
                <a:moveTo>
                  <a:pt x="19643" y="19646"/>
                </a:moveTo>
                <a:lnTo>
                  <a:pt x="21599" y="19646"/>
                </a:lnTo>
                <a:lnTo>
                  <a:pt x="21599" y="21599"/>
                </a:lnTo>
                <a:lnTo>
                  <a:pt x="19643" y="21599"/>
                </a:lnTo>
                <a:lnTo>
                  <a:pt x="19643" y="19646"/>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98" name="AutoShape 102"/>
          <p:cNvSpPr/>
          <p:nvPr/>
        </p:nvSpPr>
        <p:spPr bwMode="auto">
          <a:xfrm>
            <a:off x="1071842" y="1518642"/>
            <a:ext cx="185786" cy="185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4"/>
                </a:cubicBezTo>
                <a:cubicBezTo>
                  <a:pt x="16319" y="1409"/>
                  <a:pt x="17463" y="2179"/>
                  <a:pt x="18449" y="3156"/>
                </a:cubicBezTo>
                <a:cubicBezTo>
                  <a:pt x="19432" y="4133"/>
                  <a:pt x="20201" y="5277"/>
                  <a:pt x="20760" y="6587"/>
                </a:cubicBezTo>
                <a:cubicBezTo>
                  <a:pt x="21317" y="7900"/>
                  <a:pt x="21599" y="9303"/>
                  <a:pt x="21599" y="10800"/>
                </a:cubicBezTo>
                <a:cubicBezTo>
                  <a:pt x="21599" y="12296"/>
                  <a:pt x="21317" y="13699"/>
                  <a:pt x="20760" y="15009"/>
                </a:cubicBezTo>
                <a:cubicBezTo>
                  <a:pt x="20201" y="16319"/>
                  <a:pt x="19430" y="17466"/>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6"/>
                  <a:pt x="1409" y="16319"/>
                  <a:pt x="847" y="15009"/>
                </a:cubicBezTo>
                <a:cubicBezTo>
                  <a:pt x="282" y="13699"/>
                  <a:pt x="0" y="12296"/>
                  <a:pt x="0" y="10800"/>
                </a:cubicBezTo>
                <a:cubicBezTo>
                  <a:pt x="0" y="9303"/>
                  <a:pt x="282" y="7900"/>
                  <a:pt x="847" y="6587"/>
                </a:cubicBezTo>
                <a:cubicBezTo>
                  <a:pt x="1409" y="5277"/>
                  <a:pt x="2181" y="4133"/>
                  <a:pt x="3158" y="3156"/>
                </a:cubicBezTo>
                <a:cubicBezTo>
                  <a:pt x="4136" y="2179"/>
                  <a:pt x="5280" y="1409"/>
                  <a:pt x="6594" y="844"/>
                </a:cubicBezTo>
                <a:cubicBezTo>
                  <a:pt x="7902" y="279"/>
                  <a:pt x="9306" y="0"/>
                  <a:pt x="10807" y="0"/>
                </a:cubicBezTo>
                <a:moveTo>
                  <a:pt x="13296" y="11689"/>
                </a:moveTo>
                <a:lnTo>
                  <a:pt x="13296" y="11689"/>
                </a:lnTo>
                <a:cubicBezTo>
                  <a:pt x="13522" y="11511"/>
                  <a:pt x="13742" y="11299"/>
                  <a:pt x="13965" y="11068"/>
                </a:cubicBezTo>
                <a:cubicBezTo>
                  <a:pt x="14186" y="10831"/>
                  <a:pt x="14392" y="10576"/>
                  <a:pt x="14587" y="10297"/>
                </a:cubicBezTo>
                <a:cubicBezTo>
                  <a:pt x="14782" y="10017"/>
                  <a:pt x="14937" y="9707"/>
                  <a:pt x="15053" y="9359"/>
                </a:cubicBezTo>
                <a:cubicBezTo>
                  <a:pt x="15172" y="9012"/>
                  <a:pt x="15228" y="8603"/>
                  <a:pt x="15228" y="8134"/>
                </a:cubicBezTo>
                <a:cubicBezTo>
                  <a:pt x="15228" y="7521"/>
                  <a:pt x="15107" y="6976"/>
                  <a:pt x="14855" y="6496"/>
                </a:cubicBezTo>
                <a:cubicBezTo>
                  <a:pt x="14607" y="6022"/>
                  <a:pt x="14276" y="5624"/>
                  <a:pt x="13861" y="5316"/>
                </a:cubicBezTo>
                <a:cubicBezTo>
                  <a:pt x="13445" y="5006"/>
                  <a:pt x="12979" y="4766"/>
                  <a:pt x="12459" y="4599"/>
                </a:cubicBezTo>
                <a:cubicBezTo>
                  <a:pt x="11940" y="4433"/>
                  <a:pt x="11425" y="4348"/>
                  <a:pt x="10911" y="4348"/>
                </a:cubicBezTo>
                <a:cubicBezTo>
                  <a:pt x="10343" y="4348"/>
                  <a:pt x="9832" y="4424"/>
                  <a:pt x="9377" y="4571"/>
                </a:cubicBezTo>
                <a:cubicBezTo>
                  <a:pt x="8922" y="4721"/>
                  <a:pt x="8535" y="4881"/>
                  <a:pt x="8221" y="5051"/>
                </a:cubicBezTo>
                <a:cubicBezTo>
                  <a:pt x="7905" y="5223"/>
                  <a:pt x="7668" y="5381"/>
                  <a:pt x="7504" y="5531"/>
                </a:cubicBezTo>
                <a:cubicBezTo>
                  <a:pt x="7340" y="5681"/>
                  <a:pt x="7249" y="5763"/>
                  <a:pt x="7232" y="5782"/>
                </a:cubicBezTo>
                <a:cubicBezTo>
                  <a:pt x="7086" y="5926"/>
                  <a:pt x="7074" y="6101"/>
                  <a:pt x="7190" y="6307"/>
                </a:cubicBezTo>
                <a:lnTo>
                  <a:pt x="8476" y="7863"/>
                </a:lnTo>
                <a:cubicBezTo>
                  <a:pt x="8512" y="7937"/>
                  <a:pt x="8600" y="7990"/>
                  <a:pt x="8747" y="8024"/>
                </a:cubicBezTo>
                <a:cubicBezTo>
                  <a:pt x="8854" y="8024"/>
                  <a:pt x="8959" y="7999"/>
                  <a:pt x="9058" y="7945"/>
                </a:cubicBezTo>
                <a:lnTo>
                  <a:pt x="9193" y="7838"/>
                </a:lnTo>
                <a:cubicBezTo>
                  <a:pt x="9281" y="7764"/>
                  <a:pt x="9405" y="7685"/>
                  <a:pt x="9563" y="7601"/>
                </a:cubicBezTo>
                <a:cubicBezTo>
                  <a:pt x="9724" y="7513"/>
                  <a:pt x="9897" y="7440"/>
                  <a:pt x="10095" y="7375"/>
                </a:cubicBezTo>
                <a:cubicBezTo>
                  <a:pt x="10287" y="7313"/>
                  <a:pt x="10499" y="7282"/>
                  <a:pt x="10725" y="7282"/>
                </a:cubicBezTo>
                <a:cubicBezTo>
                  <a:pt x="11092" y="7282"/>
                  <a:pt x="11406" y="7383"/>
                  <a:pt x="11663" y="7587"/>
                </a:cubicBezTo>
                <a:cubicBezTo>
                  <a:pt x="11920" y="7790"/>
                  <a:pt x="12050" y="8050"/>
                  <a:pt x="12050" y="8363"/>
                </a:cubicBezTo>
                <a:cubicBezTo>
                  <a:pt x="12050" y="8696"/>
                  <a:pt x="11940" y="8990"/>
                  <a:pt x="11719" y="9235"/>
                </a:cubicBezTo>
                <a:cubicBezTo>
                  <a:pt x="11499" y="9484"/>
                  <a:pt x="11222" y="9755"/>
                  <a:pt x="10886" y="10054"/>
                </a:cubicBezTo>
                <a:cubicBezTo>
                  <a:pt x="10679" y="10215"/>
                  <a:pt x="10470" y="10399"/>
                  <a:pt x="10256" y="10599"/>
                </a:cubicBezTo>
                <a:cubicBezTo>
                  <a:pt x="10047" y="10802"/>
                  <a:pt x="9849" y="11034"/>
                  <a:pt x="9676" y="11297"/>
                </a:cubicBezTo>
                <a:cubicBezTo>
                  <a:pt x="9501" y="11559"/>
                  <a:pt x="9357" y="11844"/>
                  <a:pt x="9250" y="12155"/>
                </a:cubicBezTo>
                <a:cubicBezTo>
                  <a:pt x="9142" y="12465"/>
                  <a:pt x="9086" y="12824"/>
                  <a:pt x="9086" y="13231"/>
                </a:cubicBezTo>
                <a:lnTo>
                  <a:pt x="9086" y="14095"/>
                </a:lnTo>
                <a:cubicBezTo>
                  <a:pt x="9086" y="14202"/>
                  <a:pt x="9128" y="14298"/>
                  <a:pt x="9210" y="14377"/>
                </a:cubicBezTo>
                <a:cubicBezTo>
                  <a:pt x="9289" y="14459"/>
                  <a:pt x="9385" y="14498"/>
                  <a:pt x="9493" y="14498"/>
                </a:cubicBezTo>
                <a:lnTo>
                  <a:pt x="11711" y="14498"/>
                </a:lnTo>
                <a:cubicBezTo>
                  <a:pt x="11821" y="14498"/>
                  <a:pt x="11911" y="14459"/>
                  <a:pt x="11990" y="14377"/>
                </a:cubicBezTo>
                <a:cubicBezTo>
                  <a:pt x="12067" y="14298"/>
                  <a:pt x="12106" y="14202"/>
                  <a:pt x="12106" y="14095"/>
                </a:cubicBezTo>
                <a:lnTo>
                  <a:pt x="12106" y="13406"/>
                </a:lnTo>
                <a:cubicBezTo>
                  <a:pt x="12106" y="13053"/>
                  <a:pt x="12219" y="12756"/>
                  <a:pt x="12451" y="12508"/>
                </a:cubicBezTo>
                <a:cubicBezTo>
                  <a:pt x="12680" y="12259"/>
                  <a:pt x="12960" y="11988"/>
                  <a:pt x="13296" y="11689"/>
                </a:cubicBezTo>
                <a:moveTo>
                  <a:pt x="12106" y="15664"/>
                </a:moveTo>
                <a:cubicBezTo>
                  <a:pt x="12106" y="15557"/>
                  <a:pt x="12067" y="15464"/>
                  <a:pt x="11996" y="15382"/>
                </a:cubicBezTo>
                <a:cubicBezTo>
                  <a:pt x="11928" y="15300"/>
                  <a:pt x="11829" y="15258"/>
                  <a:pt x="11711" y="15258"/>
                </a:cubicBezTo>
                <a:lnTo>
                  <a:pt x="9493" y="15258"/>
                </a:lnTo>
                <a:cubicBezTo>
                  <a:pt x="9385" y="15258"/>
                  <a:pt x="9292" y="15300"/>
                  <a:pt x="9210" y="15382"/>
                </a:cubicBezTo>
                <a:cubicBezTo>
                  <a:pt x="9128" y="15464"/>
                  <a:pt x="9086" y="15557"/>
                  <a:pt x="9086" y="15664"/>
                </a:cubicBezTo>
                <a:lnTo>
                  <a:pt x="9086" y="17774"/>
                </a:lnTo>
                <a:cubicBezTo>
                  <a:pt x="9086" y="17881"/>
                  <a:pt x="9128" y="17980"/>
                  <a:pt x="9210" y="18064"/>
                </a:cubicBezTo>
                <a:cubicBezTo>
                  <a:pt x="9289" y="18152"/>
                  <a:pt x="9385" y="18194"/>
                  <a:pt x="9493" y="18194"/>
                </a:cubicBezTo>
                <a:lnTo>
                  <a:pt x="11711" y="18194"/>
                </a:lnTo>
                <a:cubicBezTo>
                  <a:pt x="11821" y="18194"/>
                  <a:pt x="11911" y="18152"/>
                  <a:pt x="11990" y="18064"/>
                </a:cubicBezTo>
                <a:cubicBezTo>
                  <a:pt x="12067" y="17980"/>
                  <a:pt x="12106" y="17881"/>
                  <a:pt x="12106" y="17774"/>
                </a:cubicBezTo>
                <a:lnTo>
                  <a:pt x="12106" y="15664"/>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99" name="AutoShape 103"/>
          <p:cNvSpPr/>
          <p:nvPr/>
        </p:nvSpPr>
        <p:spPr bwMode="auto">
          <a:xfrm>
            <a:off x="1527374" y="1518642"/>
            <a:ext cx="185786" cy="185738"/>
          </a:xfrm>
          <a:custGeom>
            <a:avLst/>
            <a:gdLst>
              <a:gd name="T0" fmla="*/ 10795 w 21591"/>
              <a:gd name="T1" fmla="+- 0 10799 50"/>
              <a:gd name="T2" fmla="*/ 10799 h 21498"/>
              <a:gd name="T3" fmla="*/ 10795 w 21591"/>
              <a:gd name="T4" fmla="+- 0 10799 50"/>
              <a:gd name="T5" fmla="*/ 10799 h 21498"/>
              <a:gd name="T6" fmla="*/ 10795 w 21591"/>
              <a:gd name="T7" fmla="+- 0 10799 50"/>
              <a:gd name="T8" fmla="*/ 10799 h 21498"/>
              <a:gd name="T9" fmla="*/ 10795 w 21591"/>
              <a:gd name="T10" fmla="+- 0 10799 50"/>
              <a:gd name="T11" fmla="*/ 10799 h 21498"/>
            </a:gdLst>
            <a:ahLst/>
            <a:cxnLst>
              <a:cxn ang="0">
                <a:pos x="T0" y="T2"/>
              </a:cxn>
              <a:cxn ang="0">
                <a:pos x="T3" y="T5"/>
              </a:cxn>
              <a:cxn ang="0">
                <a:pos x="T6" y="T8"/>
              </a:cxn>
              <a:cxn ang="0">
                <a:pos x="T9" y="T11"/>
              </a:cxn>
            </a:cxnLst>
            <a:rect l="0" t="0" r="r" b="b"/>
            <a:pathLst>
              <a:path w="21591" h="21498">
                <a:moveTo>
                  <a:pt x="14059" y="6524"/>
                </a:moveTo>
                <a:cubicBezTo>
                  <a:pt x="13645" y="6524"/>
                  <a:pt x="13256" y="6670"/>
                  <a:pt x="12887" y="6962"/>
                </a:cubicBezTo>
                <a:cubicBezTo>
                  <a:pt x="12520" y="7257"/>
                  <a:pt x="12155" y="7651"/>
                  <a:pt x="11798" y="8138"/>
                </a:cubicBezTo>
                <a:cubicBezTo>
                  <a:pt x="11441" y="8626"/>
                  <a:pt x="11081" y="9183"/>
                  <a:pt x="10726" y="9814"/>
                </a:cubicBezTo>
                <a:cubicBezTo>
                  <a:pt x="10371" y="10445"/>
                  <a:pt x="10017" y="11093"/>
                  <a:pt x="9664" y="11764"/>
                </a:cubicBezTo>
                <a:cubicBezTo>
                  <a:pt x="9234" y="12584"/>
                  <a:pt x="8793" y="13393"/>
                  <a:pt x="8336" y="14196"/>
                </a:cubicBezTo>
                <a:cubicBezTo>
                  <a:pt x="7876" y="14996"/>
                  <a:pt x="7384" y="15717"/>
                  <a:pt x="6858" y="16356"/>
                </a:cubicBezTo>
                <a:cubicBezTo>
                  <a:pt x="6329" y="16995"/>
                  <a:pt x="5752" y="17509"/>
                  <a:pt x="5118" y="17898"/>
                </a:cubicBezTo>
                <a:cubicBezTo>
                  <a:pt x="4484" y="18289"/>
                  <a:pt x="3787" y="18487"/>
                  <a:pt x="3021" y="18487"/>
                </a:cubicBezTo>
                <a:lnTo>
                  <a:pt x="457" y="18487"/>
                </a:lnTo>
                <a:cubicBezTo>
                  <a:pt x="332" y="18487"/>
                  <a:pt x="225" y="18432"/>
                  <a:pt x="134" y="18324"/>
                </a:cubicBezTo>
                <a:cubicBezTo>
                  <a:pt x="44" y="18219"/>
                  <a:pt x="0" y="18090"/>
                  <a:pt x="0" y="17941"/>
                </a:cubicBezTo>
                <a:lnTo>
                  <a:pt x="0" y="15790"/>
                </a:lnTo>
                <a:cubicBezTo>
                  <a:pt x="0" y="15638"/>
                  <a:pt x="44" y="15512"/>
                  <a:pt x="134" y="15410"/>
                </a:cubicBezTo>
                <a:cubicBezTo>
                  <a:pt x="225" y="15311"/>
                  <a:pt x="332" y="15255"/>
                  <a:pt x="457" y="15255"/>
                </a:cubicBezTo>
                <a:lnTo>
                  <a:pt x="3021" y="15255"/>
                </a:lnTo>
                <a:cubicBezTo>
                  <a:pt x="3420" y="15255"/>
                  <a:pt x="3809" y="15112"/>
                  <a:pt x="4188" y="14823"/>
                </a:cubicBezTo>
                <a:cubicBezTo>
                  <a:pt x="4568" y="14537"/>
                  <a:pt x="4932" y="14149"/>
                  <a:pt x="5285" y="13664"/>
                </a:cubicBezTo>
                <a:cubicBezTo>
                  <a:pt x="5637" y="13180"/>
                  <a:pt x="5984" y="12622"/>
                  <a:pt x="6339" y="11995"/>
                </a:cubicBezTo>
                <a:cubicBezTo>
                  <a:pt x="6691" y="11367"/>
                  <a:pt x="7041" y="10716"/>
                  <a:pt x="7394" y="10044"/>
                </a:cubicBezTo>
                <a:cubicBezTo>
                  <a:pt x="7822" y="9224"/>
                  <a:pt x="8270" y="8407"/>
                  <a:pt x="8734" y="7598"/>
                </a:cubicBezTo>
                <a:cubicBezTo>
                  <a:pt x="9199" y="6789"/>
                  <a:pt x="9696" y="6063"/>
                  <a:pt x="10222" y="5420"/>
                </a:cubicBezTo>
                <a:cubicBezTo>
                  <a:pt x="10748" y="4775"/>
                  <a:pt x="11323" y="4261"/>
                  <a:pt x="11949" y="3876"/>
                </a:cubicBezTo>
                <a:cubicBezTo>
                  <a:pt x="12573" y="3488"/>
                  <a:pt x="13276" y="3292"/>
                  <a:pt x="14056" y="3292"/>
                </a:cubicBezTo>
                <a:lnTo>
                  <a:pt x="16434" y="3292"/>
                </a:lnTo>
                <a:lnTo>
                  <a:pt x="16434" y="711"/>
                </a:lnTo>
                <a:cubicBezTo>
                  <a:pt x="16434" y="329"/>
                  <a:pt x="16530" y="101"/>
                  <a:pt x="16721" y="22"/>
                </a:cubicBezTo>
                <a:cubicBezTo>
                  <a:pt x="16914" y="-50"/>
                  <a:pt x="17146" y="49"/>
                  <a:pt x="17418" y="317"/>
                </a:cubicBezTo>
                <a:lnTo>
                  <a:pt x="21330" y="4203"/>
                </a:lnTo>
                <a:cubicBezTo>
                  <a:pt x="21511" y="4372"/>
                  <a:pt x="21597" y="4582"/>
                  <a:pt x="21587" y="4834"/>
                </a:cubicBezTo>
                <a:cubicBezTo>
                  <a:pt x="21587" y="5102"/>
                  <a:pt x="21502" y="5321"/>
                  <a:pt x="21330" y="5487"/>
                </a:cubicBezTo>
                <a:lnTo>
                  <a:pt x="17418" y="9361"/>
                </a:lnTo>
                <a:cubicBezTo>
                  <a:pt x="17146" y="9630"/>
                  <a:pt x="16914" y="9726"/>
                  <a:pt x="16721" y="9644"/>
                </a:cubicBezTo>
                <a:cubicBezTo>
                  <a:pt x="16530" y="9569"/>
                  <a:pt x="16434" y="9338"/>
                  <a:pt x="16434" y="8956"/>
                </a:cubicBezTo>
                <a:lnTo>
                  <a:pt x="16434" y="6524"/>
                </a:lnTo>
                <a:lnTo>
                  <a:pt x="14059" y="6524"/>
                </a:lnTo>
                <a:close/>
                <a:moveTo>
                  <a:pt x="462" y="6495"/>
                </a:moveTo>
                <a:cubicBezTo>
                  <a:pt x="337" y="6495"/>
                  <a:pt x="229" y="6448"/>
                  <a:pt x="139" y="6349"/>
                </a:cubicBezTo>
                <a:cubicBezTo>
                  <a:pt x="48" y="6250"/>
                  <a:pt x="4" y="6127"/>
                  <a:pt x="4" y="5978"/>
                </a:cubicBezTo>
                <a:lnTo>
                  <a:pt x="4" y="3823"/>
                </a:lnTo>
                <a:cubicBezTo>
                  <a:pt x="4" y="3462"/>
                  <a:pt x="156" y="3286"/>
                  <a:pt x="462" y="3292"/>
                </a:cubicBezTo>
                <a:lnTo>
                  <a:pt x="3026" y="3292"/>
                </a:lnTo>
                <a:cubicBezTo>
                  <a:pt x="3560" y="3292"/>
                  <a:pt x="4054" y="3388"/>
                  <a:pt x="4514" y="3572"/>
                </a:cubicBezTo>
                <a:cubicBezTo>
                  <a:pt x="4974" y="3762"/>
                  <a:pt x="5409" y="4022"/>
                  <a:pt x="5820" y="4358"/>
                </a:cubicBezTo>
                <a:cubicBezTo>
                  <a:pt x="6229" y="4691"/>
                  <a:pt x="6608" y="5085"/>
                  <a:pt x="6963" y="5531"/>
                </a:cubicBezTo>
                <a:cubicBezTo>
                  <a:pt x="7318" y="5978"/>
                  <a:pt x="7655" y="6463"/>
                  <a:pt x="7993" y="6982"/>
                </a:cubicBezTo>
                <a:cubicBezTo>
                  <a:pt x="7518" y="7823"/>
                  <a:pt x="7058" y="8652"/>
                  <a:pt x="6620" y="9472"/>
                </a:cubicBezTo>
                <a:cubicBezTo>
                  <a:pt x="6589" y="9548"/>
                  <a:pt x="6557" y="9610"/>
                  <a:pt x="6515" y="9668"/>
                </a:cubicBezTo>
                <a:cubicBezTo>
                  <a:pt x="6476" y="9726"/>
                  <a:pt x="6442" y="9794"/>
                  <a:pt x="6410" y="9875"/>
                </a:cubicBezTo>
                <a:cubicBezTo>
                  <a:pt x="5862" y="8926"/>
                  <a:pt x="5319" y="8127"/>
                  <a:pt x="4776" y="7473"/>
                </a:cubicBezTo>
                <a:cubicBezTo>
                  <a:pt x="4232" y="6822"/>
                  <a:pt x="3650" y="6495"/>
                  <a:pt x="3024" y="6495"/>
                </a:cubicBezTo>
                <a:lnTo>
                  <a:pt x="462" y="6495"/>
                </a:lnTo>
                <a:close/>
                <a:moveTo>
                  <a:pt x="21333" y="15997"/>
                </a:moveTo>
                <a:cubicBezTo>
                  <a:pt x="21514" y="16166"/>
                  <a:pt x="21599" y="16385"/>
                  <a:pt x="21590" y="16657"/>
                </a:cubicBezTo>
                <a:cubicBezTo>
                  <a:pt x="21590" y="16908"/>
                  <a:pt x="21504" y="17115"/>
                  <a:pt x="21333" y="17284"/>
                </a:cubicBezTo>
                <a:lnTo>
                  <a:pt x="17420" y="21182"/>
                </a:lnTo>
                <a:cubicBezTo>
                  <a:pt x="17149" y="21453"/>
                  <a:pt x="16916" y="21550"/>
                  <a:pt x="16723" y="21471"/>
                </a:cubicBezTo>
                <a:cubicBezTo>
                  <a:pt x="16532" y="21392"/>
                  <a:pt x="16437" y="21161"/>
                  <a:pt x="16437" y="20779"/>
                </a:cubicBezTo>
                <a:lnTo>
                  <a:pt x="16437" y="18432"/>
                </a:lnTo>
                <a:lnTo>
                  <a:pt x="14059" y="18432"/>
                </a:lnTo>
                <a:cubicBezTo>
                  <a:pt x="13528" y="18432"/>
                  <a:pt x="13031" y="18335"/>
                  <a:pt x="12573" y="18143"/>
                </a:cubicBezTo>
                <a:cubicBezTo>
                  <a:pt x="12113" y="17953"/>
                  <a:pt x="11680" y="17690"/>
                  <a:pt x="11279" y="17354"/>
                </a:cubicBezTo>
                <a:cubicBezTo>
                  <a:pt x="10878" y="17019"/>
                  <a:pt x="10496" y="16628"/>
                  <a:pt x="10136" y="16181"/>
                </a:cubicBezTo>
                <a:cubicBezTo>
                  <a:pt x="9779" y="15731"/>
                  <a:pt x="9439" y="15253"/>
                  <a:pt x="9119" y="14739"/>
                </a:cubicBezTo>
                <a:cubicBezTo>
                  <a:pt x="9344" y="14359"/>
                  <a:pt x="9566" y="13962"/>
                  <a:pt x="9779" y="13551"/>
                </a:cubicBezTo>
                <a:cubicBezTo>
                  <a:pt x="9994" y="13142"/>
                  <a:pt x="10217" y="12739"/>
                  <a:pt x="10442" y="12336"/>
                </a:cubicBezTo>
                <a:cubicBezTo>
                  <a:pt x="10474" y="12246"/>
                  <a:pt x="10513" y="12164"/>
                  <a:pt x="10560" y="12091"/>
                </a:cubicBezTo>
                <a:cubicBezTo>
                  <a:pt x="10609" y="12024"/>
                  <a:pt x="10645" y="11939"/>
                  <a:pt x="10680" y="11846"/>
                </a:cubicBezTo>
                <a:cubicBezTo>
                  <a:pt x="11225" y="12797"/>
                  <a:pt x="11768" y="13591"/>
                  <a:pt x="12314" y="14231"/>
                </a:cubicBezTo>
                <a:cubicBezTo>
                  <a:pt x="12855" y="14867"/>
                  <a:pt x="13440" y="15188"/>
                  <a:pt x="14063" y="15188"/>
                </a:cubicBezTo>
                <a:lnTo>
                  <a:pt x="16442" y="15188"/>
                </a:lnTo>
                <a:lnTo>
                  <a:pt x="16442" y="12532"/>
                </a:lnTo>
                <a:cubicBezTo>
                  <a:pt x="16442" y="12152"/>
                  <a:pt x="16537" y="11922"/>
                  <a:pt x="16728" y="11846"/>
                </a:cubicBezTo>
                <a:cubicBezTo>
                  <a:pt x="16921" y="11773"/>
                  <a:pt x="17154" y="11866"/>
                  <a:pt x="17425" y="12126"/>
                </a:cubicBezTo>
                <a:lnTo>
                  <a:pt x="21333" y="15997"/>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0" name="AutoShape 104"/>
          <p:cNvSpPr/>
          <p:nvPr/>
        </p:nvSpPr>
        <p:spPr bwMode="auto">
          <a:xfrm>
            <a:off x="1982312" y="1518642"/>
            <a:ext cx="185786" cy="185738"/>
          </a:xfrm>
          <a:custGeom>
            <a:avLst/>
            <a:gdLst>
              <a:gd name="T0" fmla="+- 0 10800 41"/>
              <a:gd name="T1" fmla="*/ T0 w 21518"/>
              <a:gd name="T2" fmla="+- 0 10800 84"/>
              <a:gd name="T3" fmla="*/ 10800 h 21432"/>
              <a:gd name="T4" fmla="+- 0 10800 41"/>
              <a:gd name="T5" fmla="*/ T4 w 21518"/>
              <a:gd name="T6" fmla="+- 0 10800 84"/>
              <a:gd name="T7" fmla="*/ 10800 h 21432"/>
              <a:gd name="T8" fmla="+- 0 10800 41"/>
              <a:gd name="T9" fmla="*/ T8 w 21518"/>
              <a:gd name="T10" fmla="+- 0 10800 84"/>
              <a:gd name="T11" fmla="*/ 10800 h 21432"/>
              <a:gd name="T12" fmla="+- 0 10800 41"/>
              <a:gd name="T13" fmla="*/ T12 w 21518"/>
              <a:gd name="T14" fmla="+- 0 10800 84"/>
              <a:gd name="T15" fmla="*/ 10800 h 21432"/>
            </a:gdLst>
            <a:ahLst/>
            <a:cxnLst>
              <a:cxn ang="0">
                <a:pos x="T1" y="T3"/>
              </a:cxn>
              <a:cxn ang="0">
                <a:pos x="T5" y="T7"/>
              </a:cxn>
              <a:cxn ang="0">
                <a:pos x="T9" y="T11"/>
              </a:cxn>
              <a:cxn ang="0">
                <a:pos x="T13" y="T15"/>
              </a:cxn>
            </a:cxnLst>
            <a:rect l="0" t="0" r="r" b="b"/>
            <a:pathLst>
              <a:path w="21518" h="21432">
                <a:moveTo>
                  <a:pt x="18959" y="13478"/>
                </a:moveTo>
                <a:cubicBezTo>
                  <a:pt x="19078" y="13531"/>
                  <a:pt x="19165" y="13624"/>
                  <a:pt x="19216" y="13755"/>
                </a:cubicBezTo>
                <a:cubicBezTo>
                  <a:pt x="19268" y="13884"/>
                  <a:pt x="19272" y="14021"/>
                  <a:pt x="19228" y="14164"/>
                </a:cubicBezTo>
                <a:cubicBezTo>
                  <a:pt x="18832" y="15579"/>
                  <a:pt x="18235" y="16805"/>
                  <a:pt x="17439" y="17841"/>
                </a:cubicBezTo>
                <a:cubicBezTo>
                  <a:pt x="16642" y="18886"/>
                  <a:pt x="15731" y="19706"/>
                  <a:pt x="14707" y="20308"/>
                </a:cubicBezTo>
                <a:cubicBezTo>
                  <a:pt x="13684" y="20911"/>
                  <a:pt x="12578" y="21275"/>
                  <a:pt x="11389" y="21395"/>
                </a:cubicBezTo>
                <a:cubicBezTo>
                  <a:pt x="10201" y="21516"/>
                  <a:pt x="9023" y="21336"/>
                  <a:pt x="7856" y="20866"/>
                </a:cubicBezTo>
                <a:cubicBezTo>
                  <a:pt x="6847" y="20443"/>
                  <a:pt x="5945" y="19849"/>
                  <a:pt x="5149" y="19068"/>
                </a:cubicBezTo>
                <a:cubicBezTo>
                  <a:pt x="4353" y="18292"/>
                  <a:pt x="3683" y="17362"/>
                  <a:pt x="3137" y="16281"/>
                </a:cubicBezTo>
                <a:lnTo>
                  <a:pt x="839" y="17623"/>
                </a:lnTo>
                <a:cubicBezTo>
                  <a:pt x="518" y="17827"/>
                  <a:pt x="282" y="17853"/>
                  <a:pt x="129" y="17693"/>
                </a:cubicBezTo>
                <a:cubicBezTo>
                  <a:pt x="-25" y="17539"/>
                  <a:pt x="-41" y="17250"/>
                  <a:pt x="78" y="16828"/>
                </a:cubicBezTo>
                <a:lnTo>
                  <a:pt x="1760" y="10972"/>
                </a:lnTo>
                <a:cubicBezTo>
                  <a:pt x="1835" y="10675"/>
                  <a:pt x="1985" y="10476"/>
                  <a:pt x="2200" y="10370"/>
                </a:cubicBezTo>
                <a:cubicBezTo>
                  <a:pt x="2416" y="10260"/>
                  <a:pt x="2638" y="10244"/>
                  <a:pt x="2863" y="10314"/>
                </a:cubicBezTo>
                <a:lnTo>
                  <a:pt x="7772" y="12327"/>
                </a:lnTo>
                <a:cubicBezTo>
                  <a:pt x="8109" y="12470"/>
                  <a:pt x="8280" y="12649"/>
                  <a:pt x="8287" y="12868"/>
                </a:cubicBezTo>
                <a:cubicBezTo>
                  <a:pt x="8297" y="13089"/>
                  <a:pt x="8140" y="13302"/>
                  <a:pt x="7819" y="13506"/>
                </a:cubicBezTo>
                <a:lnTo>
                  <a:pt x="5552" y="14845"/>
                </a:lnTo>
                <a:cubicBezTo>
                  <a:pt x="5948" y="15542"/>
                  <a:pt x="6409" y="16144"/>
                  <a:pt x="6938" y="16648"/>
                </a:cubicBezTo>
                <a:cubicBezTo>
                  <a:pt x="7465" y="17155"/>
                  <a:pt x="8063" y="17539"/>
                  <a:pt x="8739" y="17808"/>
                </a:cubicBezTo>
                <a:cubicBezTo>
                  <a:pt x="9569" y="18141"/>
                  <a:pt x="10395" y="18264"/>
                  <a:pt x="11222" y="18186"/>
                </a:cubicBezTo>
                <a:cubicBezTo>
                  <a:pt x="12049" y="18105"/>
                  <a:pt x="12827" y="17855"/>
                  <a:pt x="13543" y="17432"/>
                </a:cubicBezTo>
                <a:cubicBezTo>
                  <a:pt x="14265" y="17015"/>
                  <a:pt x="14900" y="16438"/>
                  <a:pt x="15448" y="15702"/>
                </a:cubicBezTo>
                <a:cubicBezTo>
                  <a:pt x="15998" y="14971"/>
                  <a:pt x="16410" y="14111"/>
                  <a:pt x="16687" y="13114"/>
                </a:cubicBezTo>
                <a:cubicBezTo>
                  <a:pt x="16734" y="12971"/>
                  <a:pt x="16808" y="12873"/>
                  <a:pt x="16919" y="12823"/>
                </a:cubicBezTo>
                <a:cubicBezTo>
                  <a:pt x="17026" y="12767"/>
                  <a:pt x="17141" y="12758"/>
                  <a:pt x="17261" y="12795"/>
                </a:cubicBezTo>
                <a:lnTo>
                  <a:pt x="18959" y="13478"/>
                </a:lnTo>
                <a:close/>
                <a:moveTo>
                  <a:pt x="20675" y="3811"/>
                </a:moveTo>
                <a:cubicBezTo>
                  <a:pt x="20999" y="3609"/>
                  <a:pt x="21235" y="3581"/>
                  <a:pt x="21390" y="3741"/>
                </a:cubicBezTo>
                <a:cubicBezTo>
                  <a:pt x="21542" y="3895"/>
                  <a:pt x="21558" y="4175"/>
                  <a:pt x="21439" y="4576"/>
                </a:cubicBezTo>
                <a:lnTo>
                  <a:pt x="19755" y="10462"/>
                </a:lnTo>
                <a:cubicBezTo>
                  <a:pt x="19682" y="10756"/>
                  <a:pt x="19535" y="10961"/>
                  <a:pt x="19317" y="11064"/>
                </a:cubicBezTo>
                <a:cubicBezTo>
                  <a:pt x="19099" y="11173"/>
                  <a:pt x="18879" y="11190"/>
                  <a:pt x="18656" y="11117"/>
                </a:cubicBezTo>
                <a:lnTo>
                  <a:pt x="13745" y="9109"/>
                </a:lnTo>
                <a:cubicBezTo>
                  <a:pt x="13408" y="8964"/>
                  <a:pt x="13234" y="8782"/>
                  <a:pt x="13227" y="8563"/>
                </a:cubicBezTo>
                <a:cubicBezTo>
                  <a:pt x="13220" y="8345"/>
                  <a:pt x="13370" y="8132"/>
                  <a:pt x="13675" y="7928"/>
                </a:cubicBezTo>
                <a:lnTo>
                  <a:pt x="15942" y="6586"/>
                </a:lnTo>
                <a:cubicBezTo>
                  <a:pt x="15560" y="5889"/>
                  <a:pt x="15103" y="5287"/>
                  <a:pt x="14569" y="4786"/>
                </a:cubicBezTo>
                <a:cubicBezTo>
                  <a:pt x="14033" y="4279"/>
                  <a:pt x="13438" y="3892"/>
                  <a:pt x="12778" y="3626"/>
                </a:cubicBezTo>
                <a:cubicBezTo>
                  <a:pt x="11948" y="3293"/>
                  <a:pt x="11119" y="3170"/>
                  <a:pt x="10292" y="3248"/>
                </a:cubicBezTo>
                <a:cubicBezTo>
                  <a:pt x="9466" y="3329"/>
                  <a:pt x="8693" y="3581"/>
                  <a:pt x="7974" y="3999"/>
                </a:cubicBezTo>
                <a:cubicBezTo>
                  <a:pt x="7252" y="4421"/>
                  <a:pt x="6615" y="4998"/>
                  <a:pt x="6067" y="5732"/>
                </a:cubicBezTo>
                <a:cubicBezTo>
                  <a:pt x="5519" y="6463"/>
                  <a:pt x="5107" y="7326"/>
                  <a:pt x="4830" y="8317"/>
                </a:cubicBezTo>
                <a:cubicBezTo>
                  <a:pt x="4784" y="8460"/>
                  <a:pt x="4706" y="8558"/>
                  <a:pt x="4598" y="8614"/>
                </a:cubicBezTo>
                <a:cubicBezTo>
                  <a:pt x="4491" y="8664"/>
                  <a:pt x="4376" y="8672"/>
                  <a:pt x="4257" y="8639"/>
                </a:cubicBezTo>
                <a:lnTo>
                  <a:pt x="2549" y="7953"/>
                </a:lnTo>
                <a:cubicBezTo>
                  <a:pt x="2430" y="7902"/>
                  <a:pt x="2345" y="7810"/>
                  <a:pt x="2294" y="7681"/>
                </a:cubicBezTo>
                <a:cubicBezTo>
                  <a:pt x="2242" y="7552"/>
                  <a:pt x="2238" y="7415"/>
                  <a:pt x="2282" y="7270"/>
                </a:cubicBezTo>
                <a:cubicBezTo>
                  <a:pt x="2678" y="5878"/>
                  <a:pt x="3275" y="4654"/>
                  <a:pt x="4071" y="3604"/>
                </a:cubicBezTo>
                <a:cubicBezTo>
                  <a:pt x="4868" y="2554"/>
                  <a:pt x="5779" y="1727"/>
                  <a:pt x="6800" y="1125"/>
                </a:cubicBezTo>
                <a:cubicBezTo>
                  <a:pt x="7826" y="520"/>
                  <a:pt x="8927" y="156"/>
                  <a:pt x="10107" y="36"/>
                </a:cubicBezTo>
                <a:cubicBezTo>
                  <a:pt x="11290" y="-84"/>
                  <a:pt x="12471" y="95"/>
                  <a:pt x="13654" y="568"/>
                </a:cubicBezTo>
                <a:cubicBezTo>
                  <a:pt x="14647" y="988"/>
                  <a:pt x="15548" y="1587"/>
                  <a:pt x="16349" y="2363"/>
                </a:cubicBezTo>
                <a:cubicBezTo>
                  <a:pt x="17153" y="3144"/>
                  <a:pt x="17827" y="4071"/>
                  <a:pt x="18373" y="5152"/>
                </a:cubicBezTo>
                <a:lnTo>
                  <a:pt x="20675" y="3811"/>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1" name="AutoShape 105"/>
          <p:cNvSpPr/>
          <p:nvPr/>
        </p:nvSpPr>
        <p:spPr bwMode="auto">
          <a:xfrm>
            <a:off x="7056886" y="1525786"/>
            <a:ext cx="185190" cy="185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91" y="17891"/>
                </a:moveTo>
                <a:cubicBezTo>
                  <a:pt x="21461" y="18164"/>
                  <a:pt x="21599" y="18475"/>
                  <a:pt x="21599" y="18824"/>
                </a:cubicBezTo>
                <a:cubicBezTo>
                  <a:pt x="21599" y="19176"/>
                  <a:pt x="21461" y="19490"/>
                  <a:pt x="21191" y="19760"/>
                </a:cubicBezTo>
                <a:lnTo>
                  <a:pt x="19784" y="21192"/>
                </a:lnTo>
                <a:cubicBezTo>
                  <a:pt x="19514" y="21465"/>
                  <a:pt x="19196" y="21599"/>
                  <a:pt x="18829" y="21599"/>
                </a:cubicBezTo>
                <a:cubicBezTo>
                  <a:pt x="18465" y="21599"/>
                  <a:pt x="18150" y="21465"/>
                  <a:pt x="17889" y="21192"/>
                </a:cubicBezTo>
                <a:lnTo>
                  <a:pt x="10800" y="14101"/>
                </a:lnTo>
                <a:lnTo>
                  <a:pt x="3684" y="21192"/>
                </a:lnTo>
                <a:cubicBezTo>
                  <a:pt x="3410" y="21465"/>
                  <a:pt x="3099" y="21599"/>
                  <a:pt x="2749" y="21599"/>
                </a:cubicBezTo>
                <a:cubicBezTo>
                  <a:pt x="2397" y="21599"/>
                  <a:pt x="2083" y="21465"/>
                  <a:pt x="1815" y="21192"/>
                </a:cubicBezTo>
                <a:lnTo>
                  <a:pt x="408" y="19787"/>
                </a:lnTo>
                <a:cubicBezTo>
                  <a:pt x="135" y="19520"/>
                  <a:pt x="0" y="19200"/>
                  <a:pt x="0" y="18839"/>
                </a:cubicBezTo>
                <a:cubicBezTo>
                  <a:pt x="0" y="18481"/>
                  <a:pt x="135" y="18164"/>
                  <a:pt x="408" y="17891"/>
                </a:cubicBezTo>
                <a:lnTo>
                  <a:pt x="7556" y="10731"/>
                </a:lnTo>
                <a:lnTo>
                  <a:pt x="408" y="3708"/>
                </a:lnTo>
                <a:cubicBezTo>
                  <a:pt x="135" y="3435"/>
                  <a:pt x="0" y="3121"/>
                  <a:pt x="0" y="2760"/>
                </a:cubicBezTo>
                <a:cubicBezTo>
                  <a:pt x="0" y="2399"/>
                  <a:pt x="135" y="2082"/>
                  <a:pt x="408" y="1815"/>
                </a:cubicBezTo>
                <a:lnTo>
                  <a:pt x="1815" y="407"/>
                </a:lnTo>
                <a:cubicBezTo>
                  <a:pt x="2085" y="135"/>
                  <a:pt x="2403" y="0"/>
                  <a:pt x="2770" y="0"/>
                </a:cubicBezTo>
                <a:cubicBezTo>
                  <a:pt x="3134" y="0"/>
                  <a:pt x="3449" y="134"/>
                  <a:pt x="3710" y="407"/>
                </a:cubicBezTo>
                <a:lnTo>
                  <a:pt x="10800" y="7486"/>
                </a:lnTo>
                <a:lnTo>
                  <a:pt x="17889" y="407"/>
                </a:lnTo>
                <a:cubicBezTo>
                  <a:pt x="18159" y="135"/>
                  <a:pt x="18476" y="0"/>
                  <a:pt x="18838" y="0"/>
                </a:cubicBezTo>
                <a:cubicBezTo>
                  <a:pt x="19196" y="0"/>
                  <a:pt x="19514" y="134"/>
                  <a:pt x="19784" y="407"/>
                </a:cubicBezTo>
                <a:lnTo>
                  <a:pt x="21191" y="1815"/>
                </a:lnTo>
                <a:cubicBezTo>
                  <a:pt x="21461" y="2082"/>
                  <a:pt x="21599" y="2402"/>
                  <a:pt x="21599" y="2769"/>
                </a:cubicBezTo>
                <a:cubicBezTo>
                  <a:pt x="21599" y="3133"/>
                  <a:pt x="21461" y="3447"/>
                  <a:pt x="21191" y="3708"/>
                </a:cubicBezTo>
                <a:lnTo>
                  <a:pt x="14043" y="10869"/>
                </a:lnTo>
                <a:lnTo>
                  <a:pt x="21191" y="17891"/>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2" name="AutoShape 106"/>
          <p:cNvSpPr/>
          <p:nvPr/>
        </p:nvSpPr>
        <p:spPr bwMode="auto">
          <a:xfrm>
            <a:off x="7498128" y="1525786"/>
            <a:ext cx="185786" cy="185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9"/>
                  <a:pt x="18449" y="3156"/>
                </a:cubicBezTo>
                <a:cubicBezTo>
                  <a:pt x="19432" y="4133"/>
                  <a:pt x="20201" y="5279"/>
                  <a:pt x="20760" y="6590"/>
                </a:cubicBezTo>
                <a:cubicBezTo>
                  <a:pt x="21317" y="7900"/>
                  <a:pt x="21599" y="9306"/>
                  <a:pt x="21599" y="10800"/>
                </a:cubicBezTo>
                <a:cubicBezTo>
                  <a:pt x="21599" y="12296"/>
                  <a:pt x="21317" y="13702"/>
                  <a:pt x="20760" y="15012"/>
                </a:cubicBezTo>
                <a:cubicBezTo>
                  <a:pt x="20201" y="16320"/>
                  <a:pt x="19430" y="17469"/>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9"/>
                  <a:pt x="1409" y="16320"/>
                  <a:pt x="847" y="15012"/>
                </a:cubicBezTo>
                <a:cubicBezTo>
                  <a:pt x="282" y="13702"/>
                  <a:pt x="0" y="12296"/>
                  <a:pt x="0" y="10800"/>
                </a:cubicBezTo>
                <a:cubicBezTo>
                  <a:pt x="0" y="9306"/>
                  <a:pt x="282" y="7900"/>
                  <a:pt x="847" y="6590"/>
                </a:cubicBezTo>
                <a:cubicBezTo>
                  <a:pt x="1409" y="5279"/>
                  <a:pt x="2181" y="4133"/>
                  <a:pt x="3158" y="3156"/>
                </a:cubicBezTo>
                <a:cubicBezTo>
                  <a:pt x="4136" y="2179"/>
                  <a:pt x="5280" y="1408"/>
                  <a:pt x="6594" y="847"/>
                </a:cubicBezTo>
                <a:cubicBezTo>
                  <a:pt x="7902" y="282"/>
                  <a:pt x="9306" y="0"/>
                  <a:pt x="10807" y="0"/>
                </a:cubicBezTo>
                <a:moveTo>
                  <a:pt x="10807" y="18355"/>
                </a:moveTo>
                <a:cubicBezTo>
                  <a:pt x="11860" y="18355"/>
                  <a:pt x="12844" y="18157"/>
                  <a:pt x="13756" y="17759"/>
                </a:cubicBezTo>
                <a:cubicBezTo>
                  <a:pt x="14666" y="17367"/>
                  <a:pt x="15463" y="16822"/>
                  <a:pt x="16149" y="16139"/>
                </a:cubicBezTo>
                <a:cubicBezTo>
                  <a:pt x="16836" y="15455"/>
                  <a:pt x="17378" y="14656"/>
                  <a:pt x="17774" y="13744"/>
                </a:cubicBezTo>
                <a:cubicBezTo>
                  <a:pt x="18169" y="12835"/>
                  <a:pt x="18367" y="11853"/>
                  <a:pt x="18367" y="10799"/>
                </a:cubicBezTo>
                <a:cubicBezTo>
                  <a:pt x="18367" y="9746"/>
                  <a:pt x="18169" y="8766"/>
                  <a:pt x="17774" y="7852"/>
                </a:cubicBezTo>
                <a:cubicBezTo>
                  <a:pt x="17376" y="6942"/>
                  <a:pt x="16836" y="6146"/>
                  <a:pt x="16149" y="5463"/>
                </a:cubicBezTo>
                <a:cubicBezTo>
                  <a:pt x="15466" y="4777"/>
                  <a:pt x="14666" y="4235"/>
                  <a:pt x="13748" y="3839"/>
                </a:cubicBezTo>
                <a:cubicBezTo>
                  <a:pt x="12830" y="3444"/>
                  <a:pt x="11852" y="3246"/>
                  <a:pt x="10807" y="3246"/>
                </a:cubicBezTo>
                <a:cubicBezTo>
                  <a:pt x="9753" y="3246"/>
                  <a:pt x="8764" y="3444"/>
                  <a:pt x="7851" y="3839"/>
                </a:cubicBezTo>
                <a:cubicBezTo>
                  <a:pt x="6933" y="4235"/>
                  <a:pt x="6139" y="4777"/>
                  <a:pt x="5455" y="5463"/>
                </a:cubicBezTo>
                <a:cubicBezTo>
                  <a:pt x="4774" y="6146"/>
                  <a:pt x="4235" y="6942"/>
                  <a:pt x="3839" y="7852"/>
                </a:cubicBezTo>
                <a:cubicBezTo>
                  <a:pt x="3444" y="8766"/>
                  <a:pt x="3246" y="9746"/>
                  <a:pt x="3246" y="10799"/>
                </a:cubicBezTo>
                <a:cubicBezTo>
                  <a:pt x="3246" y="11852"/>
                  <a:pt x="3444" y="12835"/>
                  <a:pt x="3839" y="13744"/>
                </a:cubicBezTo>
                <a:cubicBezTo>
                  <a:pt x="4238" y="14656"/>
                  <a:pt x="4774" y="15455"/>
                  <a:pt x="5455" y="16139"/>
                </a:cubicBezTo>
                <a:cubicBezTo>
                  <a:pt x="6136" y="16822"/>
                  <a:pt x="6930" y="17367"/>
                  <a:pt x="7851" y="17759"/>
                </a:cubicBezTo>
                <a:cubicBezTo>
                  <a:pt x="8764" y="18158"/>
                  <a:pt x="9753" y="18355"/>
                  <a:pt x="10807" y="18355"/>
                </a:cubicBezTo>
                <a:moveTo>
                  <a:pt x="15350" y="7784"/>
                </a:moveTo>
                <a:cubicBezTo>
                  <a:pt x="15613" y="8049"/>
                  <a:pt x="15613" y="8304"/>
                  <a:pt x="15350" y="8555"/>
                </a:cubicBezTo>
                <a:lnTo>
                  <a:pt x="13104" y="10800"/>
                </a:lnTo>
                <a:lnTo>
                  <a:pt x="15350" y="13044"/>
                </a:lnTo>
                <a:cubicBezTo>
                  <a:pt x="15613" y="13304"/>
                  <a:pt x="15613" y="13564"/>
                  <a:pt x="15350" y="13812"/>
                </a:cubicBezTo>
                <a:lnTo>
                  <a:pt x="13821" y="15340"/>
                </a:lnTo>
                <a:cubicBezTo>
                  <a:pt x="13714" y="15447"/>
                  <a:pt x="13584" y="15501"/>
                  <a:pt x="13434" y="15501"/>
                </a:cubicBezTo>
                <a:cubicBezTo>
                  <a:pt x="13287" y="15501"/>
                  <a:pt x="13157" y="15447"/>
                  <a:pt x="13050" y="15340"/>
                </a:cubicBezTo>
                <a:lnTo>
                  <a:pt x="10804" y="13095"/>
                </a:lnTo>
                <a:lnTo>
                  <a:pt x="8558" y="15340"/>
                </a:lnTo>
                <a:cubicBezTo>
                  <a:pt x="8450" y="15447"/>
                  <a:pt x="8320" y="15501"/>
                  <a:pt x="8170" y="15501"/>
                </a:cubicBezTo>
                <a:cubicBezTo>
                  <a:pt x="8024" y="15501"/>
                  <a:pt x="7888" y="15447"/>
                  <a:pt x="7772" y="15340"/>
                </a:cubicBezTo>
                <a:lnTo>
                  <a:pt x="6258" y="13812"/>
                </a:lnTo>
                <a:cubicBezTo>
                  <a:pt x="6150" y="13705"/>
                  <a:pt x="6094" y="13575"/>
                  <a:pt x="6094" y="13428"/>
                </a:cubicBezTo>
                <a:cubicBezTo>
                  <a:pt x="6094" y="13279"/>
                  <a:pt x="6150" y="13149"/>
                  <a:pt x="6258" y="13041"/>
                </a:cubicBezTo>
                <a:lnTo>
                  <a:pt x="8504" y="10797"/>
                </a:lnTo>
                <a:lnTo>
                  <a:pt x="6258" y="8552"/>
                </a:lnTo>
                <a:cubicBezTo>
                  <a:pt x="6150" y="8445"/>
                  <a:pt x="6094" y="8315"/>
                  <a:pt x="6094" y="8168"/>
                </a:cubicBezTo>
                <a:cubicBezTo>
                  <a:pt x="6094" y="8018"/>
                  <a:pt x="6150" y="7891"/>
                  <a:pt x="6258" y="7781"/>
                </a:cubicBezTo>
                <a:lnTo>
                  <a:pt x="7772" y="6256"/>
                </a:lnTo>
                <a:cubicBezTo>
                  <a:pt x="8035" y="5994"/>
                  <a:pt x="8295" y="5994"/>
                  <a:pt x="8555" y="6256"/>
                </a:cubicBezTo>
                <a:lnTo>
                  <a:pt x="10801" y="8498"/>
                </a:lnTo>
                <a:lnTo>
                  <a:pt x="13047" y="6256"/>
                </a:lnTo>
                <a:cubicBezTo>
                  <a:pt x="13307" y="5994"/>
                  <a:pt x="13567" y="5994"/>
                  <a:pt x="13816" y="6256"/>
                </a:cubicBezTo>
                <a:lnTo>
                  <a:pt x="15350" y="7784"/>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3" name="AutoShape 107"/>
          <p:cNvSpPr/>
          <p:nvPr/>
        </p:nvSpPr>
        <p:spPr bwMode="auto">
          <a:xfrm>
            <a:off x="7953660" y="1520428"/>
            <a:ext cx="185786" cy="185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449" y="3162"/>
                </a:moveTo>
                <a:cubicBezTo>
                  <a:pt x="19503" y="4215"/>
                  <a:pt x="20291" y="5407"/>
                  <a:pt x="20817" y="6731"/>
                </a:cubicBezTo>
                <a:cubicBezTo>
                  <a:pt x="21340" y="8058"/>
                  <a:pt x="21599" y="9410"/>
                  <a:pt x="21599" y="10800"/>
                </a:cubicBezTo>
                <a:cubicBezTo>
                  <a:pt x="21599" y="12186"/>
                  <a:pt x="21337" y="13544"/>
                  <a:pt x="20817" y="14871"/>
                </a:cubicBezTo>
                <a:cubicBezTo>
                  <a:pt x="20291" y="16192"/>
                  <a:pt x="19503" y="17381"/>
                  <a:pt x="18449" y="18437"/>
                </a:cubicBezTo>
                <a:cubicBezTo>
                  <a:pt x="17393" y="19490"/>
                  <a:pt x="16200" y="20284"/>
                  <a:pt x="14869" y="20809"/>
                </a:cubicBezTo>
                <a:cubicBezTo>
                  <a:pt x="13539" y="21337"/>
                  <a:pt x="12183" y="21599"/>
                  <a:pt x="10801" y="21599"/>
                </a:cubicBezTo>
                <a:cubicBezTo>
                  <a:pt x="9416" y="21599"/>
                  <a:pt x="8057" y="21337"/>
                  <a:pt x="6730" y="20809"/>
                </a:cubicBezTo>
                <a:cubicBezTo>
                  <a:pt x="5399" y="20284"/>
                  <a:pt x="4206" y="19490"/>
                  <a:pt x="3150" y="18437"/>
                </a:cubicBezTo>
                <a:cubicBezTo>
                  <a:pt x="2099" y="17381"/>
                  <a:pt x="1308" y="16192"/>
                  <a:pt x="782" y="14871"/>
                </a:cubicBezTo>
                <a:cubicBezTo>
                  <a:pt x="259" y="13544"/>
                  <a:pt x="0" y="12186"/>
                  <a:pt x="0" y="10800"/>
                </a:cubicBezTo>
                <a:cubicBezTo>
                  <a:pt x="0" y="9410"/>
                  <a:pt x="265" y="8055"/>
                  <a:pt x="791" y="6725"/>
                </a:cubicBezTo>
                <a:cubicBezTo>
                  <a:pt x="1319" y="5395"/>
                  <a:pt x="2104" y="4210"/>
                  <a:pt x="3150" y="3162"/>
                </a:cubicBezTo>
                <a:cubicBezTo>
                  <a:pt x="4206" y="2109"/>
                  <a:pt x="5399" y="1318"/>
                  <a:pt x="6730" y="790"/>
                </a:cubicBezTo>
                <a:cubicBezTo>
                  <a:pt x="8060" y="262"/>
                  <a:pt x="9416" y="0"/>
                  <a:pt x="10801" y="0"/>
                </a:cubicBezTo>
                <a:cubicBezTo>
                  <a:pt x="12183" y="0"/>
                  <a:pt x="13542" y="262"/>
                  <a:pt x="14869" y="790"/>
                </a:cubicBezTo>
                <a:cubicBezTo>
                  <a:pt x="16197" y="1318"/>
                  <a:pt x="17393" y="2109"/>
                  <a:pt x="18449" y="3162"/>
                </a:cubicBezTo>
                <a:moveTo>
                  <a:pt x="16282" y="7530"/>
                </a:moveTo>
                <a:cubicBezTo>
                  <a:pt x="16488" y="7321"/>
                  <a:pt x="16488" y="7112"/>
                  <a:pt x="16282" y="6892"/>
                </a:cubicBezTo>
                <a:lnTo>
                  <a:pt x="14700" y="5342"/>
                </a:lnTo>
                <a:cubicBezTo>
                  <a:pt x="14474" y="5116"/>
                  <a:pt x="14262" y="5116"/>
                  <a:pt x="14061" y="5342"/>
                </a:cubicBezTo>
                <a:lnTo>
                  <a:pt x="10775" y="8640"/>
                </a:lnTo>
                <a:lnTo>
                  <a:pt x="7775" y="5650"/>
                </a:lnTo>
                <a:cubicBezTo>
                  <a:pt x="7685" y="5562"/>
                  <a:pt x="7583" y="5514"/>
                  <a:pt x="7464" y="5514"/>
                </a:cubicBezTo>
                <a:cubicBezTo>
                  <a:pt x="7348" y="5514"/>
                  <a:pt x="7238" y="5562"/>
                  <a:pt x="7139" y="5650"/>
                </a:cubicBezTo>
                <a:lnTo>
                  <a:pt x="5653" y="7177"/>
                </a:lnTo>
                <a:cubicBezTo>
                  <a:pt x="5427" y="7386"/>
                  <a:pt x="5427" y="7595"/>
                  <a:pt x="5653" y="7812"/>
                </a:cubicBezTo>
                <a:lnTo>
                  <a:pt x="8617" y="10771"/>
                </a:lnTo>
                <a:lnTo>
                  <a:pt x="5345" y="14069"/>
                </a:lnTo>
                <a:cubicBezTo>
                  <a:pt x="5255" y="14162"/>
                  <a:pt x="5207" y="14264"/>
                  <a:pt x="5207" y="14383"/>
                </a:cubicBezTo>
                <a:cubicBezTo>
                  <a:pt x="5207" y="14501"/>
                  <a:pt x="5255" y="14609"/>
                  <a:pt x="5345" y="14705"/>
                </a:cubicBezTo>
                <a:lnTo>
                  <a:pt x="6899" y="16274"/>
                </a:lnTo>
                <a:cubicBezTo>
                  <a:pt x="6990" y="16365"/>
                  <a:pt x="7094" y="16413"/>
                  <a:pt x="7216" y="16416"/>
                </a:cubicBezTo>
                <a:cubicBezTo>
                  <a:pt x="7340" y="16418"/>
                  <a:pt x="7444" y="16373"/>
                  <a:pt x="7535" y="16274"/>
                </a:cubicBezTo>
                <a:lnTo>
                  <a:pt x="10835" y="12991"/>
                </a:lnTo>
                <a:lnTo>
                  <a:pt x="13796" y="15978"/>
                </a:lnTo>
                <a:cubicBezTo>
                  <a:pt x="13886" y="16065"/>
                  <a:pt x="13991" y="16111"/>
                  <a:pt x="14115" y="16111"/>
                </a:cubicBezTo>
                <a:cubicBezTo>
                  <a:pt x="14237" y="16111"/>
                  <a:pt x="14341" y="16065"/>
                  <a:pt x="14432" y="15978"/>
                </a:cubicBezTo>
                <a:lnTo>
                  <a:pt x="15960" y="14450"/>
                </a:lnTo>
                <a:cubicBezTo>
                  <a:pt x="16166" y="14241"/>
                  <a:pt x="16166" y="14032"/>
                  <a:pt x="15960" y="13815"/>
                </a:cubicBezTo>
                <a:lnTo>
                  <a:pt x="12957" y="10856"/>
                </a:lnTo>
                <a:lnTo>
                  <a:pt x="16282" y="7530"/>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4" name="AutoShape 108"/>
          <p:cNvSpPr/>
          <p:nvPr/>
        </p:nvSpPr>
        <p:spPr bwMode="auto">
          <a:xfrm>
            <a:off x="8384779" y="1520428"/>
            <a:ext cx="185786" cy="185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11" y="0"/>
                </a:moveTo>
                <a:cubicBezTo>
                  <a:pt x="20953" y="0"/>
                  <a:pt x="21161" y="105"/>
                  <a:pt x="21338" y="317"/>
                </a:cubicBezTo>
                <a:cubicBezTo>
                  <a:pt x="21514" y="525"/>
                  <a:pt x="21599" y="778"/>
                  <a:pt x="21599" y="1066"/>
                </a:cubicBezTo>
                <a:lnTo>
                  <a:pt x="21599" y="4118"/>
                </a:lnTo>
                <a:cubicBezTo>
                  <a:pt x="21599" y="4409"/>
                  <a:pt x="21514" y="4661"/>
                  <a:pt x="21338" y="4870"/>
                </a:cubicBezTo>
                <a:cubicBezTo>
                  <a:pt x="21161" y="5084"/>
                  <a:pt x="20953" y="5190"/>
                  <a:pt x="20711" y="5190"/>
                </a:cubicBezTo>
                <a:lnTo>
                  <a:pt x="913" y="5190"/>
                </a:lnTo>
                <a:cubicBezTo>
                  <a:pt x="656" y="5190"/>
                  <a:pt x="440" y="5084"/>
                  <a:pt x="261" y="4870"/>
                </a:cubicBezTo>
                <a:cubicBezTo>
                  <a:pt x="85" y="4661"/>
                  <a:pt x="0" y="4409"/>
                  <a:pt x="0" y="4118"/>
                </a:cubicBezTo>
                <a:lnTo>
                  <a:pt x="0" y="1066"/>
                </a:lnTo>
                <a:cubicBezTo>
                  <a:pt x="0" y="778"/>
                  <a:pt x="85" y="525"/>
                  <a:pt x="261" y="317"/>
                </a:cubicBezTo>
                <a:cubicBezTo>
                  <a:pt x="438" y="105"/>
                  <a:pt x="653" y="0"/>
                  <a:pt x="913" y="0"/>
                </a:cubicBezTo>
                <a:lnTo>
                  <a:pt x="20711" y="0"/>
                </a:lnTo>
                <a:close/>
                <a:moveTo>
                  <a:pt x="20711" y="8213"/>
                </a:moveTo>
                <a:cubicBezTo>
                  <a:pt x="20953" y="8213"/>
                  <a:pt x="21161" y="8316"/>
                  <a:pt x="21338" y="8527"/>
                </a:cubicBezTo>
                <a:cubicBezTo>
                  <a:pt x="21514" y="8742"/>
                  <a:pt x="21599" y="8985"/>
                  <a:pt x="21599" y="9264"/>
                </a:cubicBezTo>
                <a:lnTo>
                  <a:pt x="21599" y="12331"/>
                </a:lnTo>
                <a:cubicBezTo>
                  <a:pt x="21599" y="12622"/>
                  <a:pt x="21514" y="12872"/>
                  <a:pt x="21338" y="13078"/>
                </a:cubicBezTo>
                <a:cubicBezTo>
                  <a:pt x="21161" y="13286"/>
                  <a:pt x="20953" y="13389"/>
                  <a:pt x="20711" y="13389"/>
                </a:cubicBezTo>
                <a:lnTo>
                  <a:pt x="913" y="13389"/>
                </a:lnTo>
                <a:cubicBezTo>
                  <a:pt x="656" y="13389"/>
                  <a:pt x="440" y="13283"/>
                  <a:pt x="261" y="13069"/>
                </a:cubicBezTo>
                <a:cubicBezTo>
                  <a:pt x="85" y="12860"/>
                  <a:pt x="0" y="12613"/>
                  <a:pt x="0" y="12331"/>
                </a:cubicBezTo>
                <a:lnTo>
                  <a:pt x="0" y="9265"/>
                </a:lnTo>
                <a:cubicBezTo>
                  <a:pt x="0" y="8977"/>
                  <a:pt x="85" y="8730"/>
                  <a:pt x="261" y="8521"/>
                </a:cubicBezTo>
                <a:cubicBezTo>
                  <a:pt x="438" y="8316"/>
                  <a:pt x="653" y="8213"/>
                  <a:pt x="913" y="8213"/>
                </a:cubicBezTo>
                <a:lnTo>
                  <a:pt x="20711" y="8213"/>
                </a:lnTo>
                <a:close/>
                <a:moveTo>
                  <a:pt x="20711" y="16412"/>
                </a:moveTo>
                <a:cubicBezTo>
                  <a:pt x="20953" y="16412"/>
                  <a:pt x="21161" y="16514"/>
                  <a:pt x="21338" y="16726"/>
                </a:cubicBezTo>
                <a:cubicBezTo>
                  <a:pt x="21514" y="16940"/>
                  <a:pt x="21599" y="17190"/>
                  <a:pt x="21599" y="17478"/>
                </a:cubicBezTo>
                <a:lnTo>
                  <a:pt x="21599" y="20504"/>
                </a:lnTo>
                <a:cubicBezTo>
                  <a:pt x="21599" y="20812"/>
                  <a:pt x="21514" y="21071"/>
                  <a:pt x="21338" y="21282"/>
                </a:cubicBezTo>
                <a:cubicBezTo>
                  <a:pt x="21161" y="21494"/>
                  <a:pt x="20953" y="21599"/>
                  <a:pt x="20711" y="21599"/>
                </a:cubicBezTo>
                <a:lnTo>
                  <a:pt x="913" y="21599"/>
                </a:lnTo>
                <a:cubicBezTo>
                  <a:pt x="656" y="21599"/>
                  <a:pt x="440" y="21494"/>
                  <a:pt x="261" y="21282"/>
                </a:cubicBezTo>
                <a:cubicBezTo>
                  <a:pt x="85" y="21071"/>
                  <a:pt x="0" y="20812"/>
                  <a:pt x="0" y="20504"/>
                </a:cubicBezTo>
                <a:lnTo>
                  <a:pt x="0" y="17478"/>
                </a:lnTo>
                <a:cubicBezTo>
                  <a:pt x="0" y="17190"/>
                  <a:pt x="85" y="16940"/>
                  <a:pt x="261" y="16726"/>
                </a:cubicBezTo>
                <a:cubicBezTo>
                  <a:pt x="438" y="16514"/>
                  <a:pt x="653" y="16412"/>
                  <a:pt x="913" y="16412"/>
                </a:cubicBezTo>
                <a:lnTo>
                  <a:pt x="20711" y="16412"/>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5" name="AutoShape 109"/>
          <p:cNvSpPr/>
          <p:nvPr/>
        </p:nvSpPr>
        <p:spPr bwMode="auto">
          <a:xfrm>
            <a:off x="5018601" y="3644503"/>
            <a:ext cx="184595" cy="185738"/>
          </a:xfrm>
          <a:custGeom>
            <a:avLst/>
            <a:gdLst>
              <a:gd name="T0" fmla="*/ 10796 w 21592"/>
              <a:gd name="T1" fmla="+- 0 10793 111"/>
              <a:gd name="T2" fmla="*/ 10793 h 21365"/>
              <a:gd name="T3" fmla="*/ 10796 w 21592"/>
              <a:gd name="T4" fmla="+- 0 10793 111"/>
              <a:gd name="T5" fmla="*/ 10793 h 21365"/>
              <a:gd name="T6" fmla="*/ 10796 w 21592"/>
              <a:gd name="T7" fmla="+- 0 10793 111"/>
              <a:gd name="T8" fmla="*/ 10793 h 21365"/>
              <a:gd name="T9" fmla="*/ 10796 w 21592"/>
              <a:gd name="T10" fmla="+- 0 10793 111"/>
              <a:gd name="T11" fmla="*/ 10793 h 21365"/>
            </a:gdLst>
            <a:ahLst/>
            <a:cxnLst>
              <a:cxn ang="0">
                <a:pos x="T0" y="T2"/>
              </a:cxn>
              <a:cxn ang="0">
                <a:pos x="T3" y="T5"/>
              </a:cxn>
              <a:cxn ang="0">
                <a:pos x="T6" y="T8"/>
              </a:cxn>
              <a:cxn ang="0">
                <a:pos x="T9" y="T11"/>
              </a:cxn>
            </a:cxnLst>
            <a:rect l="0" t="0" r="r" b="b"/>
            <a:pathLst>
              <a:path w="21592" h="21365">
                <a:moveTo>
                  <a:pt x="5705" y="19760"/>
                </a:moveTo>
                <a:cubicBezTo>
                  <a:pt x="5705" y="20596"/>
                  <a:pt x="5604" y="21104"/>
                  <a:pt x="5403" y="21282"/>
                </a:cubicBezTo>
                <a:cubicBezTo>
                  <a:pt x="5200" y="21466"/>
                  <a:pt x="4940" y="21249"/>
                  <a:pt x="4626" y="20641"/>
                </a:cubicBezTo>
                <a:lnTo>
                  <a:pt x="313" y="12102"/>
                </a:lnTo>
                <a:cubicBezTo>
                  <a:pt x="107" y="11700"/>
                  <a:pt x="0" y="11221"/>
                  <a:pt x="0" y="10686"/>
                </a:cubicBezTo>
                <a:cubicBezTo>
                  <a:pt x="0" y="10134"/>
                  <a:pt x="107" y="9666"/>
                  <a:pt x="313" y="9275"/>
                </a:cubicBezTo>
                <a:lnTo>
                  <a:pt x="4626" y="680"/>
                </a:lnTo>
                <a:cubicBezTo>
                  <a:pt x="4940" y="95"/>
                  <a:pt x="5200" y="-111"/>
                  <a:pt x="5403" y="56"/>
                </a:cubicBezTo>
                <a:cubicBezTo>
                  <a:pt x="5604" y="223"/>
                  <a:pt x="5705" y="725"/>
                  <a:pt x="5705" y="1561"/>
                </a:cubicBezTo>
                <a:lnTo>
                  <a:pt x="5705" y="7035"/>
                </a:lnTo>
                <a:lnTo>
                  <a:pt x="15899" y="7035"/>
                </a:lnTo>
                <a:lnTo>
                  <a:pt x="15899" y="1617"/>
                </a:lnTo>
                <a:cubicBezTo>
                  <a:pt x="15899" y="781"/>
                  <a:pt x="16004" y="268"/>
                  <a:pt x="16202" y="84"/>
                </a:cubicBezTo>
                <a:cubicBezTo>
                  <a:pt x="16405" y="-100"/>
                  <a:pt x="16659" y="95"/>
                  <a:pt x="16967" y="680"/>
                </a:cubicBezTo>
                <a:lnTo>
                  <a:pt x="21294" y="9275"/>
                </a:lnTo>
                <a:cubicBezTo>
                  <a:pt x="21501" y="9682"/>
                  <a:pt x="21600" y="10150"/>
                  <a:pt x="21591" y="10686"/>
                </a:cubicBezTo>
                <a:cubicBezTo>
                  <a:pt x="21591" y="11243"/>
                  <a:pt x="21492" y="11711"/>
                  <a:pt x="21294" y="12102"/>
                </a:cubicBezTo>
                <a:lnTo>
                  <a:pt x="16967" y="20697"/>
                </a:lnTo>
                <a:cubicBezTo>
                  <a:pt x="16654" y="21282"/>
                  <a:pt x="16397" y="21489"/>
                  <a:pt x="16199" y="21293"/>
                </a:cubicBezTo>
                <a:cubicBezTo>
                  <a:pt x="16001" y="21109"/>
                  <a:pt x="15902" y="20596"/>
                  <a:pt x="15902" y="19760"/>
                </a:cubicBezTo>
                <a:lnTo>
                  <a:pt x="15902" y="14342"/>
                </a:lnTo>
                <a:lnTo>
                  <a:pt x="5705" y="14342"/>
                </a:lnTo>
                <a:lnTo>
                  <a:pt x="5705" y="19760"/>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6" name="AutoShape 110"/>
          <p:cNvSpPr/>
          <p:nvPr/>
        </p:nvSpPr>
        <p:spPr bwMode="auto">
          <a:xfrm>
            <a:off x="4621424" y="1518642"/>
            <a:ext cx="185786" cy="185738"/>
          </a:xfrm>
          <a:custGeom>
            <a:avLst/>
            <a:gdLst>
              <a:gd name="T0" fmla="+- 0 10797 116"/>
              <a:gd name="T1" fmla="*/ T0 w 21363"/>
              <a:gd name="T2" fmla="*/ 10800 h 21600"/>
              <a:gd name="T3" fmla="+- 0 10797 116"/>
              <a:gd name="T4" fmla="*/ T3 w 21363"/>
              <a:gd name="T5" fmla="*/ 10800 h 21600"/>
              <a:gd name="T6" fmla="+- 0 10797 116"/>
              <a:gd name="T7" fmla="*/ T6 w 21363"/>
              <a:gd name="T8" fmla="*/ 10800 h 21600"/>
              <a:gd name="T9" fmla="+- 0 10797 116"/>
              <a:gd name="T10" fmla="*/ T9 w 21363"/>
              <a:gd name="T11" fmla="*/ 10800 h 21600"/>
            </a:gdLst>
            <a:ahLst/>
            <a:cxnLst>
              <a:cxn ang="0">
                <a:pos x="T1" y="T2"/>
              </a:cxn>
              <a:cxn ang="0">
                <a:pos x="T4" y="T5"/>
              </a:cxn>
              <a:cxn ang="0">
                <a:pos x="T7" y="T8"/>
              </a:cxn>
              <a:cxn ang="0">
                <a:pos x="T10" y="T11"/>
              </a:cxn>
            </a:cxnLst>
            <a:rect l="0" t="0" r="r" b="b"/>
            <a:pathLst>
              <a:path w="21363" h="21600">
                <a:moveTo>
                  <a:pt x="19758" y="15897"/>
                </a:moveTo>
                <a:cubicBezTo>
                  <a:pt x="20596" y="15897"/>
                  <a:pt x="21109" y="15995"/>
                  <a:pt x="21294" y="16199"/>
                </a:cubicBezTo>
                <a:cubicBezTo>
                  <a:pt x="21478" y="16402"/>
                  <a:pt x="21260" y="16662"/>
                  <a:pt x="20640" y="16978"/>
                </a:cubicBezTo>
                <a:lnTo>
                  <a:pt x="12115" y="21286"/>
                </a:lnTo>
                <a:cubicBezTo>
                  <a:pt x="11708" y="21492"/>
                  <a:pt x="11228" y="21599"/>
                  <a:pt x="10675" y="21599"/>
                </a:cubicBezTo>
                <a:cubicBezTo>
                  <a:pt x="10117" y="21599"/>
                  <a:pt x="9648" y="21492"/>
                  <a:pt x="9257" y="21286"/>
                </a:cubicBezTo>
                <a:lnTo>
                  <a:pt x="676" y="16978"/>
                </a:lnTo>
                <a:cubicBezTo>
                  <a:pt x="90" y="16662"/>
                  <a:pt x="-116" y="16402"/>
                  <a:pt x="62" y="16199"/>
                </a:cubicBezTo>
                <a:cubicBezTo>
                  <a:pt x="241" y="15995"/>
                  <a:pt x="749" y="15897"/>
                  <a:pt x="1586" y="15897"/>
                </a:cubicBezTo>
                <a:lnTo>
                  <a:pt x="7013" y="15897"/>
                </a:lnTo>
                <a:lnTo>
                  <a:pt x="7013" y="5705"/>
                </a:lnTo>
                <a:lnTo>
                  <a:pt x="1586" y="5705"/>
                </a:lnTo>
                <a:cubicBezTo>
                  <a:pt x="749" y="5705"/>
                  <a:pt x="241" y="5603"/>
                  <a:pt x="62" y="5400"/>
                </a:cubicBezTo>
                <a:cubicBezTo>
                  <a:pt x="-111" y="5197"/>
                  <a:pt x="112" y="4940"/>
                  <a:pt x="732" y="4624"/>
                </a:cubicBezTo>
                <a:lnTo>
                  <a:pt x="9257" y="310"/>
                </a:lnTo>
                <a:cubicBezTo>
                  <a:pt x="9665" y="104"/>
                  <a:pt x="10134" y="0"/>
                  <a:pt x="10675" y="0"/>
                </a:cubicBezTo>
                <a:cubicBezTo>
                  <a:pt x="11228" y="0"/>
                  <a:pt x="11708" y="104"/>
                  <a:pt x="12115" y="310"/>
                </a:cubicBezTo>
                <a:lnTo>
                  <a:pt x="20696" y="4624"/>
                </a:lnTo>
                <a:cubicBezTo>
                  <a:pt x="21283" y="4940"/>
                  <a:pt x="21483" y="5197"/>
                  <a:pt x="21294" y="5400"/>
                </a:cubicBezTo>
                <a:cubicBezTo>
                  <a:pt x="21109" y="5604"/>
                  <a:pt x="20596" y="5705"/>
                  <a:pt x="19758" y="5705"/>
                </a:cubicBezTo>
                <a:lnTo>
                  <a:pt x="14360" y="5705"/>
                </a:lnTo>
                <a:lnTo>
                  <a:pt x="14360" y="15897"/>
                </a:lnTo>
                <a:lnTo>
                  <a:pt x="19758" y="15897"/>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7" name="AutoShape 111"/>
          <p:cNvSpPr/>
          <p:nvPr/>
        </p:nvSpPr>
        <p:spPr bwMode="auto">
          <a:xfrm>
            <a:off x="5051947" y="1518642"/>
            <a:ext cx="185786" cy="185738"/>
          </a:xfrm>
          <a:custGeom>
            <a:avLst/>
            <a:gdLst>
              <a:gd name="T0" fmla="+- 0 10800 61"/>
              <a:gd name="T1" fmla="*/ T0 w 21478"/>
              <a:gd name="T2" fmla="*/ 10800 h 21600"/>
              <a:gd name="T3" fmla="+- 0 10800 61"/>
              <a:gd name="T4" fmla="*/ T3 w 21478"/>
              <a:gd name="T5" fmla="*/ 10800 h 21600"/>
              <a:gd name="T6" fmla="+- 0 10800 61"/>
              <a:gd name="T7" fmla="*/ T6 w 21478"/>
              <a:gd name="T8" fmla="*/ 10800 h 21600"/>
              <a:gd name="T9" fmla="+- 0 10800 61"/>
              <a:gd name="T10" fmla="*/ T9 w 21478"/>
              <a:gd name="T11" fmla="*/ 10800 h 21600"/>
            </a:gdLst>
            <a:ahLst/>
            <a:cxnLst>
              <a:cxn ang="0">
                <a:pos x="T1" y="T2"/>
              </a:cxn>
              <a:cxn ang="0">
                <a:pos x="T4" y="T5"/>
              </a:cxn>
              <a:cxn ang="0">
                <a:pos x="T7" y="T8"/>
              </a:cxn>
              <a:cxn ang="0">
                <a:pos x="T10" y="T11"/>
              </a:cxn>
            </a:cxnLst>
            <a:rect l="0" t="0" r="r" b="b"/>
            <a:pathLst>
              <a:path w="21478" h="21600">
                <a:moveTo>
                  <a:pt x="9108" y="16746"/>
                </a:moveTo>
                <a:cubicBezTo>
                  <a:pt x="9155" y="16837"/>
                  <a:pt x="9197" y="16924"/>
                  <a:pt x="9243" y="17012"/>
                </a:cubicBezTo>
                <a:cubicBezTo>
                  <a:pt x="9290" y="17097"/>
                  <a:pt x="9351" y="17181"/>
                  <a:pt x="9431" y="17274"/>
                </a:cubicBezTo>
                <a:lnTo>
                  <a:pt x="12259" y="21069"/>
                </a:lnTo>
                <a:lnTo>
                  <a:pt x="4473" y="21069"/>
                </a:lnTo>
                <a:cubicBezTo>
                  <a:pt x="4227" y="21069"/>
                  <a:pt x="4014" y="20964"/>
                  <a:pt x="3839" y="20755"/>
                </a:cubicBezTo>
                <a:cubicBezTo>
                  <a:pt x="3663" y="20543"/>
                  <a:pt x="3574" y="20286"/>
                  <a:pt x="3574" y="19987"/>
                </a:cubicBezTo>
                <a:lnTo>
                  <a:pt x="3574" y="7554"/>
                </a:lnTo>
                <a:lnTo>
                  <a:pt x="788" y="7554"/>
                </a:lnTo>
                <a:cubicBezTo>
                  <a:pt x="376" y="7554"/>
                  <a:pt x="126" y="7419"/>
                  <a:pt x="32" y="7145"/>
                </a:cubicBezTo>
                <a:cubicBezTo>
                  <a:pt x="-61" y="6871"/>
                  <a:pt x="46" y="6529"/>
                  <a:pt x="353" y="6123"/>
                </a:cubicBezTo>
                <a:lnTo>
                  <a:pt x="4665" y="392"/>
                </a:lnTo>
                <a:cubicBezTo>
                  <a:pt x="4850" y="132"/>
                  <a:pt x="5088" y="0"/>
                  <a:pt x="5371" y="0"/>
                </a:cubicBezTo>
                <a:cubicBezTo>
                  <a:pt x="5661" y="0"/>
                  <a:pt x="5902" y="132"/>
                  <a:pt x="6090" y="392"/>
                </a:cubicBezTo>
                <a:lnTo>
                  <a:pt x="10402" y="6123"/>
                </a:lnTo>
                <a:cubicBezTo>
                  <a:pt x="10708" y="6529"/>
                  <a:pt x="10813" y="6871"/>
                  <a:pt x="10722" y="7145"/>
                </a:cubicBezTo>
                <a:cubicBezTo>
                  <a:pt x="10629" y="7419"/>
                  <a:pt x="10376" y="7554"/>
                  <a:pt x="9966" y="7554"/>
                </a:cubicBezTo>
                <a:lnTo>
                  <a:pt x="7166" y="7554"/>
                </a:lnTo>
                <a:lnTo>
                  <a:pt x="7166" y="16746"/>
                </a:lnTo>
                <a:lnTo>
                  <a:pt x="9108" y="16746"/>
                </a:lnTo>
                <a:close/>
                <a:moveTo>
                  <a:pt x="20689" y="14045"/>
                </a:moveTo>
                <a:cubicBezTo>
                  <a:pt x="21101" y="14045"/>
                  <a:pt x="21351" y="14183"/>
                  <a:pt x="21445" y="14457"/>
                </a:cubicBezTo>
                <a:cubicBezTo>
                  <a:pt x="21539" y="14731"/>
                  <a:pt x="21431" y="15069"/>
                  <a:pt x="21127" y="15476"/>
                </a:cubicBezTo>
                <a:lnTo>
                  <a:pt x="16812" y="21207"/>
                </a:lnTo>
                <a:cubicBezTo>
                  <a:pt x="16625" y="21467"/>
                  <a:pt x="16389" y="21599"/>
                  <a:pt x="16106" y="21599"/>
                </a:cubicBezTo>
                <a:cubicBezTo>
                  <a:pt x="15813" y="21599"/>
                  <a:pt x="15575" y="21467"/>
                  <a:pt x="15387" y="21207"/>
                </a:cubicBezTo>
                <a:lnTo>
                  <a:pt x="11075" y="15476"/>
                </a:lnTo>
                <a:cubicBezTo>
                  <a:pt x="10769" y="15070"/>
                  <a:pt x="10661" y="14731"/>
                  <a:pt x="10755" y="14457"/>
                </a:cubicBezTo>
                <a:cubicBezTo>
                  <a:pt x="10848" y="14183"/>
                  <a:pt x="11099" y="14045"/>
                  <a:pt x="11511" y="14045"/>
                </a:cubicBezTo>
                <a:lnTo>
                  <a:pt x="14311" y="14045"/>
                </a:lnTo>
                <a:lnTo>
                  <a:pt x="14311" y="4881"/>
                </a:lnTo>
                <a:lnTo>
                  <a:pt x="12362" y="4881"/>
                </a:lnTo>
                <a:cubicBezTo>
                  <a:pt x="12315" y="4791"/>
                  <a:pt x="12271" y="4697"/>
                  <a:pt x="12220" y="4604"/>
                </a:cubicBezTo>
                <a:cubicBezTo>
                  <a:pt x="12170" y="4508"/>
                  <a:pt x="12117" y="4418"/>
                  <a:pt x="12056" y="4327"/>
                </a:cubicBezTo>
                <a:lnTo>
                  <a:pt x="9213" y="556"/>
                </a:lnTo>
                <a:lnTo>
                  <a:pt x="16997" y="556"/>
                </a:lnTo>
                <a:cubicBezTo>
                  <a:pt x="17243" y="556"/>
                  <a:pt x="17451" y="657"/>
                  <a:pt x="17627" y="861"/>
                </a:cubicBezTo>
                <a:cubicBezTo>
                  <a:pt x="17797" y="1061"/>
                  <a:pt x="17882" y="1321"/>
                  <a:pt x="17882" y="1637"/>
                </a:cubicBezTo>
                <a:lnTo>
                  <a:pt x="17882" y="14045"/>
                </a:lnTo>
                <a:lnTo>
                  <a:pt x="20689" y="14045"/>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8" name="AutoShape 112"/>
          <p:cNvSpPr/>
          <p:nvPr/>
        </p:nvSpPr>
        <p:spPr bwMode="auto">
          <a:xfrm>
            <a:off x="5500929" y="1519833"/>
            <a:ext cx="185191" cy="185738"/>
          </a:xfrm>
          <a:custGeom>
            <a:avLst/>
            <a:gdLst>
              <a:gd name="T0" fmla="+- 0 10800 15"/>
              <a:gd name="T1" fmla="*/ T0 w 21571"/>
              <a:gd name="T2" fmla="*/ 10800 h 21600"/>
              <a:gd name="T3" fmla="+- 0 10800 15"/>
              <a:gd name="T4" fmla="*/ T3 w 21571"/>
              <a:gd name="T5" fmla="*/ 10800 h 21600"/>
              <a:gd name="T6" fmla="+- 0 10800 15"/>
              <a:gd name="T7" fmla="*/ T6 w 21571"/>
              <a:gd name="T8" fmla="*/ 10800 h 21600"/>
              <a:gd name="T9" fmla="+- 0 10800 15"/>
              <a:gd name="T10" fmla="*/ T9 w 21571"/>
              <a:gd name="T11" fmla="*/ 10800 h 21600"/>
            </a:gdLst>
            <a:ahLst/>
            <a:cxnLst>
              <a:cxn ang="0">
                <a:pos x="T1" y="T2"/>
              </a:cxn>
              <a:cxn ang="0">
                <a:pos x="T4" y="T5"/>
              </a:cxn>
              <a:cxn ang="0">
                <a:pos x="T7" y="T8"/>
              </a:cxn>
              <a:cxn ang="0">
                <a:pos x="T10" y="T11"/>
              </a:cxn>
            </a:cxnLst>
            <a:rect l="0" t="0" r="r" b="b"/>
            <a:pathLst>
              <a:path w="21571" h="21600">
                <a:moveTo>
                  <a:pt x="21538" y="21106"/>
                </a:moveTo>
                <a:cubicBezTo>
                  <a:pt x="21585" y="21238"/>
                  <a:pt x="21580" y="21353"/>
                  <a:pt x="21526" y="21453"/>
                </a:cubicBezTo>
                <a:cubicBezTo>
                  <a:pt x="21472" y="21550"/>
                  <a:pt x="21379" y="21599"/>
                  <a:pt x="21257" y="21599"/>
                </a:cubicBezTo>
                <a:lnTo>
                  <a:pt x="12601" y="21599"/>
                </a:lnTo>
                <a:lnTo>
                  <a:pt x="12298" y="14400"/>
                </a:lnTo>
                <a:lnTo>
                  <a:pt x="9281" y="14400"/>
                </a:lnTo>
                <a:lnTo>
                  <a:pt x="8966" y="21599"/>
                </a:lnTo>
                <a:lnTo>
                  <a:pt x="322" y="21599"/>
                </a:lnTo>
                <a:cubicBezTo>
                  <a:pt x="197" y="21599"/>
                  <a:pt x="104" y="21555"/>
                  <a:pt x="48" y="21461"/>
                </a:cubicBezTo>
                <a:cubicBezTo>
                  <a:pt x="-11" y="21364"/>
                  <a:pt x="-15" y="21247"/>
                  <a:pt x="28" y="21106"/>
                </a:cubicBezTo>
                <a:lnTo>
                  <a:pt x="6979" y="493"/>
                </a:lnTo>
                <a:cubicBezTo>
                  <a:pt x="7026" y="361"/>
                  <a:pt x="7109" y="246"/>
                  <a:pt x="7231" y="149"/>
                </a:cubicBezTo>
                <a:cubicBezTo>
                  <a:pt x="7351" y="50"/>
                  <a:pt x="7475" y="0"/>
                  <a:pt x="7597" y="0"/>
                </a:cubicBezTo>
                <a:lnTo>
                  <a:pt x="9879" y="0"/>
                </a:lnTo>
                <a:lnTo>
                  <a:pt x="9786" y="2391"/>
                </a:lnTo>
                <a:lnTo>
                  <a:pt x="11797" y="2391"/>
                </a:lnTo>
                <a:lnTo>
                  <a:pt x="11692" y="0"/>
                </a:lnTo>
                <a:lnTo>
                  <a:pt x="13974" y="0"/>
                </a:lnTo>
                <a:cubicBezTo>
                  <a:pt x="14099" y="0"/>
                  <a:pt x="14223" y="46"/>
                  <a:pt x="14341" y="140"/>
                </a:cubicBezTo>
                <a:cubicBezTo>
                  <a:pt x="14463" y="234"/>
                  <a:pt x="14546" y="349"/>
                  <a:pt x="14595" y="493"/>
                </a:cubicBezTo>
                <a:lnTo>
                  <a:pt x="21538" y="21106"/>
                </a:lnTo>
                <a:close/>
                <a:moveTo>
                  <a:pt x="12120" y="10393"/>
                </a:moveTo>
                <a:lnTo>
                  <a:pt x="11885" y="4582"/>
                </a:lnTo>
                <a:lnTo>
                  <a:pt x="9677" y="4582"/>
                </a:lnTo>
                <a:lnTo>
                  <a:pt x="9442" y="10393"/>
                </a:lnTo>
                <a:lnTo>
                  <a:pt x="12120" y="10393"/>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9" name="AutoShape 113"/>
          <p:cNvSpPr/>
          <p:nvPr/>
        </p:nvSpPr>
        <p:spPr bwMode="auto">
          <a:xfrm>
            <a:off x="5898702" y="1519833"/>
            <a:ext cx="185786" cy="185738"/>
          </a:xfrm>
          <a:custGeom>
            <a:avLst/>
            <a:gdLst>
              <a:gd name="T0" fmla="*/ 10785 w 21570"/>
              <a:gd name="T1" fmla="*/ 10800 h 21600"/>
              <a:gd name="T2" fmla="*/ 10785 w 21570"/>
              <a:gd name="T3" fmla="*/ 10800 h 21600"/>
              <a:gd name="T4" fmla="*/ 10785 w 21570"/>
              <a:gd name="T5" fmla="*/ 10800 h 21600"/>
              <a:gd name="T6" fmla="*/ 10785 w 21570"/>
              <a:gd name="T7" fmla="*/ 10800 h 21600"/>
            </a:gdLst>
            <a:ahLst/>
            <a:cxnLst>
              <a:cxn ang="0">
                <a:pos x="T0" y="T1"/>
              </a:cxn>
              <a:cxn ang="0">
                <a:pos x="T2" y="T3"/>
              </a:cxn>
              <a:cxn ang="0">
                <a:pos x="T4" y="T5"/>
              </a:cxn>
              <a:cxn ang="0">
                <a:pos x="T6" y="T7"/>
              </a:cxn>
            </a:cxnLst>
            <a:rect l="0" t="0" r="r" b="b"/>
            <a:pathLst>
              <a:path w="21570" h="21600">
                <a:moveTo>
                  <a:pt x="1132" y="0"/>
                </a:moveTo>
                <a:cubicBezTo>
                  <a:pt x="3894" y="146"/>
                  <a:pt x="6483" y="774"/>
                  <a:pt x="8906" y="1888"/>
                </a:cubicBezTo>
                <a:cubicBezTo>
                  <a:pt x="11328" y="2999"/>
                  <a:pt x="13449" y="4470"/>
                  <a:pt x="15274" y="6296"/>
                </a:cubicBezTo>
                <a:cubicBezTo>
                  <a:pt x="17102" y="8124"/>
                  <a:pt x="18568" y="10251"/>
                  <a:pt x="19671" y="12678"/>
                </a:cubicBezTo>
                <a:cubicBezTo>
                  <a:pt x="20778" y="15102"/>
                  <a:pt x="21407" y="17699"/>
                  <a:pt x="21562" y="20465"/>
                </a:cubicBezTo>
                <a:cubicBezTo>
                  <a:pt x="21600" y="20750"/>
                  <a:pt x="21493" y="21012"/>
                  <a:pt x="21246" y="21251"/>
                </a:cubicBezTo>
                <a:cubicBezTo>
                  <a:pt x="21036" y="21482"/>
                  <a:pt x="20783" y="21597"/>
                  <a:pt x="20487" y="21597"/>
                </a:cubicBezTo>
                <a:lnTo>
                  <a:pt x="18315" y="21597"/>
                </a:lnTo>
                <a:cubicBezTo>
                  <a:pt x="18033" y="21597"/>
                  <a:pt x="17783" y="21496"/>
                  <a:pt x="17579" y="21297"/>
                </a:cubicBezTo>
                <a:cubicBezTo>
                  <a:pt x="17372" y="21102"/>
                  <a:pt x="17260" y="20860"/>
                  <a:pt x="17243" y="20575"/>
                </a:cubicBezTo>
                <a:cubicBezTo>
                  <a:pt x="17113" y="18390"/>
                  <a:pt x="16608" y="16340"/>
                  <a:pt x="15728" y="14423"/>
                </a:cubicBezTo>
                <a:cubicBezTo>
                  <a:pt x="14849" y="12505"/>
                  <a:pt x="13679" y="10818"/>
                  <a:pt x="12219" y="9356"/>
                </a:cubicBezTo>
                <a:cubicBezTo>
                  <a:pt x="10762" y="7896"/>
                  <a:pt x="9072" y="6725"/>
                  <a:pt x="7155" y="5841"/>
                </a:cubicBezTo>
                <a:cubicBezTo>
                  <a:pt x="5239" y="4963"/>
                  <a:pt x="3192" y="4456"/>
                  <a:pt x="1020" y="4326"/>
                </a:cubicBezTo>
                <a:cubicBezTo>
                  <a:pt x="735" y="4309"/>
                  <a:pt x="494" y="4194"/>
                  <a:pt x="298" y="3990"/>
                </a:cubicBezTo>
                <a:cubicBezTo>
                  <a:pt x="100" y="3782"/>
                  <a:pt x="0" y="3535"/>
                  <a:pt x="0" y="3253"/>
                </a:cubicBezTo>
                <a:lnTo>
                  <a:pt x="0" y="1073"/>
                </a:lnTo>
                <a:cubicBezTo>
                  <a:pt x="0" y="768"/>
                  <a:pt x="114" y="520"/>
                  <a:pt x="344" y="316"/>
                </a:cubicBezTo>
                <a:cubicBezTo>
                  <a:pt x="554" y="106"/>
                  <a:pt x="796" y="0"/>
                  <a:pt x="1074" y="0"/>
                </a:cubicBezTo>
                <a:lnTo>
                  <a:pt x="1132" y="0"/>
                </a:lnTo>
                <a:close/>
                <a:moveTo>
                  <a:pt x="1160" y="7058"/>
                </a:moveTo>
                <a:cubicBezTo>
                  <a:pt x="2931" y="7188"/>
                  <a:pt x="4592" y="7623"/>
                  <a:pt x="6147" y="8368"/>
                </a:cubicBezTo>
                <a:cubicBezTo>
                  <a:pt x="7701" y="9111"/>
                  <a:pt x="9081" y="10090"/>
                  <a:pt x="10288" y="11296"/>
                </a:cubicBezTo>
                <a:cubicBezTo>
                  <a:pt x="11492" y="12505"/>
                  <a:pt x="12466" y="13890"/>
                  <a:pt x="13205" y="15450"/>
                </a:cubicBezTo>
                <a:cubicBezTo>
                  <a:pt x="13944" y="17014"/>
                  <a:pt x="14380" y="18675"/>
                  <a:pt x="14518" y="20442"/>
                </a:cubicBezTo>
                <a:cubicBezTo>
                  <a:pt x="14556" y="20762"/>
                  <a:pt x="14458" y="21033"/>
                  <a:pt x="14228" y="21254"/>
                </a:cubicBezTo>
                <a:cubicBezTo>
                  <a:pt x="14018" y="21484"/>
                  <a:pt x="13757" y="21599"/>
                  <a:pt x="13446" y="21599"/>
                </a:cubicBezTo>
                <a:lnTo>
                  <a:pt x="11271" y="21599"/>
                </a:lnTo>
                <a:cubicBezTo>
                  <a:pt x="11004" y="21599"/>
                  <a:pt x="10768" y="21504"/>
                  <a:pt x="10564" y="21315"/>
                </a:cubicBezTo>
                <a:cubicBezTo>
                  <a:pt x="10357" y="21127"/>
                  <a:pt x="10236" y="20891"/>
                  <a:pt x="10199" y="20603"/>
                </a:cubicBezTo>
                <a:cubicBezTo>
                  <a:pt x="10087" y="19383"/>
                  <a:pt x="9774" y="18237"/>
                  <a:pt x="9256" y="17169"/>
                </a:cubicBezTo>
                <a:cubicBezTo>
                  <a:pt x="8736" y="16098"/>
                  <a:pt x="8069" y="15154"/>
                  <a:pt x="7259" y="14333"/>
                </a:cubicBezTo>
                <a:cubicBezTo>
                  <a:pt x="6440" y="13519"/>
                  <a:pt x="5497" y="12851"/>
                  <a:pt x="4428" y="12330"/>
                </a:cubicBezTo>
                <a:cubicBezTo>
                  <a:pt x="3359" y="11809"/>
                  <a:pt x="2215" y="11495"/>
                  <a:pt x="997" y="11385"/>
                </a:cubicBezTo>
                <a:cubicBezTo>
                  <a:pt x="712" y="11348"/>
                  <a:pt x="477" y="11224"/>
                  <a:pt x="290" y="11014"/>
                </a:cubicBezTo>
                <a:cubicBezTo>
                  <a:pt x="103" y="10804"/>
                  <a:pt x="5" y="10568"/>
                  <a:pt x="5" y="10311"/>
                </a:cubicBezTo>
                <a:lnTo>
                  <a:pt x="5" y="8132"/>
                </a:lnTo>
                <a:cubicBezTo>
                  <a:pt x="5" y="7812"/>
                  <a:pt x="120" y="7551"/>
                  <a:pt x="350" y="7349"/>
                </a:cubicBezTo>
                <a:cubicBezTo>
                  <a:pt x="560" y="7136"/>
                  <a:pt x="801" y="7030"/>
                  <a:pt x="1080" y="7030"/>
                </a:cubicBezTo>
                <a:cubicBezTo>
                  <a:pt x="1097" y="7030"/>
                  <a:pt x="1112" y="7035"/>
                  <a:pt x="1120" y="7044"/>
                </a:cubicBezTo>
                <a:cubicBezTo>
                  <a:pt x="1129" y="7053"/>
                  <a:pt x="1140" y="7058"/>
                  <a:pt x="1160" y="7058"/>
                </a:cubicBezTo>
                <a:moveTo>
                  <a:pt x="3250" y="15102"/>
                </a:moveTo>
                <a:cubicBezTo>
                  <a:pt x="3698" y="15102"/>
                  <a:pt x="4118" y="15188"/>
                  <a:pt x="4503" y="15361"/>
                </a:cubicBezTo>
                <a:cubicBezTo>
                  <a:pt x="4888" y="15528"/>
                  <a:pt x="5230" y="15761"/>
                  <a:pt x="5526" y="16064"/>
                </a:cubicBezTo>
                <a:cubicBezTo>
                  <a:pt x="5825" y="16363"/>
                  <a:pt x="6063" y="16706"/>
                  <a:pt x="6227" y="17085"/>
                </a:cubicBezTo>
                <a:cubicBezTo>
                  <a:pt x="6400" y="17474"/>
                  <a:pt x="6483" y="17892"/>
                  <a:pt x="6483" y="18341"/>
                </a:cubicBezTo>
                <a:cubicBezTo>
                  <a:pt x="6483" y="18793"/>
                  <a:pt x="6400" y="19219"/>
                  <a:pt x="6227" y="19616"/>
                </a:cubicBezTo>
                <a:cubicBezTo>
                  <a:pt x="6060" y="20016"/>
                  <a:pt x="5825" y="20361"/>
                  <a:pt x="5526" y="20652"/>
                </a:cubicBezTo>
                <a:cubicBezTo>
                  <a:pt x="5227" y="20940"/>
                  <a:pt x="4885" y="21168"/>
                  <a:pt x="4503" y="21340"/>
                </a:cubicBezTo>
                <a:cubicBezTo>
                  <a:pt x="4121" y="21513"/>
                  <a:pt x="3701" y="21597"/>
                  <a:pt x="3250" y="21597"/>
                </a:cubicBezTo>
                <a:cubicBezTo>
                  <a:pt x="2799" y="21597"/>
                  <a:pt x="2376" y="21513"/>
                  <a:pt x="1980" y="21340"/>
                </a:cubicBezTo>
                <a:cubicBezTo>
                  <a:pt x="1577" y="21168"/>
                  <a:pt x="1235" y="20940"/>
                  <a:pt x="948" y="20652"/>
                </a:cubicBezTo>
                <a:cubicBezTo>
                  <a:pt x="658" y="20361"/>
                  <a:pt x="428" y="20019"/>
                  <a:pt x="261" y="19622"/>
                </a:cubicBezTo>
                <a:cubicBezTo>
                  <a:pt x="89" y="19230"/>
                  <a:pt x="5" y="18801"/>
                  <a:pt x="5" y="18341"/>
                </a:cubicBezTo>
                <a:cubicBezTo>
                  <a:pt x="5" y="17891"/>
                  <a:pt x="89" y="17474"/>
                  <a:pt x="261" y="17085"/>
                </a:cubicBezTo>
                <a:cubicBezTo>
                  <a:pt x="431" y="16705"/>
                  <a:pt x="660" y="16363"/>
                  <a:pt x="948" y="16064"/>
                </a:cubicBezTo>
                <a:cubicBezTo>
                  <a:pt x="1238" y="15761"/>
                  <a:pt x="1580" y="15528"/>
                  <a:pt x="1980" y="15361"/>
                </a:cubicBezTo>
                <a:cubicBezTo>
                  <a:pt x="2379" y="15191"/>
                  <a:pt x="2801" y="15102"/>
                  <a:pt x="3250" y="15102"/>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0" name="AutoShape 114"/>
          <p:cNvSpPr/>
          <p:nvPr/>
        </p:nvSpPr>
        <p:spPr bwMode="auto">
          <a:xfrm>
            <a:off x="2422362" y="1515071"/>
            <a:ext cx="185786" cy="204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1" name="AutoShape 115"/>
          <p:cNvSpPr/>
          <p:nvPr/>
        </p:nvSpPr>
        <p:spPr bwMode="auto">
          <a:xfrm>
            <a:off x="2855267" y="1514475"/>
            <a:ext cx="185786" cy="204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2" name="AutoShape 116"/>
          <p:cNvSpPr/>
          <p:nvPr/>
        </p:nvSpPr>
        <p:spPr bwMode="auto">
          <a:xfrm>
            <a:off x="3306036" y="1518642"/>
            <a:ext cx="184595" cy="204788"/>
          </a:xfrm>
          <a:custGeom>
            <a:avLst/>
            <a:gdLst>
              <a:gd name="T0" fmla="*/ 10795 w 21591"/>
              <a:gd name="T1" fmla="+- 0 10838 76"/>
              <a:gd name="T2" fmla="*/ 10838 h 21524"/>
              <a:gd name="T3" fmla="*/ 10795 w 21591"/>
              <a:gd name="T4" fmla="+- 0 10838 76"/>
              <a:gd name="T5" fmla="*/ 10838 h 21524"/>
              <a:gd name="T6" fmla="*/ 10795 w 21591"/>
              <a:gd name="T7" fmla="+- 0 10838 76"/>
              <a:gd name="T8" fmla="*/ 10838 h 21524"/>
              <a:gd name="T9" fmla="*/ 10795 w 21591"/>
              <a:gd name="T10" fmla="+- 0 10838 76"/>
              <a:gd name="T11" fmla="*/ 10838 h 21524"/>
            </a:gdLst>
            <a:ahLst/>
            <a:cxnLst>
              <a:cxn ang="0">
                <a:pos x="T0" y="T2"/>
              </a:cxn>
              <a:cxn ang="0">
                <a:pos x="T3" y="T5"/>
              </a:cxn>
              <a:cxn ang="0">
                <a:pos x="T6" y="T8"/>
              </a:cxn>
              <a:cxn ang="0">
                <a:pos x="T9" y="T11"/>
              </a:cxn>
            </a:cxnLst>
            <a:rect l="0" t="0" r="r" b="b"/>
            <a:pathLst>
              <a:path w="21591" h="21524">
                <a:moveTo>
                  <a:pt x="17534" y="15668"/>
                </a:moveTo>
                <a:cubicBezTo>
                  <a:pt x="17659" y="15575"/>
                  <a:pt x="17784" y="15475"/>
                  <a:pt x="17904" y="15367"/>
                </a:cubicBezTo>
                <a:cubicBezTo>
                  <a:pt x="18024" y="15258"/>
                  <a:pt x="18151" y="15129"/>
                  <a:pt x="18283" y="14980"/>
                </a:cubicBezTo>
                <a:lnTo>
                  <a:pt x="19793" y="13200"/>
                </a:lnTo>
                <a:lnTo>
                  <a:pt x="19793" y="17223"/>
                </a:lnTo>
                <a:cubicBezTo>
                  <a:pt x="19793" y="17811"/>
                  <a:pt x="19695" y="18367"/>
                  <a:pt x="19502" y="18883"/>
                </a:cubicBezTo>
                <a:cubicBezTo>
                  <a:pt x="19306" y="19401"/>
                  <a:pt x="19044" y="19858"/>
                  <a:pt x="18717" y="20250"/>
                </a:cubicBezTo>
                <a:cubicBezTo>
                  <a:pt x="18389" y="20642"/>
                  <a:pt x="18009" y="20953"/>
                  <a:pt x="17581" y="21181"/>
                </a:cubicBezTo>
                <a:cubicBezTo>
                  <a:pt x="17150" y="21409"/>
                  <a:pt x="16688" y="21524"/>
                  <a:pt x="16186" y="21524"/>
                </a:cubicBezTo>
                <a:lnTo>
                  <a:pt x="3592" y="21524"/>
                </a:lnTo>
                <a:cubicBezTo>
                  <a:pt x="3103" y="21524"/>
                  <a:pt x="2633" y="21409"/>
                  <a:pt x="2195" y="21181"/>
                </a:cubicBezTo>
                <a:cubicBezTo>
                  <a:pt x="1752" y="20953"/>
                  <a:pt x="1372" y="20639"/>
                  <a:pt x="1052" y="20250"/>
                </a:cubicBezTo>
                <a:cubicBezTo>
                  <a:pt x="731" y="19861"/>
                  <a:pt x="477" y="19401"/>
                  <a:pt x="286" y="18883"/>
                </a:cubicBezTo>
                <a:cubicBezTo>
                  <a:pt x="95" y="18365"/>
                  <a:pt x="0" y="17811"/>
                  <a:pt x="0" y="17223"/>
                </a:cubicBezTo>
                <a:lnTo>
                  <a:pt x="0" y="4300"/>
                </a:lnTo>
                <a:cubicBezTo>
                  <a:pt x="0" y="3712"/>
                  <a:pt x="95" y="3152"/>
                  <a:pt x="286" y="2628"/>
                </a:cubicBezTo>
                <a:cubicBezTo>
                  <a:pt x="477" y="2098"/>
                  <a:pt x="734" y="1645"/>
                  <a:pt x="1052" y="1261"/>
                </a:cubicBezTo>
                <a:cubicBezTo>
                  <a:pt x="1370" y="878"/>
                  <a:pt x="1752" y="573"/>
                  <a:pt x="2195" y="345"/>
                </a:cubicBezTo>
                <a:cubicBezTo>
                  <a:pt x="2635" y="119"/>
                  <a:pt x="3103" y="-1"/>
                  <a:pt x="3592" y="-1"/>
                </a:cubicBezTo>
                <a:lnTo>
                  <a:pt x="13389" y="-1"/>
                </a:lnTo>
                <a:cubicBezTo>
                  <a:pt x="13340" y="292"/>
                  <a:pt x="13318" y="585"/>
                  <a:pt x="13318" y="884"/>
                </a:cubicBezTo>
                <a:lnTo>
                  <a:pt x="13318" y="1613"/>
                </a:lnTo>
                <a:cubicBezTo>
                  <a:pt x="12038" y="1800"/>
                  <a:pt x="10826" y="2163"/>
                  <a:pt x="9688" y="2708"/>
                </a:cubicBezTo>
                <a:lnTo>
                  <a:pt x="3595" y="2708"/>
                </a:lnTo>
                <a:cubicBezTo>
                  <a:pt x="3230" y="2708"/>
                  <a:pt x="2914" y="2863"/>
                  <a:pt x="2652" y="3176"/>
                </a:cubicBezTo>
                <a:cubicBezTo>
                  <a:pt x="2391" y="3486"/>
                  <a:pt x="2261" y="3864"/>
                  <a:pt x="2261" y="4303"/>
                </a:cubicBezTo>
                <a:lnTo>
                  <a:pt x="2261" y="17226"/>
                </a:lnTo>
                <a:cubicBezTo>
                  <a:pt x="2261" y="17665"/>
                  <a:pt x="2391" y="18040"/>
                  <a:pt x="2652" y="18356"/>
                </a:cubicBezTo>
                <a:cubicBezTo>
                  <a:pt x="2912" y="18663"/>
                  <a:pt x="3228" y="18824"/>
                  <a:pt x="3595" y="18824"/>
                </a:cubicBezTo>
                <a:lnTo>
                  <a:pt x="16188" y="18824"/>
                </a:lnTo>
                <a:cubicBezTo>
                  <a:pt x="16556" y="18824"/>
                  <a:pt x="16871" y="18663"/>
                  <a:pt x="17140" y="18356"/>
                </a:cubicBezTo>
                <a:cubicBezTo>
                  <a:pt x="17405" y="18043"/>
                  <a:pt x="17537" y="17668"/>
                  <a:pt x="17537" y="17226"/>
                </a:cubicBezTo>
                <a:lnTo>
                  <a:pt x="17537" y="15668"/>
                </a:lnTo>
                <a:close/>
                <a:moveTo>
                  <a:pt x="21286" y="5913"/>
                </a:moveTo>
                <a:cubicBezTo>
                  <a:pt x="21497" y="6147"/>
                  <a:pt x="21599" y="6452"/>
                  <a:pt x="21590" y="6827"/>
                </a:cubicBezTo>
                <a:cubicBezTo>
                  <a:pt x="21590" y="7190"/>
                  <a:pt x="21489" y="7491"/>
                  <a:pt x="21286" y="7723"/>
                </a:cubicBezTo>
                <a:lnTo>
                  <a:pt x="16693" y="13203"/>
                </a:lnTo>
                <a:cubicBezTo>
                  <a:pt x="16372" y="13587"/>
                  <a:pt x="16103" y="13721"/>
                  <a:pt x="15878" y="13604"/>
                </a:cubicBezTo>
                <a:cubicBezTo>
                  <a:pt x="15655" y="13487"/>
                  <a:pt x="15545" y="13162"/>
                  <a:pt x="15545" y="12630"/>
                </a:cubicBezTo>
                <a:lnTo>
                  <a:pt x="15545" y="8987"/>
                </a:lnTo>
                <a:cubicBezTo>
                  <a:pt x="13927" y="8987"/>
                  <a:pt x="12505" y="9186"/>
                  <a:pt x="11274" y="9588"/>
                </a:cubicBezTo>
                <a:cubicBezTo>
                  <a:pt x="10043" y="9992"/>
                  <a:pt x="9006" y="10533"/>
                  <a:pt x="8159" y="11227"/>
                </a:cubicBezTo>
                <a:cubicBezTo>
                  <a:pt x="7310" y="11909"/>
                  <a:pt x="6649" y="12723"/>
                  <a:pt x="6169" y="13663"/>
                </a:cubicBezTo>
                <a:cubicBezTo>
                  <a:pt x="5689" y="14600"/>
                  <a:pt x="5386" y="15607"/>
                  <a:pt x="5261" y="16681"/>
                </a:cubicBezTo>
                <a:cubicBezTo>
                  <a:pt x="5227" y="16933"/>
                  <a:pt x="5109" y="17059"/>
                  <a:pt x="4899" y="17059"/>
                </a:cubicBezTo>
                <a:cubicBezTo>
                  <a:pt x="4703" y="17059"/>
                  <a:pt x="4591" y="16933"/>
                  <a:pt x="4559" y="16681"/>
                </a:cubicBezTo>
                <a:cubicBezTo>
                  <a:pt x="4527" y="16470"/>
                  <a:pt x="4510" y="16266"/>
                  <a:pt x="4510" y="16087"/>
                </a:cubicBezTo>
                <a:lnTo>
                  <a:pt x="4510" y="15560"/>
                </a:lnTo>
                <a:cubicBezTo>
                  <a:pt x="4510" y="14008"/>
                  <a:pt x="4730" y="12550"/>
                  <a:pt x="5173" y="11180"/>
                </a:cubicBezTo>
                <a:cubicBezTo>
                  <a:pt x="5616" y="9810"/>
                  <a:pt x="6289" y="8616"/>
                  <a:pt x="7199" y="7591"/>
                </a:cubicBezTo>
                <a:cubicBezTo>
                  <a:pt x="8110" y="6566"/>
                  <a:pt x="9255" y="5761"/>
                  <a:pt x="10638" y="5167"/>
                </a:cubicBezTo>
                <a:cubicBezTo>
                  <a:pt x="12018" y="4573"/>
                  <a:pt x="13656" y="4265"/>
                  <a:pt x="15547" y="4251"/>
                </a:cubicBezTo>
                <a:lnTo>
                  <a:pt x="15547" y="1012"/>
                </a:lnTo>
                <a:cubicBezTo>
                  <a:pt x="15547" y="480"/>
                  <a:pt x="15657" y="158"/>
                  <a:pt x="15880" y="41"/>
                </a:cubicBezTo>
                <a:cubicBezTo>
                  <a:pt x="16105" y="-76"/>
                  <a:pt x="16374" y="58"/>
                  <a:pt x="16695" y="439"/>
                </a:cubicBezTo>
                <a:lnTo>
                  <a:pt x="21286" y="5913"/>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3" name="AutoShape 117"/>
          <p:cNvSpPr/>
          <p:nvPr/>
        </p:nvSpPr>
        <p:spPr bwMode="auto">
          <a:xfrm>
            <a:off x="3742514" y="1518642"/>
            <a:ext cx="185190" cy="204788"/>
          </a:xfrm>
          <a:custGeom>
            <a:avLst/>
            <a:gdLst>
              <a:gd name="T0" fmla="*/ 10800 w 21600"/>
              <a:gd name="T1" fmla="+- 0 10846 92"/>
              <a:gd name="T2" fmla="*/ 10846 h 21508"/>
              <a:gd name="T3" fmla="*/ 10800 w 21600"/>
              <a:gd name="T4" fmla="+- 0 10846 92"/>
              <a:gd name="T5" fmla="*/ 10846 h 21508"/>
              <a:gd name="T6" fmla="*/ 10800 w 21600"/>
              <a:gd name="T7" fmla="+- 0 10846 92"/>
              <a:gd name="T8" fmla="*/ 10846 h 21508"/>
              <a:gd name="T9" fmla="*/ 10800 w 21600"/>
              <a:gd name="T10" fmla="+- 0 10846 92"/>
              <a:gd name="T11" fmla="*/ 10846 h 21508"/>
            </a:gdLst>
            <a:ahLst/>
            <a:cxnLst>
              <a:cxn ang="0">
                <a:pos x="T0" y="T2"/>
              </a:cxn>
              <a:cxn ang="0">
                <a:pos x="T3" y="T5"/>
              </a:cxn>
              <a:cxn ang="0">
                <a:pos x="T6" y="T8"/>
              </a:cxn>
              <a:cxn ang="0">
                <a:pos x="T9" y="T11"/>
              </a:cxn>
            </a:cxnLst>
            <a:rect l="0" t="0" r="r" b="b"/>
            <a:pathLst>
              <a:path w="21600" h="21508">
                <a:moveTo>
                  <a:pt x="21191" y="7447"/>
                </a:moveTo>
                <a:cubicBezTo>
                  <a:pt x="21462" y="7754"/>
                  <a:pt x="21599" y="8137"/>
                  <a:pt x="21599" y="8596"/>
                </a:cubicBezTo>
                <a:cubicBezTo>
                  <a:pt x="21599" y="9035"/>
                  <a:pt x="21462" y="9418"/>
                  <a:pt x="21191" y="9746"/>
                </a:cubicBezTo>
                <a:lnTo>
                  <a:pt x="15435" y="16662"/>
                </a:lnTo>
                <a:cubicBezTo>
                  <a:pt x="15036" y="17135"/>
                  <a:pt x="14691" y="17302"/>
                  <a:pt x="14402" y="17159"/>
                </a:cubicBezTo>
                <a:cubicBezTo>
                  <a:pt x="14113" y="17016"/>
                  <a:pt x="13969" y="16609"/>
                  <a:pt x="13969" y="15948"/>
                </a:cubicBezTo>
                <a:lnTo>
                  <a:pt x="13969" y="11328"/>
                </a:lnTo>
                <a:cubicBezTo>
                  <a:pt x="11922" y="11345"/>
                  <a:pt x="10123" y="11608"/>
                  <a:pt x="8566" y="12117"/>
                </a:cubicBezTo>
                <a:cubicBezTo>
                  <a:pt x="7011" y="12632"/>
                  <a:pt x="5699" y="13316"/>
                  <a:pt x="4629" y="14185"/>
                </a:cubicBezTo>
                <a:cubicBezTo>
                  <a:pt x="3559" y="15053"/>
                  <a:pt x="2719" y="16074"/>
                  <a:pt x="2110" y="17252"/>
                </a:cubicBezTo>
                <a:cubicBezTo>
                  <a:pt x="1500" y="18422"/>
                  <a:pt x="1118" y="19691"/>
                  <a:pt x="962" y="21045"/>
                </a:cubicBezTo>
                <a:cubicBezTo>
                  <a:pt x="930" y="21352"/>
                  <a:pt x="785" y="21508"/>
                  <a:pt x="526" y="21508"/>
                </a:cubicBezTo>
                <a:lnTo>
                  <a:pt x="501" y="21508"/>
                </a:lnTo>
                <a:cubicBezTo>
                  <a:pt x="247" y="21508"/>
                  <a:pt x="100" y="21353"/>
                  <a:pt x="68" y="21045"/>
                </a:cubicBezTo>
                <a:cubicBezTo>
                  <a:pt x="22" y="20566"/>
                  <a:pt x="0" y="20092"/>
                  <a:pt x="0" y="19618"/>
                </a:cubicBezTo>
                <a:cubicBezTo>
                  <a:pt x="0" y="17665"/>
                  <a:pt x="276" y="15831"/>
                  <a:pt x="839" y="14106"/>
                </a:cubicBezTo>
                <a:cubicBezTo>
                  <a:pt x="1397" y="12386"/>
                  <a:pt x="2247" y="10877"/>
                  <a:pt x="3393" y="9593"/>
                </a:cubicBezTo>
                <a:cubicBezTo>
                  <a:pt x="4538" y="8304"/>
                  <a:pt x="5988" y="7280"/>
                  <a:pt x="7741" y="6525"/>
                </a:cubicBezTo>
                <a:cubicBezTo>
                  <a:pt x="9493" y="5771"/>
                  <a:pt x="11569" y="5382"/>
                  <a:pt x="13969" y="5367"/>
                </a:cubicBezTo>
                <a:lnTo>
                  <a:pt x="13969" y="1262"/>
                </a:lnTo>
                <a:cubicBezTo>
                  <a:pt x="13969" y="592"/>
                  <a:pt x="14111" y="188"/>
                  <a:pt x="14392" y="45"/>
                </a:cubicBezTo>
                <a:cubicBezTo>
                  <a:pt x="14671" y="-92"/>
                  <a:pt x="15021" y="80"/>
                  <a:pt x="15435" y="548"/>
                </a:cubicBezTo>
                <a:lnTo>
                  <a:pt x="21191" y="7447"/>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4" name="AutoShape 118"/>
          <p:cNvSpPr/>
          <p:nvPr/>
        </p:nvSpPr>
        <p:spPr bwMode="auto">
          <a:xfrm>
            <a:off x="4191497" y="1518642"/>
            <a:ext cx="185190" cy="204788"/>
          </a:xfrm>
          <a:custGeom>
            <a:avLst/>
            <a:gdLst>
              <a:gd name="T0" fmla="*/ 10782 w 21564"/>
              <a:gd name="T1" fmla="*/ 10800 h 21600"/>
              <a:gd name="T2" fmla="*/ 10782 w 21564"/>
              <a:gd name="T3" fmla="*/ 10800 h 21600"/>
              <a:gd name="T4" fmla="*/ 10782 w 21564"/>
              <a:gd name="T5" fmla="*/ 10800 h 21600"/>
              <a:gd name="T6" fmla="*/ 10782 w 21564"/>
              <a:gd name="T7" fmla="*/ 10800 h 21600"/>
            </a:gdLst>
            <a:ahLst/>
            <a:cxnLst>
              <a:cxn ang="0">
                <a:pos x="T0" y="T1"/>
              </a:cxn>
              <a:cxn ang="0">
                <a:pos x="T2" y="T3"/>
              </a:cxn>
              <a:cxn ang="0">
                <a:pos x="T4" y="T5"/>
              </a:cxn>
              <a:cxn ang="0">
                <a:pos x="T6" y="T7"/>
              </a:cxn>
            </a:cxnLst>
            <a:rect l="0" t="0" r="r" b="b"/>
            <a:pathLst>
              <a:path w="21564" h="21600">
                <a:moveTo>
                  <a:pt x="20680" y="3130"/>
                </a:moveTo>
                <a:cubicBezTo>
                  <a:pt x="20952" y="3130"/>
                  <a:pt x="21179" y="3257"/>
                  <a:pt x="21357" y="3515"/>
                </a:cubicBezTo>
                <a:cubicBezTo>
                  <a:pt x="21536" y="3767"/>
                  <a:pt x="21600" y="4044"/>
                  <a:pt x="21543" y="4340"/>
                </a:cubicBezTo>
                <a:lnTo>
                  <a:pt x="20279" y="12471"/>
                </a:lnTo>
                <a:cubicBezTo>
                  <a:pt x="20230" y="12706"/>
                  <a:pt x="20128" y="12899"/>
                  <a:pt x="19969" y="13061"/>
                </a:cubicBezTo>
                <a:cubicBezTo>
                  <a:pt x="19810" y="13222"/>
                  <a:pt x="19614" y="13296"/>
                  <a:pt x="19389" y="13296"/>
                </a:cubicBezTo>
                <a:lnTo>
                  <a:pt x="6706" y="13296"/>
                </a:lnTo>
                <a:lnTo>
                  <a:pt x="7114" y="15660"/>
                </a:lnTo>
                <a:cubicBezTo>
                  <a:pt x="7146" y="15810"/>
                  <a:pt x="7214" y="15936"/>
                  <a:pt x="7319" y="16033"/>
                </a:cubicBezTo>
                <a:cubicBezTo>
                  <a:pt x="7424" y="16130"/>
                  <a:pt x="7539" y="16183"/>
                  <a:pt x="7666" y="16183"/>
                </a:cubicBezTo>
                <a:lnTo>
                  <a:pt x="17685" y="16183"/>
                </a:lnTo>
                <a:cubicBezTo>
                  <a:pt x="17810" y="16183"/>
                  <a:pt x="17918" y="16236"/>
                  <a:pt x="18008" y="16345"/>
                </a:cubicBezTo>
                <a:cubicBezTo>
                  <a:pt x="18096" y="16453"/>
                  <a:pt x="18143" y="16580"/>
                  <a:pt x="18143" y="16735"/>
                </a:cubicBezTo>
                <a:lnTo>
                  <a:pt x="18143" y="17831"/>
                </a:lnTo>
                <a:cubicBezTo>
                  <a:pt x="18143" y="17981"/>
                  <a:pt x="18099" y="18107"/>
                  <a:pt x="18013" y="18204"/>
                </a:cubicBezTo>
                <a:cubicBezTo>
                  <a:pt x="17927" y="18301"/>
                  <a:pt x="17817" y="18348"/>
                  <a:pt x="17685" y="18348"/>
                </a:cubicBezTo>
                <a:lnTo>
                  <a:pt x="15776" y="18348"/>
                </a:lnTo>
                <a:lnTo>
                  <a:pt x="8146" y="18348"/>
                </a:lnTo>
                <a:lnTo>
                  <a:pt x="6928" y="18348"/>
                </a:lnTo>
                <a:cubicBezTo>
                  <a:pt x="6801" y="18348"/>
                  <a:pt x="6662" y="18336"/>
                  <a:pt x="6500" y="18301"/>
                </a:cubicBezTo>
                <a:cubicBezTo>
                  <a:pt x="6339" y="18266"/>
                  <a:pt x="6202" y="18222"/>
                  <a:pt x="6085" y="18169"/>
                </a:cubicBezTo>
                <a:cubicBezTo>
                  <a:pt x="6036" y="18145"/>
                  <a:pt x="5982" y="18090"/>
                  <a:pt x="5921" y="17987"/>
                </a:cubicBezTo>
                <a:cubicBezTo>
                  <a:pt x="5860" y="17884"/>
                  <a:pt x="5799" y="17769"/>
                  <a:pt x="5740" y="17643"/>
                </a:cubicBezTo>
                <a:cubicBezTo>
                  <a:pt x="5684" y="17517"/>
                  <a:pt x="5632" y="17391"/>
                  <a:pt x="5593" y="17258"/>
                </a:cubicBezTo>
                <a:cubicBezTo>
                  <a:pt x="5552" y="17132"/>
                  <a:pt x="5527" y="17035"/>
                  <a:pt x="5513" y="16959"/>
                </a:cubicBezTo>
                <a:lnTo>
                  <a:pt x="2997" y="2669"/>
                </a:lnTo>
                <a:cubicBezTo>
                  <a:pt x="2965" y="2519"/>
                  <a:pt x="2897" y="2399"/>
                  <a:pt x="2791" y="2308"/>
                </a:cubicBezTo>
                <a:cubicBezTo>
                  <a:pt x="2686" y="2211"/>
                  <a:pt x="2569" y="2164"/>
                  <a:pt x="2444" y="2164"/>
                </a:cubicBezTo>
                <a:lnTo>
                  <a:pt x="457" y="2164"/>
                </a:lnTo>
                <a:cubicBezTo>
                  <a:pt x="151" y="2164"/>
                  <a:pt x="0" y="1982"/>
                  <a:pt x="0" y="1618"/>
                </a:cubicBezTo>
                <a:lnTo>
                  <a:pt x="0" y="546"/>
                </a:lnTo>
                <a:cubicBezTo>
                  <a:pt x="0" y="185"/>
                  <a:pt x="151" y="0"/>
                  <a:pt x="457" y="0"/>
                </a:cubicBezTo>
                <a:lnTo>
                  <a:pt x="3158" y="0"/>
                </a:lnTo>
                <a:cubicBezTo>
                  <a:pt x="3285" y="0"/>
                  <a:pt x="3432" y="17"/>
                  <a:pt x="3606" y="58"/>
                </a:cubicBezTo>
                <a:cubicBezTo>
                  <a:pt x="3774" y="94"/>
                  <a:pt x="3916" y="132"/>
                  <a:pt x="4026" y="167"/>
                </a:cubicBezTo>
                <a:cubicBezTo>
                  <a:pt x="4075" y="208"/>
                  <a:pt x="4129" y="276"/>
                  <a:pt x="4192" y="373"/>
                </a:cubicBezTo>
                <a:cubicBezTo>
                  <a:pt x="4261" y="470"/>
                  <a:pt x="4322" y="584"/>
                  <a:pt x="4376" y="704"/>
                </a:cubicBezTo>
                <a:cubicBezTo>
                  <a:pt x="4429" y="825"/>
                  <a:pt x="4478" y="951"/>
                  <a:pt x="4518" y="1072"/>
                </a:cubicBezTo>
                <a:cubicBezTo>
                  <a:pt x="4557" y="1198"/>
                  <a:pt x="4584" y="1301"/>
                  <a:pt x="4598" y="1377"/>
                </a:cubicBezTo>
                <a:lnTo>
                  <a:pt x="4916" y="3134"/>
                </a:lnTo>
                <a:lnTo>
                  <a:pt x="20680" y="3134"/>
                </a:lnTo>
                <a:close/>
                <a:moveTo>
                  <a:pt x="6811" y="19981"/>
                </a:moveTo>
                <a:cubicBezTo>
                  <a:pt x="6811" y="19540"/>
                  <a:pt x="6940" y="19156"/>
                  <a:pt x="7202" y="18833"/>
                </a:cubicBezTo>
                <a:cubicBezTo>
                  <a:pt x="7461" y="18512"/>
                  <a:pt x="7776" y="18345"/>
                  <a:pt x="8146" y="18345"/>
                </a:cubicBezTo>
                <a:cubicBezTo>
                  <a:pt x="8527" y="18345"/>
                  <a:pt x="8850" y="18512"/>
                  <a:pt x="9114" y="18833"/>
                </a:cubicBezTo>
                <a:cubicBezTo>
                  <a:pt x="9380" y="19153"/>
                  <a:pt x="9512" y="19538"/>
                  <a:pt x="9512" y="19981"/>
                </a:cubicBezTo>
                <a:cubicBezTo>
                  <a:pt x="9512" y="20425"/>
                  <a:pt x="9380" y="20800"/>
                  <a:pt x="9114" y="21118"/>
                </a:cubicBezTo>
                <a:cubicBezTo>
                  <a:pt x="8850" y="21438"/>
                  <a:pt x="8527" y="21599"/>
                  <a:pt x="8146" y="21599"/>
                </a:cubicBezTo>
                <a:cubicBezTo>
                  <a:pt x="7779" y="21599"/>
                  <a:pt x="7464" y="21438"/>
                  <a:pt x="7202" y="21118"/>
                </a:cubicBezTo>
                <a:cubicBezTo>
                  <a:pt x="6940" y="20800"/>
                  <a:pt x="6811" y="20421"/>
                  <a:pt x="6811" y="19981"/>
                </a:cubicBezTo>
                <a:moveTo>
                  <a:pt x="14431" y="19981"/>
                </a:moveTo>
                <a:cubicBezTo>
                  <a:pt x="14431" y="19540"/>
                  <a:pt x="14563" y="19156"/>
                  <a:pt x="14822" y="18833"/>
                </a:cubicBezTo>
                <a:cubicBezTo>
                  <a:pt x="15084" y="18512"/>
                  <a:pt x="15399" y="18345"/>
                  <a:pt x="15778" y="18345"/>
                </a:cubicBezTo>
                <a:cubicBezTo>
                  <a:pt x="16143" y="18345"/>
                  <a:pt x="16458" y="18512"/>
                  <a:pt x="16720" y="18833"/>
                </a:cubicBezTo>
                <a:cubicBezTo>
                  <a:pt x="16981" y="19153"/>
                  <a:pt x="17113" y="19538"/>
                  <a:pt x="17113" y="19981"/>
                </a:cubicBezTo>
                <a:cubicBezTo>
                  <a:pt x="17113" y="20425"/>
                  <a:pt x="16981" y="20800"/>
                  <a:pt x="16720" y="21118"/>
                </a:cubicBezTo>
                <a:cubicBezTo>
                  <a:pt x="16460" y="21438"/>
                  <a:pt x="16145" y="21599"/>
                  <a:pt x="15778" y="21599"/>
                </a:cubicBezTo>
                <a:cubicBezTo>
                  <a:pt x="15412" y="21599"/>
                  <a:pt x="15094" y="21438"/>
                  <a:pt x="14830" y="21118"/>
                </a:cubicBezTo>
                <a:cubicBezTo>
                  <a:pt x="14563" y="20800"/>
                  <a:pt x="14431" y="20421"/>
                  <a:pt x="14431" y="19981"/>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5" name="AutoShape 119"/>
          <p:cNvSpPr/>
          <p:nvPr/>
        </p:nvSpPr>
        <p:spPr bwMode="auto">
          <a:xfrm>
            <a:off x="5898702" y="1865114"/>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6" name="AutoShape 120"/>
          <p:cNvSpPr/>
          <p:nvPr/>
        </p:nvSpPr>
        <p:spPr bwMode="auto">
          <a:xfrm>
            <a:off x="2422362" y="1858566"/>
            <a:ext cx="185786" cy="203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cubicBezTo>
                  <a:pt x="9310" y="21599"/>
                  <a:pt x="7906" y="21320"/>
                  <a:pt x="6592" y="20755"/>
                </a:cubicBezTo>
                <a:cubicBezTo>
                  <a:pt x="5281" y="20193"/>
                  <a:pt x="4136" y="19422"/>
                  <a:pt x="3156" y="18445"/>
                </a:cubicBezTo>
                <a:cubicBezTo>
                  <a:pt x="2178" y="17465"/>
                  <a:pt x="1410" y="16322"/>
                  <a:pt x="844" y="15009"/>
                </a:cubicBezTo>
                <a:cubicBezTo>
                  <a:pt x="282" y="13698"/>
                  <a:pt x="0" y="12295"/>
                  <a:pt x="0" y="10801"/>
                </a:cubicBezTo>
                <a:cubicBezTo>
                  <a:pt x="0" y="9304"/>
                  <a:pt x="282" y="7901"/>
                  <a:pt x="844" y="6588"/>
                </a:cubicBezTo>
                <a:cubicBezTo>
                  <a:pt x="1410" y="5277"/>
                  <a:pt x="2181" y="4134"/>
                  <a:pt x="3156" y="3157"/>
                </a:cubicBezTo>
                <a:cubicBezTo>
                  <a:pt x="4136" y="2177"/>
                  <a:pt x="5281" y="1409"/>
                  <a:pt x="6592" y="844"/>
                </a:cubicBezTo>
                <a:cubicBezTo>
                  <a:pt x="7906" y="279"/>
                  <a:pt x="9310" y="0"/>
                  <a:pt x="10805" y="0"/>
                </a:cubicBezTo>
                <a:moveTo>
                  <a:pt x="10805" y="18358"/>
                </a:moveTo>
                <a:cubicBezTo>
                  <a:pt x="11862" y="18358"/>
                  <a:pt x="12845" y="18157"/>
                  <a:pt x="13755" y="17762"/>
                </a:cubicBezTo>
                <a:cubicBezTo>
                  <a:pt x="14665" y="17364"/>
                  <a:pt x="15462" y="16824"/>
                  <a:pt x="16151" y="16141"/>
                </a:cubicBezTo>
                <a:cubicBezTo>
                  <a:pt x="16838" y="15455"/>
                  <a:pt x="17378" y="14656"/>
                  <a:pt x="17773" y="13746"/>
                </a:cubicBezTo>
                <a:cubicBezTo>
                  <a:pt x="18169" y="12837"/>
                  <a:pt x="18370" y="11854"/>
                  <a:pt x="18370" y="10801"/>
                </a:cubicBezTo>
                <a:cubicBezTo>
                  <a:pt x="18370" y="9745"/>
                  <a:pt x="18172" y="8762"/>
                  <a:pt x="17773" y="7853"/>
                </a:cubicBezTo>
                <a:cubicBezTo>
                  <a:pt x="17375" y="6944"/>
                  <a:pt x="16838" y="6147"/>
                  <a:pt x="16151" y="5458"/>
                </a:cubicBezTo>
                <a:cubicBezTo>
                  <a:pt x="15465" y="4775"/>
                  <a:pt x="14665" y="4235"/>
                  <a:pt x="13750" y="3837"/>
                </a:cubicBezTo>
                <a:cubicBezTo>
                  <a:pt x="12834" y="3442"/>
                  <a:pt x="11851" y="3241"/>
                  <a:pt x="10805" y="3241"/>
                </a:cubicBezTo>
                <a:cubicBezTo>
                  <a:pt x="9751" y="3241"/>
                  <a:pt x="8765" y="3442"/>
                  <a:pt x="7849" y="3837"/>
                </a:cubicBezTo>
                <a:cubicBezTo>
                  <a:pt x="6934" y="4235"/>
                  <a:pt x="6137" y="4775"/>
                  <a:pt x="5456" y="5458"/>
                </a:cubicBezTo>
                <a:cubicBezTo>
                  <a:pt x="4775" y="6147"/>
                  <a:pt x="4235" y="6944"/>
                  <a:pt x="3840" y="7853"/>
                </a:cubicBezTo>
                <a:cubicBezTo>
                  <a:pt x="3441" y="8762"/>
                  <a:pt x="3243" y="9745"/>
                  <a:pt x="3243" y="10801"/>
                </a:cubicBezTo>
                <a:cubicBezTo>
                  <a:pt x="3243" y="11854"/>
                  <a:pt x="3441" y="12837"/>
                  <a:pt x="3840" y="13746"/>
                </a:cubicBezTo>
                <a:cubicBezTo>
                  <a:pt x="4238" y="14656"/>
                  <a:pt x="4775" y="15455"/>
                  <a:pt x="5456" y="16141"/>
                </a:cubicBezTo>
                <a:cubicBezTo>
                  <a:pt x="6134" y="16824"/>
                  <a:pt x="6931" y="17364"/>
                  <a:pt x="7849" y="17762"/>
                </a:cubicBezTo>
                <a:cubicBezTo>
                  <a:pt x="8765" y="18157"/>
                  <a:pt x="9751" y="18358"/>
                  <a:pt x="10805" y="18358"/>
                </a:cubicBezTo>
                <a:moveTo>
                  <a:pt x="14538" y="10801"/>
                </a:moveTo>
                <a:cubicBezTo>
                  <a:pt x="14835" y="10801"/>
                  <a:pt x="15089" y="10905"/>
                  <a:pt x="15304" y="11117"/>
                </a:cubicBezTo>
                <a:cubicBezTo>
                  <a:pt x="15513" y="11332"/>
                  <a:pt x="15617" y="11583"/>
                  <a:pt x="15617" y="11882"/>
                </a:cubicBezTo>
                <a:lnTo>
                  <a:pt x="15617" y="12964"/>
                </a:lnTo>
                <a:cubicBezTo>
                  <a:pt x="15617" y="13261"/>
                  <a:pt x="15513" y="13515"/>
                  <a:pt x="15304" y="13726"/>
                </a:cubicBezTo>
                <a:cubicBezTo>
                  <a:pt x="15089" y="13938"/>
                  <a:pt x="14835" y="14043"/>
                  <a:pt x="14538" y="14043"/>
                </a:cubicBezTo>
                <a:lnTo>
                  <a:pt x="9669" y="14043"/>
                </a:lnTo>
                <a:cubicBezTo>
                  <a:pt x="9373" y="14043"/>
                  <a:pt x="9115" y="13938"/>
                  <a:pt x="8903" y="13726"/>
                </a:cubicBezTo>
                <a:cubicBezTo>
                  <a:pt x="8691" y="13515"/>
                  <a:pt x="8587" y="13260"/>
                  <a:pt x="8587" y="12964"/>
                </a:cubicBezTo>
                <a:lnTo>
                  <a:pt x="8587" y="6675"/>
                </a:lnTo>
                <a:cubicBezTo>
                  <a:pt x="8587" y="6379"/>
                  <a:pt x="8691" y="6125"/>
                  <a:pt x="8903" y="5916"/>
                </a:cubicBezTo>
                <a:cubicBezTo>
                  <a:pt x="9113" y="5698"/>
                  <a:pt x="9370" y="5594"/>
                  <a:pt x="9669" y="5594"/>
                </a:cubicBezTo>
                <a:lnTo>
                  <a:pt x="10751" y="5594"/>
                </a:lnTo>
                <a:cubicBezTo>
                  <a:pt x="11065" y="5594"/>
                  <a:pt x="11322" y="5698"/>
                  <a:pt x="11520" y="5916"/>
                </a:cubicBezTo>
                <a:cubicBezTo>
                  <a:pt x="11718" y="6125"/>
                  <a:pt x="11817" y="6379"/>
                  <a:pt x="11817" y="6675"/>
                </a:cubicBezTo>
                <a:lnTo>
                  <a:pt x="11817" y="10801"/>
                </a:lnTo>
                <a:lnTo>
                  <a:pt x="14538" y="10801"/>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7" name="AutoShape 121"/>
          <p:cNvSpPr/>
          <p:nvPr/>
        </p:nvSpPr>
        <p:spPr bwMode="auto">
          <a:xfrm>
            <a:off x="2854076" y="1859161"/>
            <a:ext cx="185190" cy="203597"/>
          </a:xfrm>
          <a:custGeom>
            <a:avLst/>
            <a:gdLst>
              <a:gd name="T0" fmla="*/ 10800 w 21600"/>
              <a:gd name="T1" fmla="+- 0 10813 26"/>
              <a:gd name="T2" fmla="*/ 10813 h 21574"/>
              <a:gd name="T3" fmla="*/ 10800 w 21600"/>
              <a:gd name="T4" fmla="+- 0 10813 26"/>
              <a:gd name="T5" fmla="*/ 10813 h 21574"/>
              <a:gd name="T6" fmla="*/ 10800 w 21600"/>
              <a:gd name="T7" fmla="+- 0 10813 26"/>
              <a:gd name="T8" fmla="*/ 10813 h 21574"/>
              <a:gd name="T9" fmla="*/ 10800 w 21600"/>
              <a:gd name="T10" fmla="+- 0 10813 26"/>
              <a:gd name="T11" fmla="*/ 10813 h 21574"/>
            </a:gdLst>
            <a:ahLst/>
            <a:cxnLst>
              <a:cxn ang="0">
                <a:pos x="T0" y="T2"/>
              </a:cxn>
              <a:cxn ang="0">
                <a:pos x="T3" y="T5"/>
              </a:cxn>
              <a:cxn ang="0">
                <a:pos x="T6" y="T8"/>
              </a:cxn>
              <a:cxn ang="0">
                <a:pos x="T9" y="T11"/>
              </a:cxn>
            </a:cxnLst>
            <a:rect l="0" t="0" r="r" b="b"/>
            <a:pathLst>
              <a:path w="21600" h="21574">
                <a:moveTo>
                  <a:pt x="19883" y="9849"/>
                </a:moveTo>
                <a:cubicBezTo>
                  <a:pt x="20430" y="10441"/>
                  <a:pt x="20853" y="11078"/>
                  <a:pt x="21152" y="11757"/>
                </a:cubicBezTo>
                <a:cubicBezTo>
                  <a:pt x="21448" y="12437"/>
                  <a:pt x="21599" y="13164"/>
                  <a:pt x="21599" y="13934"/>
                </a:cubicBezTo>
                <a:cubicBezTo>
                  <a:pt x="21599" y="14988"/>
                  <a:pt x="21324" y="15980"/>
                  <a:pt x="20757" y="16911"/>
                </a:cubicBezTo>
                <a:cubicBezTo>
                  <a:pt x="20194" y="17841"/>
                  <a:pt x="19428" y="18656"/>
                  <a:pt x="18453" y="19346"/>
                </a:cubicBezTo>
                <a:cubicBezTo>
                  <a:pt x="17479" y="20040"/>
                  <a:pt x="16337" y="20584"/>
                  <a:pt x="15016" y="20982"/>
                </a:cubicBezTo>
                <a:cubicBezTo>
                  <a:pt x="13698" y="21373"/>
                  <a:pt x="12293" y="21574"/>
                  <a:pt x="10800" y="21574"/>
                </a:cubicBezTo>
                <a:cubicBezTo>
                  <a:pt x="9310" y="21574"/>
                  <a:pt x="7905" y="21373"/>
                  <a:pt x="6595" y="20982"/>
                </a:cubicBezTo>
                <a:cubicBezTo>
                  <a:pt x="5282" y="20584"/>
                  <a:pt x="4136" y="20040"/>
                  <a:pt x="3154" y="19346"/>
                </a:cubicBezTo>
                <a:cubicBezTo>
                  <a:pt x="2175" y="18656"/>
                  <a:pt x="1405" y="17841"/>
                  <a:pt x="842" y="16911"/>
                </a:cubicBezTo>
                <a:cubicBezTo>
                  <a:pt x="279" y="15978"/>
                  <a:pt x="0" y="14988"/>
                  <a:pt x="0" y="13934"/>
                </a:cubicBezTo>
                <a:cubicBezTo>
                  <a:pt x="0" y="13164"/>
                  <a:pt x="151" y="12434"/>
                  <a:pt x="451" y="11757"/>
                </a:cubicBezTo>
                <a:cubicBezTo>
                  <a:pt x="746" y="11078"/>
                  <a:pt x="1173" y="10441"/>
                  <a:pt x="1720" y="9849"/>
                </a:cubicBezTo>
                <a:cubicBezTo>
                  <a:pt x="1972" y="9553"/>
                  <a:pt x="2419" y="9105"/>
                  <a:pt x="3046" y="8507"/>
                </a:cubicBezTo>
                <a:cubicBezTo>
                  <a:pt x="3677" y="7906"/>
                  <a:pt x="4367" y="7213"/>
                  <a:pt x="5114" y="6421"/>
                </a:cubicBezTo>
                <a:cubicBezTo>
                  <a:pt x="5861" y="5626"/>
                  <a:pt x="6579" y="4758"/>
                  <a:pt x="7282" y="3810"/>
                </a:cubicBezTo>
                <a:cubicBezTo>
                  <a:pt x="7985" y="2860"/>
                  <a:pt x="8556" y="1882"/>
                  <a:pt x="9003" y="873"/>
                </a:cubicBezTo>
                <a:cubicBezTo>
                  <a:pt x="9131" y="560"/>
                  <a:pt x="9370" y="329"/>
                  <a:pt x="9714" y="179"/>
                </a:cubicBezTo>
                <a:cubicBezTo>
                  <a:pt x="10057" y="30"/>
                  <a:pt x="10420" y="-26"/>
                  <a:pt x="10800" y="10"/>
                </a:cubicBezTo>
                <a:cubicBezTo>
                  <a:pt x="11195" y="-26"/>
                  <a:pt x="11558" y="30"/>
                  <a:pt x="11897" y="179"/>
                </a:cubicBezTo>
                <a:cubicBezTo>
                  <a:pt x="12237" y="329"/>
                  <a:pt x="12468" y="560"/>
                  <a:pt x="12596" y="873"/>
                </a:cubicBezTo>
                <a:cubicBezTo>
                  <a:pt x="13015" y="1888"/>
                  <a:pt x="13586" y="2872"/>
                  <a:pt x="14309" y="3816"/>
                </a:cubicBezTo>
                <a:cubicBezTo>
                  <a:pt x="15028" y="4760"/>
                  <a:pt x="15758" y="5626"/>
                  <a:pt x="16505" y="6421"/>
                </a:cubicBezTo>
                <a:cubicBezTo>
                  <a:pt x="17256" y="7213"/>
                  <a:pt x="17934" y="7907"/>
                  <a:pt x="18561" y="8507"/>
                </a:cubicBezTo>
                <a:cubicBezTo>
                  <a:pt x="19188" y="9105"/>
                  <a:pt x="19623" y="9553"/>
                  <a:pt x="19883" y="9849"/>
                </a:cubicBezTo>
                <a:moveTo>
                  <a:pt x="7438" y="17542"/>
                </a:moveTo>
                <a:cubicBezTo>
                  <a:pt x="8188" y="17542"/>
                  <a:pt x="8831" y="17356"/>
                  <a:pt x="9350" y="16987"/>
                </a:cubicBezTo>
                <a:cubicBezTo>
                  <a:pt x="9873" y="16618"/>
                  <a:pt x="10133" y="16167"/>
                  <a:pt x="10133" y="15622"/>
                </a:cubicBezTo>
                <a:cubicBezTo>
                  <a:pt x="10133" y="15239"/>
                  <a:pt x="9993" y="14898"/>
                  <a:pt x="9713" y="14613"/>
                </a:cubicBezTo>
                <a:cubicBezTo>
                  <a:pt x="9634" y="14543"/>
                  <a:pt x="9518" y="14430"/>
                  <a:pt x="9358" y="14283"/>
                </a:cubicBezTo>
                <a:cubicBezTo>
                  <a:pt x="9198" y="14134"/>
                  <a:pt x="9031" y="13959"/>
                  <a:pt x="8851" y="13753"/>
                </a:cubicBezTo>
                <a:cubicBezTo>
                  <a:pt x="8671" y="13553"/>
                  <a:pt x="8492" y="13336"/>
                  <a:pt x="8304" y="13099"/>
                </a:cubicBezTo>
                <a:cubicBezTo>
                  <a:pt x="8120" y="12868"/>
                  <a:pt x="7977" y="12626"/>
                  <a:pt x="7877" y="12372"/>
                </a:cubicBezTo>
                <a:cubicBezTo>
                  <a:pt x="7825" y="12192"/>
                  <a:pt x="7677" y="12115"/>
                  <a:pt x="7438" y="12141"/>
                </a:cubicBezTo>
                <a:cubicBezTo>
                  <a:pt x="7210" y="12107"/>
                  <a:pt x="7054" y="12183"/>
                  <a:pt x="6983" y="12372"/>
                </a:cubicBezTo>
                <a:cubicBezTo>
                  <a:pt x="6883" y="12634"/>
                  <a:pt x="6739" y="12879"/>
                  <a:pt x="6567" y="13108"/>
                </a:cubicBezTo>
                <a:cubicBezTo>
                  <a:pt x="6396" y="13336"/>
                  <a:pt x="6216" y="13553"/>
                  <a:pt x="6032" y="13753"/>
                </a:cubicBezTo>
                <a:cubicBezTo>
                  <a:pt x="5853" y="13959"/>
                  <a:pt x="5677" y="14131"/>
                  <a:pt x="5517" y="14275"/>
                </a:cubicBezTo>
                <a:cubicBezTo>
                  <a:pt x="5358" y="14421"/>
                  <a:pt x="5242" y="14531"/>
                  <a:pt x="5162" y="14613"/>
                </a:cubicBezTo>
                <a:cubicBezTo>
                  <a:pt x="4870" y="14909"/>
                  <a:pt x="4731" y="15247"/>
                  <a:pt x="4743" y="15622"/>
                </a:cubicBezTo>
                <a:cubicBezTo>
                  <a:pt x="4743" y="16155"/>
                  <a:pt x="5002" y="16606"/>
                  <a:pt x="5525" y="16981"/>
                </a:cubicBezTo>
                <a:cubicBezTo>
                  <a:pt x="6048" y="17356"/>
                  <a:pt x="6687" y="17542"/>
                  <a:pt x="7438" y="17542"/>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8" name="AutoShape 122"/>
          <p:cNvSpPr/>
          <p:nvPr/>
        </p:nvSpPr>
        <p:spPr bwMode="auto">
          <a:xfrm>
            <a:off x="3303059" y="1858566"/>
            <a:ext cx="184595" cy="203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9" name="AutoShape 123"/>
          <p:cNvSpPr/>
          <p:nvPr/>
        </p:nvSpPr>
        <p:spPr bwMode="auto">
          <a:xfrm>
            <a:off x="3719886" y="1858566"/>
            <a:ext cx="184595" cy="203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0" name="AutoShape 124"/>
          <p:cNvSpPr/>
          <p:nvPr/>
        </p:nvSpPr>
        <p:spPr bwMode="auto">
          <a:xfrm>
            <a:off x="4190901" y="1859161"/>
            <a:ext cx="185191" cy="2035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1" name="AutoShape 125"/>
          <p:cNvSpPr/>
          <p:nvPr/>
        </p:nvSpPr>
        <p:spPr bwMode="auto">
          <a:xfrm>
            <a:off x="6240500" y="1864519"/>
            <a:ext cx="185786" cy="185142"/>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2" name="AutoShape 126"/>
          <p:cNvSpPr/>
          <p:nvPr/>
        </p:nvSpPr>
        <p:spPr bwMode="auto">
          <a:xfrm>
            <a:off x="6647205" y="1865114"/>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21599"/>
                </a:moveTo>
                <a:cubicBezTo>
                  <a:pt x="9310" y="21599"/>
                  <a:pt x="7906" y="21320"/>
                  <a:pt x="6592" y="20755"/>
                </a:cubicBezTo>
                <a:cubicBezTo>
                  <a:pt x="5281" y="20193"/>
                  <a:pt x="4136" y="19422"/>
                  <a:pt x="3156" y="18445"/>
                </a:cubicBezTo>
                <a:cubicBezTo>
                  <a:pt x="2178" y="17465"/>
                  <a:pt x="1407" y="16322"/>
                  <a:pt x="844" y="15009"/>
                </a:cubicBezTo>
                <a:cubicBezTo>
                  <a:pt x="282" y="13698"/>
                  <a:pt x="0" y="12295"/>
                  <a:pt x="0" y="10801"/>
                </a:cubicBezTo>
                <a:cubicBezTo>
                  <a:pt x="0" y="9304"/>
                  <a:pt x="282" y="7901"/>
                  <a:pt x="844" y="6588"/>
                </a:cubicBezTo>
                <a:cubicBezTo>
                  <a:pt x="1407" y="5277"/>
                  <a:pt x="2181" y="4134"/>
                  <a:pt x="3156" y="3157"/>
                </a:cubicBezTo>
                <a:cubicBezTo>
                  <a:pt x="4136" y="2177"/>
                  <a:pt x="5281" y="1409"/>
                  <a:pt x="6592" y="844"/>
                </a:cubicBezTo>
                <a:cubicBezTo>
                  <a:pt x="7906" y="279"/>
                  <a:pt x="9310" y="0"/>
                  <a:pt x="10805" y="0"/>
                </a:cubicBez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moveTo>
                  <a:pt x="10805" y="3241"/>
                </a:moveTo>
                <a:cubicBezTo>
                  <a:pt x="9751" y="3241"/>
                  <a:pt x="8765" y="3442"/>
                  <a:pt x="7849" y="3837"/>
                </a:cubicBezTo>
                <a:cubicBezTo>
                  <a:pt x="6934" y="4235"/>
                  <a:pt x="6137" y="4775"/>
                  <a:pt x="5456" y="5458"/>
                </a:cubicBezTo>
                <a:cubicBezTo>
                  <a:pt x="4775" y="6147"/>
                  <a:pt x="4232" y="6943"/>
                  <a:pt x="3840" y="7853"/>
                </a:cubicBezTo>
                <a:cubicBezTo>
                  <a:pt x="3444" y="8762"/>
                  <a:pt x="3243" y="9745"/>
                  <a:pt x="3243" y="10801"/>
                </a:cubicBezTo>
                <a:cubicBezTo>
                  <a:pt x="3243" y="11854"/>
                  <a:pt x="3444" y="12837"/>
                  <a:pt x="3840" y="13746"/>
                </a:cubicBezTo>
                <a:cubicBezTo>
                  <a:pt x="4235" y="14656"/>
                  <a:pt x="4775" y="15455"/>
                  <a:pt x="5456" y="16141"/>
                </a:cubicBezTo>
                <a:cubicBezTo>
                  <a:pt x="6134" y="16825"/>
                  <a:pt x="6931" y="17364"/>
                  <a:pt x="7849" y="17762"/>
                </a:cubicBezTo>
                <a:cubicBezTo>
                  <a:pt x="8765" y="18157"/>
                  <a:pt x="9751" y="18358"/>
                  <a:pt x="10805" y="18358"/>
                </a:cubicBezTo>
                <a:cubicBezTo>
                  <a:pt x="11862" y="18358"/>
                  <a:pt x="12845" y="18157"/>
                  <a:pt x="13755" y="17762"/>
                </a:cubicBezTo>
                <a:cubicBezTo>
                  <a:pt x="14665" y="17364"/>
                  <a:pt x="15462" y="16825"/>
                  <a:pt x="16151" y="16141"/>
                </a:cubicBezTo>
                <a:cubicBezTo>
                  <a:pt x="16835" y="15455"/>
                  <a:pt x="17378" y="14656"/>
                  <a:pt x="17773" y="13746"/>
                </a:cubicBezTo>
                <a:cubicBezTo>
                  <a:pt x="18172" y="12837"/>
                  <a:pt x="18370" y="11854"/>
                  <a:pt x="18370" y="10801"/>
                </a:cubicBezTo>
                <a:cubicBezTo>
                  <a:pt x="18370" y="9745"/>
                  <a:pt x="18172" y="8762"/>
                  <a:pt x="17773" y="7853"/>
                </a:cubicBezTo>
                <a:cubicBezTo>
                  <a:pt x="17375" y="6943"/>
                  <a:pt x="16835" y="6147"/>
                  <a:pt x="16151" y="5458"/>
                </a:cubicBezTo>
                <a:cubicBezTo>
                  <a:pt x="15465" y="4775"/>
                  <a:pt x="14668" y="4235"/>
                  <a:pt x="13755" y="3837"/>
                </a:cubicBezTo>
                <a:cubicBezTo>
                  <a:pt x="12845" y="3442"/>
                  <a:pt x="11862" y="3241"/>
                  <a:pt x="10805" y="3241"/>
                </a:cubicBezTo>
                <a:moveTo>
                  <a:pt x="6097" y="10801"/>
                </a:moveTo>
                <a:cubicBezTo>
                  <a:pt x="5854" y="10801"/>
                  <a:pt x="5688" y="10688"/>
                  <a:pt x="5597" y="10462"/>
                </a:cubicBezTo>
                <a:cubicBezTo>
                  <a:pt x="5507" y="10239"/>
                  <a:pt x="5552" y="10041"/>
                  <a:pt x="5733" y="9880"/>
                </a:cubicBezTo>
                <a:lnTo>
                  <a:pt x="10412" y="5204"/>
                </a:lnTo>
                <a:cubicBezTo>
                  <a:pt x="10540" y="5114"/>
                  <a:pt x="10670" y="5068"/>
                  <a:pt x="10805" y="5068"/>
                </a:cubicBezTo>
                <a:cubicBezTo>
                  <a:pt x="10932" y="5068"/>
                  <a:pt x="11059" y="5114"/>
                  <a:pt x="11187" y="5204"/>
                </a:cubicBezTo>
                <a:lnTo>
                  <a:pt x="15880" y="9880"/>
                </a:lnTo>
                <a:cubicBezTo>
                  <a:pt x="16058" y="10041"/>
                  <a:pt x="16103" y="10239"/>
                  <a:pt x="16016" y="10462"/>
                </a:cubicBezTo>
                <a:cubicBezTo>
                  <a:pt x="15925" y="10688"/>
                  <a:pt x="15759" y="10801"/>
                  <a:pt x="15513" y="10801"/>
                </a:cubicBezTo>
                <a:lnTo>
                  <a:pt x="12687" y="10801"/>
                </a:lnTo>
                <a:lnTo>
                  <a:pt x="12687" y="15666"/>
                </a:lnTo>
                <a:cubicBezTo>
                  <a:pt x="12687" y="15811"/>
                  <a:pt x="12633" y="15935"/>
                  <a:pt x="12529" y="16036"/>
                </a:cubicBezTo>
                <a:cubicBezTo>
                  <a:pt x="12427" y="16144"/>
                  <a:pt x="12303" y="16195"/>
                  <a:pt x="12162" y="16195"/>
                </a:cubicBezTo>
                <a:lnTo>
                  <a:pt x="9437" y="16195"/>
                </a:lnTo>
                <a:cubicBezTo>
                  <a:pt x="9293" y="16195"/>
                  <a:pt x="9169" y="16146"/>
                  <a:pt x="9064" y="16045"/>
                </a:cubicBezTo>
                <a:cubicBezTo>
                  <a:pt x="8963" y="15946"/>
                  <a:pt x="8909" y="15819"/>
                  <a:pt x="8909" y="15667"/>
                </a:cubicBezTo>
                <a:lnTo>
                  <a:pt x="8909" y="10801"/>
                </a:lnTo>
                <a:lnTo>
                  <a:pt x="6097" y="10801"/>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3" name="AutoShape 127"/>
          <p:cNvSpPr/>
          <p:nvPr/>
        </p:nvSpPr>
        <p:spPr bwMode="auto">
          <a:xfrm>
            <a:off x="640723" y="3251002"/>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39" y="11870"/>
                </a:moveTo>
                <a:cubicBezTo>
                  <a:pt x="21267" y="11870"/>
                  <a:pt x="21374" y="11920"/>
                  <a:pt x="21462" y="12023"/>
                </a:cubicBezTo>
                <a:cubicBezTo>
                  <a:pt x="21553" y="12129"/>
                  <a:pt x="21599" y="12261"/>
                  <a:pt x="21599" y="12417"/>
                </a:cubicBezTo>
                <a:lnTo>
                  <a:pt x="21599" y="21053"/>
                </a:lnTo>
                <a:cubicBezTo>
                  <a:pt x="21599" y="21418"/>
                  <a:pt x="21448" y="21599"/>
                  <a:pt x="21139" y="21599"/>
                </a:cubicBezTo>
                <a:lnTo>
                  <a:pt x="457" y="21599"/>
                </a:lnTo>
                <a:cubicBezTo>
                  <a:pt x="154" y="21599"/>
                  <a:pt x="0" y="21417"/>
                  <a:pt x="0" y="21053"/>
                </a:cubicBezTo>
                <a:lnTo>
                  <a:pt x="0" y="12417"/>
                </a:lnTo>
                <a:cubicBezTo>
                  <a:pt x="0" y="12267"/>
                  <a:pt x="46" y="12138"/>
                  <a:pt x="134" y="12029"/>
                </a:cubicBezTo>
                <a:cubicBezTo>
                  <a:pt x="225" y="11923"/>
                  <a:pt x="332" y="11870"/>
                  <a:pt x="457" y="11870"/>
                </a:cubicBezTo>
                <a:lnTo>
                  <a:pt x="3143" y="11870"/>
                </a:lnTo>
                <a:cubicBezTo>
                  <a:pt x="3267" y="11870"/>
                  <a:pt x="3375" y="11920"/>
                  <a:pt x="3466" y="12023"/>
                </a:cubicBezTo>
                <a:cubicBezTo>
                  <a:pt x="3554" y="12129"/>
                  <a:pt x="3600" y="12261"/>
                  <a:pt x="3600" y="12416"/>
                </a:cubicBezTo>
                <a:lnTo>
                  <a:pt x="3600" y="17281"/>
                </a:lnTo>
                <a:lnTo>
                  <a:pt x="18004" y="17281"/>
                </a:lnTo>
                <a:lnTo>
                  <a:pt x="18004" y="12416"/>
                </a:lnTo>
                <a:cubicBezTo>
                  <a:pt x="18004" y="12267"/>
                  <a:pt x="18050" y="12137"/>
                  <a:pt x="18138" y="12029"/>
                </a:cubicBezTo>
                <a:cubicBezTo>
                  <a:pt x="18229" y="11923"/>
                  <a:pt x="18337" y="11870"/>
                  <a:pt x="18461" y="11870"/>
                </a:cubicBezTo>
                <a:lnTo>
                  <a:pt x="21139" y="11870"/>
                </a:lnTo>
                <a:close/>
                <a:moveTo>
                  <a:pt x="17379" y="7426"/>
                </a:moveTo>
                <a:cubicBezTo>
                  <a:pt x="17558" y="7640"/>
                  <a:pt x="17619" y="7822"/>
                  <a:pt x="17561" y="7969"/>
                </a:cubicBezTo>
                <a:cubicBezTo>
                  <a:pt x="17502" y="8110"/>
                  <a:pt x="17350" y="8187"/>
                  <a:pt x="17108" y="8187"/>
                </a:cubicBezTo>
                <a:lnTo>
                  <a:pt x="13509" y="8187"/>
                </a:lnTo>
                <a:lnTo>
                  <a:pt x="13509" y="15201"/>
                </a:lnTo>
                <a:cubicBezTo>
                  <a:pt x="13509" y="15513"/>
                  <a:pt x="13421" y="15771"/>
                  <a:pt x="13247" y="15983"/>
                </a:cubicBezTo>
                <a:cubicBezTo>
                  <a:pt x="13071" y="16194"/>
                  <a:pt x="12856" y="16300"/>
                  <a:pt x="12596" y="16300"/>
                </a:cubicBezTo>
                <a:lnTo>
                  <a:pt x="8998" y="16300"/>
                </a:lnTo>
                <a:cubicBezTo>
                  <a:pt x="8741" y="16300"/>
                  <a:pt x="8528" y="16194"/>
                  <a:pt x="8359" y="15983"/>
                </a:cubicBezTo>
                <a:cubicBezTo>
                  <a:pt x="8190" y="15771"/>
                  <a:pt x="8104" y="15513"/>
                  <a:pt x="8104" y="15201"/>
                </a:cubicBezTo>
                <a:lnTo>
                  <a:pt x="8104" y="8187"/>
                </a:lnTo>
                <a:lnTo>
                  <a:pt x="4506" y="8187"/>
                </a:lnTo>
                <a:cubicBezTo>
                  <a:pt x="4251" y="8187"/>
                  <a:pt x="4097" y="8110"/>
                  <a:pt x="4048" y="7969"/>
                </a:cubicBezTo>
                <a:cubicBezTo>
                  <a:pt x="4002" y="7822"/>
                  <a:pt x="4065" y="7640"/>
                  <a:pt x="4237" y="7426"/>
                </a:cubicBezTo>
                <a:lnTo>
                  <a:pt x="10141" y="323"/>
                </a:lnTo>
                <a:cubicBezTo>
                  <a:pt x="10320" y="108"/>
                  <a:pt x="10538" y="0"/>
                  <a:pt x="10795" y="0"/>
                </a:cubicBezTo>
                <a:cubicBezTo>
                  <a:pt x="11049" y="0"/>
                  <a:pt x="11262" y="108"/>
                  <a:pt x="11443" y="323"/>
                </a:cubicBezTo>
                <a:lnTo>
                  <a:pt x="17379" y="7426"/>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4" name="AutoShape 128"/>
          <p:cNvSpPr/>
          <p:nvPr/>
        </p:nvSpPr>
        <p:spPr bwMode="auto">
          <a:xfrm>
            <a:off x="1073033" y="3251002"/>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980" y="10851"/>
                </a:moveTo>
                <a:cubicBezTo>
                  <a:pt x="14231" y="10892"/>
                  <a:pt x="14582" y="10935"/>
                  <a:pt x="15043" y="10992"/>
                </a:cubicBezTo>
                <a:cubicBezTo>
                  <a:pt x="15500" y="11044"/>
                  <a:pt x="15978" y="11105"/>
                  <a:pt x="16477" y="11168"/>
                </a:cubicBezTo>
                <a:cubicBezTo>
                  <a:pt x="16972" y="11234"/>
                  <a:pt x="17436" y="11300"/>
                  <a:pt x="17868" y="11369"/>
                </a:cubicBezTo>
                <a:cubicBezTo>
                  <a:pt x="18297" y="11439"/>
                  <a:pt x="18610" y="11502"/>
                  <a:pt x="18803" y="11554"/>
                </a:cubicBezTo>
                <a:cubicBezTo>
                  <a:pt x="19123" y="11646"/>
                  <a:pt x="19451" y="11842"/>
                  <a:pt x="19777" y="12133"/>
                </a:cubicBezTo>
                <a:cubicBezTo>
                  <a:pt x="20102" y="12429"/>
                  <a:pt x="20404" y="12769"/>
                  <a:pt x="20678" y="13152"/>
                </a:cubicBezTo>
                <a:cubicBezTo>
                  <a:pt x="20954" y="13538"/>
                  <a:pt x="21176" y="13935"/>
                  <a:pt x="21343" y="14352"/>
                </a:cubicBezTo>
                <a:cubicBezTo>
                  <a:pt x="21516" y="14761"/>
                  <a:pt x="21599" y="15138"/>
                  <a:pt x="21599" y="15481"/>
                </a:cubicBezTo>
                <a:lnTo>
                  <a:pt x="21599" y="20813"/>
                </a:lnTo>
                <a:cubicBezTo>
                  <a:pt x="21507" y="20854"/>
                  <a:pt x="21407" y="20914"/>
                  <a:pt x="21291" y="21006"/>
                </a:cubicBezTo>
                <a:cubicBezTo>
                  <a:pt x="21176" y="21101"/>
                  <a:pt x="21052" y="21188"/>
                  <a:pt x="20920" y="21277"/>
                </a:cubicBezTo>
                <a:cubicBezTo>
                  <a:pt x="20785" y="21363"/>
                  <a:pt x="20658" y="21441"/>
                  <a:pt x="20540" y="21504"/>
                </a:cubicBezTo>
                <a:cubicBezTo>
                  <a:pt x="20419" y="21571"/>
                  <a:pt x="20318" y="21599"/>
                  <a:pt x="20237" y="21599"/>
                </a:cubicBezTo>
                <a:lnTo>
                  <a:pt x="1350" y="21599"/>
                </a:lnTo>
                <a:cubicBezTo>
                  <a:pt x="1028" y="21599"/>
                  <a:pt x="786" y="21502"/>
                  <a:pt x="619" y="21303"/>
                </a:cubicBezTo>
                <a:cubicBezTo>
                  <a:pt x="452" y="21107"/>
                  <a:pt x="247" y="20943"/>
                  <a:pt x="0" y="20813"/>
                </a:cubicBezTo>
                <a:lnTo>
                  <a:pt x="0" y="15481"/>
                </a:lnTo>
                <a:cubicBezTo>
                  <a:pt x="0" y="15138"/>
                  <a:pt x="83" y="14761"/>
                  <a:pt x="253" y="14352"/>
                </a:cubicBezTo>
                <a:cubicBezTo>
                  <a:pt x="426" y="13935"/>
                  <a:pt x="645" y="13543"/>
                  <a:pt x="915" y="13166"/>
                </a:cubicBezTo>
                <a:cubicBezTo>
                  <a:pt x="1186" y="12789"/>
                  <a:pt x="1485" y="12449"/>
                  <a:pt x="1817" y="12144"/>
                </a:cubicBezTo>
                <a:cubicBezTo>
                  <a:pt x="2145" y="11845"/>
                  <a:pt x="2473" y="11643"/>
                  <a:pt x="2796" y="11551"/>
                </a:cubicBezTo>
                <a:cubicBezTo>
                  <a:pt x="2960" y="11499"/>
                  <a:pt x="3262" y="11436"/>
                  <a:pt x="3703" y="11367"/>
                </a:cubicBezTo>
                <a:cubicBezTo>
                  <a:pt x="4143" y="11297"/>
                  <a:pt x="4616" y="11231"/>
                  <a:pt x="5117" y="11165"/>
                </a:cubicBezTo>
                <a:cubicBezTo>
                  <a:pt x="5618" y="11102"/>
                  <a:pt x="6096" y="11041"/>
                  <a:pt x="6556" y="10990"/>
                </a:cubicBezTo>
                <a:cubicBezTo>
                  <a:pt x="7014" y="10932"/>
                  <a:pt x="7368" y="10889"/>
                  <a:pt x="7616" y="10848"/>
                </a:cubicBezTo>
                <a:cubicBezTo>
                  <a:pt x="6772" y="10307"/>
                  <a:pt x="6113" y="9602"/>
                  <a:pt x="5626" y="8735"/>
                </a:cubicBezTo>
                <a:cubicBezTo>
                  <a:pt x="5142" y="7866"/>
                  <a:pt x="4903" y="6921"/>
                  <a:pt x="4903" y="5899"/>
                </a:cubicBezTo>
                <a:cubicBezTo>
                  <a:pt x="4903" y="5093"/>
                  <a:pt x="5059" y="4330"/>
                  <a:pt x="5370" y="3619"/>
                </a:cubicBezTo>
                <a:cubicBezTo>
                  <a:pt x="5681" y="2908"/>
                  <a:pt x="6104" y="2283"/>
                  <a:pt x="6631" y="1744"/>
                </a:cubicBezTo>
                <a:cubicBezTo>
                  <a:pt x="7161" y="1209"/>
                  <a:pt x="7777" y="783"/>
                  <a:pt x="8492" y="472"/>
                </a:cubicBezTo>
                <a:cubicBezTo>
                  <a:pt x="9203" y="158"/>
                  <a:pt x="9963" y="0"/>
                  <a:pt x="10772" y="0"/>
                </a:cubicBezTo>
                <a:cubicBezTo>
                  <a:pt x="11581" y="0"/>
                  <a:pt x="12347" y="158"/>
                  <a:pt x="13061" y="472"/>
                </a:cubicBezTo>
                <a:cubicBezTo>
                  <a:pt x="13778" y="783"/>
                  <a:pt x="14406" y="1209"/>
                  <a:pt x="14942" y="1744"/>
                </a:cubicBezTo>
                <a:cubicBezTo>
                  <a:pt x="15480" y="2283"/>
                  <a:pt x="15901" y="2908"/>
                  <a:pt x="16209" y="3619"/>
                </a:cubicBezTo>
                <a:cubicBezTo>
                  <a:pt x="16514" y="4330"/>
                  <a:pt x="16670" y="5093"/>
                  <a:pt x="16670" y="5899"/>
                </a:cubicBezTo>
                <a:cubicBezTo>
                  <a:pt x="16670" y="6904"/>
                  <a:pt x="16431" y="7843"/>
                  <a:pt x="15953" y="8721"/>
                </a:cubicBezTo>
                <a:cubicBezTo>
                  <a:pt x="15489" y="9599"/>
                  <a:pt x="14827" y="10310"/>
                  <a:pt x="13980" y="10851"/>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5" name="AutoShape 129"/>
          <p:cNvSpPr/>
          <p:nvPr/>
        </p:nvSpPr>
        <p:spPr bwMode="auto">
          <a:xfrm>
            <a:off x="1526779" y="3251597"/>
            <a:ext cx="185191"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524" y="12334"/>
                </a:moveTo>
                <a:cubicBezTo>
                  <a:pt x="18524" y="12041"/>
                  <a:pt x="18465" y="11750"/>
                  <a:pt x="18353" y="11462"/>
                </a:cubicBezTo>
                <a:cubicBezTo>
                  <a:pt x="18738" y="11497"/>
                  <a:pt x="19126" y="11656"/>
                  <a:pt x="19520" y="11938"/>
                </a:cubicBezTo>
                <a:cubicBezTo>
                  <a:pt x="19913" y="12220"/>
                  <a:pt x="20263" y="12558"/>
                  <a:pt x="20565" y="12951"/>
                </a:cubicBezTo>
                <a:cubicBezTo>
                  <a:pt x="20871" y="13342"/>
                  <a:pt x="21118" y="13768"/>
                  <a:pt x="21312" y="14214"/>
                </a:cubicBezTo>
                <a:cubicBezTo>
                  <a:pt x="21503" y="14667"/>
                  <a:pt x="21599" y="15081"/>
                  <a:pt x="21599" y="15466"/>
                </a:cubicBezTo>
                <a:lnTo>
                  <a:pt x="21599" y="20798"/>
                </a:lnTo>
                <a:cubicBezTo>
                  <a:pt x="21508" y="20853"/>
                  <a:pt x="21403" y="20924"/>
                  <a:pt x="21285" y="21009"/>
                </a:cubicBezTo>
                <a:cubicBezTo>
                  <a:pt x="21171" y="21094"/>
                  <a:pt x="21050" y="21179"/>
                  <a:pt x="20930" y="21270"/>
                </a:cubicBezTo>
                <a:cubicBezTo>
                  <a:pt x="20803" y="21359"/>
                  <a:pt x="20683" y="21435"/>
                  <a:pt x="20554" y="21503"/>
                </a:cubicBezTo>
                <a:cubicBezTo>
                  <a:pt x="20427" y="21564"/>
                  <a:pt x="20328" y="21599"/>
                  <a:pt x="20251" y="21599"/>
                </a:cubicBezTo>
                <a:lnTo>
                  <a:pt x="1348" y="21599"/>
                </a:lnTo>
                <a:cubicBezTo>
                  <a:pt x="1022" y="21599"/>
                  <a:pt x="778" y="21503"/>
                  <a:pt x="616" y="21312"/>
                </a:cubicBezTo>
                <a:cubicBezTo>
                  <a:pt x="458" y="21118"/>
                  <a:pt x="252" y="20947"/>
                  <a:pt x="0" y="20798"/>
                </a:cubicBezTo>
                <a:lnTo>
                  <a:pt x="0" y="15466"/>
                </a:lnTo>
                <a:cubicBezTo>
                  <a:pt x="0" y="15102"/>
                  <a:pt x="93" y="14693"/>
                  <a:pt x="287" y="14244"/>
                </a:cubicBezTo>
                <a:cubicBezTo>
                  <a:pt x="478" y="13794"/>
                  <a:pt x="734" y="13371"/>
                  <a:pt x="1054" y="12978"/>
                </a:cubicBezTo>
                <a:cubicBezTo>
                  <a:pt x="1371" y="12587"/>
                  <a:pt x="1724" y="12240"/>
                  <a:pt x="2100" y="11952"/>
                </a:cubicBezTo>
                <a:cubicBezTo>
                  <a:pt x="2482" y="11662"/>
                  <a:pt x="2864" y="11497"/>
                  <a:pt x="3248" y="11462"/>
                </a:cubicBezTo>
                <a:cubicBezTo>
                  <a:pt x="2919" y="12011"/>
                  <a:pt x="2761" y="12616"/>
                  <a:pt x="2770" y="13274"/>
                </a:cubicBezTo>
                <a:cubicBezTo>
                  <a:pt x="2770" y="13830"/>
                  <a:pt x="2843" y="14411"/>
                  <a:pt x="2996" y="15019"/>
                </a:cubicBezTo>
                <a:cubicBezTo>
                  <a:pt x="3146" y="15627"/>
                  <a:pt x="3425" y="16127"/>
                  <a:pt x="3824" y="16511"/>
                </a:cubicBezTo>
                <a:cubicBezTo>
                  <a:pt x="3654" y="16855"/>
                  <a:pt x="3572" y="17208"/>
                  <a:pt x="3572" y="17563"/>
                </a:cubicBezTo>
                <a:cubicBezTo>
                  <a:pt x="3572" y="18236"/>
                  <a:pt x="3804" y="18811"/>
                  <a:pt x="4277" y="19279"/>
                </a:cubicBezTo>
                <a:cubicBezTo>
                  <a:pt x="4741" y="19746"/>
                  <a:pt x="5317" y="19981"/>
                  <a:pt x="5992" y="19981"/>
                </a:cubicBezTo>
                <a:cubicBezTo>
                  <a:pt x="6336" y="19981"/>
                  <a:pt x="6659" y="19922"/>
                  <a:pt x="6953" y="19798"/>
                </a:cubicBezTo>
                <a:cubicBezTo>
                  <a:pt x="7249" y="19678"/>
                  <a:pt x="7505" y="19505"/>
                  <a:pt x="7725" y="19287"/>
                </a:cubicBezTo>
                <a:cubicBezTo>
                  <a:pt x="7949" y="19067"/>
                  <a:pt x="8122" y="18806"/>
                  <a:pt x="8248" y="18506"/>
                </a:cubicBezTo>
                <a:cubicBezTo>
                  <a:pt x="8375" y="18206"/>
                  <a:pt x="8436" y="17892"/>
                  <a:pt x="8436" y="17563"/>
                </a:cubicBezTo>
                <a:cubicBezTo>
                  <a:pt x="8436" y="17237"/>
                  <a:pt x="8375" y="16923"/>
                  <a:pt x="8248" y="16629"/>
                </a:cubicBezTo>
                <a:cubicBezTo>
                  <a:pt x="8122" y="16332"/>
                  <a:pt x="7949" y="16074"/>
                  <a:pt x="7725" y="15856"/>
                </a:cubicBezTo>
                <a:cubicBezTo>
                  <a:pt x="7505" y="15633"/>
                  <a:pt x="7249" y="15454"/>
                  <a:pt x="6953" y="15319"/>
                </a:cubicBezTo>
                <a:cubicBezTo>
                  <a:pt x="6656" y="15184"/>
                  <a:pt x="6336" y="15116"/>
                  <a:pt x="5992" y="15116"/>
                </a:cubicBezTo>
                <a:cubicBezTo>
                  <a:pt x="5819" y="15116"/>
                  <a:pt x="5648" y="15140"/>
                  <a:pt x="5475" y="15184"/>
                </a:cubicBezTo>
                <a:cubicBezTo>
                  <a:pt x="5299" y="15234"/>
                  <a:pt x="5137" y="15298"/>
                  <a:pt x="4976" y="15384"/>
                </a:cubicBezTo>
                <a:cubicBezTo>
                  <a:pt x="4864" y="15272"/>
                  <a:pt x="4770" y="15128"/>
                  <a:pt x="4694" y="14946"/>
                </a:cubicBezTo>
                <a:cubicBezTo>
                  <a:pt x="4620" y="14770"/>
                  <a:pt x="4556" y="14579"/>
                  <a:pt x="4506" y="14376"/>
                </a:cubicBezTo>
                <a:cubicBezTo>
                  <a:pt x="4453" y="14176"/>
                  <a:pt x="4418" y="13979"/>
                  <a:pt x="4403" y="13794"/>
                </a:cubicBezTo>
                <a:cubicBezTo>
                  <a:pt x="4379" y="13606"/>
                  <a:pt x="4371" y="13436"/>
                  <a:pt x="4371" y="13274"/>
                </a:cubicBezTo>
                <a:cubicBezTo>
                  <a:pt x="4371" y="12834"/>
                  <a:pt x="4503" y="12431"/>
                  <a:pt x="4764" y="12064"/>
                </a:cubicBezTo>
                <a:cubicBezTo>
                  <a:pt x="5029" y="11700"/>
                  <a:pt x="5317" y="11386"/>
                  <a:pt x="5637" y="11124"/>
                </a:cubicBezTo>
                <a:lnTo>
                  <a:pt x="7634" y="10827"/>
                </a:lnTo>
                <a:cubicBezTo>
                  <a:pt x="6774" y="10290"/>
                  <a:pt x="6104" y="9588"/>
                  <a:pt x="5631" y="8709"/>
                </a:cubicBezTo>
                <a:cubicBezTo>
                  <a:pt x="5158" y="7834"/>
                  <a:pt x="4920" y="6888"/>
                  <a:pt x="4920" y="5878"/>
                </a:cubicBezTo>
                <a:cubicBezTo>
                  <a:pt x="4920" y="5070"/>
                  <a:pt x="5076" y="4312"/>
                  <a:pt x="5384" y="3598"/>
                </a:cubicBezTo>
                <a:cubicBezTo>
                  <a:pt x="5693" y="2887"/>
                  <a:pt x="6118" y="2265"/>
                  <a:pt x="6650" y="1727"/>
                </a:cubicBezTo>
                <a:cubicBezTo>
                  <a:pt x="7188" y="1195"/>
                  <a:pt x="7810" y="772"/>
                  <a:pt x="8521" y="464"/>
                </a:cubicBezTo>
                <a:cubicBezTo>
                  <a:pt x="9235" y="152"/>
                  <a:pt x="9993" y="0"/>
                  <a:pt x="10798" y="0"/>
                </a:cubicBezTo>
                <a:cubicBezTo>
                  <a:pt x="11603" y="0"/>
                  <a:pt x="12364" y="152"/>
                  <a:pt x="13078" y="464"/>
                </a:cubicBezTo>
                <a:cubicBezTo>
                  <a:pt x="13788" y="772"/>
                  <a:pt x="14411" y="1195"/>
                  <a:pt x="14949" y="1727"/>
                </a:cubicBezTo>
                <a:cubicBezTo>
                  <a:pt x="15483" y="2264"/>
                  <a:pt x="15906" y="2887"/>
                  <a:pt x="16215" y="3598"/>
                </a:cubicBezTo>
                <a:cubicBezTo>
                  <a:pt x="16523" y="4312"/>
                  <a:pt x="16676" y="5070"/>
                  <a:pt x="16676" y="5878"/>
                </a:cubicBezTo>
                <a:cubicBezTo>
                  <a:pt x="16676" y="6900"/>
                  <a:pt x="16441" y="7846"/>
                  <a:pt x="15968" y="8718"/>
                </a:cubicBezTo>
                <a:cubicBezTo>
                  <a:pt x="15495" y="9591"/>
                  <a:pt x="14825" y="10290"/>
                  <a:pt x="13962" y="10827"/>
                </a:cubicBezTo>
                <a:lnTo>
                  <a:pt x="16186" y="11151"/>
                </a:lnTo>
                <a:cubicBezTo>
                  <a:pt x="16356" y="11300"/>
                  <a:pt x="16515" y="11474"/>
                  <a:pt x="16670" y="11662"/>
                </a:cubicBezTo>
                <a:cubicBezTo>
                  <a:pt x="16826" y="11859"/>
                  <a:pt x="16902" y="12079"/>
                  <a:pt x="16902" y="12334"/>
                </a:cubicBezTo>
                <a:cubicBezTo>
                  <a:pt x="16902" y="12752"/>
                  <a:pt x="16817" y="13113"/>
                  <a:pt x="16650" y="13415"/>
                </a:cubicBezTo>
                <a:cubicBezTo>
                  <a:pt x="16097" y="13104"/>
                  <a:pt x="15528" y="12957"/>
                  <a:pt x="14949" y="12966"/>
                </a:cubicBezTo>
                <a:cubicBezTo>
                  <a:pt x="14523" y="12966"/>
                  <a:pt x="14118" y="13045"/>
                  <a:pt x="13724" y="13207"/>
                </a:cubicBezTo>
                <a:cubicBezTo>
                  <a:pt x="13330" y="13362"/>
                  <a:pt x="12972" y="13580"/>
                  <a:pt x="12643" y="13850"/>
                </a:cubicBezTo>
                <a:cubicBezTo>
                  <a:pt x="12584" y="13829"/>
                  <a:pt x="12534" y="13821"/>
                  <a:pt x="12487" y="13809"/>
                </a:cubicBezTo>
                <a:cubicBezTo>
                  <a:pt x="12437" y="13800"/>
                  <a:pt x="12387" y="13794"/>
                  <a:pt x="12331" y="13794"/>
                </a:cubicBezTo>
                <a:cubicBezTo>
                  <a:pt x="11891" y="13794"/>
                  <a:pt x="11506" y="13953"/>
                  <a:pt x="11177" y="14273"/>
                </a:cubicBezTo>
                <a:cubicBezTo>
                  <a:pt x="10848" y="14590"/>
                  <a:pt x="10684" y="14972"/>
                  <a:pt x="10684" y="15413"/>
                </a:cubicBezTo>
                <a:cubicBezTo>
                  <a:pt x="10684" y="15851"/>
                  <a:pt x="10848" y="16230"/>
                  <a:pt x="11168" y="16544"/>
                </a:cubicBezTo>
                <a:cubicBezTo>
                  <a:pt x="11491" y="16858"/>
                  <a:pt x="11879" y="17014"/>
                  <a:pt x="12331" y="17014"/>
                </a:cubicBezTo>
                <a:cubicBezTo>
                  <a:pt x="12769" y="17014"/>
                  <a:pt x="13148" y="16858"/>
                  <a:pt x="13462" y="16544"/>
                </a:cubicBezTo>
                <a:cubicBezTo>
                  <a:pt x="13777" y="16230"/>
                  <a:pt x="13935" y="15851"/>
                  <a:pt x="13935" y="15413"/>
                </a:cubicBezTo>
                <a:cubicBezTo>
                  <a:pt x="13935" y="15337"/>
                  <a:pt x="13924" y="15266"/>
                  <a:pt x="13906" y="15193"/>
                </a:cubicBezTo>
                <a:cubicBezTo>
                  <a:pt x="13885" y="15122"/>
                  <a:pt x="13868" y="15057"/>
                  <a:pt x="13847" y="15004"/>
                </a:cubicBezTo>
                <a:cubicBezTo>
                  <a:pt x="13997" y="14893"/>
                  <a:pt x="14162" y="14796"/>
                  <a:pt x="14347" y="14714"/>
                </a:cubicBezTo>
                <a:cubicBezTo>
                  <a:pt x="14529" y="14634"/>
                  <a:pt x="14729" y="14593"/>
                  <a:pt x="14946" y="14593"/>
                </a:cubicBezTo>
                <a:cubicBezTo>
                  <a:pt x="15460" y="14593"/>
                  <a:pt x="15907" y="14778"/>
                  <a:pt x="16280" y="15145"/>
                </a:cubicBezTo>
                <a:cubicBezTo>
                  <a:pt x="16656" y="15510"/>
                  <a:pt x="16841" y="15950"/>
                  <a:pt x="16841" y="16464"/>
                </a:cubicBezTo>
                <a:cubicBezTo>
                  <a:pt x="16841" y="16682"/>
                  <a:pt x="16803" y="16878"/>
                  <a:pt x="16729" y="17049"/>
                </a:cubicBezTo>
                <a:cubicBezTo>
                  <a:pt x="16656" y="17222"/>
                  <a:pt x="16565" y="17384"/>
                  <a:pt x="16462" y="17533"/>
                </a:cubicBezTo>
                <a:cubicBezTo>
                  <a:pt x="16227" y="17439"/>
                  <a:pt x="16018" y="17393"/>
                  <a:pt x="15827" y="17393"/>
                </a:cubicBezTo>
                <a:cubicBezTo>
                  <a:pt x="15390" y="17393"/>
                  <a:pt x="15008" y="17554"/>
                  <a:pt x="14682" y="17871"/>
                </a:cubicBezTo>
                <a:cubicBezTo>
                  <a:pt x="14358" y="18192"/>
                  <a:pt x="14197" y="18570"/>
                  <a:pt x="14197" y="19011"/>
                </a:cubicBezTo>
                <a:cubicBezTo>
                  <a:pt x="14197" y="19455"/>
                  <a:pt x="14358" y="19828"/>
                  <a:pt x="14682" y="20142"/>
                </a:cubicBezTo>
                <a:cubicBezTo>
                  <a:pt x="15005" y="20456"/>
                  <a:pt x="15387" y="20615"/>
                  <a:pt x="15827" y="20615"/>
                </a:cubicBezTo>
                <a:cubicBezTo>
                  <a:pt x="16271" y="20615"/>
                  <a:pt x="16647" y="20456"/>
                  <a:pt x="16967" y="20142"/>
                </a:cubicBezTo>
                <a:cubicBezTo>
                  <a:pt x="17287" y="19828"/>
                  <a:pt x="17446" y="19455"/>
                  <a:pt x="17446" y="19011"/>
                </a:cubicBezTo>
                <a:lnTo>
                  <a:pt x="17416" y="18955"/>
                </a:lnTo>
                <a:cubicBezTo>
                  <a:pt x="18110" y="18259"/>
                  <a:pt x="18456" y="17434"/>
                  <a:pt x="18456" y="16464"/>
                </a:cubicBezTo>
                <a:cubicBezTo>
                  <a:pt x="18456" y="15774"/>
                  <a:pt x="18265" y="15131"/>
                  <a:pt x="17881" y="14540"/>
                </a:cubicBezTo>
                <a:cubicBezTo>
                  <a:pt x="18312" y="13886"/>
                  <a:pt x="18524" y="13151"/>
                  <a:pt x="18524" y="12334"/>
                </a:cubicBezTo>
                <a:moveTo>
                  <a:pt x="6794" y="17566"/>
                </a:moveTo>
                <a:cubicBezTo>
                  <a:pt x="6794" y="17781"/>
                  <a:pt x="6721" y="17972"/>
                  <a:pt x="6571" y="18136"/>
                </a:cubicBezTo>
                <a:cubicBezTo>
                  <a:pt x="6421" y="18300"/>
                  <a:pt x="6227" y="18383"/>
                  <a:pt x="5998" y="18383"/>
                </a:cubicBezTo>
                <a:cubicBezTo>
                  <a:pt x="5781" y="18383"/>
                  <a:pt x="5590" y="18300"/>
                  <a:pt x="5434" y="18136"/>
                </a:cubicBezTo>
                <a:cubicBezTo>
                  <a:pt x="5272" y="17971"/>
                  <a:pt x="5193" y="17781"/>
                  <a:pt x="5193" y="17566"/>
                </a:cubicBezTo>
                <a:cubicBezTo>
                  <a:pt x="5193" y="17334"/>
                  <a:pt x="5272" y="17137"/>
                  <a:pt x="5434" y="16991"/>
                </a:cubicBezTo>
                <a:cubicBezTo>
                  <a:pt x="5593" y="16841"/>
                  <a:pt x="5781" y="16767"/>
                  <a:pt x="5998" y="16767"/>
                </a:cubicBezTo>
                <a:cubicBezTo>
                  <a:pt x="6227" y="16767"/>
                  <a:pt x="6424" y="16841"/>
                  <a:pt x="6571" y="16991"/>
                </a:cubicBezTo>
                <a:cubicBezTo>
                  <a:pt x="6721" y="17137"/>
                  <a:pt x="6794" y="17334"/>
                  <a:pt x="6794" y="17566"/>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6" name="AutoShape 130"/>
          <p:cNvSpPr/>
          <p:nvPr/>
        </p:nvSpPr>
        <p:spPr bwMode="auto">
          <a:xfrm>
            <a:off x="1985289" y="3251597"/>
            <a:ext cx="185191" cy="185142"/>
          </a:xfrm>
          <a:custGeom>
            <a:avLst/>
            <a:gdLst>
              <a:gd name="T0" fmla="*/ 10800 w 21600"/>
              <a:gd name="T1" fmla="+- 0 10800 114"/>
              <a:gd name="T2" fmla="*/ 10800 h 21372"/>
              <a:gd name="T3" fmla="*/ 10800 w 21600"/>
              <a:gd name="T4" fmla="+- 0 10800 114"/>
              <a:gd name="T5" fmla="*/ 10800 h 21372"/>
              <a:gd name="T6" fmla="*/ 10800 w 21600"/>
              <a:gd name="T7" fmla="+- 0 10800 114"/>
              <a:gd name="T8" fmla="*/ 10800 h 21372"/>
              <a:gd name="T9" fmla="*/ 10800 w 21600"/>
              <a:gd name="T10" fmla="+- 0 10800 114"/>
              <a:gd name="T11" fmla="*/ 10800 h 21372"/>
            </a:gdLst>
            <a:ahLst/>
            <a:cxnLst>
              <a:cxn ang="0">
                <a:pos x="T0" y="T2"/>
              </a:cxn>
              <a:cxn ang="0">
                <a:pos x="T3" y="T5"/>
              </a:cxn>
              <a:cxn ang="0">
                <a:pos x="T6" y="T8"/>
              </a:cxn>
              <a:cxn ang="0">
                <a:pos x="T9" y="T11"/>
              </a:cxn>
            </a:cxnLst>
            <a:rect l="0" t="0" r="r" b="b"/>
            <a:pathLst>
              <a:path w="21600" h="21372">
                <a:moveTo>
                  <a:pt x="18752" y="718"/>
                </a:moveTo>
                <a:cubicBezTo>
                  <a:pt x="19531" y="111"/>
                  <a:pt x="20206" y="-114"/>
                  <a:pt x="20760" y="54"/>
                </a:cubicBezTo>
                <a:cubicBezTo>
                  <a:pt x="21315" y="219"/>
                  <a:pt x="21599" y="737"/>
                  <a:pt x="21599" y="1596"/>
                </a:cubicBezTo>
                <a:lnTo>
                  <a:pt x="21599" y="19775"/>
                </a:lnTo>
                <a:cubicBezTo>
                  <a:pt x="21599" y="20634"/>
                  <a:pt x="21320" y="21152"/>
                  <a:pt x="20770" y="21317"/>
                </a:cubicBezTo>
                <a:cubicBezTo>
                  <a:pt x="20226" y="21486"/>
                  <a:pt x="19551" y="21264"/>
                  <a:pt x="18752" y="20653"/>
                </a:cubicBezTo>
                <a:lnTo>
                  <a:pt x="10979" y="14801"/>
                </a:lnTo>
                <a:lnTo>
                  <a:pt x="934" y="14801"/>
                </a:lnTo>
                <a:cubicBezTo>
                  <a:pt x="679" y="14801"/>
                  <a:pt x="459" y="14733"/>
                  <a:pt x="274" y="14602"/>
                </a:cubicBezTo>
                <a:cubicBezTo>
                  <a:pt x="94" y="14471"/>
                  <a:pt x="0" y="14302"/>
                  <a:pt x="0" y="14096"/>
                </a:cubicBezTo>
                <a:lnTo>
                  <a:pt x="0" y="7276"/>
                </a:lnTo>
                <a:cubicBezTo>
                  <a:pt x="0" y="7081"/>
                  <a:pt x="94" y="6916"/>
                  <a:pt x="274" y="6780"/>
                </a:cubicBezTo>
                <a:cubicBezTo>
                  <a:pt x="459" y="6642"/>
                  <a:pt x="679" y="6574"/>
                  <a:pt x="934" y="6574"/>
                </a:cubicBezTo>
                <a:lnTo>
                  <a:pt x="10979" y="6574"/>
                </a:lnTo>
                <a:lnTo>
                  <a:pt x="18752" y="718"/>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7" name="AutoShape 131"/>
          <p:cNvSpPr/>
          <p:nvPr/>
        </p:nvSpPr>
        <p:spPr bwMode="auto">
          <a:xfrm>
            <a:off x="7059268" y="3253383"/>
            <a:ext cx="184595" cy="185142"/>
          </a:xfrm>
          <a:custGeom>
            <a:avLst/>
            <a:gdLst>
              <a:gd name="T0" fmla="*/ 10800 w 21600"/>
              <a:gd name="T1" fmla="+- 0 10800 114"/>
              <a:gd name="T2" fmla="*/ 10800 h 21373"/>
              <a:gd name="T3" fmla="*/ 10800 w 21600"/>
              <a:gd name="T4" fmla="+- 0 10800 114"/>
              <a:gd name="T5" fmla="*/ 10800 h 21373"/>
              <a:gd name="T6" fmla="*/ 10800 w 21600"/>
              <a:gd name="T7" fmla="+- 0 10800 114"/>
              <a:gd name="T8" fmla="*/ 10800 h 21373"/>
              <a:gd name="T9" fmla="*/ 10800 w 21600"/>
              <a:gd name="T10" fmla="+- 0 10800 114"/>
              <a:gd name="T11" fmla="*/ 10800 h 21373"/>
            </a:gdLst>
            <a:ahLst/>
            <a:cxnLst>
              <a:cxn ang="0">
                <a:pos x="T0" y="T2"/>
              </a:cxn>
              <a:cxn ang="0">
                <a:pos x="T3" y="T5"/>
              </a:cxn>
              <a:cxn ang="0">
                <a:pos x="T6" y="T8"/>
              </a:cxn>
              <a:cxn ang="0">
                <a:pos x="T9" y="T11"/>
              </a:cxn>
            </a:cxnLst>
            <a:rect l="0" t="0" r="r" b="b"/>
            <a:pathLst>
              <a:path w="21600" h="21373">
                <a:moveTo>
                  <a:pt x="13251" y="718"/>
                </a:moveTo>
                <a:cubicBezTo>
                  <a:pt x="13802" y="111"/>
                  <a:pt x="14278" y="-114"/>
                  <a:pt x="14670" y="54"/>
                </a:cubicBezTo>
                <a:cubicBezTo>
                  <a:pt x="15062" y="219"/>
                  <a:pt x="15263" y="737"/>
                  <a:pt x="15263" y="1596"/>
                </a:cubicBezTo>
                <a:lnTo>
                  <a:pt x="15263" y="19775"/>
                </a:lnTo>
                <a:cubicBezTo>
                  <a:pt x="15263" y="20634"/>
                  <a:pt x="15065" y="21152"/>
                  <a:pt x="14681" y="21320"/>
                </a:cubicBezTo>
                <a:cubicBezTo>
                  <a:pt x="14292" y="21486"/>
                  <a:pt x="13816" y="21264"/>
                  <a:pt x="13251" y="20656"/>
                </a:cubicBezTo>
                <a:lnTo>
                  <a:pt x="7758" y="14803"/>
                </a:lnTo>
                <a:lnTo>
                  <a:pt x="660" y="14803"/>
                </a:lnTo>
                <a:cubicBezTo>
                  <a:pt x="480" y="14803"/>
                  <a:pt x="324" y="14736"/>
                  <a:pt x="194" y="14604"/>
                </a:cubicBezTo>
                <a:cubicBezTo>
                  <a:pt x="67" y="14473"/>
                  <a:pt x="0" y="14304"/>
                  <a:pt x="0" y="14098"/>
                </a:cubicBezTo>
                <a:lnTo>
                  <a:pt x="0" y="7277"/>
                </a:lnTo>
                <a:cubicBezTo>
                  <a:pt x="0" y="7082"/>
                  <a:pt x="67" y="6917"/>
                  <a:pt x="194" y="6778"/>
                </a:cubicBezTo>
                <a:cubicBezTo>
                  <a:pt x="324" y="6643"/>
                  <a:pt x="480" y="6571"/>
                  <a:pt x="660" y="6571"/>
                </a:cubicBezTo>
                <a:lnTo>
                  <a:pt x="7758" y="6571"/>
                </a:lnTo>
                <a:lnTo>
                  <a:pt x="13251" y="718"/>
                </a:lnTo>
                <a:close/>
                <a:moveTo>
                  <a:pt x="18002" y="3322"/>
                </a:moveTo>
                <a:cubicBezTo>
                  <a:pt x="18331" y="3127"/>
                  <a:pt x="18666" y="3086"/>
                  <a:pt x="19023" y="3179"/>
                </a:cubicBezTo>
                <a:cubicBezTo>
                  <a:pt x="19379" y="3273"/>
                  <a:pt x="19654" y="3495"/>
                  <a:pt x="19838" y="3844"/>
                </a:cubicBezTo>
                <a:cubicBezTo>
                  <a:pt x="21017" y="6023"/>
                  <a:pt x="21599" y="8301"/>
                  <a:pt x="21599" y="10687"/>
                </a:cubicBezTo>
                <a:cubicBezTo>
                  <a:pt x="21599" y="13092"/>
                  <a:pt x="21017" y="15373"/>
                  <a:pt x="19838" y="17527"/>
                </a:cubicBezTo>
                <a:cubicBezTo>
                  <a:pt x="19584" y="18018"/>
                  <a:pt x="19189" y="18266"/>
                  <a:pt x="18659" y="18266"/>
                </a:cubicBezTo>
                <a:cubicBezTo>
                  <a:pt x="18437" y="18266"/>
                  <a:pt x="18214" y="18195"/>
                  <a:pt x="17999" y="18049"/>
                </a:cubicBezTo>
                <a:cubicBezTo>
                  <a:pt x="17671" y="17857"/>
                  <a:pt x="17459" y="17572"/>
                  <a:pt x="17353" y="17189"/>
                </a:cubicBezTo>
                <a:cubicBezTo>
                  <a:pt x="17254" y="16807"/>
                  <a:pt x="17289" y="16439"/>
                  <a:pt x="17473" y="16090"/>
                </a:cubicBezTo>
                <a:cubicBezTo>
                  <a:pt x="18419" y="14353"/>
                  <a:pt x="18892" y="12552"/>
                  <a:pt x="18892" y="10687"/>
                </a:cubicBezTo>
                <a:cubicBezTo>
                  <a:pt x="18892" y="8819"/>
                  <a:pt x="18415" y="7014"/>
                  <a:pt x="17473" y="5277"/>
                </a:cubicBezTo>
                <a:cubicBezTo>
                  <a:pt x="17289" y="4932"/>
                  <a:pt x="17254" y="4567"/>
                  <a:pt x="17353" y="4181"/>
                </a:cubicBezTo>
                <a:cubicBezTo>
                  <a:pt x="17459" y="3802"/>
                  <a:pt x="17674" y="3514"/>
                  <a:pt x="18002" y="3322"/>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8" name="AutoShape 132"/>
          <p:cNvSpPr/>
          <p:nvPr/>
        </p:nvSpPr>
        <p:spPr bwMode="auto">
          <a:xfrm>
            <a:off x="7496937" y="3253979"/>
            <a:ext cx="185786" cy="185142"/>
          </a:xfrm>
          <a:custGeom>
            <a:avLst/>
            <a:gdLst>
              <a:gd name="T0" fmla="*/ 10800 w 21600"/>
              <a:gd name="T1" fmla="+- 0 10815 31"/>
              <a:gd name="T2" fmla="*/ 10815 h 21569"/>
              <a:gd name="T3" fmla="*/ 10800 w 21600"/>
              <a:gd name="T4" fmla="+- 0 10815 31"/>
              <a:gd name="T5" fmla="*/ 10815 h 21569"/>
              <a:gd name="T6" fmla="*/ 10800 w 21600"/>
              <a:gd name="T7" fmla="+- 0 10815 31"/>
              <a:gd name="T8" fmla="*/ 10815 h 21569"/>
              <a:gd name="T9" fmla="*/ 10800 w 21600"/>
              <a:gd name="T10" fmla="+- 0 10815 31"/>
              <a:gd name="T11" fmla="*/ 10815 h 21569"/>
            </a:gdLst>
            <a:ahLst/>
            <a:cxnLst>
              <a:cxn ang="0">
                <a:pos x="T0" y="T2"/>
              </a:cxn>
              <a:cxn ang="0">
                <a:pos x="T3" y="T5"/>
              </a:cxn>
              <a:cxn ang="0">
                <a:pos x="T6" y="T8"/>
              </a:cxn>
              <a:cxn ang="0">
                <a:pos x="T9" y="T11"/>
              </a:cxn>
            </a:cxnLst>
            <a:rect l="0" t="0" r="r" b="b"/>
            <a:pathLst>
              <a:path w="21600" h="21569">
                <a:moveTo>
                  <a:pt x="8834" y="3281"/>
                </a:moveTo>
                <a:cubicBezTo>
                  <a:pt x="9202" y="2821"/>
                  <a:pt x="9519" y="2655"/>
                  <a:pt x="9780" y="2779"/>
                </a:cubicBezTo>
                <a:cubicBezTo>
                  <a:pt x="10042" y="2906"/>
                  <a:pt x="10176" y="3295"/>
                  <a:pt x="10176" y="3941"/>
                </a:cubicBezTo>
                <a:lnTo>
                  <a:pt x="10176" y="17610"/>
                </a:lnTo>
                <a:cubicBezTo>
                  <a:pt x="10176" y="18259"/>
                  <a:pt x="10044" y="18646"/>
                  <a:pt x="9788" y="18770"/>
                </a:cubicBezTo>
                <a:cubicBezTo>
                  <a:pt x="9529" y="18897"/>
                  <a:pt x="9211" y="18733"/>
                  <a:pt x="8834" y="18270"/>
                </a:cubicBezTo>
                <a:lnTo>
                  <a:pt x="5172" y="13869"/>
                </a:lnTo>
                <a:lnTo>
                  <a:pt x="440" y="13869"/>
                </a:lnTo>
                <a:cubicBezTo>
                  <a:pt x="320" y="13869"/>
                  <a:pt x="218" y="13818"/>
                  <a:pt x="129" y="13720"/>
                </a:cubicBezTo>
                <a:cubicBezTo>
                  <a:pt x="44" y="13624"/>
                  <a:pt x="0" y="13497"/>
                  <a:pt x="0" y="13342"/>
                </a:cubicBezTo>
                <a:lnTo>
                  <a:pt x="0" y="8210"/>
                </a:lnTo>
                <a:cubicBezTo>
                  <a:pt x="0" y="8066"/>
                  <a:pt x="44" y="7942"/>
                  <a:pt x="129" y="7838"/>
                </a:cubicBezTo>
                <a:cubicBezTo>
                  <a:pt x="218" y="7736"/>
                  <a:pt x="320" y="7685"/>
                  <a:pt x="440" y="7685"/>
                </a:cubicBezTo>
                <a:lnTo>
                  <a:pt x="5172" y="7685"/>
                </a:lnTo>
                <a:lnTo>
                  <a:pt x="8834" y="3281"/>
                </a:lnTo>
                <a:close/>
                <a:moveTo>
                  <a:pt x="12002" y="5239"/>
                </a:moveTo>
                <a:cubicBezTo>
                  <a:pt x="12221" y="5095"/>
                  <a:pt x="12445" y="5061"/>
                  <a:pt x="12682" y="5132"/>
                </a:cubicBezTo>
                <a:cubicBezTo>
                  <a:pt x="12920" y="5205"/>
                  <a:pt x="13104" y="5369"/>
                  <a:pt x="13228" y="5631"/>
                </a:cubicBezTo>
                <a:cubicBezTo>
                  <a:pt x="14010" y="7270"/>
                  <a:pt x="14400" y="8983"/>
                  <a:pt x="14400" y="10774"/>
                </a:cubicBezTo>
                <a:cubicBezTo>
                  <a:pt x="14400" y="12588"/>
                  <a:pt x="14010" y="14301"/>
                  <a:pt x="13228" y="15920"/>
                </a:cubicBezTo>
                <a:cubicBezTo>
                  <a:pt x="13056" y="16290"/>
                  <a:pt x="12793" y="16476"/>
                  <a:pt x="12440" y="16476"/>
                </a:cubicBezTo>
                <a:cubicBezTo>
                  <a:pt x="12292" y="16476"/>
                  <a:pt x="12143" y="16423"/>
                  <a:pt x="12000" y="16313"/>
                </a:cubicBezTo>
                <a:cubicBezTo>
                  <a:pt x="11781" y="16169"/>
                  <a:pt x="11640" y="15954"/>
                  <a:pt x="11571" y="15666"/>
                </a:cubicBezTo>
                <a:cubicBezTo>
                  <a:pt x="11503" y="15376"/>
                  <a:pt x="11529" y="15102"/>
                  <a:pt x="11649" y="14843"/>
                </a:cubicBezTo>
                <a:cubicBezTo>
                  <a:pt x="12280" y="13536"/>
                  <a:pt x="12595" y="12179"/>
                  <a:pt x="12595" y="10774"/>
                </a:cubicBezTo>
                <a:cubicBezTo>
                  <a:pt x="12595" y="9372"/>
                  <a:pt x="12277" y="8018"/>
                  <a:pt x="11649" y="6712"/>
                </a:cubicBezTo>
                <a:cubicBezTo>
                  <a:pt x="11529" y="6449"/>
                  <a:pt x="11503" y="6173"/>
                  <a:pt x="11571" y="5888"/>
                </a:cubicBezTo>
                <a:cubicBezTo>
                  <a:pt x="11642" y="5600"/>
                  <a:pt x="11783" y="5383"/>
                  <a:pt x="12002" y="5239"/>
                </a:cubicBezTo>
                <a:moveTo>
                  <a:pt x="16137" y="3038"/>
                </a:moveTo>
                <a:cubicBezTo>
                  <a:pt x="16754" y="4218"/>
                  <a:pt x="17217" y="5456"/>
                  <a:pt x="17528" y="6751"/>
                </a:cubicBezTo>
                <a:cubicBezTo>
                  <a:pt x="17841" y="8046"/>
                  <a:pt x="17996" y="9392"/>
                  <a:pt x="17996" y="10774"/>
                </a:cubicBezTo>
                <a:cubicBezTo>
                  <a:pt x="17996" y="13559"/>
                  <a:pt x="17368" y="16140"/>
                  <a:pt x="16114" y="18516"/>
                </a:cubicBezTo>
                <a:cubicBezTo>
                  <a:pt x="16038" y="18677"/>
                  <a:pt x="15930" y="18804"/>
                  <a:pt x="15786" y="18886"/>
                </a:cubicBezTo>
                <a:cubicBezTo>
                  <a:pt x="15643" y="18976"/>
                  <a:pt x="15504" y="19015"/>
                  <a:pt x="15370" y="19015"/>
                </a:cubicBezTo>
                <a:cubicBezTo>
                  <a:pt x="15182" y="19015"/>
                  <a:pt x="15022" y="18962"/>
                  <a:pt x="14885" y="18855"/>
                </a:cubicBezTo>
                <a:cubicBezTo>
                  <a:pt x="14666" y="18711"/>
                  <a:pt x="14534" y="18490"/>
                  <a:pt x="14478" y="18192"/>
                </a:cubicBezTo>
                <a:cubicBezTo>
                  <a:pt x="14426" y="17895"/>
                  <a:pt x="14466" y="17616"/>
                  <a:pt x="14603" y="17354"/>
                </a:cubicBezTo>
                <a:cubicBezTo>
                  <a:pt x="15662" y="15328"/>
                  <a:pt x="16196" y="13136"/>
                  <a:pt x="16203" y="10775"/>
                </a:cubicBezTo>
                <a:cubicBezTo>
                  <a:pt x="16203" y="8416"/>
                  <a:pt x="15669" y="6224"/>
                  <a:pt x="14603" y="4198"/>
                </a:cubicBezTo>
                <a:cubicBezTo>
                  <a:pt x="14466" y="3936"/>
                  <a:pt x="14426" y="3659"/>
                  <a:pt x="14478" y="3363"/>
                </a:cubicBezTo>
                <a:cubicBezTo>
                  <a:pt x="14532" y="3067"/>
                  <a:pt x="14666" y="2847"/>
                  <a:pt x="14885" y="2700"/>
                </a:cubicBezTo>
                <a:cubicBezTo>
                  <a:pt x="15104" y="2536"/>
                  <a:pt x="15330" y="2488"/>
                  <a:pt x="15572" y="2551"/>
                </a:cubicBezTo>
                <a:cubicBezTo>
                  <a:pt x="15812" y="2615"/>
                  <a:pt x="16001" y="2776"/>
                  <a:pt x="16137" y="3038"/>
                </a:cubicBezTo>
                <a:moveTo>
                  <a:pt x="18999" y="460"/>
                </a:moveTo>
                <a:cubicBezTo>
                  <a:pt x="19863" y="2026"/>
                  <a:pt x="20517" y="3676"/>
                  <a:pt x="20948" y="5408"/>
                </a:cubicBezTo>
                <a:cubicBezTo>
                  <a:pt x="21385" y="7141"/>
                  <a:pt x="21599" y="8929"/>
                  <a:pt x="21599" y="10774"/>
                </a:cubicBezTo>
                <a:cubicBezTo>
                  <a:pt x="21599" y="12622"/>
                  <a:pt x="21381" y="14411"/>
                  <a:pt x="20943" y="16146"/>
                </a:cubicBezTo>
                <a:cubicBezTo>
                  <a:pt x="20500" y="17878"/>
                  <a:pt x="19856" y="19520"/>
                  <a:pt x="18999" y="21069"/>
                </a:cubicBezTo>
                <a:cubicBezTo>
                  <a:pt x="18924" y="21230"/>
                  <a:pt x="18815" y="21354"/>
                  <a:pt x="18672" y="21442"/>
                </a:cubicBezTo>
                <a:cubicBezTo>
                  <a:pt x="18528" y="21526"/>
                  <a:pt x="18389" y="21569"/>
                  <a:pt x="18253" y="21569"/>
                </a:cubicBezTo>
                <a:cubicBezTo>
                  <a:pt x="18067" y="21569"/>
                  <a:pt x="17898" y="21509"/>
                  <a:pt x="17747" y="21394"/>
                </a:cubicBezTo>
                <a:cubicBezTo>
                  <a:pt x="17528" y="21230"/>
                  <a:pt x="17399" y="21001"/>
                  <a:pt x="17352" y="20705"/>
                </a:cubicBezTo>
                <a:cubicBezTo>
                  <a:pt x="17307" y="20406"/>
                  <a:pt x="17352" y="20144"/>
                  <a:pt x="17488" y="19907"/>
                </a:cubicBezTo>
                <a:cubicBezTo>
                  <a:pt x="18239" y="18519"/>
                  <a:pt x="18811" y="17057"/>
                  <a:pt x="19206" y="15517"/>
                </a:cubicBezTo>
                <a:cubicBezTo>
                  <a:pt x="19599" y="13976"/>
                  <a:pt x="19797" y="12396"/>
                  <a:pt x="19797" y="10774"/>
                </a:cubicBezTo>
                <a:cubicBezTo>
                  <a:pt x="19797" y="9155"/>
                  <a:pt x="19601" y="7575"/>
                  <a:pt x="19211" y="6037"/>
                </a:cubicBezTo>
                <a:cubicBezTo>
                  <a:pt x="18820" y="4497"/>
                  <a:pt x="18246" y="3044"/>
                  <a:pt x="17488" y="1673"/>
                </a:cubicBezTo>
                <a:cubicBezTo>
                  <a:pt x="17352" y="1413"/>
                  <a:pt x="17309" y="1137"/>
                  <a:pt x="17352" y="843"/>
                </a:cubicBezTo>
                <a:cubicBezTo>
                  <a:pt x="17399" y="550"/>
                  <a:pt x="17528" y="321"/>
                  <a:pt x="17747" y="163"/>
                </a:cubicBezTo>
                <a:cubicBezTo>
                  <a:pt x="17968" y="16"/>
                  <a:pt x="18192" y="-31"/>
                  <a:pt x="18434" y="19"/>
                </a:cubicBezTo>
                <a:cubicBezTo>
                  <a:pt x="18677" y="68"/>
                  <a:pt x="18862" y="214"/>
                  <a:pt x="18999" y="460"/>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9" name="AutoShape 133"/>
          <p:cNvSpPr/>
          <p:nvPr/>
        </p:nvSpPr>
        <p:spPr bwMode="auto">
          <a:xfrm>
            <a:off x="7956042" y="3253979"/>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8" y="0"/>
                </a:moveTo>
                <a:cubicBezTo>
                  <a:pt x="11055" y="0"/>
                  <a:pt x="11283" y="97"/>
                  <a:pt x="11476" y="293"/>
                </a:cubicBezTo>
                <a:cubicBezTo>
                  <a:pt x="11667" y="495"/>
                  <a:pt x="11830" y="714"/>
                  <a:pt x="11957" y="964"/>
                </a:cubicBezTo>
                <a:lnTo>
                  <a:pt x="21320" y="19313"/>
                </a:lnTo>
                <a:cubicBezTo>
                  <a:pt x="21401" y="19460"/>
                  <a:pt x="21470" y="19615"/>
                  <a:pt x="21518" y="19785"/>
                </a:cubicBezTo>
                <a:cubicBezTo>
                  <a:pt x="21574" y="19958"/>
                  <a:pt x="21599" y="20139"/>
                  <a:pt x="21599" y="20329"/>
                </a:cubicBezTo>
                <a:cubicBezTo>
                  <a:pt x="21599" y="20782"/>
                  <a:pt x="21445" y="21107"/>
                  <a:pt x="21137" y="21303"/>
                </a:cubicBezTo>
                <a:cubicBezTo>
                  <a:pt x="20830" y="21501"/>
                  <a:pt x="20500" y="21599"/>
                  <a:pt x="20152" y="21599"/>
                </a:cubicBezTo>
                <a:lnTo>
                  <a:pt x="1447" y="21599"/>
                </a:lnTo>
                <a:cubicBezTo>
                  <a:pt x="1099" y="21599"/>
                  <a:pt x="772" y="21502"/>
                  <a:pt x="462" y="21303"/>
                </a:cubicBezTo>
                <a:cubicBezTo>
                  <a:pt x="154" y="21107"/>
                  <a:pt x="0" y="20782"/>
                  <a:pt x="0" y="20329"/>
                </a:cubicBezTo>
                <a:cubicBezTo>
                  <a:pt x="0" y="20148"/>
                  <a:pt x="25" y="19967"/>
                  <a:pt x="71" y="19794"/>
                </a:cubicBezTo>
                <a:cubicBezTo>
                  <a:pt x="121" y="19618"/>
                  <a:pt x="190" y="19460"/>
                  <a:pt x="279" y="19313"/>
                </a:cubicBezTo>
                <a:lnTo>
                  <a:pt x="9620" y="964"/>
                </a:lnTo>
                <a:cubicBezTo>
                  <a:pt x="9749" y="714"/>
                  <a:pt x="9907" y="495"/>
                  <a:pt x="10097" y="293"/>
                </a:cubicBezTo>
                <a:cubicBezTo>
                  <a:pt x="10290" y="97"/>
                  <a:pt x="10519" y="0"/>
                  <a:pt x="10788" y="0"/>
                </a:cubicBezTo>
                <a:moveTo>
                  <a:pt x="11629" y="15452"/>
                </a:moveTo>
                <a:cubicBezTo>
                  <a:pt x="11741" y="15452"/>
                  <a:pt x="11840" y="15402"/>
                  <a:pt x="11926" y="15308"/>
                </a:cubicBezTo>
                <a:cubicBezTo>
                  <a:pt x="12010" y="15210"/>
                  <a:pt x="12053" y="15097"/>
                  <a:pt x="12053" y="14971"/>
                </a:cubicBezTo>
                <a:lnTo>
                  <a:pt x="12236" y="6243"/>
                </a:lnTo>
                <a:cubicBezTo>
                  <a:pt x="12236" y="6113"/>
                  <a:pt x="12190" y="6001"/>
                  <a:pt x="12106" y="5906"/>
                </a:cubicBezTo>
                <a:cubicBezTo>
                  <a:pt x="12023" y="5808"/>
                  <a:pt x="11924" y="5762"/>
                  <a:pt x="11809" y="5762"/>
                </a:cubicBezTo>
                <a:lnTo>
                  <a:pt x="9790" y="5762"/>
                </a:lnTo>
                <a:cubicBezTo>
                  <a:pt x="9663" y="5762"/>
                  <a:pt x="9553" y="5808"/>
                  <a:pt x="9480" y="5906"/>
                </a:cubicBezTo>
                <a:cubicBezTo>
                  <a:pt x="9404" y="6001"/>
                  <a:pt x="9366" y="6113"/>
                  <a:pt x="9366" y="6243"/>
                </a:cubicBezTo>
                <a:lnTo>
                  <a:pt x="9513" y="14971"/>
                </a:lnTo>
                <a:cubicBezTo>
                  <a:pt x="9513" y="15097"/>
                  <a:pt x="9556" y="15210"/>
                  <a:pt x="9640" y="15308"/>
                </a:cubicBezTo>
                <a:cubicBezTo>
                  <a:pt x="9724" y="15403"/>
                  <a:pt x="9823" y="15452"/>
                  <a:pt x="9937" y="15452"/>
                </a:cubicBezTo>
                <a:lnTo>
                  <a:pt x="11629" y="15452"/>
                </a:lnTo>
                <a:close/>
                <a:moveTo>
                  <a:pt x="12150" y="17257"/>
                </a:moveTo>
                <a:cubicBezTo>
                  <a:pt x="12150" y="17110"/>
                  <a:pt x="12114" y="16989"/>
                  <a:pt x="12040" y="16891"/>
                </a:cubicBezTo>
                <a:cubicBezTo>
                  <a:pt x="11969" y="16796"/>
                  <a:pt x="11868" y="16747"/>
                  <a:pt x="11738" y="16747"/>
                </a:cubicBezTo>
                <a:lnTo>
                  <a:pt x="9866" y="16747"/>
                </a:lnTo>
                <a:cubicBezTo>
                  <a:pt x="9752" y="16747"/>
                  <a:pt x="9653" y="16793"/>
                  <a:pt x="9569" y="16886"/>
                </a:cubicBezTo>
                <a:cubicBezTo>
                  <a:pt x="9482" y="16978"/>
                  <a:pt x="9439" y="17102"/>
                  <a:pt x="9439" y="17257"/>
                </a:cubicBezTo>
                <a:lnTo>
                  <a:pt x="9439" y="19284"/>
                </a:lnTo>
                <a:cubicBezTo>
                  <a:pt x="9439" y="19431"/>
                  <a:pt x="9482" y="19549"/>
                  <a:pt x="9569" y="19636"/>
                </a:cubicBezTo>
                <a:cubicBezTo>
                  <a:pt x="9653" y="19722"/>
                  <a:pt x="9752" y="19765"/>
                  <a:pt x="9866" y="19765"/>
                </a:cubicBezTo>
                <a:lnTo>
                  <a:pt x="11738" y="19765"/>
                </a:lnTo>
                <a:cubicBezTo>
                  <a:pt x="12020" y="19765"/>
                  <a:pt x="12160" y="19604"/>
                  <a:pt x="12150" y="19284"/>
                </a:cubicBezTo>
                <a:lnTo>
                  <a:pt x="12150" y="17257"/>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0" name="AutoShape 134"/>
          <p:cNvSpPr/>
          <p:nvPr/>
        </p:nvSpPr>
        <p:spPr bwMode="auto">
          <a:xfrm>
            <a:off x="8387756" y="3253979"/>
            <a:ext cx="185786" cy="18514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52"/>
                </a:moveTo>
                <a:cubicBezTo>
                  <a:pt x="21509" y="7979"/>
                  <a:pt x="21282" y="8750"/>
                  <a:pt x="20914" y="9461"/>
                </a:cubicBezTo>
                <a:cubicBezTo>
                  <a:pt x="20549" y="10173"/>
                  <a:pt x="20079" y="10791"/>
                  <a:pt x="19504" y="11311"/>
                </a:cubicBezTo>
                <a:cubicBezTo>
                  <a:pt x="18932" y="11836"/>
                  <a:pt x="18276" y="12245"/>
                  <a:pt x="17542" y="12545"/>
                </a:cubicBezTo>
                <a:cubicBezTo>
                  <a:pt x="16803" y="12838"/>
                  <a:pt x="16016" y="12988"/>
                  <a:pt x="15175" y="12988"/>
                </a:cubicBezTo>
                <a:cubicBezTo>
                  <a:pt x="14626" y="12988"/>
                  <a:pt x="14048" y="12914"/>
                  <a:pt x="13457" y="12759"/>
                </a:cubicBezTo>
                <a:lnTo>
                  <a:pt x="5243" y="20964"/>
                </a:lnTo>
                <a:cubicBezTo>
                  <a:pt x="4818" y="21385"/>
                  <a:pt x="4312" y="21599"/>
                  <a:pt x="3725" y="21599"/>
                </a:cubicBezTo>
                <a:cubicBezTo>
                  <a:pt x="3111" y="21599"/>
                  <a:pt x="2593" y="21388"/>
                  <a:pt x="2165" y="20964"/>
                </a:cubicBezTo>
                <a:cubicBezTo>
                  <a:pt x="1959" y="20758"/>
                  <a:pt x="1729" y="20544"/>
                  <a:pt x="1483" y="20320"/>
                </a:cubicBezTo>
                <a:cubicBezTo>
                  <a:pt x="1234" y="20100"/>
                  <a:pt x="999" y="19866"/>
                  <a:pt x="778" y="19617"/>
                </a:cubicBezTo>
                <a:cubicBezTo>
                  <a:pt x="557" y="19369"/>
                  <a:pt x="370" y="19106"/>
                  <a:pt x="223" y="18827"/>
                </a:cubicBezTo>
                <a:cubicBezTo>
                  <a:pt x="73" y="18547"/>
                  <a:pt x="0" y="18242"/>
                  <a:pt x="0" y="17909"/>
                </a:cubicBezTo>
                <a:cubicBezTo>
                  <a:pt x="0" y="17613"/>
                  <a:pt x="56" y="17330"/>
                  <a:pt x="169" y="17062"/>
                </a:cubicBezTo>
                <a:cubicBezTo>
                  <a:pt x="283" y="16797"/>
                  <a:pt x="438" y="16565"/>
                  <a:pt x="637" y="16367"/>
                </a:cubicBezTo>
                <a:lnTo>
                  <a:pt x="8893" y="8134"/>
                </a:lnTo>
                <a:cubicBezTo>
                  <a:pt x="8743" y="7541"/>
                  <a:pt x="8669" y="6993"/>
                  <a:pt x="8660" y="6485"/>
                </a:cubicBezTo>
                <a:cubicBezTo>
                  <a:pt x="8660" y="5604"/>
                  <a:pt x="8833" y="4766"/>
                  <a:pt x="9176" y="3964"/>
                </a:cubicBezTo>
                <a:cubicBezTo>
                  <a:pt x="9521" y="3168"/>
                  <a:pt x="9983" y="2479"/>
                  <a:pt x="10566" y="1897"/>
                </a:cubicBezTo>
                <a:cubicBezTo>
                  <a:pt x="11149" y="1315"/>
                  <a:pt x="11831" y="855"/>
                  <a:pt x="12621" y="513"/>
                </a:cubicBezTo>
                <a:cubicBezTo>
                  <a:pt x="13406" y="172"/>
                  <a:pt x="14241" y="0"/>
                  <a:pt x="15130" y="0"/>
                </a:cubicBezTo>
                <a:cubicBezTo>
                  <a:pt x="15979" y="0"/>
                  <a:pt x="16798" y="160"/>
                  <a:pt x="17588" y="485"/>
                </a:cubicBezTo>
                <a:cubicBezTo>
                  <a:pt x="18377" y="813"/>
                  <a:pt x="19077" y="1264"/>
                  <a:pt x="19683" y="1849"/>
                </a:cubicBezTo>
                <a:lnTo>
                  <a:pt x="13692" y="4037"/>
                </a:lnTo>
                <a:lnTo>
                  <a:pt x="13108" y="7228"/>
                </a:lnTo>
                <a:lnTo>
                  <a:pt x="15603" y="9295"/>
                </a:lnTo>
                <a:lnTo>
                  <a:pt x="21599" y="7152"/>
                </a:lnTo>
                <a:close/>
                <a:moveTo>
                  <a:pt x="3720" y="18991"/>
                </a:moveTo>
                <a:cubicBezTo>
                  <a:pt x="4017" y="18991"/>
                  <a:pt x="4269" y="18886"/>
                  <a:pt x="4479" y="18674"/>
                </a:cubicBezTo>
                <a:cubicBezTo>
                  <a:pt x="4688" y="18462"/>
                  <a:pt x="4790" y="18208"/>
                  <a:pt x="4790" y="17909"/>
                </a:cubicBezTo>
                <a:cubicBezTo>
                  <a:pt x="4790" y="17593"/>
                  <a:pt x="4685" y="17333"/>
                  <a:pt x="4473" y="17133"/>
                </a:cubicBezTo>
                <a:cubicBezTo>
                  <a:pt x="4261" y="16929"/>
                  <a:pt x="4009" y="16830"/>
                  <a:pt x="3720" y="16830"/>
                </a:cubicBezTo>
                <a:cubicBezTo>
                  <a:pt x="3403" y="16830"/>
                  <a:pt x="3145" y="16935"/>
                  <a:pt x="2941" y="17138"/>
                </a:cubicBezTo>
                <a:cubicBezTo>
                  <a:pt x="2737" y="17347"/>
                  <a:pt x="2638" y="17604"/>
                  <a:pt x="2638" y="17909"/>
                </a:cubicBezTo>
                <a:cubicBezTo>
                  <a:pt x="2638" y="18206"/>
                  <a:pt x="2737" y="18460"/>
                  <a:pt x="2941" y="18674"/>
                </a:cubicBezTo>
                <a:cubicBezTo>
                  <a:pt x="3145" y="18889"/>
                  <a:pt x="3403" y="18991"/>
                  <a:pt x="3720" y="18991"/>
                </a:cubicBezTo>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1" name="AutoShape 135"/>
          <p:cNvSpPr/>
          <p:nvPr/>
        </p:nvSpPr>
        <p:spPr bwMode="auto">
          <a:xfrm>
            <a:off x="7074750" y="3644504"/>
            <a:ext cx="185786" cy="185142"/>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45"/>
                </a:lnTo>
                <a:cubicBezTo>
                  <a:pt x="19907" y="21512"/>
                  <a:pt x="19687" y="21594"/>
                  <a:pt x="19438" y="21594"/>
                </a:cubicBezTo>
                <a:cubicBezTo>
                  <a:pt x="19184" y="21600"/>
                  <a:pt x="18978" y="21518"/>
                  <a:pt x="18814" y="21345"/>
                </a:cubicBezTo>
                <a:lnTo>
                  <a:pt x="13960" y="16508"/>
                </a:lnTo>
                <a:cubicBezTo>
                  <a:pt x="13256" y="16982"/>
                  <a:pt x="12485" y="17347"/>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21"/>
                </a:cubicBezTo>
                <a:cubicBezTo>
                  <a:pt x="231" y="11428"/>
                  <a:pt x="0" y="10253"/>
                  <a:pt x="0" y="9002"/>
                </a:cubicBezTo>
                <a:cubicBezTo>
                  <a:pt x="0" y="7765"/>
                  <a:pt x="231" y="6607"/>
                  <a:pt x="700" y="5517"/>
                </a:cubicBezTo>
                <a:cubicBezTo>
                  <a:pt x="1169" y="4427"/>
                  <a:pt x="1819" y="3470"/>
                  <a:pt x="2644" y="2648"/>
                </a:cubicBezTo>
                <a:cubicBezTo>
                  <a:pt x="3469" y="1832"/>
                  <a:pt x="4424" y="1180"/>
                  <a:pt x="5512" y="711"/>
                </a:cubicBezTo>
                <a:cubicBezTo>
                  <a:pt x="6600" y="237"/>
                  <a:pt x="7764" y="0"/>
                  <a:pt x="9007" y="0"/>
                </a:cubicBezTo>
                <a:cubicBezTo>
                  <a:pt x="10244" y="0"/>
                  <a:pt x="11411" y="237"/>
                  <a:pt x="12510" y="711"/>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90"/>
                  <a:pt x="16991" y="13261"/>
                  <a:pt x="16514" y="13949"/>
                </a:cubicBezTo>
                <a:lnTo>
                  <a:pt x="21357" y="18804"/>
                </a:lnTo>
                <a:close/>
                <a:moveTo>
                  <a:pt x="3596" y="9005"/>
                </a:moveTo>
                <a:cubicBezTo>
                  <a:pt x="3596" y="9768"/>
                  <a:pt x="3746" y="10468"/>
                  <a:pt x="4028" y="11123"/>
                </a:cubicBezTo>
                <a:cubicBezTo>
                  <a:pt x="4319" y="11772"/>
                  <a:pt x="4704" y="12343"/>
                  <a:pt x="5193" y="12829"/>
                </a:cubicBezTo>
                <a:cubicBezTo>
                  <a:pt x="5678" y="13309"/>
                  <a:pt x="6252" y="13696"/>
                  <a:pt x="6910" y="13975"/>
                </a:cubicBezTo>
                <a:cubicBezTo>
                  <a:pt x="7566" y="14263"/>
                  <a:pt x="8264" y="14399"/>
                  <a:pt x="9004" y="14399"/>
                </a:cubicBezTo>
                <a:cubicBezTo>
                  <a:pt x="9747" y="14399"/>
                  <a:pt x="10448" y="14260"/>
                  <a:pt x="11109" y="13975"/>
                </a:cubicBezTo>
                <a:cubicBezTo>
                  <a:pt x="11770" y="13693"/>
                  <a:pt x="12341" y="13309"/>
                  <a:pt x="12818" y="12829"/>
                </a:cubicBezTo>
                <a:cubicBezTo>
                  <a:pt x="13296" y="12343"/>
                  <a:pt x="13680" y="11775"/>
                  <a:pt x="13965" y="11123"/>
                </a:cubicBezTo>
                <a:cubicBezTo>
                  <a:pt x="14256" y="10468"/>
                  <a:pt x="14398" y="9768"/>
                  <a:pt x="14398" y="9005"/>
                </a:cubicBezTo>
                <a:cubicBezTo>
                  <a:pt x="14398" y="8265"/>
                  <a:pt x="14254" y="7570"/>
                  <a:pt x="13965" y="6921"/>
                </a:cubicBezTo>
                <a:cubicBezTo>
                  <a:pt x="13677" y="6266"/>
                  <a:pt x="13296" y="5690"/>
                  <a:pt x="12818" y="5201"/>
                </a:cubicBezTo>
                <a:cubicBezTo>
                  <a:pt x="12338" y="4710"/>
                  <a:pt x="11770" y="4323"/>
                  <a:pt x="11109" y="4044"/>
                </a:cubicBezTo>
                <a:cubicBezTo>
                  <a:pt x="10448" y="3756"/>
                  <a:pt x="9747" y="3614"/>
                  <a:pt x="9004" y="3614"/>
                </a:cubicBezTo>
                <a:cubicBezTo>
                  <a:pt x="8264" y="3614"/>
                  <a:pt x="7566" y="3758"/>
                  <a:pt x="6910" y="4044"/>
                </a:cubicBezTo>
                <a:cubicBezTo>
                  <a:pt x="6252" y="4326"/>
                  <a:pt x="5676" y="4710"/>
                  <a:pt x="5193" y="5201"/>
                </a:cubicBezTo>
                <a:cubicBezTo>
                  <a:pt x="4704" y="5693"/>
                  <a:pt x="4317" y="6266"/>
                  <a:pt x="4028" y="6921"/>
                </a:cubicBezTo>
                <a:cubicBezTo>
                  <a:pt x="3746" y="7570"/>
                  <a:pt x="3596" y="8265"/>
                  <a:pt x="3596" y="9005"/>
                </a:cubicBezTo>
                <a:moveTo>
                  <a:pt x="12160" y="8115"/>
                </a:moveTo>
                <a:cubicBezTo>
                  <a:pt x="12454" y="8115"/>
                  <a:pt x="12604" y="8260"/>
                  <a:pt x="12604" y="8556"/>
                </a:cubicBezTo>
                <a:lnTo>
                  <a:pt x="12604" y="9448"/>
                </a:lnTo>
                <a:cubicBezTo>
                  <a:pt x="12604" y="9575"/>
                  <a:pt x="12561" y="9685"/>
                  <a:pt x="12476" y="9773"/>
                </a:cubicBezTo>
                <a:cubicBezTo>
                  <a:pt x="12392" y="9861"/>
                  <a:pt x="12284" y="9911"/>
                  <a:pt x="12160" y="9911"/>
                </a:cubicBezTo>
                <a:lnTo>
                  <a:pt x="9914" y="9911"/>
                </a:lnTo>
                <a:lnTo>
                  <a:pt x="9914" y="12151"/>
                </a:lnTo>
                <a:cubicBezTo>
                  <a:pt x="9914" y="12278"/>
                  <a:pt x="9866" y="12388"/>
                  <a:pt x="9778" y="12470"/>
                </a:cubicBezTo>
                <a:cubicBezTo>
                  <a:pt x="9688" y="12557"/>
                  <a:pt x="9575" y="12597"/>
                  <a:pt x="9439" y="12597"/>
                </a:cubicBezTo>
                <a:lnTo>
                  <a:pt x="8560" y="12597"/>
                </a:lnTo>
                <a:cubicBezTo>
                  <a:pt x="8264" y="12597"/>
                  <a:pt x="8114" y="12447"/>
                  <a:pt x="8114" y="12151"/>
                </a:cubicBezTo>
                <a:lnTo>
                  <a:pt x="8114" y="9911"/>
                </a:lnTo>
                <a:lnTo>
                  <a:pt x="5840" y="9911"/>
                </a:lnTo>
                <a:cubicBezTo>
                  <a:pt x="5712" y="9911"/>
                  <a:pt x="5608" y="9860"/>
                  <a:pt x="5523" y="9773"/>
                </a:cubicBezTo>
                <a:cubicBezTo>
                  <a:pt x="5438" y="9685"/>
                  <a:pt x="5393" y="9575"/>
                  <a:pt x="5393" y="9448"/>
                </a:cubicBezTo>
                <a:lnTo>
                  <a:pt x="5393" y="8556"/>
                </a:lnTo>
                <a:cubicBezTo>
                  <a:pt x="5393" y="8259"/>
                  <a:pt x="5543" y="8115"/>
                  <a:pt x="5840" y="8115"/>
                </a:cubicBezTo>
                <a:lnTo>
                  <a:pt x="8114" y="8115"/>
                </a:lnTo>
                <a:lnTo>
                  <a:pt x="8114" y="5842"/>
                </a:lnTo>
                <a:cubicBezTo>
                  <a:pt x="8114" y="5546"/>
                  <a:pt x="8264" y="5402"/>
                  <a:pt x="8560" y="5407"/>
                </a:cubicBezTo>
                <a:lnTo>
                  <a:pt x="9439" y="5407"/>
                </a:lnTo>
                <a:cubicBezTo>
                  <a:pt x="9566" y="5407"/>
                  <a:pt x="9676" y="5452"/>
                  <a:pt x="9770" y="5529"/>
                </a:cubicBezTo>
                <a:cubicBezTo>
                  <a:pt x="9866" y="5611"/>
                  <a:pt x="9914" y="5715"/>
                  <a:pt x="9914" y="5842"/>
                </a:cubicBezTo>
                <a:lnTo>
                  <a:pt x="9914" y="8115"/>
                </a:lnTo>
                <a:lnTo>
                  <a:pt x="12160" y="8115"/>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2" name="AutoShape 136"/>
          <p:cNvSpPr/>
          <p:nvPr/>
        </p:nvSpPr>
        <p:spPr bwMode="auto">
          <a:xfrm>
            <a:off x="4622615" y="3252192"/>
            <a:ext cx="185190" cy="185142"/>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51"/>
                </a:lnTo>
                <a:cubicBezTo>
                  <a:pt x="19907" y="21506"/>
                  <a:pt x="19687" y="21594"/>
                  <a:pt x="19438" y="21594"/>
                </a:cubicBezTo>
                <a:cubicBezTo>
                  <a:pt x="19184" y="21600"/>
                  <a:pt x="18978" y="21518"/>
                  <a:pt x="18814" y="21351"/>
                </a:cubicBezTo>
                <a:lnTo>
                  <a:pt x="13960" y="16508"/>
                </a:lnTo>
                <a:cubicBezTo>
                  <a:pt x="13256" y="16982"/>
                  <a:pt x="12485" y="17352"/>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15"/>
                </a:cubicBezTo>
                <a:cubicBezTo>
                  <a:pt x="231" y="11428"/>
                  <a:pt x="0" y="10253"/>
                  <a:pt x="0" y="9002"/>
                </a:cubicBezTo>
                <a:cubicBezTo>
                  <a:pt x="0" y="7765"/>
                  <a:pt x="231" y="6607"/>
                  <a:pt x="700" y="5517"/>
                </a:cubicBezTo>
                <a:cubicBezTo>
                  <a:pt x="1169" y="4427"/>
                  <a:pt x="1819" y="3470"/>
                  <a:pt x="2644" y="2648"/>
                </a:cubicBezTo>
                <a:cubicBezTo>
                  <a:pt x="3469" y="1832"/>
                  <a:pt x="4424" y="1180"/>
                  <a:pt x="5512" y="705"/>
                </a:cubicBezTo>
                <a:cubicBezTo>
                  <a:pt x="6600" y="237"/>
                  <a:pt x="7764" y="0"/>
                  <a:pt x="9007" y="0"/>
                </a:cubicBezTo>
                <a:cubicBezTo>
                  <a:pt x="10244" y="0"/>
                  <a:pt x="11411" y="237"/>
                  <a:pt x="12510" y="705"/>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89"/>
                  <a:pt x="16991" y="13260"/>
                  <a:pt x="16514" y="13949"/>
                </a:cubicBezTo>
                <a:lnTo>
                  <a:pt x="21357" y="18804"/>
                </a:lnTo>
                <a:close/>
                <a:moveTo>
                  <a:pt x="3596" y="9002"/>
                </a:moveTo>
                <a:cubicBezTo>
                  <a:pt x="3596" y="9759"/>
                  <a:pt x="3746" y="10465"/>
                  <a:pt x="4028" y="11120"/>
                </a:cubicBezTo>
                <a:cubicBezTo>
                  <a:pt x="4319" y="11770"/>
                  <a:pt x="4704" y="12340"/>
                  <a:pt x="5193" y="12826"/>
                </a:cubicBezTo>
                <a:cubicBezTo>
                  <a:pt x="5678" y="13306"/>
                  <a:pt x="6252" y="13687"/>
                  <a:pt x="6910" y="13972"/>
                </a:cubicBezTo>
                <a:cubicBezTo>
                  <a:pt x="7566" y="14255"/>
                  <a:pt x="8264" y="14396"/>
                  <a:pt x="9004" y="14396"/>
                </a:cubicBezTo>
                <a:cubicBezTo>
                  <a:pt x="9747" y="14396"/>
                  <a:pt x="10448" y="14252"/>
                  <a:pt x="11109" y="13972"/>
                </a:cubicBezTo>
                <a:cubicBezTo>
                  <a:pt x="11770" y="13684"/>
                  <a:pt x="12341" y="13306"/>
                  <a:pt x="12818" y="12826"/>
                </a:cubicBezTo>
                <a:cubicBezTo>
                  <a:pt x="13296" y="12340"/>
                  <a:pt x="13680" y="11772"/>
                  <a:pt x="13965" y="11120"/>
                </a:cubicBezTo>
                <a:cubicBezTo>
                  <a:pt x="14256" y="10465"/>
                  <a:pt x="14398" y="9759"/>
                  <a:pt x="14398" y="9002"/>
                </a:cubicBezTo>
                <a:cubicBezTo>
                  <a:pt x="14398" y="8262"/>
                  <a:pt x="14254" y="7568"/>
                  <a:pt x="13965" y="6918"/>
                </a:cubicBezTo>
                <a:cubicBezTo>
                  <a:pt x="13677" y="6263"/>
                  <a:pt x="13296" y="5687"/>
                  <a:pt x="12818" y="5198"/>
                </a:cubicBezTo>
                <a:cubicBezTo>
                  <a:pt x="12338" y="4707"/>
                  <a:pt x="11770" y="4320"/>
                  <a:pt x="11109" y="4035"/>
                </a:cubicBezTo>
                <a:cubicBezTo>
                  <a:pt x="10448" y="3753"/>
                  <a:pt x="9747" y="3611"/>
                  <a:pt x="9004" y="3611"/>
                </a:cubicBezTo>
                <a:cubicBezTo>
                  <a:pt x="8264" y="3611"/>
                  <a:pt x="7566" y="3755"/>
                  <a:pt x="6910" y="4035"/>
                </a:cubicBezTo>
                <a:cubicBezTo>
                  <a:pt x="6252" y="4323"/>
                  <a:pt x="5676" y="4707"/>
                  <a:pt x="5193" y="5198"/>
                </a:cubicBezTo>
                <a:cubicBezTo>
                  <a:pt x="4704" y="5690"/>
                  <a:pt x="4317" y="6263"/>
                  <a:pt x="4028" y="6918"/>
                </a:cubicBezTo>
                <a:cubicBezTo>
                  <a:pt x="3746" y="7568"/>
                  <a:pt x="3596" y="8262"/>
                  <a:pt x="3596" y="9002"/>
                </a:cubicBezTo>
                <a:moveTo>
                  <a:pt x="12160" y="8110"/>
                </a:moveTo>
                <a:cubicBezTo>
                  <a:pt x="12454" y="8110"/>
                  <a:pt x="12604" y="8259"/>
                  <a:pt x="12604" y="8556"/>
                </a:cubicBezTo>
                <a:lnTo>
                  <a:pt x="12604" y="9448"/>
                </a:lnTo>
                <a:cubicBezTo>
                  <a:pt x="12604" y="9581"/>
                  <a:pt x="12561" y="9686"/>
                  <a:pt x="12476" y="9773"/>
                </a:cubicBezTo>
                <a:cubicBezTo>
                  <a:pt x="12392" y="9861"/>
                  <a:pt x="12284" y="9906"/>
                  <a:pt x="12160" y="9906"/>
                </a:cubicBezTo>
                <a:lnTo>
                  <a:pt x="5842" y="9906"/>
                </a:lnTo>
                <a:cubicBezTo>
                  <a:pt x="5715" y="9906"/>
                  <a:pt x="5611" y="9861"/>
                  <a:pt x="5526" y="9773"/>
                </a:cubicBezTo>
                <a:cubicBezTo>
                  <a:pt x="5441" y="9686"/>
                  <a:pt x="5396" y="9581"/>
                  <a:pt x="5396" y="9448"/>
                </a:cubicBezTo>
                <a:lnTo>
                  <a:pt x="5396" y="8556"/>
                </a:lnTo>
                <a:cubicBezTo>
                  <a:pt x="5396" y="8260"/>
                  <a:pt x="5546" y="8110"/>
                  <a:pt x="5842" y="8110"/>
                </a:cubicBezTo>
                <a:lnTo>
                  <a:pt x="12160" y="8110"/>
                </a:lnTo>
                <a:close/>
              </a:path>
            </a:pathLst>
          </a:custGeom>
          <a:solidFill>
            <a:schemeClr val="tx1">
              <a:lumMod val="75000"/>
              <a:lumOff val="25000"/>
            </a:schemeClr>
          </a:solidFill>
          <a:ln>
            <a:noFill/>
          </a:ln>
          <a:effectLst/>
        </p:spPr>
        <p:txBody>
          <a:bodyPr lIns="38092" tIns="38092" rIns="38092" bIns="38092" anchor="ctr"/>
          <a:lstStyle/>
          <a:p>
            <a:pPr defTabSz="342265" fontAlgn="auto">
              <a:spcBef>
                <a:spcPts val="0"/>
              </a:spcBef>
              <a:spcAft>
                <a:spcPts val="0"/>
              </a:spcAft>
              <a:defRPr/>
            </a:pPr>
            <a:endParaRPr lang="es-ES" sz="2200" dirty="0">
              <a:solidFill>
                <a:schemeClr val="bg1"/>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3" name="矩形 132"/>
          <p:cNvSpPr/>
          <p:nvPr/>
        </p:nvSpPr>
        <p:spPr>
          <a:xfrm>
            <a:off x="3517527" y="227424"/>
            <a:ext cx="1980029" cy="400110"/>
          </a:xfrm>
          <a:prstGeom prst="rect">
            <a:avLst/>
          </a:prstGeom>
        </p:spPr>
        <p:txBody>
          <a:bodyPr wrap="none">
            <a:spAutoFit/>
          </a:bodyPr>
          <a:lstStyle/>
          <a:p>
            <a:pPr lvl="0" algn="ctr" defTabSz="685165">
              <a:spcBef>
                <a:spcPct val="20000"/>
              </a:spcBef>
              <a:defRPr/>
            </a:pPr>
            <a:r>
              <a:rPr lang="zh-CN" altLang="en-US" sz="20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赠送备用小图标</a:t>
            </a:r>
            <a:endParaRPr lang="en-US" altLang="zh-CN" sz="20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2" name="组合 201"/>
          <p:cNvGrpSpPr/>
          <p:nvPr/>
        </p:nvGrpSpPr>
        <p:grpSpPr>
          <a:xfrm>
            <a:off x="2739562" y="1131590"/>
            <a:ext cx="3588932" cy="3629155"/>
            <a:chOff x="881590" y="816555"/>
            <a:chExt cx="2447841" cy="2475275"/>
          </a:xfrm>
        </p:grpSpPr>
        <p:grpSp>
          <p:nvGrpSpPr>
            <p:cNvPr id="203" name="组合 202"/>
            <p:cNvGrpSpPr/>
            <p:nvPr/>
          </p:nvGrpSpPr>
          <p:grpSpPr>
            <a:xfrm>
              <a:off x="881590" y="933999"/>
              <a:ext cx="2447841" cy="2357831"/>
              <a:chOff x="881590" y="933999"/>
              <a:chExt cx="2447841" cy="2357831"/>
            </a:xfrm>
          </p:grpSpPr>
          <p:sp>
            <p:nvSpPr>
              <p:cNvPr id="205" name="椭圆 204"/>
              <p:cNvSpPr/>
              <p:nvPr/>
            </p:nvSpPr>
            <p:spPr>
              <a:xfrm>
                <a:off x="971600" y="933999"/>
                <a:ext cx="2357831" cy="2357831"/>
              </a:xfrm>
              <a:prstGeom prst="ellipse">
                <a:avLst/>
              </a:prstGeom>
              <a:solidFill>
                <a:schemeClr val="tx1"/>
              </a:solidFill>
              <a:ln>
                <a:noFill/>
              </a:ln>
              <a:effectLst>
                <a:softEdge rad="800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6" name="椭圆 205"/>
              <p:cNvSpPr/>
              <p:nvPr/>
            </p:nvSpPr>
            <p:spPr>
              <a:xfrm>
                <a:off x="881590" y="1043225"/>
                <a:ext cx="2113590" cy="2113590"/>
              </a:xfrm>
              <a:prstGeom prst="ellipse">
                <a:avLst/>
              </a:prstGeom>
              <a:solidFill>
                <a:schemeClr val="tx1">
                  <a:alpha val="83000"/>
                </a:schemeClr>
              </a:solidFill>
              <a:ln>
                <a:noFill/>
              </a:ln>
              <a:effectLst>
                <a:softEdge rad="457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04" name="椭圆 203"/>
            <p:cNvSpPr/>
            <p:nvPr/>
          </p:nvSpPr>
          <p:spPr>
            <a:xfrm>
              <a:off x="1153265" y="816555"/>
              <a:ext cx="2113590" cy="2113590"/>
            </a:xfrm>
            <a:prstGeom prst="ellipse">
              <a:avLst/>
            </a:prstGeom>
            <a:solidFill>
              <a:schemeClr val="tx1">
                <a:alpha val="83000"/>
              </a:schemeClr>
            </a:solidFill>
            <a:ln>
              <a:noFill/>
            </a:ln>
            <a:effectLst>
              <a:softEdge rad="508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 name="灯片编号占位符 1"/>
          <p:cNvSpPr>
            <a:spLocks noGrp="1"/>
          </p:cNvSpPr>
          <p:nvPr>
            <p:ph type="sldNum" sz="quarter" idx="12"/>
          </p:nvPr>
        </p:nvSpPr>
        <p:spPr/>
        <p:txBody>
          <a:bodyPr/>
          <a:lstStyle/>
          <a:p>
            <a:fld id="{877C4908-FE0A-43F2-B8DA-9F7993525651}" type="slidenum">
              <a:rPr lang="zh-CN" altLang="en-US" smtClean="0"/>
              <a:t>3</a:t>
            </a:fld>
            <a:endParaRPr lang="zh-CN" altLang="en-US"/>
          </a:p>
        </p:txBody>
      </p:sp>
      <p:grpSp>
        <p:nvGrpSpPr>
          <p:cNvPr id="116" name="组合 70"/>
          <p:cNvGrpSpPr/>
          <p:nvPr/>
        </p:nvGrpSpPr>
        <p:grpSpPr bwMode="auto">
          <a:xfrm>
            <a:off x="3201194" y="1564953"/>
            <a:ext cx="2628900" cy="2628900"/>
            <a:chOff x="0" y="0"/>
            <a:chExt cx="2628000" cy="2628000"/>
          </a:xfrm>
        </p:grpSpPr>
        <p:sp>
          <p:nvSpPr>
            <p:cNvPr id="117" name="椭圆 68"/>
            <p:cNvSpPr>
              <a:spLocks noChangeArrowheads="1"/>
            </p:cNvSpPr>
            <p:nvPr/>
          </p:nvSpPr>
          <p:spPr bwMode="auto">
            <a:xfrm>
              <a:off x="0" y="0"/>
              <a:ext cx="2628000" cy="2628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sp>
          <p:nvSpPr>
            <p:cNvPr id="118" name="椭圆 69"/>
            <p:cNvSpPr>
              <a:spLocks noChangeArrowheads="1"/>
            </p:cNvSpPr>
            <p:nvPr/>
          </p:nvSpPr>
          <p:spPr bwMode="auto">
            <a:xfrm>
              <a:off x="21713" y="20887"/>
              <a:ext cx="2584574" cy="2584574"/>
            </a:xfrm>
            <a:prstGeom prst="ellipse">
              <a:avLst/>
            </a:prstGeom>
            <a:gradFill rotWithShape="1">
              <a:gsLst>
                <a:gs pos="0">
                  <a:srgbClr val="BFBFBF"/>
                </a:gs>
                <a:gs pos="100000">
                  <a:srgbClr val="FFFFFF"/>
                </a:gs>
              </a:gsLst>
              <a:lin ang="84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grpSp>
      <p:sp>
        <p:nvSpPr>
          <p:cNvPr id="119" name="等腰三角形 101"/>
          <p:cNvSpPr>
            <a:spLocks noChangeArrowheads="1"/>
          </p:cNvSpPr>
          <p:nvPr/>
        </p:nvSpPr>
        <p:spPr bwMode="auto">
          <a:xfrm rot="10800000" flipV="1">
            <a:off x="4472782" y="1809428"/>
            <a:ext cx="85725" cy="793750"/>
          </a:xfrm>
          <a:prstGeom prst="triangle">
            <a:avLst>
              <a:gd name="adj" fmla="val 50000"/>
            </a:avLst>
          </a:prstGeom>
          <a:solidFill>
            <a:srgbClr val="000000">
              <a:alpha val="68999"/>
            </a:srgbClr>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FFFFFF"/>
              </a:solidFill>
            </a:endParaRPr>
          </a:p>
        </p:txBody>
      </p:sp>
      <p:sp>
        <p:nvSpPr>
          <p:cNvPr id="120" name="等腰三角形 71"/>
          <p:cNvSpPr>
            <a:spLocks noChangeArrowheads="1"/>
          </p:cNvSpPr>
          <p:nvPr/>
        </p:nvSpPr>
        <p:spPr bwMode="auto">
          <a:xfrm rot="5400000">
            <a:off x="5156200" y="2459510"/>
            <a:ext cx="85725" cy="792162"/>
          </a:xfrm>
          <a:prstGeom prst="triangle">
            <a:avLst>
              <a:gd name="adj" fmla="val 50000"/>
            </a:avLst>
          </a:prstGeom>
          <a:solidFill>
            <a:srgbClr val="000000">
              <a:alpha val="68999"/>
            </a:srgbClr>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FFFFFF"/>
              </a:solidFill>
            </a:endParaRPr>
          </a:p>
        </p:txBody>
      </p:sp>
      <p:sp>
        <p:nvSpPr>
          <p:cNvPr id="121" name="等腰三角形 99"/>
          <p:cNvSpPr>
            <a:spLocks noChangeArrowheads="1"/>
          </p:cNvSpPr>
          <p:nvPr/>
        </p:nvSpPr>
        <p:spPr bwMode="auto">
          <a:xfrm rot="16200000" flipH="1">
            <a:off x="3789363" y="2459509"/>
            <a:ext cx="85725" cy="792163"/>
          </a:xfrm>
          <a:prstGeom prst="triangle">
            <a:avLst>
              <a:gd name="adj" fmla="val 50000"/>
            </a:avLst>
          </a:prstGeom>
          <a:solidFill>
            <a:srgbClr val="000000">
              <a:alpha val="68999"/>
            </a:srgbClr>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FFFFFF"/>
              </a:solidFill>
            </a:endParaRPr>
          </a:p>
        </p:txBody>
      </p:sp>
      <p:sp>
        <p:nvSpPr>
          <p:cNvPr id="122" name="等腰三角形 100"/>
          <p:cNvSpPr>
            <a:spLocks noChangeArrowheads="1"/>
          </p:cNvSpPr>
          <p:nvPr/>
        </p:nvSpPr>
        <p:spPr bwMode="auto">
          <a:xfrm rot="10800000">
            <a:off x="4472782" y="3173091"/>
            <a:ext cx="85725" cy="792162"/>
          </a:xfrm>
          <a:prstGeom prst="triangle">
            <a:avLst>
              <a:gd name="adj" fmla="val 50000"/>
            </a:avLst>
          </a:prstGeom>
          <a:solidFill>
            <a:srgbClr val="000000">
              <a:alpha val="68999"/>
            </a:srgbClr>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FFFFFF"/>
              </a:solidFill>
            </a:endParaRPr>
          </a:p>
        </p:txBody>
      </p:sp>
      <p:sp>
        <p:nvSpPr>
          <p:cNvPr id="123" name="等腰三角形 102"/>
          <p:cNvSpPr>
            <a:spLocks noChangeArrowheads="1"/>
          </p:cNvSpPr>
          <p:nvPr/>
        </p:nvSpPr>
        <p:spPr bwMode="auto">
          <a:xfrm rot="18900000" flipV="1">
            <a:off x="4934744" y="2971478"/>
            <a:ext cx="87313" cy="792163"/>
          </a:xfrm>
          <a:prstGeom prst="triangle">
            <a:avLst>
              <a:gd name="adj" fmla="val 50000"/>
            </a:avLst>
          </a:prstGeom>
          <a:solidFill>
            <a:srgbClr val="000000">
              <a:alpha val="68999"/>
            </a:srgbClr>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FFFFFF"/>
              </a:solidFill>
            </a:endParaRPr>
          </a:p>
        </p:txBody>
      </p:sp>
      <p:sp>
        <p:nvSpPr>
          <p:cNvPr id="124" name="等腰三角形 105"/>
          <p:cNvSpPr>
            <a:spLocks noChangeArrowheads="1"/>
          </p:cNvSpPr>
          <p:nvPr/>
        </p:nvSpPr>
        <p:spPr bwMode="auto">
          <a:xfrm rot="18900000">
            <a:off x="3980657" y="1968178"/>
            <a:ext cx="85725" cy="793750"/>
          </a:xfrm>
          <a:prstGeom prst="triangle">
            <a:avLst>
              <a:gd name="adj" fmla="val 50000"/>
            </a:avLst>
          </a:prstGeom>
          <a:solidFill>
            <a:srgbClr val="000000">
              <a:alpha val="68999"/>
            </a:srgbClr>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FFFFFF"/>
              </a:solidFill>
            </a:endParaRPr>
          </a:p>
        </p:txBody>
      </p:sp>
      <p:sp>
        <p:nvSpPr>
          <p:cNvPr id="125" name="等腰三角形 104"/>
          <p:cNvSpPr>
            <a:spLocks noChangeArrowheads="1"/>
          </p:cNvSpPr>
          <p:nvPr/>
        </p:nvSpPr>
        <p:spPr bwMode="auto">
          <a:xfrm rot="2700000" flipH="1" flipV="1">
            <a:off x="3990975" y="2988148"/>
            <a:ext cx="85725" cy="792162"/>
          </a:xfrm>
          <a:prstGeom prst="triangle">
            <a:avLst>
              <a:gd name="adj" fmla="val 50000"/>
            </a:avLst>
          </a:prstGeom>
          <a:solidFill>
            <a:srgbClr val="000000">
              <a:alpha val="68999"/>
            </a:srgbClr>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FFFFFF"/>
              </a:solidFill>
            </a:endParaRPr>
          </a:p>
        </p:txBody>
      </p:sp>
      <p:grpSp>
        <p:nvGrpSpPr>
          <p:cNvPr id="126" name="组合 72"/>
          <p:cNvGrpSpPr/>
          <p:nvPr/>
        </p:nvGrpSpPr>
        <p:grpSpPr bwMode="auto">
          <a:xfrm>
            <a:off x="4166394" y="2528566"/>
            <a:ext cx="700088" cy="700087"/>
            <a:chOff x="0" y="0"/>
            <a:chExt cx="1296000" cy="1296000"/>
          </a:xfrm>
        </p:grpSpPr>
        <p:sp>
          <p:nvSpPr>
            <p:cNvPr id="127" name="椭圆 73"/>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sp>
          <p:nvSpPr>
            <p:cNvPr id="128" name="椭圆 74"/>
            <p:cNvSpPr>
              <a:spLocks noChangeArrowheads="1"/>
            </p:cNvSpPr>
            <p:nvPr/>
          </p:nvSpPr>
          <p:spPr bwMode="auto">
            <a:xfrm>
              <a:off x="35932" y="35932"/>
              <a:ext cx="1224136" cy="1224136"/>
            </a:xfrm>
            <a:prstGeom prst="ellipse">
              <a:avLst/>
            </a:prstGeom>
            <a:gradFill rotWithShape="1">
              <a:gsLst>
                <a:gs pos="0">
                  <a:srgbClr val="BFBFBF"/>
                </a:gs>
                <a:gs pos="100000">
                  <a:srgbClr val="FFFFFF"/>
                </a:gs>
              </a:gsLst>
              <a:lin ang="84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grpSp>
      <p:grpSp>
        <p:nvGrpSpPr>
          <p:cNvPr id="129" name="组合 75"/>
          <p:cNvGrpSpPr/>
          <p:nvPr/>
        </p:nvGrpSpPr>
        <p:grpSpPr bwMode="auto">
          <a:xfrm>
            <a:off x="3017044" y="2596828"/>
            <a:ext cx="561975" cy="561975"/>
            <a:chOff x="0" y="0"/>
            <a:chExt cx="1296000" cy="1296000"/>
          </a:xfrm>
        </p:grpSpPr>
        <p:sp>
          <p:nvSpPr>
            <p:cNvPr id="130" name="椭圆 76"/>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sp>
          <p:nvSpPr>
            <p:cNvPr id="131" name="椭圆 77"/>
            <p:cNvSpPr>
              <a:spLocks noChangeArrowheads="1"/>
            </p:cNvSpPr>
            <p:nvPr/>
          </p:nvSpPr>
          <p:spPr bwMode="auto">
            <a:xfrm>
              <a:off x="35932" y="35932"/>
              <a:ext cx="1224136" cy="1224136"/>
            </a:xfrm>
            <a:prstGeom prst="ellipse">
              <a:avLst/>
            </a:prstGeom>
            <a:gradFill rotWithShape="1">
              <a:gsLst>
                <a:gs pos="0">
                  <a:srgbClr val="BFBFBF"/>
                </a:gs>
                <a:gs pos="100000">
                  <a:srgbClr val="FFFFFF"/>
                </a:gs>
              </a:gsLst>
              <a:lin ang="84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grpSp>
      <p:grpSp>
        <p:nvGrpSpPr>
          <p:cNvPr id="132" name="组合 78"/>
          <p:cNvGrpSpPr/>
          <p:nvPr/>
        </p:nvGrpSpPr>
        <p:grpSpPr bwMode="auto">
          <a:xfrm>
            <a:off x="5452269" y="2596828"/>
            <a:ext cx="561975" cy="561975"/>
            <a:chOff x="0" y="0"/>
            <a:chExt cx="1296000" cy="1296000"/>
          </a:xfrm>
        </p:grpSpPr>
        <p:sp>
          <p:nvSpPr>
            <p:cNvPr id="133" name="椭圆 79"/>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sp>
          <p:nvSpPr>
            <p:cNvPr id="134" name="椭圆 80"/>
            <p:cNvSpPr>
              <a:spLocks noChangeArrowheads="1"/>
            </p:cNvSpPr>
            <p:nvPr/>
          </p:nvSpPr>
          <p:spPr bwMode="auto">
            <a:xfrm>
              <a:off x="35932" y="35932"/>
              <a:ext cx="1224136" cy="1224136"/>
            </a:xfrm>
            <a:prstGeom prst="ellipse">
              <a:avLst/>
            </a:prstGeom>
            <a:gradFill rotWithShape="1">
              <a:gsLst>
                <a:gs pos="0">
                  <a:srgbClr val="BFBFBF"/>
                </a:gs>
                <a:gs pos="100000">
                  <a:srgbClr val="FFFFFF"/>
                </a:gs>
              </a:gsLst>
              <a:lin ang="84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grpSp>
      <p:sp>
        <p:nvSpPr>
          <p:cNvPr id="135" name="等腰三角形 103"/>
          <p:cNvSpPr>
            <a:spLocks noChangeArrowheads="1"/>
          </p:cNvSpPr>
          <p:nvPr/>
        </p:nvSpPr>
        <p:spPr bwMode="auto">
          <a:xfrm rot="2700000">
            <a:off x="5022850" y="1968973"/>
            <a:ext cx="85725" cy="792162"/>
          </a:xfrm>
          <a:prstGeom prst="triangle">
            <a:avLst>
              <a:gd name="adj" fmla="val 50000"/>
            </a:avLst>
          </a:prstGeom>
          <a:solidFill>
            <a:srgbClr val="000000">
              <a:alpha val="68999"/>
            </a:srgbClr>
          </a:soli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a:solidFill>
                <a:srgbClr val="FFFFFF"/>
              </a:solidFill>
            </a:endParaRPr>
          </a:p>
        </p:txBody>
      </p:sp>
      <p:grpSp>
        <p:nvGrpSpPr>
          <p:cNvPr id="136" name="组合 81"/>
          <p:cNvGrpSpPr/>
          <p:nvPr/>
        </p:nvGrpSpPr>
        <p:grpSpPr bwMode="auto">
          <a:xfrm>
            <a:off x="4234657" y="1380803"/>
            <a:ext cx="561975" cy="561975"/>
            <a:chOff x="0" y="0"/>
            <a:chExt cx="1296000" cy="1296000"/>
          </a:xfrm>
        </p:grpSpPr>
        <p:sp>
          <p:nvSpPr>
            <p:cNvPr id="137" name="椭圆 82"/>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sp>
          <p:nvSpPr>
            <p:cNvPr id="138" name="椭圆 83"/>
            <p:cNvSpPr>
              <a:spLocks noChangeArrowheads="1"/>
            </p:cNvSpPr>
            <p:nvPr/>
          </p:nvSpPr>
          <p:spPr bwMode="auto">
            <a:xfrm>
              <a:off x="35932" y="35932"/>
              <a:ext cx="1224136" cy="1224136"/>
            </a:xfrm>
            <a:prstGeom prst="ellipse">
              <a:avLst/>
            </a:prstGeom>
            <a:gradFill rotWithShape="1">
              <a:gsLst>
                <a:gs pos="0">
                  <a:srgbClr val="BFBFBF"/>
                </a:gs>
                <a:gs pos="100000">
                  <a:srgbClr val="FFFFFF"/>
                </a:gs>
              </a:gsLst>
              <a:lin ang="84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grpSp>
      <p:grpSp>
        <p:nvGrpSpPr>
          <p:cNvPr id="139" name="组合 84"/>
          <p:cNvGrpSpPr/>
          <p:nvPr/>
        </p:nvGrpSpPr>
        <p:grpSpPr bwMode="auto">
          <a:xfrm>
            <a:off x="4234657" y="3806503"/>
            <a:ext cx="561975" cy="561975"/>
            <a:chOff x="0" y="0"/>
            <a:chExt cx="1296000" cy="1296000"/>
          </a:xfrm>
        </p:grpSpPr>
        <p:sp>
          <p:nvSpPr>
            <p:cNvPr id="140" name="椭圆 85"/>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sp>
          <p:nvSpPr>
            <p:cNvPr id="141" name="椭圆 86"/>
            <p:cNvSpPr>
              <a:spLocks noChangeArrowheads="1"/>
            </p:cNvSpPr>
            <p:nvPr/>
          </p:nvSpPr>
          <p:spPr bwMode="auto">
            <a:xfrm>
              <a:off x="35932" y="35932"/>
              <a:ext cx="1224136" cy="1224136"/>
            </a:xfrm>
            <a:prstGeom prst="ellipse">
              <a:avLst/>
            </a:prstGeom>
            <a:gradFill rotWithShape="1">
              <a:gsLst>
                <a:gs pos="0">
                  <a:srgbClr val="BFBFBF"/>
                </a:gs>
                <a:gs pos="100000">
                  <a:srgbClr val="FFFFFF"/>
                </a:gs>
              </a:gsLst>
              <a:lin ang="84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grpSp>
      <p:grpSp>
        <p:nvGrpSpPr>
          <p:cNvPr id="142" name="组合 87"/>
          <p:cNvGrpSpPr/>
          <p:nvPr/>
        </p:nvGrpSpPr>
        <p:grpSpPr bwMode="auto">
          <a:xfrm>
            <a:off x="3339307" y="1720528"/>
            <a:ext cx="561975" cy="561975"/>
            <a:chOff x="0" y="0"/>
            <a:chExt cx="1296000" cy="1296000"/>
          </a:xfrm>
        </p:grpSpPr>
        <p:sp>
          <p:nvSpPr>
            <p:cNvPr id="143" name="椭圆 88"/>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sp>
          <p:nvSpPr>
            <p:cNvPr id="144" name="椭圆 89"/>
            <p:cNvSpPr>
              <a:spLocks noChangeArrowheads="1"/>
            </p:cNvSpPr>
            <p:nvPr/>
          </p:nvSpPr>
          <p:spPr bwMode="auto">
            <a:xfrm>
              <a:off x="35932" y="35932"/>
              <a:ext cx="1224136" cy="1224136"/>
            </a:xfrm>
            <a:prstGeom prst="ellipse">
              <a:avLst/>
            </a:prstGeom>
            <a:gradFill rotWithShape="1">
              <a:gsLst>
                <a:gs pos="0">
                  <a:srgbClr val="BFBFBF"/>
                </a:gs>
                <a:gs pos="100000">
                  <a:srgbClr val="FFFFFF"/>
                </a:gs>
              </a:gsLst>
              <a:lin ang="84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grpSp>
      <p:grpSp>
        <p:nvGrpSpPr>
          <p:cNvPr id="145" name="组合 90"/>
          <p:cNvGrpSpPr/>
          <p:nvPr/>
        </p:nvGrpSpPr>
        <p:grpSpPr bwMode="auto">
          <a:xfrm>
            <a:off x="5185569" y="1720528"/>
            <a:ext cx="561975" cy="561975"/>
            <a:chOff x="0" y="0"/>
            <a:chExt cx="1296000" cy="1296000"/>
          </a:xfrm>
        </p:grpSpPr>
        <p:sp>
          <p:nvSpPr>
            <p:cNvPr id="146" name="椭圆 91"/>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sp>
          <p:nvSpPr>
            <p:cNvPr id="147" name="椭圆 92"/>
            <p:cNvSpPr>
              <a:spLocks noChangeArrowheads="1"/>
            </p:cNvSpPr>
            <p:nvPr/>
          </p:nvSpPr>
          <p:spPr bwMode="auto">
            <a:xfrm>
              <a:off x="35932" y="35932"/>
              <a:ext cx="1224136" cy="1224136"/>
            </a:xfrm>
            <a:prstGeom prst="ellipse">
              <a:avLst/>
            </a:prstGeom>
            <a:gradFill rotWithShape="1">
              <a:gsLst>
                <a:gs pos="0">
                  <a:srgbClr val="BFBFBF"/>
                </a:gs>
                <a:gs pos="100000">
                  <a:srgbClr val="FFFFFF"/>
                </a:gs>
              </a:gsLst>
              <a:lin ang="84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grpSp>
      <p:grpSp>
        <p:nvGrpSpPr>
          <p:cNvPr id="148" name="组合 93"/>
          <p:cNvGrpSpPr/>
          <p:nvPr/>
        </p:nvGrpSpPr>
        <p:grpSpPr bwMode="auto">
          <a:xfrm>
            <a:off x="3339307" y="3468366"/>
            <a:ext cx="561975" cy="561975"/>
            <a:chOff x="0" y="0"/>
            <a:chExt cx="1296000" cy="1296000"/>
          </a:xfrm>
        </p:grpSpPr>
        <p:sp>
          <p:nvSpPr>
            <p:cNvPr id="149" name="椭圆 94"/>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sp>
          <p:nvSpPr>
            <p:cNvPr id="150" name="椭圆 95"/>
            <p:cNvSpPr>
              <a:spLocks noChangeArrowheads="1"/>
            </p:cNvSpPr>
            <p:nvPr/>
          </p:nvSpPr>
          <p:spPr bwMode="auto">
            <a:xfrm>
              <a:off x="35932" y="35932"/>
              <a:ext cx="1224136" cy="1224136"/>
            </a:xfrm>
            <a:prstGeom prst="ellipse">
              <a:avLst/>
            </a:prstGeom>
            <a:gradFill rotWithShape="1">
              <a:gsLst>
                <a:gs pos="0">
                  <a:srgbClr val="BFBFBF"/>
                </a:gs>
                <a:gs pos="100000">
                  <a:srgbClr val="FFFFFF"/>
                </a:gs>
              </a:gsLst>
              <a:lin ang="84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grpSp>
      <p:grpSp>
        <p:nvGrpSpPr>
          <p:cNvPr id="151" name="组合 96"/>
          <p:cNvGrpSpPr/>
          <p:nvPr/>
        </p:nvGrpSpPr>
        <p:grpSpPr bwMode="auto">
          <a:xfrm>
            <a:off x="5169694" y="3462016"/>
            <a:ext cx="561975" cy="561975"/>
            <a:chOff x="0" y="0"/>
            <a:chExt cx="1296000" cy="1296000"/>
          </a:xfrm>
        </p:grpSpPr>
        <p:sp>
          <p:nvSpPr>
            <p:cNvPr id="152" name="椭圆 97"/>
            <p:cNvSpPr>
              <a:spLocks noChangeArrowheads="1"/>
            </p:cNvSpPr>
            <p:nvPr/>
          </p:nvSpPr>
          <p:spPr bwMode="auto">
            <a:xfrm>
              <a:off x="0" y="0"/>
              <a:ext cx="1296000" cy="1296000"/>
            </a:xfrm>
            <a:prstGeom prst="ellipse">
              <a:avLst/>
            </a:prstGeom>
            <a:gradFill rotWithShape="1">
              <a:gsLst>
                <a:gs pos="0">
                  <a:srgbClr val="CDCDCD"/>
                </a:gs>
                <a:gs pos="100000">
                  <a:srgbClr val="FFFFFF"/>
                </a:gs>
              </a:gsLst>
              <a:lin ang="189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sp>
          <p:nvSpPr>
            <p:cNvPr id="153" name="椭圆 98"/>
            <p:cNvSpPr>
              <a:spLocks noChangeArrowheads="1"/>
            </p:cNvSpPr>
            <p:nvPr/>
          </p:nvSpPr>
          <p:spPr bwMode="auto">
            <a:xfrm>
              <a:off x="35932" y="35932"/>
              <a:ext cx="1224136" cy="1224136"/>
            </a:xfrm>
            <a:prstGeom prst="ellipse">
              <a:avLst/>
            </a:prstGeom>
            <a:gradFill rotWithShape="1">
              <a:gsLst>
                <a:gs pos="0">
                  <a:srgbClr val="BFBFBF"/>
                </a:gs>
                <a:gs pos="100000">
                  <a:srgbClr val="FFFFFF"/>
                </a:gs>
              </a:gsLst>
              <a:lin ang="8400000" scaled="1"/>
            </a:gradFill>
            <a:ln>
              <a:noFill/>
            </a:ln>
            <a:extLst>
              <a:ext uri="{91240B29-F687-4F45-9708-019B960494DF}">
                <a14:hiddenLine xmlns:a14="http://schemas.microsoft.com/office/drawing/2010/main" w="28575">
                  <a:solidFill>
                    <a:srgbClr val="395E8A"/>
                  </a:solidFill>
                  <a:bevel/>
                </a14:hiddenLine>
              </a:ext>
            </a:extLst>
          </p:spPr>
          <p:txBody>
            <a:bodyPr anchor="ctr"/>
            <a:lstStyle/>
            <a:p>
              <a:pPr algn="ctr"/>
              <a:endParaRPr lang="zh-CN" altLang="zh-CN">
                <a:solidFill>
                  <a:srgbClr val="FFFFFF"/>
                </a:solidFill>
              </a:endParaRPr>
            </a:p>
          </p:txBody>
        </p:sp>
      </p:grpSp>
      <p:sp>
        <p:nvSpPr>
          <p:cNvPr id="162" name="Content Placeholder 2"/>
          <p:cNvSpPr txBox="1"/>
          <p:nvPr/>
        </p:nvSpPr>
        <p:spPr bwMode="auto">
          <a:xfrm>
            <a:off x="3563888" y="915566"/>
            <a:ext cx="1998622" cy="7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简单</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63" name="Content Placeholder 2"/>
          <p:cNvSpPr txBox="1"/>
          <p:nvPr/>
        </p:nvSpPr>
        <p:spPr bwMode="auto">
          <a:xfrm>
            <a:off x="3502928" y="4329326"/>
            <a:ext cx="1998622" cy="47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简单</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64" name="Content Placeholder 2"/>
          <p:cNvSpPr txBox="1"/>
          <p:nvPr/>
        </p:nvSpPr>
        <p:spPr bwMode="auto">
          <a:xfrm>
            <a:off x="5735588" y="1730906"/>
            <a:ext cx="1998622" cy="47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简单</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65" name="Content Placeholder 2"/>
          <p:cNvSpPr txBox="1"/>
          <p:nvPr/>
        </p:nvSpPr>
        <p:spPr bwMode="auto">
          <a:xfrm>
            <a:off x="5994668" y="2675786"/>
            <a:ext cx="1998622" cy="47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简单</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66" name="Content Placeholder 2"/>
          <p:cNvSpPr txBox="1"/>
          <p:nvPr/>
        </p:nvSpPr>
        <p:spPr bwMode="auto">
          <a:xfrm>
            <a:off x="5758448" y="3590186"/>
            <a:ext cx="1998622" cy="47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简单</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67" name="Content Placeholder 2"/>
          <p:cNvSpPr txBox="1"/>
          <p:nvPr/>
        </p:nvSpPr>
        <p:spPr bwMode="auto">
          <a:xfrm>
            <a:off x="1330673" y="1747217"/>
            <a:ext cx="1998622" cy="47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简单</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68" name="Content Placeholder 2"/>
          <p:cNvSpPr txBox="1"/>
          <p:nvPr/>
        </p:nvSpPr>
        <p:spPr bwMode="auto">
          <a:xfrm>
            <a:off x="1041113" y="2699717"/>
            <a:ext cx="1998622" cy="47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简单</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69" name="Content Placeholder 2"/>
          <p:cNvSpPr txBox="1"/>
          <p:nvPr/>
        </p:nvSpPr>
        <p:spPr bwMode="auto">
          <a:xfrm>
            <a:off x="1330673" y="3652217"/>
            <a:ext cx="1998622" cy="47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简单</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grpSp>
        <p:nvGrpSpPr>
          <p:cNvPr id="170" name="Group 58"/>
          <p:cNvGrpSpPr/>
          <p:nvPr/>
        </p:nvGrpSpPr>
        <p:grpSpPr>
          <a:xfrm>
            <a:off x="3074213" y="2745263"/>
            <a:ext cx="408128" cy="301459"/>
            <a:chOff x="2563427" y="3717902"/>
            <a:chExt cx="439257" cy="324452"/>
          </a:xfrm>
          <a:solidFill>
            <a:srgbClr val="BD392F"/>
          </a:solidFill>
        </p:grpSpPr>
        <p:sp>
          <p:nvSpPr>
            <p:cNvPr id="171" name="Freeform 92"/>
            <p:cNvSpPr/>
            <p:nvPr/>
          </p:nvSpPr>
          <p:spPr bwMode="auto">
            <a:xfrm>
              <a:off x="2720660" y="3942523"/>
              <a:ext cx="127286" cy="99831"/>
            </a:xfrm>
            <a:custGeom>
              <a:avLst/>
              <a:gdLst>
                <a:gd name="T0" fmla="*/ 37 w 38"/>
                <a:gd name="T1" fmla="*/ 10 h 30"/>
                <a:gd name="T2" fmla="*/ 1 w 38"/>
                <a:gd name="T3" fmla="*/ 11 h 30"/>
                <a:gd name="T4" fmla="*/ 1 w 38"/>
                <a:gd name="T5" fmla="*/ 13 h 30"/>
                <a:gd name="T6" fmla="*/ 19 w 38"/>
                <a:gd name="T7" fmla="*/ 30 h 30"/>
                <a:gd name="T8" fmla="*/ 36 w 38"/>
                <a:gd name="T9" fmla="*/ 13 h 30"/>
                <a:gd name="T10" fmla="*/ 37 w 38"/>
                <a:gd name="T11" fmla="*/ 10 h 30"/>
              </a:gdLst>
              <a:ahLst/>
              <a:cxnLst>
                <a:cxn ang="0">
                  <a:pos x="T0" y="T1"/>
                </a:cxn>
                <a:cxn ang="0">
                  <a:pos x="T2" y="T3"/>
                </a:cxn>
                <a:cxn ang="0">
                  <a:pos x="T4" y="T5"/>
                </a:cxn>
                <a:cxn ang="0">
                  <a:pos x="T6" y="T7"/>
                </a:cxn>
                <a:cxn ang="0">
                  <a:pos x="T8" y="T9"/>
                </a:cxn>
                <a:cxn ang="0">
                  <a:pos x="T10" y="T11"/>
                </a:cxn>
              </a:cxnLst>
              <a:rect l="0" t="0" r="r" b="b"/>
              <a:pathLst>
                <a:path w="38" h="30">
                  <a:moveTo>
                    <a:pt x="37" y="10"/>
                  </a:moveTo>
                  <a:cubicBezTo>
                    <a:pt x="26" y="1"/>
                    <a:pt x="12" y="0"/>
                    <a:pt x="1" y="11"/>
                  </a:cubicBezTo>
                  <a:cubicBezTo>
                    <a:pt x="1" y="11"/>
                    <a:pt x="0" y="12"/>
                    <a:pt x="1" y="13"/>
                  </a:cubicBezTo>
                  <a:cubicBezTo>
                    <a:pt x="19" y="30"/>
                    <a:pt x="19" y="30"/>
                    <a:pt x="19" y="30"/>
                  </a:cubicBezTo>
                  <a:cubicBezTo>
                    <a:pt x="36" y="13"/>
                    <a:pt x="36" y="13"/>
                    <a:pt x="36" y="13"/>
                  </a:cubicBezTo>
                  <a:cubicBezTo>
                    <a:pt x="38" y="11"/>
                    <a:pt x="37" y="11"/>
                    <a:pt x="3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2" name="Freeform 93"/>
            <p:cNvSpPr/>
            <p:nvPr/>
          </p:nvSpPr>
          <p:spPr bwMode="auto">
            <a:xfrm>
              <a:off x="2638300" y="3830213"/>
              <a:ext cx="292007" cy="129781"/>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8 w 88"/>
                <a:gd name="T15" fmla="*/ 26 h 39"/>
                <a:gd name="T16" fmla="*/ 88 w 88"/>
                <a:gd name="T17" fmla="*/ 26 h 39"/>
                <a:gd name="T18" fmla="*/ 88 w 88"/>
                <a:gd name="T19" fmla="*/ 24 h 39"/>
                <a:gd name="T20" fmla="*/ 87 w 88"/>
                <a:gd name="T21"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4" y="39"/>
                    <a:pt x="75" y="39"/>
                    <a:pt x="75" y="38"/>
                  </a:cubicBezTo>
                  <a:cubicBezTo>
                    <a:pt x="88" y="26"/>
                    <a:pt x="88" y="26"/>
                    <a:pt x="88" y="26"/>
                  </a:cubicBezTo>
                  <a:cubicBezTo>
                    <a:pt x="88" y="26"/>
                    <a:pt x="88" y="26"/>
                    <a:pt x="88" y="26"/>
                  </a:cubicBezTo>
                  <a:cubicBezTo>
                    <a:pt x="88" y="25"/>
                    <a:pt x="88" y="24"/>
                    <a:pt x="88" y="24"/>
                  </a:cubicBezTo>
                  <a:lnTo>
                    <a:pt x="87"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73" name="Freeform 94"/>
            <p:cNvSpPr/>
            <p:nvPr/>
          </p:nvSpPr>
          <p:spPr bwMode="auto">
            <a:xfrm>
              <a:off x="2563427" y="3717902"/>
              <a:ext cx="439257" cy="169713"/>
            </a:xfrm>
            <a:custGeom>
              <a:avLst/>
              <a:gdLst>
                <a:gd name="T0" fmla="*/ 131 w 132"/>
                <a:gd name="T1" fmla="*/ 36 h 51"/>
                <a:gd name="T2" fmla="*/ 131 w 132"/>
                <a:gd name="T3" fmla="*/ 36 h 51"/>
                <a:gd name="T4" fmla="*/ 1 w 132"/>
                <a:gd name="T5" fmla="*/ 36 h 51"/>
                <a:gd name="T6" fmla="*/ 1 w 132"/>
                <a:gd name="T7" fmla="*/ 38 h 51"/>
                <a:gd name="T8" fmla="*/ 14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1">
                  <a:moveTo>
                    <a:pt x="131" y="36"/>
                  </a:moveTo>
                  <a:cubicBezTo>
                    <a:pt x="131" y="36"/>
                    <a:pt x="131" y="36"/>
                    <a:pt x="131" y="36"/>
                  </a:cubicBezTo>
                  <a:cubicBezTo>
                    <a:pt x="95" y="0"/>
                    <a:pt x="37" y="0"/>
                    <a:pt x="1" y="36"/>
                  </a:cubicBezTo>
                  <a:cubicBezTo>
                    <a:pt x="0" y="37"/>
                    <a:pt x="0" y="37"/>
                    <a:pt x="1" y="38"/>
                  </a:cubicBezTo>
                  <a:cubicBezTo>
                    <a:pt x="14" y="51"/>
                    <a:pt x="14" y="51"/>
                    <a:pt x="14" y="51"/>
                  </a:cubicBezTo>
                  <a:cubicBezTo>
                    <a:pt x="14" y="51"/>
                    <a:pt x="15" y="51"/>
                    <a:pt x="16" y="51"/>
                  </a:cubicBezTo>
                  <a:cubicBezTo>
                    <a:pt x="43" y="23"/>
                    <a:pt x="89" y="23"/>
                    <a:pt x="116" y="51"/>
                  </a:cubicBezTo>
                  <a:cubicBezTo>
                    <a:pt x="117" y="51"/>
                    <a:pt x="118" y="51"/>
                    <a:pt x="118" y="51"/>
                  </a:cubicBezTo>
                  <a:cubicBezTo>
                    <a:pt x="131" y="38"/>
                    <a:pt x="131" y="38"/>
                    <a:pt x="131" y="38"/>
                  </a:cubicBezTo>
                  <a:cubicBezTo>
                    <a:pt x="131" y="38"/>
                    <a:pt x="131" y="38"/>
                    <a:pt x="131" y="38"/>
                  </a:cubicBezTo>
                  <a:cubicBezTo>
                    <a:pt x="132" y="37"/>
                    <a:pt x="132" y="36"/>
                    <a:pt x="13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74" name="Group 4"/>
          <p:cNvGrpSpPr>
            <a:grpSpLocks noChangeAspect="1"/>
          </p:cNvGrpSpPr>
          <p:nvPr/>
        </p:nvGrpSpPr>
        <p:grpSpPr bwMode="auto">
          <a:xfrm>
            <a:off x="3459888" y="1834555"/>
            <a:ext cx="315094" cy="346269"/>
            <a:chOff x="2602" y="1841"/>
            <a:chExt cx="566" cy="622"/>
          </a:xfrm>
          <a:solidFill>
            <a:srgbClr val="BD392F"/>
          </a:solidFill>
        </p:grpSpPr>
        <p:sp>
          <p:nvSpPr>
            <p:cNvPr id="175" name="Freeform 5"/>
            <p:cNvSpPr>
              <a:spLocks noEditPoints="1"/>
            </p:cNvSpPr>
            <p:nvPr/>
          </p:nvSpPr>
          <p:spPr bwMode="auto">
            <a:xfrm>
              <a:off x="2602" y="2181"/>
              <a:ext cx="566" cy="229"/>
            </a:xfrm>
            <a:custGeom>
              <a:avLst/>
              <a:gdLst>
                <a:gd name="T0" fmla="*/ 2206 w 2497"/>
                <a:gd name="T1" fmla="*/ 47 h 1009"/>
                <a:gd name="T2" fmla="*/ 2073 w 2497"/>
                <a:gd name="T3" fmla="*/ 47 h 1009"/>
                <a:gd name="T4" fmla="*/ 2073 w 2497"/>
                <a:gd name="T5" fmla="*/ 21 h 1009"/>
                <a:gd name="T6" fmla="*/ 2053 w 2497"/>
                <a:gd name="T7" fmla="*/ 0 h 1009"/>
                <a:gd name="T8" fmla="*/ 21 w 2497"/>
                <a:gd name="T9" fmla="*/ 0 h 1009"/>
                <a:gd name="T10" fmla="*/ 0 w 2497"/>
                <a:gd name="T11" fmla="*/ 21 h 1009"/>
                <a:gd name="T12" fmla="*/ 695 w 2497"/>
                <a:gd name="T13" fmla="*/ 1009 h 1009"/>
                <a:gd name="T14" fmla="*/ 1378 w 2497"/>
                <a:gd name="T15" fmla="*/ 1009 h 1009"/>
                <a:gd name="T16" fmla="*/ 1890 w 2497"/>
                <a:gd name="T17" fmla="*/ 628 h 1009"/>
                <a:gd name="T18" fmla="*/ 2206 w 2497"/>
                <a:gd name="T19" fmla="*/ 628 h 1009"/>
                <a:gd name="T20" fmla="*/ 2497 w 2497"/>
                <a:gd name="T21" fmla="*/ 338 h 1009"/>
                <a:gd name="T22" fmla="*/ 2206 w 2497"/>
                <a:gd name="T23" fmla="*/ 47 h 1009"/>
                <a:gd name="T24" fmla="*/ 2206 w 2497"/>
                <a:gd name="T25" fmla="*/ 497 h 1009"/>
                <a:gd name="T26" fmla="*/ 2014 w 2497"/>
                <a:gd name="T27" fmla="*/ 497 h 1009"/>
                <a:gd name="T28" fmla="*/ 1985 w 2497"/>
                <a:gd name="T29" fmla="*/ 480 h 1009"/>
                <a:gd name="T30" fmla="*/ 1981 w 2497"/>
                <a:gd name="T31" fmla="*/ 463 h 1009"/>
                <a:gd name="T32" fmla="*/ 1983 w 2497"/>
                <a:gd name="T33" fmla="*/ 457 h 1009"/>
                <a:gd name="T34" fmla="*/ 2049 w 2497"/>
                <a:gd name="T35" fmla="*/ 252 h 1009"/>
                <a:gd name="T36" fmla="*/ 2136 w 2497"/>
                <a:gd name="T37" fmla="*/ 178 h 1009"/>
                <a:gd name="T38" fmla="*/ 2206 w 2497"/>
                <a:gd name="T39" fmla="*/ 178 h 1009"/>
                <a:gd name="T40" fmla="*/ 2365 w 2497"/>
                <a:gd name="T41" fmla="*/ 337 h 1009"/>
                <a:gd name="T42" fmla="*/ 2206 w 2497"/>
                <a:gd name="T43" fmla="*/ 497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97" h="1009">
                  <a:moveTo>
                    <a:pt x="2206" y="47"/>
                  </a:moveTo>
                  <a:lnTo>
                    <a:pt x="2073" y="47"/>
                  </a:lnTo>
                  <a:cubicBezTo>
                    <a:pt x="2073" y="39"/>
                    <a:pt x="2073" y="30"/>
                    <a:pt x="2073" y="21"/>
                  </a:cubicBezTo>
                  <a:cubicBezTo>
                    <a:pt x="2073" y="9"/>
                    <a:pt x="2064" y="0"/>
                    <a:pt x="2053" y="0"/>
                  </a:cubicBezTo>
                  <a:lnTo>
                    <a:pt x="21" y="0"/>
                  </a:lnTo>
                  <a:cubicBezTo>
                    <a:pt x="9" y="0"/>
                    <a:pt x="0" y="9"/>
                    <a:pt x="0" y="21"/>
                  </a:cubicBezTo>
                  <a:cubicBezTo>
                    <a:pt x="0" y="625"/>
                    <a:pt x="489" y="1009"/>
                    <a:pt x="695" y="1009"/>
                  </a:cubicBezTo>
                  <a:lnTo>
                    <a:pt x="1378" y="1009"/>
                  </a:lnTo>
                  <a:cubicBezTo>
                    <a:pt x="1539" y="1009"/>
                    <a:pt x="1767" y="813"/>
                    <a:pt x="1890" y="628"/>
                  </a:cubicBezTo>
                  <a:lnTo>
                    <a:pt x="2206" y="628"/>
                  </a:lnTo>
                  <a:cubicBezTo>
                    <a:pt x="2366" y="628"/>
                    <a:pt x="2497" y="498"/>
                    <a:pt x="2497" y="338"/>
                  </a:cubicBezTo>
                  <a:cubicBezTo>
                    <a:pt x="2497" y="177"/>
                    <a:pt x="2366" y="47"/>
                    <a:pt x="2206" y="47"/>
                  </a:cubicBezTo>
                  <a:close/>
                  <a:moveTo>
                    <a:pt x="2206" y="497"/>
                  </a:moveTo>
                  <a:lnTo>
                    <a:pt x="2014" y="497"/>
                  </a:lnTo>
                  <a:cubicBezTo>
                    <a:pt x="2004" y="497"/>
                    <a:pt x="1992" y="490"/>
                    <a:pt x="1985" y="480"/>
                  </a:cubicBezTo>
                  <a:cubicBezTo>
                    <a:pt x="1983" y="476"/>
                    <a:pt x="1979" y="470"/>
                    <a:pt x="1981" y="463"/>
                  </a:cubicBezTo>
                  <a:cubicBezTo>
                    <a:pt x="1982" y="461"/>
                    <a:pt x="1983" y="459"/>
                    <a:pt x="1983" y="457"/>
                  </a:cubicBezTo>
                  <a:cubicBezTo>
                    <a:pt x="2012" y="391"/>
                    <a:pt x="2034" y="322"/>
                    <a:pt x="2049" y="252"/>
                  </a:cubicBezTo>
                  <a:cubicBezTo>
                    <a:pt x="2064" y="205"/>
                    <a:pt x="2095" y="178"/>
                    <a:pt x="2136" y="178"/>
                  </a:cubicBezTo>
                  <a:lnTo>
                    <a:pt x="2206" y="178"/>
                  </a:lnTo>
                  <a:cubicBezTo>
                    <a:pt x="2294" y="178"/>
                    <a:pt x="2365" y="250"/>
                    <a:pt x="2365" y="337"/>
                  </a:cubicBezTo>
                  <a:cubicBezTo>
                    <a:pt x="2366" y="425"/>
                    <a:pt x="2294" y="497"/>
                    <a:pt x="2206" y="497"/>
                  </a:cubicBez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176" name="Freeform 6"/>
            <p:cNvSpPr/>
            <p:nvPr/>
          </p:nvSpPr>
          <p:spPr bwMode="auto">
            <a:xfrm>
              <a:off x="2668" y="2433"/>
              <a:ext cx="337" cy="30"/>
            </a:xfrm>
            <a:custGeom>
              <a:avLst/>
              <a:gdLst>
                <a:gd name="T0" fmla="*/ 1419 w 1486"/>
                <a:gd name="T1" fmla="*/ 0 h 134"/>
                <a:gd name="T2" fmla="*/ 67 w 1486"/>
                <a:gd name="T3" fmla="*/ 0 h 134"/>
                <a:gd name="T4" fmla="*/ 0 w 1486"/>
                <a:gd name="T5" fmla="*/ 67 h 134"/>
                <a:gd name="T6" fmla="*/ 67 w 1486"/>
                <a:gd name="T7" fmla="*/ 134 h 134"/>
                <a:gd name="T8" fmla="*/ 1419 w 1486"/>
                <a:gd name="T9" fmla="*/ 134 h 134"/>
                <a:gd name="T10" fmla="*/ 1486 w 1486"/>
                <a:gd name="T11" fmla="*/ 67 h 134"/>
                <a:gd name="T12" fmla="*/ 1419 w 1486"/>
                <a:gd name="T13" fmla="*/ 0 h 134"/>
              </a:gdLst>
              <a:ahLst/>
              <a:cxnLst>
                <a:cxn ang="0">
                  <a:pos x="T0" y="T1"/>
                </a:cxn>
                <a:cxn ang="0">
                  <a:pos x="T2" y="T3"/>
                </a:cxn>
                <a:cxn ang="0">
                  <a:pos x="T4" y="T5"/>
                </a:cxn>
                <a:cxn ang="0">
                  <a:pos x="T6" y="T7"/>
                </a:cxn>
                <a:cxn ang="0">
                  <a:pos x="T8" y="T9"/>
                </a:cxn>
                <a:cxn ang="0">
                  <a:pos x="T10" y="T11"/>
                </a:cxn>
                <a:cxn ang="0">
                  <a:pos x="T12" y="T13"/>
                </a:cxn>
              </a:cxnLst>
              <a:rect l="0" t="0" r="r" b="b"/>
              <a:pathLst>
                <a:path w="1486" h="134">
                  <a:moveTo>
                    <a:pt x="1419" y="0"/>
                  </a:moveTo>
                  <a:lnTo>
                    <a:pt x="67" y="0"/>
                  </a:lnTo>
                  <a:cubicBezTo>
                    <a:pt x="30" y="0"/>
                    <a:pt x="0" y="30"/>
                    <a:pt x="0" y="67"/>
                  </a:cubicBezTo>
                  <a:cubicBezTo>
                    <a:pt x="0" y="104"/>
                    <a:pt x="30" y="134"/>
                    <a:pt x="67" y="134"/>
                  </a:cubicBezTo>
                  <a:lnTo>
                    <a:pt x="1419" y="134"/>
                  </a:lnTo>
                  <a:cubicBezTo>
                    <a:pt x="1456" y="134"/>
                    <a:pt x="1486" y="104"/>
                    <a:pt x="1486" y="67"/>
                  </a:cubicBezTo>
                  <a:cubicBezTo>
                    <a:pt x="1486" y="30"/>
                    <a:pt x="1456" y="0"/>
                    <a:pt x="1419" y="0"/>
                  </a:cubicBez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177" name="Freeform 7"/>
            <p:cNvSpPr/>
            <p:nvPr/>
          </p:nvSpPr>
          <p:spPr bwMode="auto">
            <a:xfrm>
              <a:off x="2735" y="1882"/>
              <a:ext cx="101" cy="229"/>
            </a:xfrm>
            <a:custGeom>
              <a:avLst/>
              <a:gdLst>
                <a:gd name="T0" fmla="*/ 112 w 445"/>
                <a:gd name="T1" fmla="*/ 1008 h 1008"/>
                <a:gd name="T2" fmla="*/ 31 w 445"/>
                <a:gd name="T3" fmla="*/ 935 h 1008"/>
                <a:gd name="T4" fmla="*/ 190 w 445"/>
                <a:gd name="T5" fmla="*/ 284 h 1008"/>
                <a:gd name="T6" fmla="*/ 276 w 445"/>
                <a:gd name="T7" fmla="*/ 77 h 1008"/>
                <a:gd name="T8" fmla="*/ 368 w 445"/>
                <a:gd name="T9" fmla="*/ 6 h 1008"/>
                <a:gd name="T10" fmla="*/ 439 w 445"/>
                <a:gd name="T11" fmla="*/ 98 h 1008"/>
                <a:gd name="T12" fmla="*/ 335 w 445"/>
                <a:gd name="T13" fmla="*/ 361 h 1008"/>
                <a:gd name="T14" fmla="*/ 194 w 445"/>
                <a:gd name="T15" fmla="*/ 917 h 1008"/>
                <a:gd name="T16" fmla="*/ 121 w 445"/>
                <a:gd name="T17" fmla="*/ 1008 h 1008"/>
                <a:gd name="T18" fmla="*/ 112 w 445"/>
                <a:gd name="T19" fmla="*/ 1008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5" h="1008">
                  <a:moveTo>
                    <a:pt x="112" y="1008"/>
                  </a:moveTo>
                  <a:cubicBezTo>
                    <a:pt x="71" y="1008"/>
                    <a:pt x="35" y="977"/>
                    <a:pt x="31" y="935"/>
                  </a:cubicBezTo>
                  <a:cubicBezTo>
                    <a:pt x="0" y="640"/>
                    <a:pt x="105" y="442"/>
                    <a:pt x="190" y="284"/>
                  </a:cubicBezTo>
                  <a:cubicBezTo>
                    <a:pt x="232" y="205"/>
                    <a:pt x="268" y="137"/>
                    <a:pt x="276" y="77"/>
                  </a:cubicBezTo>
                  <a:cubicBezTo>
                    <a:pt x="282" y="32"/>
                    <a:pt x="323" y="0"/>
                    <a:pt x="368" y="6"/>
                  </a:cubicBezTo>
                  <a:cubicBezTo>
                    <a:pt x="413" y="12"/>
                    <a:pt x="445" y="53"/>
                    <a:pt x="439" y="98"/>
                  </a:cubicBezTo>
                  <a:cubicBezTo>
                    <a:pt x="427" y="188"/>
                    <a:pt x="383" y="272"/>
                    <a:pt x="335" y="361"/>
                  </a:cubicBezTo>
                  <a:cubicBezTo>
                    <a:pt x="257" y="507"/>
                    <a:pt x="169" y="673"/>
                    <a:pt x="194" y="917"/>
                  </a:cubicBezTo>
                  <a:cubicBezTo>
                    <a:pt x="199" y="963"/>
                    <a:pt x="166" y="1003"/>
                    <a:pt x="121" y="1008"/>
                  </a:cubicBezTo>
                  <a:cubicBezTo>
                    <a:pt x="118" y="1008"/>
                    <a:pt x="115" y="1008"/>
                    <a:pt x="112" y="1008"/>
                  </a:cubicBez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178" name="Freeform 8"/>
            <p:cNvSpPr/>
            <p:nvPr/>
          </p:nvSpPr>
          <p:spPr bwMode="auto">
            <a:xfrm>
              <a:off x="2798" y="1841"/>
              <a:ext cx="117" cy="306"/>
            </a:xfrm>
            <a:custGeom>
              <a:avLst/>
              <a:gdLst>
                <a:gd name="T0" fmla="*/ 154 w 518"/>
                <a:gd name="T1" fmla="*/ 1350 h 1350"/>
                <a:gd name="T2" fmla="*/ 74 w 518"/>
                <a:gd name="T3" fmla="*/ 1285 h 1350"/>
                <a:gd name="T4" fmla="*/ 205 w 518"/>
                <a:gd name="T5" fmla="*/ 558 h 1350"/>
                <a:gd name="T6" fmla="*/ 331 w 518"/>
                <a:gd name="T7" fmla="*/ 95 h 1350"/>
                <a:gd name="T8" fmla="*/ 405 w 518"/>
                <a:gd name="T9" fmla="*/ 5 h 1350"/>
                <a:gd name="T10" fmla="*/ 495 w 518"/>
                <a:gd name="T11" fmla="*/ 79 h 1350"/>
                <a:gd name="T12" fmla="*/ 351 w 518"/>
                <a:gd name="T13" fmla="*/ 635 h 1350"/>
                <a:gd name="T14" fmla="*/ 235 w 518"/>
                <a:gd name="T15" fmla="*/ 1250 h 1350"/>
                <a:gd name="T16" fmla="*/ 171 w 518"/>
                <a:gd name="T17" fmla="*/ 1348 h 1350"/>
                <a:gd name="T18" fmla="*/ 154 w 518"/>
                <a:gd name="T19" fmla="*/ 1350 h 1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8" h="1350">
                  <a:moveTo>
                    <a:pt x="154" y="1350"/>
                  </a:moveTo>
                  <a:cubicBezTo>
                    <a:pt x="116" y="1350"/>
                    <a:pt x="82" y="1323"/>
                    <a:pt x="74" y="1285"/>
                  </a:cubicBezTo>
                  <a:cubicBezTo>
                    <a:pt x="0" y="946"/>
                    <a:pt x="109" y="740"/>
                    <a:pt x="205" y="558"/>
                  </a:cubicBezTo>
                  <a:cubicBezTo>
                    <a:pt x="282" y="411"/>
                    <a:pt x="349" y="284"/>
                    <a:pt x="331" y="95"/>
                  </a:cubicBezTo>
                  <a:cubicBezTo>
                    <a:pt x="326" y="49"/>
                    <a:pt x="360" y="9"/>
                    <a:pt x="405" y="5"/>
                  </a:cubicBezTo>
                  <a:cubicBezTo>
                    <a:pt x="450" y="0"/>
                    <a:pt x="490" y="34"/>
                    <a:pt x="495" y="79"/>
                  </a:cubicBezTo>
                  <a:cubicBezTo>
                    <a:pt x="518" y="318"/>
                    <a:pt x="433" y="479"/>
                    <a:pt x="351" y="635"/>
                  </a:cubicBezTo>
                  <a:cubicBezTo>
                    <a:pt x="260" y="807"/>
                    <a:pt x="174" y="970"/>
                    <a:pt x="235" y="1250"/>
                  </a:cubicBezTo>
                  <a:cubicBezTo>
                    <a:pt x="244" y="1294"/>
                    <a:pt x="216" y="1338"/>
                    <a:pt x="171" y="1348"/>
                  </a:cubicBezTo>
                  <a:cubicBezTo>
                    <a:pt x="166" y="1349"/>
                    <a:pt x="160" y="1350"/>
                    <a:pt x="154" y="1350"/>
                  </a:cubicBez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179" name="Freeform 9"/>
            <p:cNvSpPr/>
            <p:nvPr/>
          </p:nvSpPr>
          <p:spPr bwMode="auto">
            <a:xfrm>
              <a:off x="2874" y="1894"/>
              <a:ext cx="100" cy="217"/>
            </a:xfrm>
            <a:custGeom>
              <a:avLst/>
              <a:gdLst>
                <a:gd name="T0" fmla="*/ 108 w 441"/>
                <a:gd name="T1" fmla="*/ 961 h 961"/>
                <a:gd name="T2" fmla="*/ 27 w 441"/>
                <a:gd name="T3" fmla="*/ 891 h 961"/>
                <a:gd name="T4" fmla="*/ 137 w 441"/>
                <a:gd name="T5" fmla="*/ 463 h 961"/>
                <a:gd name="T6" fmla="*/ 273 w 441"/>
                <a:gd name="T7" fmla="*/ 79 h 961"/>
                <a:gd name="T8" fmla="*/ 362 w 441"/>
                <a:gd name="T9" fmla="*/ 4 h 961"/>
                <a:gd name="T10" fmla="*/ 437 w 441"/>
                <a:gd name="T11" fmla="*/ 93 h 961"/>
                <a:gd name="T12" fmla="*/ 281 w 441"/>
                <a:gd name="T13" fmla="*/ 544 h 961"/>
                <a:gd name="T14" fmla="*/ 190 w 441"/>
                <a:gd name="T15" fmla="*/ 867 h 961"/>
                <a:gd name="T16" fmla="*/ 120 w 441"/>
                <a:gd name="T17" fmla="*/ 961 h 961"/>
                <a:gd name="T18" fmla="*/ 108 w 441"/>
                <a:gd name="T19" fmla="*/ 961 h 9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1" h="961">
                  <a:moveTo>
                    <a:pt x="108" y="961"/>
                  </a:moveTo>
                  <a:cubicBezTo>
                    <a:pt x="68" y="961"/>
                    <a:pt x="33" y="932"/>
                    <a:pt x="27" y="891"/>
                  </a:cubicBezTo>
                  <a:cubicBezTo>
                    <a:pt x="0" y="705"/>
                    <a:pt x="70" y="582"/>
                    <a:pt x="137" y="463"/>
                  </a:cubicBezTo>
                  <a:cubicBezTo>
                    <a:pt x="197" y="358"/>
                    <a:pt x="258" y="250"/>
                    <a:pt x="273" y="79"/>
                  </a:cubicBezTo>
                  <a:cubicBezTo>
                    <a:pt x="277" y="33"/>
                    <a:pt x="317" y="0"/>
                    <a:pt x="362" y="4"/>
                  </a:cubicBezTo>
                  <a:cubicBezTo>
                    <a:pt x="407" y="8"/>
                    <a:pt x="441" y="48"/>
                    <a:pt x="437" y="93"/>
                  </a:cubicBezTo>
                  <a:cubicBezTo>
                    <a:pt x="419" y="300"/>
                    <a:pt x="342" y="436"/>
                    <a:pt x="281" y="544"/>
                  </a:cubicBezTo>
                  <a:cubicBezTo>
                    <a:pt x="217" y="656"/>
                    <a:pt x="171" y="737"/>
                    <a:pt x="190" y="867"/>
                  </a:cubicBezTo>
                  <a:cubicBezTo>
                    <a:pt x="196" y="912"/>
                    <a:pt x="165" y="954"/>
                    <a:pt x="120" y="961"/>
                  </a:cubicBezTo>
                  <a:cubicBezTo>
                    <a:pt x="116" y="961"/>
                    <a:pt x="112" y="961"/>
                    <a:pt x="108" y="961"/>
                  </a:cubicBezTo>
                  <a:close/>
                </a:path>
              </a:pathLst>
            </a:custGeom>
            <a:grpFill/>
            <a:ln w="0">
              <a:noFill/>
              <a:prstDash val="solid"/>
              <a:round/>
            </a:ln>
          </p:spPr>
          <p:txBody>
            <a:bodyPr vert="horz" wrap="square" lIns="91440" tIns="45720" rIns="91440" bIns="45720" numCol="1" anchor="t" anchorCtr="0" compatLnSpc="1"/>
            <a:lstStyle/>
            <a:p>
              <a:endParaRPr lang="th-TH"/>
            </a:p>
          </p:txBody>
        </p:sp>
      </p:grpSp>
      <p:sp>
        <p:nvSpPr>
          <p:cNvPr id="180" name="Freeform 144"/>
          <p:cNvSpPr>
            <a:spLocks noEditPoints="1"/>
          </p:cNvSpPr>
          <p:nvPr/>
        </p:nvSpPr>
        <p:spPr bwMode="auto">
          <a:xfrm>
            <a:off x="3439742" y="3609019"/>
            <a:ext cx="323653" cy="280668"/>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rgbClr val="BD392F"/>
          </a:solidFill>
          <a:ln w="9525">
            <a:noFill/>
            <a:round/>
          </a:ln>
        </p:spPr>
        <p:txBody>
          <a:bodyPr vert="horz" wrap="square" lIns="68580" tIns="34290" rIns="68580" bIns="34290" numCol="1" anchor="t" anchorCtr="0" compatLnSpc="1"/>
          <a:lstStyle/>
          <a:p>
            <a:endParaRPr lang="en-US"/>
          </a:p>
        </p:txBody>
      </p:sp>
      <p:sp>
        <p:nvSpPr>
          <p:cNvPr id="181" name="Freeform 66"/>
          <p:cNvSpPr>
            <a:spLocks noEditPoints="1"/>
          </p:cNvSpPr>
          <p:nvPr/>
        </p:nvSpPr>
        <p:spPr bwMode="auto">
          <a:xfrm>
            <a:off x="5345411" y="1843526"/>
            <a:ext cx="262910" cy="307097"/>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rgbClr val="BD392F"/>
          </a:solidFill>
          <a:ln w="9525">
            <a:noFill/>
            <a:round/>
          </a:ln>
        </p:spPr>
        <p:txBody>
          <a:bodyPr vert="horz" wrap="square" lIns="68580" tIns="34290" rIns="68580" bIns="34290" numCol="1" anchor="t" anchorCtr="0" compatLnSpc="1"/>
          <a:lstStyle/>
          <a:p>
            <a:endParaRPr lang="en-US" dirty="0"/>
          </a:p>
        </p:txBody>
      </p:sp>
      <p:grpSp>
        <p:nvGrpSpPr>
          <p:cNvPr id="182" name="Group 92"/>
          <p:cNvGrpSpPr/>
          <p:nvPr/>
        </p:nvGrpSpPr>
        <p:grpSpPr>
          <a:xfrm>
            <a:off x="4361402" y="3965254"/>
            <a:ext cx="310071" cy="271908"/>
            <a:chOff x="6365875" y="1458913"/>
            <a:chExt cx="619125" cy="542925"/>
          </a:xfrm>
          <a:solidFill>
            <a:srgbClr val="BD392F"/>
          </a:solidFill>
        </p:grpSpPr>
        <p:sp>
          <p:nvSpPr>
            <p:cNvPr id="183" name="Freeform 43"/>
            <p:cNvSpPr>
              <a:spLocks noEditPoints="1"/>
            </p:cNvSpPr>
            <p:nvPr/>
          </p:nvSpPr>
          <p:spPr bwMode="auto">
            <a:xfrm>
              <a:off x="6365875" y="1846263"/>
              <a:ext cx="619125" cy="155575"/>
            </a:xfrm>
            <a:custGeom>
              <a:avLst/>
              <a:gdLst/>
              <a:ahLst/>
              <a:cxnLst>
                <a:cxn ang="0">
                  <a:pos x="0" y="0"/>
                </a:cxn>
                <a:cxn ang="0">
                  <a:pos x="195" y="48"/>
                </a:cxn>
                <a:cxn ang="0">
                  <a:pos x="390" y="0"/>
                </a:cxn>
                <a:cxn ang="0">
                  <a:pos x="390" y="48"/>
                </a:cxn>
                <a:cxn ang="0">
                  <a:pos x="195" y="98"/>
                </a:cxn>
                <a:cxn ang="0">
                  <a:pos x="0" y="48"/>
                </a:cxn>
                <a:cxn ang="0">
                  <a:pos x="0" y="0"/>
                </a:cxn>
                <a:cxn ang="0">
                  <a:pos x="0" y="0"/>
                </a:cxn>
                <a:cxn ang="0">
                  <a:pos x="0" y="0"/>
                </a:cxn>
              </a:cxnLst>
              <a:rect l="0" t="0" r="r" b="b"/>
              <a:pathLst>
                <a:path w="390" h="98">
                  <a:moveTo>
                    <a:pt x="0" y="0"/>
                  </a:moveTo>
                  <a:lnTo>
                    <a:pt x="195" y="48"/>
                  </a:lnTo>
                  <a:lnTo>
                    <a:pt x="390" y="0"/>
                  </a:lnTo>
                  <a:lnTo>
                    <a:pt x="390" y="48"/>
                  </a:lnTo>
                  <a:lnTo>
                    <a:pt x="195" y="98"/>
                  </a:lnTo>
                  <a:lnTo>
                    <a:pt x="0" y="48"/>
                  </a:lnTo>
                  <a:lnTo>
                    <a:pt x="0" y="0"/>
                  </a:lnTo>
                  <a:close/>
                  <a:moveTo>
                    <a:pt x="0" y="0"/>
                  </a:moveTo>
                  <a:lnTo>
                    <a:pt x="0" y="0"/>
                  </a:lnTo>
                  <a:close/>
                </a:path>
              </a:pathLst>
            </a:custGeom>
            <a:grpFill/>
            <a:ln w="9525">
              <a:noFill/>
              <a:round/>
            </a:ln>
          </p:spPr>
          <p:txBody>
            <a:bodyPr vert="horz" wrap="square" lIns="91440" tIns="45720" rIns="91440" bIns="45720" numCol="1" anchor="t" anchorCtr="0" compatLnSpc="1"/>
            <a:lstStyle/>
            <a:p>
              <a:endParaRPr lang="en-US"/>
            </a:p>
          </p:txBody>
        </p:sp>
        <p:sp>
          <p:nvSpPr>
            <p:cNvPr id="184" name="Freeform 44"/>
            <p:cNvSpPr>
              <a:spLocks noEditPoints="1"/>
            </p:cNvSpPr>
            <p:nvPr/>
          </p:nvSpPr>
          <p:spPr bwMode="auto">
            <a:xfrm>
              <a:off x="6365875" y="1846263"/>
              <a:ext cx="619125" cy="155575"/>
            </a:xfrm>
            <a:custGeom>
              <a:avLst/>
              <a:gdLst/>
              <a:ahLst/>
              <a:cxnLst>
                <a:cxn ang="0">
                  <a:pos x="0" y="0"/>
                </a:cxn>
                <a:cxn ang="0">
                  <a:pos x="195" y="48"/>
                </a:cxn>
                <a:cxn ang="0">
                  <a:pos x="390" y="0"/>
                </a:cxn>
                <a:cxn ang="0">
                  <a:pos x="390" y="48"/>
                </a:cxn>
                <a:cxn ang="0">
                  <a:pos x="195" y="98"/>
                </a:cxn>
                <a:cxn ang="0">
                  <a:pos x="0" y="48"/>
                </a:cxn>
                <a:cxn ang="0">
                  <a:pos x="0" y="0"/>
                </a:cxn>
                <a:cxn ang="0">
                  <a:pos x="0" y="0"/>
                </a:cxn>
                <a:cxn ang="0">
                  <a:pos x="0" y="0"/>
                </a:cxn>
              </a:cxnLst>
              <a:rect l="0" t="0" r="r" b="b"/>
              <a:pathLst>
                <a:path w="390" h="98">
                  <a:moveTo>
                    <a:pt x="0" y="0"/>
                  </a:moveTo>
                  <a:lnTo>
                    <a:pt x="195" y="48"/>
                  </a:lnTo>
                  <a:lnTo>
                    <a:pt x="390" y="0"/>
                  </a:lnTo>
                  <a:lnTo>
                    <a:pt x="390" y="48"/>
                  </a:lnTo>
                  <a:lnTo>
                    <a:pt x="195" y="98"/>
                  </a:lnTo>
                  <a:lnTo>
                    <a:pt x="0" y="48"/>
                  </a:lnTo>
                  <a:lnTo>
                    <a:pt x="0" y="0"/>
                  </a:lnTo>
                  <a:moveTo>
                    <a:pt x="0" y="0"/>
                  </a:moveTo>
                  <a:lnTo>
                    <a:pt x="0" y="0"/>
                  </a:lnTo>
                </a:path>
              </a:pathLst>
            </a:custGeom>
            <a:grpFill/>
            <a:ln w="9525">
              <a:noFill/>
              <a:round/>
            </a:ln>
          </p:spPr>
          <p:txBody>
            <a:bodyPr vert="horz" wrap="square" lIns="91440" tIns="45720" rIns="91440" bIns="45720" numCol="1" anchor="t" anchorCtr="0" compatLnSpc="1"/>
            <a:lstStyle/>
            <a:p>
              <a:endParaRPr lang="en-US"/>
            </a:p>
          </p:txBody>
        </p:sp>
        <p:sp>
          <p:nvSpPr>
            <p:cNvPr id="185" name="Freeform 45"/>
            <p:cNvSpPr>
              <a:spLocks noEditPoints="1"/>
            </p:cNvSpPr>
            <p:nvPr/>
          </p:nvSpPr>
          <p:spPr bwMode="auto">
            <a:xfrm>
              <a:off x="6365875" y="1692276"/>
              <a:ext cx="619125" cy="153988"/>
            </a:xfrm>
            <a:custGeom>
              <a:avLst/>
              <a:gdLst/>
              <a:ahLst/>
              <a:cxnLst>
                <a:cxn ang="0">
                  <a:pos x="0" y="0"/>
                </a:cxn>
                <a:cxn ang="0">
                  <a:pos x="195" y="48"/>
                </a:cxn>
                <a:cxn ang="0">
                  <a:pos x="390" y="0"/>
                </a:cxn>
                <a:cxn ang="0">
                  <a:pos x="390" y="48"/>
                </a:cxn>
                <a:cxn ang="0">
                  <a:pos x="195" y="97"/>
                </a:cxn>
                <a:cxn ang="0">
                  <a:pos x="0" y="48"/>
                </a:cxn>
                <a:cxn ang="0">
                  <a:pos x="0" y="0"/>
                </a:cxn>
                <a:cxn ang="0">
                  <a:pos x="0" y="0"/>
                </a:cxn>
                <a:cxn ang="0">
                  <a:pos x="0" y="0"/>
                </a:cxn>
              </a:cxnLst>
              <a:rect l="0" t="0" r="r" b="b"/>
              <a:pathLst>
                <a:path w="390" h="97">
                  <a:moveTo>
                    <a:pt x="0" y="0"/>
                  </a:moveTo>
                  <a:lnTo>
                    <a:pt x="195" y="48"/>
                  </a:lnTo>
                  <a:lnTo>
                    <a:pt x="390" y="0"/>
                  </a:lnTo>
                  <a:lnTo>
                    <a:pt x="390" y="48"/>
                  </a:lnTo>
                  <a:lnTo>
                    <a:pt x="195" y="97"/>
                  </a:lnTo>
                  <a:lnTo>
                    <a:pt x="0" y="48"/>
                  </a:lnTo>
                  <a:lnTo>
                    <a:pt x="0" y="0"/>
                  </a:lnTo>
                  <a:close/>
                  <a:moveTo>
                    <a:pt x="0" y="0"/>
                  </a:moveTo>
                  <a:lnTo>
                    <a:pt x="0" y="0"/>
                  </a:lnTo>
                  <a:close/>
                </a:path>
              </a:pathLst>
            </a:custGeom>
            <a:grpFill/>
            <a:ln w="9525">
              <a:noFill/>
              <a:round/>
            </a:ln>
          </p:spPr>
          <p:txBody>
            <a:bodyPr vert="horz" wrap="square" lIns="91440" tIns="45720" rIns="91440" bIns="45720" numCol="1" anchor="t" anchorCtr="0" compatLnSpc="1"/>
            <a:lstStyle/>
            <a:p>
              <a:endParaRPr lang="en-US"/>
            </a:p>
          </p:txBody>
        </p:sp>
        <p:sp>
          <p:nvSpPr>
            <p:cNvPr id="186" name="Freeform 46"/>
            <p:cNvSpPr>
              <a:spLocks noEditPoints="1"/>
            </p:cNvSpPr>
            <p:nvPr/>
          </p:nvSpPr>
          <p:spPr bwMode="auto">
            <a:xfrm>
              <a:off x="6365875" y="1692276"/>
              <a:ext cx="619125" cy="153988"/>
            </a:xfrm>
            <a:custGeom>
              <a:avLst/>
              <a:gdLst/>
              <a:ahLst/>
              <a:cxnLst>
                <a:cxn ang="0">
                  <a:pos x="0" y="0"/>
                </a:cxn>
                <a:cxn ang="0">
                  <a:pos x="195" y="48"/>
                </a:cxn>
                <a:cxn ang="0">
                  <a:pos x="390" y="0"/>
                </a:cxn>
                <a:cxn ang="0">
                  <a:pos x="390" y="48"/>
                </a:cxn>
                <a:cxn ang="0">
                  <a:pos x="195" y="97"/>
                </a:cxn>
                <a:cxn ang="0">
                  <a:pos x="0" y="48"/>
                </a:cxn>
                <a:cxn ang="0">
                  <a:pos x="0" y="0"/>
                </a:cxn>
                <a:cxn ang="0">
                  <a:pos x="0" y="0"/>
                </a:cxn>
                <a:cxn ang="0">
                  <a:pos x="0" y="0"/>
                </a:cxn>
              </a:cxnLst>
              <a:rect l="0" t="0" r="r" b="b"/>
              <a:pathLst>
                <a:path w="390" h="97">
                  <a:moveTo>
                    <a:pt x="0" y="0"/>
                  </a:moveTo>
                  <a:lnTo>
                    <a:pt x="195" y="48"/>
                  </a:lnTo>
                  <a:lnTo>
                    <a:pt x="390" y="0"/>
                  </a:lnTo>
                  <a:lnTo>
                    <a:pt x="390" y="48"/>
                  </a:lnTo>
                  <a:lnTo>
                    <a:pt x="195" y="97"/>
                  </a:lnTo>
                  <a:lnTo>
                    <a:pt x="0" y="48"/>
                  </a:lnTo>
                  <a:lnTo>
                    <a:pt x="0" y="0"/>
                  </a:lnTo>
                  <a:moveTo>
                    <a:pt x="0" y="0"/>
                  </a:moveTo>
                  <a:lnTo>
                    <a:pt x="0" y="0"/>
                  </a:lnTo>
                </a:path>
              </a:pathLst>
            </a:custGeom>
            <a:grpFill/>
            <a:ln w="9525">
              <a:noFill/>
              <a:round/>
            </a:ln>
          </p:spPr>
          <p:txBody>
            <a:bodyPr vert="horz" wrap="square" lIns="91440" tIns="45720" rIns="91440" bIns="45720" numCol="1" anchor="t" anchorCtr="0" compatLnSpc="1"/>
            <a:lstStyle/>
            <a:p>
              <a:endParaRPr lang="en-US"/>
            </a:p>
          </p:txBody>
        </p:sp>
        <p:sp>
          <p:nvSpPr>
            <p:cNvPr id="187" name="Freeform 47"/>
            <p:cNvSpPr>
              <a:spLocks noEditPoints="1"/>
            </p:cNvSpPr>
            <p:nvPr/>
          </p:nvSpPr>
          <p:spPr bwMode="auto">
            <a:xfrm>
              <a:off x="6365875" y="1458913"/>
              <a:ext cx="619125" cy="233363"/>
            </a:xfrm>
            <a:custGeom>
              <a:avLst/>
              <a:gdLst/>
              <a:ahLst/>
              <a:cxnLst>
                <a:cxn ang="0">
                  <a:pos x="0" y="48"/>
                </a:cxn>
                <a:cxn ang="0">
                  <a:pos x="195" y="0"/>
                </a:cxn>
                <a:cxn ang="0">
                  <a:pos x="390" y="48"/>
                </a:cxn>
                <a:cxn ang="0">
                  <a:pos x="390" y="96"/>
                </a:cxn>
                <a:cxn ang="0">
                  <a:pos x="195" y="147"/>
                </a:cxn>
                <a:cxn ang="0">
                  <a:pos x="0" y="96"/>
                </a:cxn>
                <a:cxn ang="0">
                  <a:pos x="0" y="48"/>
                </a:cxn>
                <a:cxn ang="0">
                  <a:pos x="0" y="48"/>
                </a:cxn>
                <a:cxn ang="0">
                  <a:pos x="0" y="48"/>
                </a:cxn>
              </a:cxnLst>
              <a:rect l="0" t="0" r="r" b="b"/>
              <a:pathLst>
                <a:path w="390" h="147">
                  <a:moveTo>
                    <a:pt x="0" y="48"/>
                  </a:moveTo>
                  <a:lnTo>
                    <a:pt x="195" y="0"/>
                  </a:lnTo>
                  <a:lnTo>
                    <a:pt x="390" y="48"/>
                  </a:lnTo>
                  <a:lnTo>
                    <a:pt x="390" y="96"/>
                  </a:lnTo>
                  <a:lnTo>
                    <a:pt x="195" y="147"/>
                  </a:lnTo>
                  <a:lnTo>
                    <a:pt x="0" y="96"/>
                  </a:lnTo>
                  <a:lnTo>
                    <a:pt x="0" y="48"/>
                  </a:lnTo>
                  <a:close/>
                  <a:moveTo>
                    <a:pt x="0" y="48"/>
                  </a:moveTo>
                  <a:lnTo>
                    <a:pt x="0" y="48"/>
                  </a:lnTo>
                  <a:close/>
                </a:path>
              </a:pathLst>
            </a:custGeom>
            <a:grpFill/>
            <a:ln w="9525">
              <a:noFill/>
              <a:round/>
            </a:ln>
          </p:spPr>
          <p:txBody>
            <a:bodyPr vert="horz" wrap="square" lIns="91440" tIns="45720" rIns="91440" bIns="45720" numCol="1" anchor="t" anchorCtr="0" compatLnSpc="1"/>
            <a:lstStyle/>
            <a:p>
              <a:endParaRPr lang="en-US"/>
            </a:p>
          </p:txBody>
        </p:sp>
        <p:sp>
          <p:nvSpPr>
            <p:cNvPr id="188" name="Freeform 48"/>
            <p:cNvSpPr>
              <a:spLocks noEditPoints="1"/>
            </p:cNvSpPr>
            <p:nvPr/>
          </p:nvSpPr>
          <p:spPr bwMode="auto">
            <a:xfrm>
              <a:off x="6365875" y="1458913"/>
              <a:ext cx="619125" cy="233363"/>
            </a:xfrm>
            <a:custGeom>
              <a:avLst/>
              <a:gdLst/>
              <a:ahLst/>
              <a:cxnLst>
                <a:cxn ang="0">
                  <a:pos x="0" y="48"/>
                </a:cxn>
                <a:cxn ang="0">
                  <a:pos x="195" y="0"/>
                </a:cxn>
                <a:cxn ang="0">
                  <a:pos x="390" y="48"/>
                </a:cxn>
                <a:cxn ang="0">
                  <a:pos x="390" y="96"/>
                </a:cxn>
                <a:cxn ang="0">
                  <a:pos x="195" y="147"/>
                </a:cxn>
                <a:cxn ang="0">
                  <a:pos x="0" y="96"/>
                </a:cxn>
                <a:cxn ang="0">
                  <a:pos x="0" y="48"/>
                </a:cxn>
                <a:cxn ang="0">
                  <a:pos x="0" y="48"/>
                </a:cxn>
                <a:cxn ang="0">
                  <a:pos x="0" y="48"/>
                </a:cxn>
              </a:cxnLst>
              <a:rect l="0" t="0" r="r" b="b"/>
              <a:pathLst>
                <a:path w="390" h="147">
                  <a:moveTo>
                    <a:pt x="0" y="48"/>
                  </a:moveTo>
                  <a:lnTo>
                    <a:pt x="195" y="0"/>
                  </a:lnTo>
                  <a:lnTo>
                    <a:pt x="390" y="48"/>
                  </a:lnTo>
                  <a:lnTo>
                    <a:pt x="390" y="96"/>
                  </a:lnTo>
                  <a:lnTo>
                    <a:pt x="195" y="147"/>
                  </a:lnTo>
                  <a:lnTo>
                    <a:pt x="0" y="96"/>
                  </a:lnTo>
                  <a:lnTo>
                    <a:pt x="0" y="48"/>
                  </a:lnTo>
                  <a:moveTo>
                    <a:pt x="0" y="48"/>
                  </a:moveTo>
                  <a:lnTo>
                    <a:pt x="0" y="48"/>
                  </a:lnTo>
                </a:path>
              </a:pathLst>
            </a:custGeom>
            <a:grpFill/>
            <a:ln w="9525">
              <a:noFill/>
              <a:round/>
            </a:ln>
          </p:spPr>
          <p:txBody>
            <a:bodyPr vert="horz" wrap="square" lIns="91440" tIns="45720" rIns="91440" bIns="45720" numCol="1" anchor="t" anchorCtr="0" compatLnSpc="1"/>
            <a:lstStyle/>
            <a:p>
              <a:endParaRPr lang="en-US"/>
            </a:p>
          </p:txBody>
        </p:sp>
      </p:grpSp>
      <p:grpSp>
        <p:nvGrpSpPr>
          <p:cNvPr id="189" name="Group 65"/>
          <p:cNvGrpSpPr/>
          <p:nvPr/>
        </p:nvGrpSpPr>
        <p:grpSpPr>
          <a:xfrm>
            <a:off x="4285713" y="1472424"/>
            <a:ext cx="433052" cy="326176"/>
            <a:chOff x="550885" y="1190671"/>
            <a:chExt cx="3840309" cy="2892537"/>
          </a:xfrm>
          <a:solidFill>
            <a:srgbClr val="BD392F"/>
          </a:solidFill>
        </p:grpSpPr>
        <p:sp>
          <p:nvSpPr>
            <p:cNvPr id="190" name="Freeform 14"/>
            <p:cNvSpPr>
              <a:spLocks noEditPoints="1"/>
            </p:cNvSpPr>
            <p:nvPr/>
          </p:nvSpPr>
          <p:spPr bwMode="auto">
            <a:xfrm>
              <a:off x="2425794" y="2978264"/>
              <a:ext cx="149229" cy="239723"/>
            </a:xfrm>
            <a:custGeom>
              <a:avLst/>
              <a:gdLst/>
              <a:ahLst/>
              <a:cxnLst>
                <a:cxn ang="0">
                  <a:pos x="65" y="30"/>
                </a:cxn>
                <a:cxn ang="0">
                  <a:pos x="46" y="17"/>
                </a:cxn>
                <a:cxn ang="0">
                  <a:pos x="0" y="0"/>
                </a:cxn>
                <a:cxn ang="0">
                  <a:pos x="0" y="122"/>
                </a:cxn>
                <a:cxn ang="0">
                  <a:pos x="69" y="86"/>
                </a:cxn>
                <a:cxn ang="0">
                  <a:pos x="74" y="48"/>
                </a:cxn>
                <a:cxn ang="0">
                  <a:pos x="65" y="30"/>
                </a:cxn>
                <a:cxn ang="0">
                  <a:pos x="65" y="30"/>
                </a:cxn>
                <a:cxn ang="0">
                  <a:pos x="65" y="30"/>
                </a:cxn>
              </a:cxnLst>
              <a:rect l="0" t="0" r="r" b="b"/>
              <a:pathLst>
                <a:path w="76" h="122">
                  <a:moveTo>
                    <a:pt x="65" y="30"/>
                  </a:moveTo>
                  <a:cubicBezTo>
                    <a:pt x="59" y="24"/>
                    <a:pt x="53" y="20"/>
                    <a:pt x="46" y="17"/>
                  </a:cubicBezTo>
                  <a:cubicBezTo>
                    <a:pt x="32" y="9"/>
                    <a:pt x="16" y="4"/>
                    <a:pt x="0" y="0"/>
                  </a:cubicBezTo>
                  <a:cubicBezTo>
                    <a:pt x="0" y="122"/>
                    <a:pt x="0" y="122"/>
                    <a:pt x="0" y="122"/>
                  </a:cubicBezTo>
                  <a:cubicBezTo>
                    <a:pt x="26" y="119"/>
                    <a:pt x="55" y="110"/>
                    <a:pt x="69" y="86"/>
                  </a:cubicBezTo>
                  <a:cubicBezTo>
                    <a:pt x="75" y="75"/>
                    <a:pt x="76" y="61"/>
                    <a:pt x="74" y="48"/>
                  </a:cubicBezTo>
                  <a:cubicBezTo>
                    <a:pt x="72" y="41"/>
                    <a:pt x="69" y="35"/>
                    <a:pt x="65" y="30"/>
                  </a:cubicBezTo>
                  <a:close/>
                  <a:moveTo>
                    <a:pt x="65" y="30"/>
                  </a:moveTo>
                  <a:cubicBezTo>
                    <a:pt x="65" y="30"/>
                    <a:pt x="65" y="30"/>
                    <a:pt x="65" y="30"/>
                  </a:cubicBezTo>
                </a:path>
              </a:pathLst>
            </a:custGeom>
            <a:grpFill/>
            <a:ln w="9525">
              <a:noFill/>
              <a:round/>
            </a:ln>
          </p:spPr>
          <p:txBody>
            <a:bodyPr vert="horz" wrap="square" lIns="91440" tIns="45720" rIns="91440" bIns="45720" numCol="1" anchor="t" anchorCtr="0" compatLnSpc="1"/>
            <a:lstStyle/>
            <a:p>
              <a:endParaRPr lang="en-US"/>
            </a:p>
          </p:txBody>
        </p:sp>
        <p:sp>
          <p:nvSpPr>
            <p:cNvPr id="191" name="Freeform 15"/>
            <p:cNvSpPr>
              <a:spLocks noEditPoints="1"/>
            </p:cNvSpPr>
            <p:nvPr/>
          </p:nvSpPr>
          <p:spPr bwMode="auto">
            <a:xfrm>
              <a:off x="2559149" y="3148136"/>
              <a:ext cx="1587" cy="1587"/>
            </a:xfrm>
            <a:custGeom>
              <a:avLst/>
              <a:gdLst/>
              <a:ahLst/>
              <a:cxnLst>
                <a:cxn ang="0">
                  <a:pos x="0" y="0"/>
                </a:cxn>
                <a:cxn ang="0">
                  <a:pos x="1" y="0"/>
                </a:cxn>
                <a:cxn ang="0">
                  <a:pos x="0" y="0"/>
                </a:cxn>
                <a:cxn ang="0">
                  <a:pos x="0" y="0"/>
                </a:cxn>
                <a:cxn ang="0">
                  <a:pos x="0" y="0"/>
                </a:cxn>
              </a:cxnLst>
              <a:rect l="0" t="0" r="r" b="b"/>
              <a:pathLst>
                <a:path w="1">
                  <a:moveTo>
                    <a:pt x="0" y="0"/>
                  </a:moveTo>
                  <a:cubicBezTo>
                    <a:pt x="0" y="0"/>
                    <a:pt x="0" y="0"/>
                    <a:pt x="1" y="0"/>
                  </a:cubicBezTo>
                  <a:cubicBezTo>
                    <a:pt x="0" y="0"/>
                    <a:pt x="0" y="0"/>
                    <a:pt x="0" y="0"/>
                  </a:cubicBezTo>
                  <a:close/>
                  <a:moveTo>
                    <a:pt x="0" y="0"/>
                  </a:moveTo>
                  <a:cubicBezTo>
                    <a:pt x="0" y="0"/>
                    <a:pt x="0" y="0"/>
                    <a:pt x="0" y="0"/>
                  </a:cubicBezTo>
                </a:path>
              </a:pathLst>
            </a:custGeom>
            <a:grpFill/>
            <a:ln w="9525">
              <a:noFill/>
              <a:round/>
            </a:ln>
          </p:spPr>
          <p:txBody>
            <a:bodyPr vert="horz" wrap="square" lIns="91440" tIns="45720" rIns="91440" bIns="45720" numCol="1" anchor="t" anchorCtr="0" compatLnSpc="1"/>
            <a:lstStyle/>
            <a:p>
              <a:endParaRPr lang="en-US"/>
            </a:p>
          </p:txBody>
        </p:sp>
        <p:sp>
          <p:nvSpPr>
            <p:cNvPr id="192" name="Freeform 16"/>
            <p:cNvSpPr>
              <a:spLocks noEditPoints="1"/>
            </p:cNvSpPr>
            <p:nvPr/>
          </p:nvSpPr>
          <p:spPr bwMode="auto">
            <a:xfrm>
              <a:off x="2174958" y="2597251"/>
              <a:ext cx="120655" cy="214319"/>
            </a:xfrm>
            <a:custGeom>
              <a:avLst/>
              <a:gdLst/>
              <a:ahLst/>
              <a:cxnLst>
                <a:cxn ang="0">
                  <a:pos x="9" y="30"/>
                </a:cxn>
                <a:cxn ang="0">
                  <a:pos x="1" y="52"/>
                </a:cxn>
                <a:cxn ang="0">
                  <a:pos x="4" y="75"/>
                </a:cxn>
                <a:cxn ang="0">
                  <a:pos x="18" y="92"/>
                </a:cxn>
                <a:cxn ang="0">
                  <a:pos x="40" y="103"/>
                </a:cxn>
                <a:cxn ang="0">
                  <a:pos x="61" y="110"/>
                </a:cxn>
                <a:cxn ang="0">
                  <a:pos x="61" y="0"/>
                </a:cxn>
                <a:cxn ang="0">
                  <a:pos x="9" y="30"/>
                </a:cxn>
                <a:cxn ang="0">
                  <a:pos x="9" y="30"/>
                </a:cxn>
                <a:cxn ang="0">
                  <a:pos x="9" y="30"/>
                </a:cxn>
              </a:cxnLst>
              <a:rect l="0" t="0" r="r" b="b"/>
              <a:pathLst>
                <a:path w="61" h="110">
                  <a:moveTo>
                    <a:pt x="9" y="30"/>
                  </a:moveTo>
                  <a:cubicBezTo>
                    <a:pt x="4" y="37"/>
                    <a:pt x="2" y="44"/>
                    <a:pt x="1" y="52"/>
                  </a:cubicBezTo>
                  <a:cubicBezTo>
                    <a:pt x="0" y="59"/>
                    <a:pt x="1" y="68"/>
                    <a:pt x="4" y="75"/>
                  </a:cubicBezTo>
                  <a:cubicBezTo>
                    <a:pt x="6" y="82"/>
                    <a:pt x="12" y="87"/>
                    <a:pt x="18" y="92"/>
                  </a:cubicBezTo>
                  <a:cubicBezTo>
                    <a:pt x="25" y="96"/>
                    <a:pt x="33" y="100"/>
                    <a:pt x="40" y="103"/>
                  </a:cubicBezTo>
                  <a:cubicBezTo>
                    <a:pt x="47" y="105"/>
                    <a:pt x="54" y="108"/>
                    <a:pt x="61" y="110"/>
                  </a:cubicBezTo>
                  <a:cubicBezTo>
                    <a:pt x="61" y="0"/>
                    <a:pt x="61" y="0"/>
                    <a:pt x="61" y="0"/>
                  </a:cubicBezTo>
                  <a:cubicBezTo>
                    <a:pt x="42" y="4"/>
                    <a:pt x="21" y="13"/>
                    <a:pt x="9" y="30"/>
                  </a:cubicBezTo>
                  <a:close/>
                  <a:moveTo>
                    <a:pt x="9" y="30"/>
                  </a:moveTo>
                  <a:cubicBezTo>
                    <a:pt x="9" y="30"/>
                    <a:pt x="9" y="30"/>
                    <a:pt x="9" y="30"/>
                  </a:cubicBezTo>
                </a:path>
              </a:pathLst>
            </a:custGeom>
            <a:grpFill/>
            <a:ln w="9525">
              <a:noFill/>
              <a:round/>
            </a:ln>
          </p:spPr>
          <p:txBody>
            <a:bodyPr vert="horz" wrap="square" lIns="91440" tIns="45720" rIns="91440" bIns="45720" numCol="1" anchor="t" anchorCtr="0" compatLnSpc="1"/>
            <a:lstStyle/>
            <a:p>
              <a:endParaRPr lang="en-US"/>
            </a:p>
          </p:txBody>
        </p:sp>
        <p:sp>
          <p:nvSpPr>
            <p:cNvPr id="193" name="Freeform 17"/>
            <p:cNvSpPr>
              <a:spLocks noEditPoints="1"/>
            </p:cNvSpPr>
            <p:nvPr/>
          </p:nvSpPr>
          <p:spPr bwMode="auto">
            <a:xfrm>
              <a:off x="2560736" y="3144958"/>
              <a:ext cx="1587" cy="3174"/>
            </a:xfrm>
            <a:custGeom>
              <a:avLst/>
              <a:gdLst/>
              <a:ahLst/>
              <a:cxnLst>
                <a:cxn ang="0">
                  <a:pos x="0" y="0"/>
                </a:cxn>
                <a:cxn ang="0">
                  <a:pos x="0" y="1"/>
                </a:cxn>
                <a:cxn ang="0">
                  <a:pos x="0" y="0"/>
                </a:cxn>
                <a:cxn ang="0">
                  <a:pos x="0" y="0"/>
                </a:cxn>
                <a:cxn ang="0">
                  <a:pos x="0" y="0"/>
                </a:cxn>
              </a:cxnLst>
              <a:rect l="0" t="0" r="r" b="b"/>
              <a:pathLst>
                <a:path h="1">
                  <a:moveTo>
                    <a:pt x="0" y="0"/>
                  </a:moveTo>
                  <a:cubicBezTo>
                    <a:pt x="0" y="0"/>
                    <a:pt x="0" y="1"/>
                    <a:pt x="0" y="1"/>
                  </a:cubicBezTo>
                  <a:cubicBezTo>
                    <a:pt x="0" y="1"/>
                    <a:pt x="0" y="0"/>
                    <a:pt x="0" y="0"/>
                  </a:cubicBezTo>
                  <a:close/>
                  <a:moveTo>
                    <a:pt x="0" y="0"/>
                  </a:moveTo>
                  <a:cubicBezTo>
                    <a:pt x="0" y="0"/>
                    <a:pt x="0" y="0"/>
                    <a:pt x="0" y="0"/>
                  </a:cubicBezTo>
                </a:path>
              </a:pathLst>
            </a:custGeom>
            <a:grpFill/>
            <a:ln w="9525">
              <a:noFill/>
              <a:round/>
            </a:ln>
          </p:spPr>
          <p:txBody>
            <a:bodyPr vert="horz" wrap="square" lIns="91440" tIns="45720" rIns="91440" bIns="45720" numCol="1" anchor="t" anchorCtr="0" compatLnSpc="1"/>
            <a:lstStyle/>
            <a:p>
              <a:endParaRPr lang="en-US"/>
            </a:p>
          </p:txBody>
        </p:sp>
        <p:sp>
          <p:nvSpPr>
            <p:cNvPr id="194" name="Freeform 18"/>
            <p:cNvSpPr>
              <a:spLocks noEditPoints="1"/>
            </p:cNvSpPr>
            <p:nvPr/>
          </p:nvSpPr>
          <p:spPr bwMode="auto">
            <a:xfrm>
              <a:off x="550885" y="1190671"/>
              <a:ext cx="3840309" cy="2892537"/>
            </a:xfrm>
            <a:custGeom>
              <a:avLst/>
              <a:gdLst/>
              <a:ahLst/>
              <a:cxnLst>
                <a:cxn ang="0">
                  <a:pos x="1000" y="335"/>
                </a:cxn>
                <a:cxn ang="0">
                  <a:pos x="1130" y="44"/>
                </a:cxn>
                <a:cxn ang="0">
                  <a:pos x="892" y="91"/>
                </a:cxn>
                <a:cxn ang="0">
                  <a:pos x="664" y="57"/>
                </a:cxn>
                <a:cxn ang="0">
                  <a:pos x="807" y="343"/>
                </a:cxn>
                <a:cxn ang="0">
                  <a:pos x="822" y="1394"/>
                </a:cxn>
                <a:cxn ang="0">
                  <a:pos x="1000" y="335"/>
                </a:cxn>
                <a:cxn ang="0">
                  <a:pos x="1098" y="988"/>
                </a:cxn>
                <a:cxn ang="0">
                  <a:pos x="1052" y="1069"/>
                </a:cxn>
                <a:cxn ang="0">
                  <a:pos x="957" y="1102"/>
                </a:cxn>
                <a:cxn ang="0">
                  <a:pos x="957" y="1138"/>
                </a:cxn>
                <a:cxn ang="0">
                  <a:pos x="946" y="1163"/>
                </a:cxn>
                <a:cxn ang="0">
                  <a:pos x="910" y="1168"/>
                </a:cxn>
                <a:cxn ang="0">
                  <a:pos x="890" y="1138"/>
                </a:cxn>
                <a:cxn ang="0">
                  <a:pos x="890" y="1099"/>
                </a:cxn>
                <a:cxn ang="0">
                  <a:pos x="873" y="1095"/>
                </a:cxn>
                <a:cxn ang="0">
                  <a:pos x="792" y="1045"/>
                </a:cxn>
                <a:cxn ang="0">
                  <a:pos x="766" y="1003"/>
                </a:cxn>
                <a:cxn ang="0">
                  <a:pos x="762" y="991"/>
                </a:cxn>
                <a:cxn ang="0">
                  <a:pos x="759" y="979"/>
                </a:cxn>
                <a:cxn ang="0">
                  <a:pos x="763" y="961"/>
                </a:cxn>
                <a:cxn ang="0">
                  <a:pos x="796" y="943"/>
                </a:cxn>
                <a:cxn ang="0">
                  <a:pos x="825" y="966"/>
                </a:cxn>
                <a:cxn ang="0">
                  <a:pos x="828" y="977"/>
                </a:cxn>
                <a:cxn ang="0">
                  <a:pos x="833" y="988"/>
                </a:cxn>
                <a:cxn ang="0">
                  <a:pos x="848" y="1007"/>
                </a:cxn>
                <a:cxn ang="0">
                  <a:pos x="890" y="1030"/>
                </a:cxn>
                <a:cxn ang="0">
                  <a:pos x="890" y="898"/>
                </a:cxn>
                <a:cxn ang="0">
                  <a:pos x="803" y="860"/>
                </a:cxn>
                <a:cxn ang="0">
                  <a:pos x="773" y="824"/>
                </a:cxn>
                <a:cxn ang="0">
                  <a:pos x="763" y="776"/>
                </a:cxn>
                <a:cxn ang="0">
                  <a:pos x="773" y="728"/>
                </a:cxn>
                <a:cxn ang="0">
                  <a:pos x="800" y="690"/>
                </a:cxn>
                <a:cxn ang="0">
                  <a:pos x="890" y="650"/>
                </a:cxn>
                <a:cxn ang="0">
                  <a:pos x="890" y="613"/>
                </a:cxn>
                <a:cxn ang="0">
                  <a:pos x="902" y="588"/>
                </a:cxn>
                <a:cxn ang="0">
                  <a:pos x="938" y="583"/>
                </a:cxn>
                <a:cxn ang="0">
                  <a:pos x="957" y="613"/>
                </a:cxn>
                <a:cxn ang="0">
                  <a:pos x="957" y="650"/>
                </a:cxn>
                <a:cxn ang="0">
                  <a:pos x="970" y="652"/>
                </a:cxn>
                <a:cxn ang="0">
                  <a:pos x="1058" y="694"/>
                </a:cxn>
                <a:cxn ang="0">
                  <a:pos x="1085" y="733"/>
                </a:cxn>
                <a:cxn ang="0">
                  <a:pos x="1089" y="745"/>
                </a:cxn>
                <a:cxn ang="0">
                  <a:pos x="1092" y="757"/>
                </a:cxn>
                <a:cxn ang="0">
                  <a:pos x="1090" y="776"/>
                </a:cxn>
                <a:cxn ang="0">
                  <a:pos x="1058" y="795"/>
                </a:cxn>
                <a:cxn ang="0">
                  <a:pos x="1028" y="774"/>
                </a:cxn>
                <a:cxn ang="0">
                  <a:pos x="1025" y="763"/>
                </a:cxn>
                <a:cxn ang="0">
                  <a:pos x="1019" y="752"/>
                </a:cxn>
                <a:cxn ang="0">
                  <a:pos x="1003" y="736"/>
                </a:cxn>
                <a:cxn ang="0">
                  <a:pos x="957" y="718"/>
                </a:cxn>
                <a:cxn ang="0">
                  <a:pos x="957" y="844"/>
                </a:cxn>
                <a:cxn ang="0">
                  <a:pos x="1015" y="861"/>
                </a:cxn>
                <a:cxn ang="0">
                  <a:pos x="1084" y="916"/>
                </a:cxn>
                <a:cxn ang="0">
                  <a:pos x="1084" y="916"/>
                </a:cxn>
                <a:cxn ang="0">
                  <a:pos x="1084" y="916"/>
                </a:cxn>
                <a:cxn ang="0">
                  <a:pos x="1098" y="988"/>
                </a:cxn>
                <a:cxn ang="0">
                  <a:pos x="1098" y="988"/>
                </a:cxn>
                <a:cxn ang="0">
                  <a:pos x="1098" y="988"/>
                </a:cxn>
              </a:cxnLst>
              <a:rect l="0" t="0" r="r" b="b"/>
              <a:pathLst>
                <a:path w="1960" h="1477">
                  <a:moveTo>
                    <a:pt x="1000" y="335"/>
                  </a:moveTo>
                  <a:cubicBezTo>
                    <a:pt x="1104" y="248"/>
                    <a:pt x="1173" y="53"/>
                    <a:pt x="1130" y="44"/>
                  </a:cubicBezTo>
                  <a:cubicBezTo>
                    <a:pt x="1074" y="33"/>
                    <a:pt x="951" y="83"/>
                    <a:pt x="892" y="91"/>
                  </a:cubicBezTo>
                  <a:cubicBezTo>
                    <a:pt x="808" y="102"/>
                    <a:pt x="716" y="0"/>
                    <a:pt x="664" y="57"/>
                  </a:cubicBezTo>
                  <a:cubicBezTo>
                    <a:pt x="623" y="103"/>
                    <a:pt x="694" y="270"/>
                    <a:pt x="807" y="343"/>
                  </a:cubicBezTo>
                  <a:cubicBezTo>
                    <a:pt x="472" y="507"/>
                    <a:pt x="0" y="1334"/>
                    <a:pt x="822" y="1394"/>
                  </a:cubicBezTo>
                  <a:cubicBezTo>
                    <a:pt x="1960" y="1477"/>
                    <a:pt x="1390" y="496"/>
                    <a:pt x="1000" y="335"/>
                  </a:cubicBezTo>
                  <a:close/>
                  <a:moveTo>
                    <a:pt x="1098" y="988"/>
                  </a:moveTo>
                  <a:cubicBezTo>
                    <a:pt x="1094" y="1020"/>
                    <a:pt x="1077" y="1049"/>
                    <a:pt x="1052" y="1069"/>
                  </a:cubicBezTo>
                  <a:cubicBezTo>
                    <a:pt x="1025" y="1090"/>
                    <a:pt x="991" y="1099"/>
                    <a:pt x="957" y="1102"/>
                  </a:cubicBezTo>
                  <a:cubicBezTo>
                    <a:pt x="957" y="1138"/>
                    <a:pt x="957" y="1138"/>
                    <a:pt x="957" y="1138"/>
                  </a:cubicBezTo>
                  <a:cubicBezTo>
                    <a:pt x="957" y="1147"/>
                    <a:pt x="953" y="1156"/>
                    <a:pt x="946" y="1163"/>
                  </a:cubicBezTo>
                  <a:cubicBezTo>
                    <a:pt x="936" y="1171"/>
                    <a:pt x="922" y="1174"/>
                    <a:pt x="910" y="1168"/>
                  </a:cubicBezTo>
                  <a:cubicBezTo>
                    <a:pt x="898" y="1163"/>
                    <a:pt x="890" y="1151"/>
                    <a:pt x="890" y="1138"/>
                  </a:cubicBezTo>
                  <a:cubicBezTo>
                    <a:pt x="890" y="1099"/>
                    <a:pt x="890" y="1099"/>
                    <a:pt x="890" y="1099"/>
                  </a:cubicBezTo>
                  <a:cubicBezTo>
                    <a:pt x="885" y="1098"/>
                    <a:pt x="879" y="1096"/>
                    <a:pt x="873" y="1095"/>
                  </a:cubicBezTo>
                  <a:cubicBezTo>
                    <a:pt x="842" y="1086"/>
                    <a:pt x="813" y="1069"/>
                    <a:pt x="792" y="1045"/>
                  </a:cubicBezTo>
                  <a:cubicBezTo>
                    <a:pt x="781" y="1032"/>
                    <a:pt x="772" y="1018"/>
                    <a:pt x="766" y="1003"/>
                  </a:cubicBezTo>
                  <a:cubicBezTo>
                    <a:pt x="765" y="999"/>
                    <a:pt x="763" y="995"/>
                    <a:pt x="762" y="991"/>
                  </a:cubicBezTo>
                  <a:cubicBezTo>
                    <a:pt x="761" y="987"/>
                    <a:pt x="760" y="983"/>
                    <a:pt x="759" y="979"/>
                  </a:cubicBezTo>
                  <a:cubicBezTo>
                    <a:pt x="759" y="973"/>
                    <a:pt x="760" y="966"/>
                    <a:pt x="763" y="961"/>
                  </a:cubicBezTo>
                  <a:cubicBezTo>
                    <a:pt x="769" y="949"/>
                    <a:pt x="782" y="942"/>
                    <a:pt x="796" y="943"/>
                  </a:cubicBezTo>
                  <a:cubicBezTo>
                    <a:pt x="809" y="944"/>
                    <a:pt x="820" y="953"/>
                    <a:pt x="825" y="966"/>
                  </a:cubicBezTo>
                  <a:cubicBezTo>
                    <a:pt x="826" y="969"/>
                    <a:pt x="827" y="973"/>
                    <a:pt x="828" y="977"/>
                  </a:cubicBezTo>
                  <a:cubicBezTo>
                    <a:pt x="830" y="981"/>
                    <a:pt x="831" y="985"/>
                    <a:pt x="833" y="988"/>
                  </a:cubicBezTo>
                  <a:cubicBezTo>
                    <a:pt x="837" y="995"/>
                    <a:pt x="842" y="1001"/>
                    <a:pt x="848" y="1007"/>
                  </a:cubicBezTo>
                  <a:cubicBezTo>
                    <a:pt x="860" y="1018"/>
                    <a:pt x="875" y="1026"/>
                    <a:pt x="890" y="1030"/>
                  </a:cubicBezTo>
                  <a:cubicBezTo>
                    <a:pt x="890" y="898"/>
                    <a:pt x="890" y="898"/>
                    <a:pt x="890" y="898"/>
                  </a:cubicBezTo>
                  <a:cubicBezTo>
                    <a:pt x="860" y="890"/>
                    <a:pt x="828" y="880"/>
                    <a:pt x="803" y="860"/>
                  </a:cubicBezTo>
                  <a:cubicBezTo>
                    <a:pt x="790" y="850"/>
                    <a:pt x="780" y="838"/>
                    <a:pt x="773" y="824"/>
                  </a:cubicBezTo>
                  <a:cubicBezTo>
                    <a:pt x="766" y="809"/>
                    <a:pt x="763" y="793"/>
                    <a:pt x="763" y="776"/>
                  </a:cubicBezTo>
                  <a:cubicBezTo>
                    <a:pt x="763" y="760"/>
                    <a:pt x="766" y="743"/>
                    <a:pt x="773" y="728"/>
                  </a:cubicBezTo>
                  <a:cubicBezTo>
                    <a:pt x="779" y="714"/>
                    <a:pt x="789" y="701"/>
                    <a:pt x="800" y="690"/>
                  </a:cubicBezTo>
                  <a:cubicBezTo>
                    <a:pt x="825" y="668"/>
                    <a:pt x="858" y="655"/>
                    <a:pt x="890" y="650"/>
                  </a:cubicBezTo>
                  <a:cubicBezTo>
                    <a:pt x="890" y="613"/>
                    <a:pt x="890" y="613"/>
                    <a:pt x="890" y="613"/>
                  </a:cubicBezTo>
                  <a:cubicBezTo>
                    <a:pt x="890" y="604"/>
                    <a:pt x="895" y="595"/>
                    <a:pt x="902" y="588"/>
                  </a:cubicBezTo>
                  <a:cubicBezTo>
                    <a:pt x="912" y="580"/>
                    <a:pt x="926" y="577"/>
                    <a:pt x="938" y="583"/>
                  </a:cubicBezTo>
                  <a:cubicBezTo>
                    <a:pt x="950" y="588"/>
                    <a:pt x="957" y="600"/>
                    <a:pt x="957" y="613"/>
                  </a:cubicBezTo>
                  <a:cubicBezTo>
                    <a:pt x="957" y="650"/>
                    <a:pt x="957" y="650"/>
                    <a:pt x="957" y="650"/>
                  </a:cubicBezTo>
                  <a:cubicBezTo>
                    <a:pt x="962" y="651"/>
                    <a:pt x="966" y="651"/>
                    <a:pt x="970" y="652"/>
                  </a:cubicBezTo>
                  <a:cubicBezTo>
                    <a:pt x="1003" y="658"/>
                    <a:pt x="1034" y="671"/>
                    <a:pt x="1058" y="694"/>
                  </a:cubicBezTo>
                  <a:cubicBezTo>
                    <a:pt x="1069" y="705"/>
                    <a:pt x="1078" y="719"/>
                    <a:pt x="1085" y="733"/>
                  </a:cubicBezTo>
                  <a:cubicBezTo>
                    <a:pt x="1086" y="737"/>
                    <a:pt x="1088" y="741"/>
                    <a:pt x="1089" y="745"/>
                  </a:cubicBezTo>
                  <a:cubicBezTo>
                    <a:pt x="1091" y="749"/>
                    <a:pt x="1092" y="753"/>
                    <a:pt x="1092" y="757"/>
                  </a:cubicBezTo>
                  <a:cubicBezTo>
                    <a:pt x="1093" y="763"/>
                    <a:pt x="1092" y="770"/>
                    <a:pt x="1090" y="776"/>
                  </a:cubicBezTo>
                  <a:cubicBezTo>
                    <a:pt x="1084" y="788"/>
                    <a:pt x="1071" y="796"/>
                    <a:pt x="1058" y="795"/>
                  </a:cubicBezTo>
                  <a:cubicBezTo>
                    <a:pt x="1045" y="795"/>
                    <a:pt x="1033" y="786"/>
                    <a:pt x="1028" y="774"/>
                  </a:cubicBezTo>
                  <a:cubicBezTo>
                    <a:pt x="1027" y="770"/>
                    <a:pt x="1026" y="766"/>
                    <a:pt x="1025" y="763"/>
                  </a:cubicBezTo>
                  <a:cubicBezTo>
                    <a:pt x="1023" y="759"/>
                    <a:pt x="1021" y="756"/>
                    <a:pt x="1019" y="752"/>
                  </a:cubicBezTo>
                  <a:cubicBezTo>
                    <a:pt x="1015" y="746"/>
                    <a:pt x="1010" y="740"/>
                    <a:pt x="1003" y="736"/>
                  </a:cubicBezTo>
                  <a:cubicBezTo>
                    <a:pt x="990" y="726"/>
                    <a:pt x="974" y="721"/>
                    <a:pt x="957" y="718"/>
                  </a:cubicBezTo>
                  <a:cubicBezTo>
                    <a:pt x="957" y="844"/>
                    <a:pt x="957" y="844"/>
                    <a:pt x="957" y="844"/>
                  </a:cubicBezTo>
                  <a:cubicBezTo>
                    <a:pt x="977" y="849"/>
                    <a:pt x="996" y="854"/>
                    <a:pt x="1015" y="861"/>
                  </a:cubicBezTo>
                  <a:cubicBezTo>
                    <a:pt x="1043" y="872"/>
                    <a:pt x="1069" y="889"/>
                    <a:pt x="1084" y="916"/>
                  </a:cubicBezTo>
                  <a:cubicBezTo>
                    <a:pt x="1082" y="912"/>
                    <a:pt x="1080" y="908"/>
                    <a:pt x="1084" y="916"/>
                  </a:cubicBezTo>
                  <a:cubicBezTo>
                    <a:pt x="1089" y="924"/>
                    <a:pt x="1087" y="920"/>
                    <a:pt x="1084" y="916"/>
                  </a:cubicBezTo>
                  <a:cubicBezTo>
                    <a:pt x="1097" y="938"/>
                    <a:pt x="1101" y="963"/>
                    <a:pt x="1098" y="988"/>
                  </a:cubicBezTo>
                  <a:close/>
                  <a:moveTo>
                    <a:pt x="1098" y="988"/>
                  </a:moveTo>
                  <a:cubicBezTo>
                    <a:pt x="1098" y="988"/>
                    <a:pt x="1098" y="988"/>
                    <a:pt x="1098" y="988"/>
                  </a:cubicBezTo>
                </a:path>
              </a:pathLst>
            </a:custGeom>
            <a:grpFill/>
            <a:ln w="9525">
              <a:noFill/>
              <a:round/>
            </a:ln>
          </p:spPr>
          <p:txBody>
            <a:bodyPr vert="horz" wrap="square" lIns="91440" tIns="45720" rIns="91440" bIns="45720" numCol="1" anchor="t" anchorCtr="0" compatLnSpc="1"/>
            <a:lstStyle/>
            <a:p>
              <a:endParaRPr lang="en-US"/>
            </a:p>
          </p:txBody>
        </p:sp>
        <p:sp>
          <p:nvSpPr>
            <p:cNvPr id="195" name="Freeform 19"/>
            <p:cNvSpPr>
              <a:spLocks noEditPoints="1"/>
            </p:cNvSpPr>
            <p:nvPr/>
          </p:nvSpPr>
          <p:spPr bwMode="auto">
            <a:xfrm>
              <a:off x="2559051" y="3149601"/>
              <a:ext cx="1587" cy="1587"/>
            </a:xfrm>
            <a:custGeom>
              <a:avLst/>
              <a:gdLst/>
              <a:ahLst/>
              <a:cxnLst>
                <a:cxn ang="0">
                  <a:pos x="0" y="0"/>
                </a:cxn>
                <a:cxn ang="0">
                  <a:pos x="0" y="1"/>
                </a:cxn>
                <a:cxn ang="0">
                  <a:pos x="0" y="0"/>
                </a:cxn>
                <a:cxn ang="0">
                  <a:pos x="0" y="0"/>
                </a:cxn>
                <a:cxn ang="0">
                  <a:pos x="0" y="0"/>
                </a:cxn>
              </a:cxnLst>
              <a:rect l="0" t="0" r="r" b="b"/>
              <a:pathLst>
                <a:path h="1">
                  <a:moveTo>
                    <a:pt x="0" y="0"/>
                  </a:moveTo>
                  <a:cubicBezTo>
                    <a:pt x="0" y="0"/>
                    <a:pt x="0" y="1"/>
                    <a:pt x="0" y="1"/>
                  </a:cubicBezTo>
                  <a:cubicBezTo>
                    <a:pt x="0" y="1"/>
                    <a:pt x="0" y="0"/>
                    <a:pt x="0" y="0"/>
                  </a:cubicBezTo>
                  <a:close/>
                  <a:moveTo>
                    <a:pt x="0" y="0"/>
                  </a:moveTo>
                  <a:cubicBezTo>
                    <a:pt x="0" y="0"/>
                    <a:pt x="0" y="0"/>
                    <a:pt x="0" y="0"/>
                  </a:cubicBezTo>
                </a:path>
              </a:pathLst>
            </a:custGeom>
            <a:grpFill/>
            <a:ln w="9525">
              <a:noFill/>
              <a:round/>
            </a:ln>
          </p:spPr>
          <p:txBody>
            <a:bodyPr vert="horz" wrap="square" lIns="91440" tIns="45720" rIns="91440" bIns="45720" numCol="1" anchor="t" anchorCtr="0" compatLnSpc="1"/>
            <a:lstStyle/>
            <a:p>
              <a:endParaRPr lang="en-US"/>
            </a:p>
          </p:txBody>
        </p:sp>
      </p:grpSp>
      <p:sp>
        <p:nvSpPr>
          <p:cNvPr id="196" name="AutoShape 137"/>
          <p:cNvSpPr/>
          <p:nvPr/>
        </p:nvSpPr>
        <p:spPr bwMode="auto">
          <a:xfrm>
            <a:off x="5619937" y="2699717"/>
            <a:ext cx="327840" cy="327840"/>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BD392F"/>
          </a:solidFill>
          <a:ln>
            <a:noFill/>
          </a:ln>
          <a:effectLst/>
        </p:spPr>
        <p:txBody>
          <a:bodyPr lIns="14288" tIns="14288" rIns="14288" bIns="14288"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97" name="Freeform 118"/>
          <p:cNvSpPr>
            <a:spLocks noEditPoints="1"/>
          </p:cNvSpPr>
          <p:nvPr/>
        </p:nvSpPr>
        <p:spPr bwMode="auto">
          <a:xfrm>
            <a:off x="5254885" y="3557007"/>
            <a:ext cx="353436" cy="343948"/>
          </a:xfrm>
          <a:custGeom>
            <a:avLst/>
            <a:gdLst/>
            <a:ahLst/>
            <a:cxnLst>
              <a:cxn ang="0">
                <a:pos x="53" y="58"/>
              </a:cxn>
              <a:cxn ang="0">
                <a:pos x="31" y="67"/>
              </a:cxn>
              <a:cxn ang="0">
                <a:pos x="0" y="36"/>
              </a:cxn>
              <a:cxn ang="0">
                <a:pos x="31" y="5"/>
              </a:cxn>
              <a:cxn ang="0">
                <a:pos x="31" y="36"/>
              </a:cxn>
              <a:cxn ang="0">
                <a:pos x="53" y="58"/>
              </a:cxn>
              <a:cxn ang="0">
                <a:pos x="36" y="31"/>
              </a:cxn>
              <a:cxn ang="0">
                <a:pos x="36" y="0"/>
              </a:cxn>
              <a:cxn ang="0">
                <a:pos x="67" y="31"/>
              </a:cxn>
              <a:cxn ang="0">
                <a:pos x="36" y="31"/>
              </a:cxn>
              <a:cxn ang="0">
                <a:pos x="69" y="36"/>
              </a:cxn>
              <a:cxn ang="0">
                <a:pos x="60" y="58"/>
              </a:cxn>
              <a:cxn ang="0">
                <a:pos x="38" y="36"/>
              </a:cxn>
              <a:cxn ang="0">
                <a:pos x="69" y="36"/>
              </a:cxn>
            </a:cxnLst>
            <a:rect l="0" t="0" r="r" b="b"/>
            <a:pathLst>
              <a:path w="69" h="67">
                <a:moveTo>
                  <a:pt x="53" y="58"/>
                </a:moveTo>
                <a:cubicBezTo>
                  <a:pt x="47" y="64"/>
                  <a:pt x="39" y="67"/>
                  <a:pt x="31" y="67"/>
                </a:cubicBezTo>
                <a:cubicBezTo>
                  <a:pt x="14" y="67"/>
                  <a:pt x="0" y="53"/>
                  <a:pt x="0" y="36"/>
                </a:cubicBezTo>
                <a:cubicBezTo>
                  <a:pt x="0" y="19"/>
                  <a:pt x="14" y="5"/>
                  <a:pt x="31" y="5"/>
                </a:cubicBezTo>
                <a:cubicBezTo>
                  <a:pt x="31" y="36"/>
                  <a:pt x="31" y="36"/>
                  <a:pt x="31" y="36"/>
                </a:cubicBezTo>
                <a:lnTo>
                  <a:pt x="53" y="58"/>
                </a:lnTo>
                <a:close/>
                <a:moveTo>
                  <a:pt x="36" y="31"/>
                </a:moveTo>
                <a:cubicBezTo>
                  <a:pt x="36" y="0"/>
                  <a:pt x="36" y="0"/>
                  <a:pt x="36" y="0"/>
                </a:cubicBezTo>
                <a:cubicBezTo>
                  <a:pt x="53" y="0"/>
                  <a:pt x="67" y="14"/>
                  <a:pt x="67" y="31"/>
                </a:cubicBezTo>
                <a:lnTo>
                  <a:pt x="36" y="31"/>
                </a:lnTo>
                <a:close/>
                <a:moveTo>
                  <a:pt x="69" y="36"/>
                </a:moveTo>
                <a:cubicBezTo>
                  <a:pt x="69" y="45"/>
                  <a:pt x="66" y="53"/>
                  <a:pt x="60" y="58"/>
                </a:cubicBezTo>
                <a:cubicBezTo>
                  <a:pt x="38" y="36"/>
                  <a:pt x="38" y="36"/>
                  <a:pt x="38" y="36"/>
                </a:cubicBezTo>
                <a:lnTo>
                  <a:pt x="69" y="36"/>
                </a:lnTo>
                <a:close/>
              </a:path>
            </a:pathLst>
          </a:custGeom>
          <a:solidFill>
            <a:srgbClr val="BD392F"/>
          </a:solidFill>
          <a:ln w="9525">
            <a:noFill/>
            <a:round/>
          </a:ln>
        </p:spPr>
        <p:txBody>
          <a:bodyPr vert="horz" wrap="square" lIns="68580" tIns="34290" rIns="68580" bIns="34290" numCol="1" anchor="t" anchorCtr="0" compatLnSpc="1"/>
          <a:lstStyle/>
          <a:p>
            <a:endParaRPr lang="en-US"/>
          </a:p>
        </p:txBody>
      </p:sp>
      <p:grpSp>
        <p:nvGrpSpPr>
          <p:cNvPr id="198" name="Group 54"/>
          <p:cNvGrpSpPr/>
          <p:nvPr/>
        </p:nvGrpSpPr>
        <p:grpSpPr>
          <a:xfrm>
            <a:off x="4277059" y="2640024"/>
            <a:ext cx="478757" cy="478757"/>
            <a:chOff x="3119438" y="3767138"/>
            <a:chExt cx="552450" cy="552450"/>
          </a:xfrm>
          <a:solidFill>
            <a:srgbClr val="BD392F"/>
          </a:solidFill>
        </p:grpSpPr>
        <p:sp>
          <p:nvSpPr>
            <p:cNvPr id="199" name="Freeform 82"/>
            <p:cNvSpPr>
              <a:spLocks noEditPoints="1"/>
            </p:cNvSpPr>
            <p:nvPr/>
          </p:nvSpPr>
          <p:spPr bwMode="auto">
            <a:xfrm>
              <a:off x="3119438" y="3767138"/>
              <a:ext cx="552450" cy="552450"/>
            </a:xfrm>
            <a:custGeom>
              <a:avLst/>
              <a:gdLst/>
              <a:ahLst/>
              <a:cxnLst>
                <a:cxn ang="0">
                  <a:pos x="30" y="162"/>
                </a:cxn>
                <a:cxn ang="0">
                  <a:pos x="72" y="150"/>
                </a:cxn>
                <a:cxn ang="0">
                  <a:pos x="95" y="190"/>
                </a:cxn>
                <a:cxn ang="0">
                  <a:pos x="117" y="152"/>
                </a:cxn>
                <a:cxn ang="0">
                  <a:pos x="161" y="164"/>
                </a:cxn>
                <a:cxn ang="0">
                  <a:pos x="150" y="121"/>
                </a:cxn>
                <a:cxn ang="0">
                  <a:pos x="190" y="98"/>
                </a:cxn>
                <a:cxn ang="0">
                  <a:pos x="151" y="75"/>
                </a:cxn>
                <a:cxn ang="0">
                  <a:pos x="164" y="30"/>
                </a:cxn>
                <a:cxn ang="0">
                  <a:pos x="120" y="41"/>
                </a:cxn>
                <a:cxn ang="0">
                  <a:pos x="96" y="0"/>
                </a:cxn>
                <a:cxn ang="0">
                  <a:pos x="72" y="41"/>
                </a:cxn>
                <a:cxn ang="0">
                  <a:pos x="29" y="30"/>
                </a:cxn>
                <a:cxn ang="0">
                  <a:pos x="41" y="73"/>
                </a:cxn>
                <a:cxn ang="0">
                  <a:pos x="0" y="96"/>
                </a:cxn>
                <a:cxn ang="0">
                  <a:pos x="41" y="120"/>
                </a:cxn>
                <a:cxn ang="0">
                  <a:pos x="30" y="162"/>
                </a:cxn>
                <a:cxn ang="0">
                  <a:pos x="96" y="43"/>
                </a:cxn>
                <a:cxn ang="0">
                  <a:pos x="150" y="97"/>
                </a:cxn>
                <a:cxn ang="0">
                  <a:pos x="96" y="151"/>
                </a:cxn>
                <a:cxn ang="0">
                  <a:pos x="41" y="97"/>
                </a:cxn>
                <a:cxn ang="0">
                  <a:pos x="96" y="43"/>
                </a:cxn>
                <a:cxn ang="0">
                  <a:pos x="96" y="43"/>
                </a:cxn>
                <a:cxn ang="0">
                  <a:pos x="96" y="43"/>
                </a:cxn>
              </a:cxnLst>
              <a:rect l="0" t="0" r="r" b="b"/>
              <a:pathLst>
                <a:path w="190" h="190">
                  <a:moveTo>
                    <a:pt x="30" y="162"/>
                  </a:moveTo>
                  <a:cubicBezTo>
                    <a:pt x="72" y="150"/>
                    <a:pt x="72" y="150"/>
                    <a:pt x="72" y="150"/>
                  </a:cubicBezTo>
                  <a:cubicBezTo>
                    <a:pt x="95" y="190"/>
                    <a:pt x="95" y="190"/>
                    <a:pt x="95" y="190"/>
                  </a:cubicBezTo>
                  <a:cubicBezTo>
                    <a:pt x="117" y="152"/>
                    <a:pt x="117" y="152"/>
                    <a:pt x="117" y="152"/>
                  </a:cubicBezTo>
                  <a:cubicBezTo>
                    <a:pt x="161" y="164"/>
                    <a:pt x="161" y="164"/>
                    <a:pt x="161" y="164"/>
                  </a:cubicBezTo>
                  <a:cubicBezTo>
                    <a:pt x="150" y="121"/>
                    <a:pt x="150" y="121"/>
                    <a:pt x="150" y="121"/>
                  </a:cubicBezTo>
                  <a:cubicBezTo>
                    <a:pt x="190" y="98"/>
                    <a:pt x="190" y="98"/>
                    <a:pt x="190" y="98"/>
                  </a:cubicBezTo>
                  <a:cubicBezTo>
                    <a:pt x="151" y="75"/>
                    <a:pt x="151" y="75"/>
                    <a:pt x="151" y="75"/>
                  </a:cubicBezTo>
                  <a:cubicBezTo>
                    <a:pt x="164" y="30"/>
                    <a:pt x="164" y="30"/>
                    <a:pt x="164" y="30"/>
                  </a:cubicBezTo>
                  <a:cubicBezTo>
                    <a:pt x="120" y="41"/>
                    <a:pt x="120" y="41"/>
                    <a:pt x="120" y="41"/>
                  </a:cubicBezTo>
                  <a:cubicBezTo>
                    <a:pt x="96" y="0"/>
                    <a:pt x="96" y="0"/>
                    <a:pt x="96" y="0"/>
                  </a:cubicBezTo>
                  <a:cubicBezTo>
                    <a:pt x="72" y="41"/>
                    <a:pt x="72" y="41"/>
                    <a:pt x="72" y="41"/>
                  </a:cubicBezTo>
                  <a:cubicBezTo>
                    <a:pt x="29" y="30"/>
                    <a:pt x="29" y="30"/>
                    <a:pt x="29" y="30"/>
                  </a:cubicBezTo>
                  <a:cubicBezTo>
                    <a:pt x="41" y="73"/>
                    <a:pt x="41" y="73"/>
                    <a:pt x="41" y="73"/>
                  </a:cubicBezTo>
                  <a:cubicBezTo>
                    <a:pt x="0" y="96"/>
                    <a:pt x="0" y="96"/>
                    <a:pt x="0" y="96"/>
                  </a:cubicBezTo>
                  <a:cubicBezTo>
                    <a:pt x="41" y="120"/>
                    <a:pt x="41" y="120"/>
                    <a:pt x="41" y="120"/>
                  </a:cubicBezTo>
                  <a:lnTo>
                    <a:pt x="30" y="162"/>
                  </a:lnTo>
                  <a:close/>
                  <a:moveTo>
                    <a:pt x="96" y="43"/>
                  </a:moveTo>
                  <a:cubicBezTo>
                    <a:pt x="125" y="43"/>
                    <a:pt x="150" y="67"/>
                    <a:pt x="150" y="97"/>
                  </a:cubicBezTo>
                  <a:cubicBezTo>
                    <a:pt x="150" y="127"/>
                    <a:pt x="125" y="151"/>
                    <a:pt x="96" y="151"/>
                  </a:cubicBezTo>
                  <a:cubicBezTo>
                    <a:pt x="66" y="151"/>
                    <a:pt x="41" y="127"/>
                    <a:pt x="41" y="97"/>
                  </a:cubicBezTo>
                  <a:cubicBezTo>
                    <a:pt x="41" y="67"/>
                    <a:pt x="66" y="43"/>
                    <a:pt x="96" y="43"/>
                  </a:cubicBezTo>
                  <a:close/>
                  <a:moveTo>
                    <a:pt x="96" y="43"/>
                  </a:moveTo>
                  <a:cubicBezTo>
                    <a:pt x="96" y="43"/>
                    <a:pt x="96" y="43"/>
                    <a:pt x="96" y="43"/>
                  </a:cubicBezTo>
                </a:path>
              </a:pathLst>
            </a:custGeom>
            <a:grpFill/>
            <a:ln w="9525">
              <a:noFill/>
              <a:round/>
            </a:ln>
          </p:spPr>
          <p:txBody>
            <a:bodyPr vert="horz" wrap="square" lIns="91440" tIns="45720" rIns="91440" bIns="45720" numCol="1" anchor="t" anchorCtr="0" compatLnSpc="1"/>
            <a:lstStyle/>
            <a:p>
              <a:endParaRPr lang="en-US"/>
            </a:p>
          </p:txBody>
        </p:sp>
        <p:sp>
          <p:nvSpPr>
            <p:cNvPr id="200" name="Freeform 83"/>
            <p:cNvSpPr>
              <a:spLocks noEditPoints="1"/>
            </p:cNvSpPr>
            <p:nvPr/>
          </p:nvSpPr>
          <p:spPr bwMode="auto">
            <a:xfrm>
              <a:off x="3259138" y="3910013"/>
              <a:ext cx="276225" cy="279400"/>
            </a:xfrm>
            <a:custGeom>
              <a:avLst/>
              <a:gdLst/>
              <a:ahLst/>
              <a:cxnLst>
                <a:cxn ang="0">
                  <a:pos x="48" y="96"/>
                </a:cxn>
                <a:cxn ang="0">
                  <a:pos x="95" y="48"/>
                </a:cxn>
                <a:cxn ang="0">
                  <a:pos x="48" y="0"/>
                </a:cxn>
                <a:cxn ang="0">
                  <a:pos x="0" y="48"/>
                </a:cxn>
                <a:cxn ang="0">
                  <a:pos x="48" y="96"/>
                </a:cxn>
                <a:cxn ang="0">
                  <a:pos x="48" y="96"/>
                </a:cxn>
                <a:cxn ang="0">
                  <a:pos x="48" y="96"/>
                </a:cxn>
              </a:cxnLst>
              <a:rect l="0" t="0" r="r" b="b"/>
              <a:pathLst>
                <a:path w="95" h="96">
                  <a:moveTo>
                    <a:pt x="48" y="96"/>
                  </a:moveTo>
                  <a:cubicBezTo>
                    <a:pt x="74" y="96"/>
                    <a:pt x="95" y="74"/>
                    <a:pt x="95" y="48"/>
                  </a:cubicBezTo>
                  <a:cubicBezTo>
                    <a:pt x="95" y="22"/>
                    <a:pt x="74" y="0"/>
                    <a:pt x="48" y="0"/>
                  </a:cubicBezTo>
                  <a:cubicBezTo>
                    <a:pt x="21" y="0"/>
                    <a:pt x="0" y="22"/>
                    <a:pt x="0" y="48"/>
                  </a:cubicBezTo>
                  <a:cubicBezTo>
                    <a:pt x="0" y="74"/>
                    <a:pt x="21" y="96"/>
                    <a:pt x="48" y="96"/>
                  </a:cubicBezTo>
                  <a:close/>
                  <a:moveTo>
                    <a:pt x="48" y="96"/>
                  </a:moveTo>
                  <a:cubicBezTo>
                    <a:pt x="48" y="96"/>
                    <a:pt x="48" y="96"/>
                    <a:pt x="48" y="96"/>
                  </a:cubicBezTo>
                </a:path>
              </a:pathLst>
            </a:custGeom>
            <a:grpFill/>
            <a:ln w="9525">
              <a:noFill/>
              <a:round/>
            </a:ln>
          </p:spPr>
          <p:txBody>
            <a:bodyPr vert="horz" wrap="square" lIns="91440" tIns="45720" rIns="91440" bIns="45720" numCol="1" anchor="t" anchorCtr="0" compatLnSpc="1"/>
            <a:lstStyle/>
            <a:p>
              <a:endParaRPr lang="en-US"/>
            </a:p>
          </p:txBody>
        </p:sp>
      </p:grpSp>
      <p:sp>
        <p:nvSpPr>
          <p:cNvPr id="201" name="矩形 200"/>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4" name="直接连接符 3"/>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6"/>
                                        </p:tgtEl>
                                        <p:attrNameLst>
                                          <p:attrName>style.visibility</p:attrName>
                                        </p:attrNameLst>
                                      </p:cBhvr>
                                      <p:to>
                                        <p:strVal val="visible"/>
                                      </p:to>
                                    </p:set>
                                  </p:childTnLst>
                                </p:cTn>
                              </p:par>
                            </p:childTnLst>
                          </p:cTn>
                        </p:par>
                        <p:par>
                          <p:cTn id="7" fill="hold">
                            <p:stCondLst>
                              <p:cond delay="0"/>
                            </p:stCondLst>
                            <p:childTnLst>
                              <p:par>
                                <p:cTn id="8" presetID="23" presetClass="entr" presetSubtype="528" fill="hold" nodeType="afterEffect">
                                  <p:stCondLst>
                                    <p:cond delay="0"/>
                                  </p:stCondLst>
                                  <p:childTnLst>
                                    <p:set>
                                      <p:cBhvr>
                                        <p:cTn id="9" dur="1" fill="hold">
                                          <p:stCondLst>
                                            <p:cond delay="0"/>
                                          </p:stCondLst>
                                        </p:cTn>
                                        <p:tgtEl>
                                          <p:spTgt spid="189"/>
                                        </p:tgtEl>
                                        <p:attrNameLst>
                                          <p:attrName>style.visibility</p:attrName>
                                        </p:attrNameLst>
                                      </p:cBhvr>
                                      <p:to>
                                        <p:strVal val="visible"/>
                                      </p:to>
                                    </p:set>
                                    <p:anim calcmode="lin" valueType="num">
                                      <p:cBhvr>
                                        <p:cTn id="10" dur="250" fill="hold"/>
                                        <p:tgtEl>
                                          <p:spTgt spid="189"/>
                                        </p:tgtEl>
                                        <p:attrNameLst>
                                          <p:attrName>ppt_w</p:attrName>
                                        </p:attrNameLst>
                                      </p:cBhvr>
                                      <p:tavLst>
                                        <p:tav tm="0">
                                          <p:val>
                                            <p:fltVal val="0"/>
                                          </p:val>
                                        </p:tav>
                                        <p:tav tm="100000">
                                          <p:val>
                                            <p:strVal val="#ppt_w"/>
                                          </p:val>
                                        </p:tav>
                                      </p:tavLst>
                                    </p:anim>
                                    <p:anim calcmode="lin" valueType="num">
                                      <p:cBhvr>
                                        <p:cTn id="11" dur="250" fill="hold"/>
                                        <p:tgtEl>
                                          <p:spTgt spid="189"/>
                                        </p:tgtEl>
                                        <p:attrNameLst>
                                          <p:attrName>ppt_h</p:attrName>
                                        </p:attrNameLst>
                                      </p:cBhvr>
                                      <p:tavLst>
                                        <p:tav tm="0">
                                          <p:val>
                                            <p:fltVal val="0"/>
                                          </p:val>
                                        </p:tav>
                                        <p:tav tm="100000">
                                          <p:val>
                                            <p:strVal val="#ppt_h"/>
                                          </p:val>
                                        </p:tav>
                                      </p:tavLst>
                                    </p:anim>
                                    <p:anim calcmode="lin" valueType="num">
                                      <p:cBhvr>
                                        <p:cTn id="12" dur="250" fill="hold"/>
                                        <p:tgtEl>
                                          <p:spTgt spid="189"/>
                                        </p:tgtEl>
                                        <p:attrNameLst>
                                          <p:attrName>ppt_x</p:attrName>
                                        </p:attrNameLst>
                                      </p:cBhvr>
                                      <p:tavLst>
                                        <p:tav tm="0">
                                          <p:val>
                                            <p:fltVal val="0.5"/>
                                          </p:val>
                                        </p:tav>
                                        <p:tav tm="100000">
                                          <p:val>
                                            <p:strVal val="#ppt_x"/>
                                          </p:val>
                                        </p:tav>
                                      </p:tavLst>
                                    </p:anim>
                                    <p:anim calcmode="lin" valueType="num">
                                      <p:cBhvr>
                                        <p:cTn id="13" dur="250" fill="hold"/>
                                        <p:tgtEl>
                                          <p:spTgt spid="189"/>
                                        </p:tgtEl>
                                        <p:attrNameLst>
                                          <p:attrName>ppt_y</p:attrName>
                                        </p:attrNameLst>
                                      </p:cBhvr>
                                      <p:tavLst>
                                        <p:tav tm="0">
                                          <p:val>
                                            <p:fltVal val="0.5"/>
                                          </p:val>
                                        </p:tav>
                                        <p:tav tm="100000">
                                          <p:val>
                                            <p:strVal val="#ppt_y"/>
                                          </p:val>
                                        </p:tav>
                                      </p:tavLst>
                                    </p:anim>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62"/>
                                        </p:tgtEl>
                                        <p:attrNameLst>
                                          <p:attrName>style.visibility</p:attrName>
                                        </p:attrNameLst>
                                      </p:cBhvr>
                                      <p:to>
                                        <p:strVal val="visible"/>
                                      </p:to>
                                    </p:set>
                                    <p:animEffect transition="in" filter="fade">
                                      <p:cBhvr>
                                        <p:cTn id="17" dur="500"/>
                                        <p:tgtEl>
                                          <p:spTgt spid="162"/>
                                        </p:tgtEl>
                                      </p:cBhvr>
                                    </p:animEffect>
                                  </p:childTnLst>
                                </p:cTn>
                              </p:par>
                            </p:childTnLst>
                          </p:cTn>
                        </p:par>
                        <p:par>
                          <p:cTn id="18" fill="hold">
                            <p:stCondLst>
                              <p:cond delay="1000"/>
                            </p:stCondLst>
                            <p:childTnLst>
                              <p:par>
                                <p:cTn id="19" presetID="1" presetClass="entr" presetSubtype="0" fill="hold" nodeType="afterEffect">
                                  <p:stCondLst>
                                    <p:cond delay="0"/>
                                  </p:stCondLst>
                                  <p:childTnLst>
                                    <p:set>
                                      <p:cBhvr>
                                        <p:cTn id="20" dur="1" fill="hold">
                                          <p:stCondLst>
                                            <p:cond delay="0"/>
                                          </p:stCondLst>
                                        </p:cTn>
                                        <p:tgtEl>
                                          <p:spTgt spid="145"/>
                                        </p:tgtEl>
                                        <p:attrNameLst>
                                          <p:attrName>style.visibility</p:attrName>
                                        </p:attrNameLst>
                                      </p:cBhvr>
                                      <p:to>
                                        <p:strVal val="visible"/>
                                      </p:to>
                                    </p:set>
                                  </p:childTnLst>
                                </p:cTn>
                              </p:par>
                            </p:childTnLst>
                          </p:cTn>
                        </p:par>
                        <p:par>
                          <p:cTn id="21" fill="hold">
                            <p:stCondLst>
                              <p:cond delay="1000"/>
                            </p:stCondLst>
                            <p:childTnLst>
                              <p:par>
                                <p:cTn id="22" presetID="23" presetClass="entr" presetSubtype="528" fill="hold" grpId="0" nodeType="afterEffect">
                                  <p:stCondLst>
                                    <p:cond delay="0"/>
                                  </p:stCondLst>
                                  <p:childTnLst>
                                    <p:set>
                                      <p:cBhvr>
                                        <p:cTn id="23" dur="1" fill="hold">
                                          <p:stCondLst>
                                            <p:cond delay="0"/>
                                          </p:stCondLst>
                                        </p:cTn>
                                        <p:tgtEl>
                                          <p:spTgt spid="181"/>
                                        </p:tgtEl>
                                        <p:attrNameLst>
                                          <p:attrName>style.visibility</p:attrName>
                                        </p:attrNameLst>
                                      </p:cBhvr>
                                      <p:to>
                                        <p:strVal val="visible"/>
                                      </p:to>
                                    </p:set>
                                    <p:anim calcmode="lin" valueType="num">
                                      <p:cBhvr>
                                        <p:cTn id="24" dur="250" fill="hold"/>
                                        <p:tgtEl>
                                          <p:spTgt spid="181"/>
                                        </p:tgtEl>
                                        <p:attrNameLst>
                                          <p:attrName>ppt_w</p:attrName>
                                        </p:attrNameLst>
                                      </p:cBhvr>
                                      <p:tavLst>
                                        <p:tav tm="0">
                                          <p:val>
                                            <p:fltVal val="0"/>
                                          </p:val>
                                        </p:tav>
                                        <p:tav tm="100000">
                                          <p:val>
                                            <p:strVal val="#ppt_w"/>
                                          </p:val>
                                        </p:tav>
                                      </p:tavLst>
                                    </p:anim>
                                    <p:anim calcmode="lin" valueType="num">
                                      <p:cBhvr>
                                        <p:cTn id="25" dur="250" fill="hold"/>
                                        <p:tgtEl>
                                          <p:spTgt spid="181"/>
                                        </p:tgtEl>
                                        <p:attrNameLst>
                                          <p:attrName>ppt_h</p:attrName>
                                        </p:attrNameLst>
                                      </p:cBhvr>
                                      <p:tavLst>
                                        <p:tav tm="0">
                                          <p:val>
                                            <p:fltVal val="0"/>
                                          </p:val>
                                        </p:tav>
                                        <p:tav tm="100000">
                                          <p:val>
                                            <p:strVal val="#ppt_h"/>
                                          </p:val>
                                        </p:tav>
                                      </p:tavLst>
                                    </p:anim>
                                    <p:anim calcmode="lin" valueType="num">
                                      <p:cBhvr>
                                        <p:cTn id="26" dur="250" fill="hold"/>
                                        <p:tgtEl>
                                          <p:spTgt spid="181"/>
                                        </p:tgtEl>
                                        <p:attrNameLst>
                                          <p:attrName>ppt_x</p:attrName>
                                        </p:attrNameLst>
                                      </p:cBhvr>
                                      <p:tavLst>
                                        <p:tav tm="0">
                                          <p:val>
                                            <p:fltVal val="0.5"/>
                                          </p:val>
                                        </p:tav>
                                        <p:tav tm="100000">
                                          <p:val>
                                            <p:strVal val="#ppt_x"/>
                                          </p:val>
                                        </p:tav>
                                      </p:tavLst>
                                    </p:anim>
                                    <p:anim calcmode="lin" valueType="num">
                                      <p:cBhvr>
                                        <p:cTn id="27" dur="250" fill="hold"/>
                                        <p:tgtEl>
                                          <p:spTgt spid="181"/>
                                        </p:tgtEl>
                                        <p:attrNameLst>
                                          <p:attrName>ppt_y</p:attrName>
                                        </p:attrNameLst>
                                      </p:cBhvr>
                                      <p:tavLst>
                                        <p:tav tm="0">
                                          <p:val>
                                            <p:fltVal val="0.5"/>
                                          </p:val>
                                        </p:tav>
                                        <p:tav tm="100000">
                                          <p:val>
                                            <p:strVal val="#ppt_y"/>
                                          </p:val>
                                        </p:tav>
                                      </p:tavLst>
                                    </p:anim>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164"/>
                                        </p:tgtEl>
                                        <p:attrNameLst>
                                          <p:attrName>style.visibility</p:attrName>
                                        </p:attrNameLst>
                                      </p:cBhvr>
                                      <p:to>
                                        <p:strVal val="visible"/>
                                      </p:to>
                                    </p:set>
                                    <p:animEffect transition="in" filter="fade">
                                      <p:cBhvr>
                                        <p:cTn id="31" dur="500"/>
                                        <p:tgtEl>
                                          <p:spTgt spid="164"/>
                                        </p:tgtEl>
                                      </p:cBhvr>
                                    </p:animEffect>
                                  </p:childTnLst>
                                </p:cTn>
                              </p:par>
                            </p:childTnLst>
                          </p:cTn>
                        </p:par>
                        <p:par>
                          <p:cTn id="32" fill="hold">
                            <p:stCondLst>
                              <p:cond delay="2000"/>
                            </p:stCondLst>
                            <p:childTnLst>
                              <p:par>
                                <p:cTn id="33" presetID="1" presetClass="entr" presetSubtype="0" fill="hold" nodeType="afterEffect">
                                  <p:stCondLst>
                                    <p:cond delay="0"/>
                                  </p:stCondLst>
                                  <p:childTnLst>
                                    <p:set>
                                      <p:cBhvr>
                                        <p:cTn id="34" dur="1" fill="hold">
                                          <p:stCondLst>
                                            <p:cond delay="0"/>
                                          </p:stCondLst>
                                        </p:cTn>
                                        <p:tgtEl>
                                          <p:spTgt spid="132"/>
                                        </p:tgtEl>
                                        <p:attrNameLst>
                                          <p:attrName>style.visibility</p:attrName>
                                        </p:attrNameLst>
                                      </p:cBhvr>
                                      <p:to>
                                        <p:strVal val="visible"/>
                                      </p:to>
                                    </p:set>
                                  </p:childTnLst>
                                </p:cTn>
                              </p:par>
                            </p:childTnLst>
                          </p:cTn>
                        </p:par>
                        <p:par>
                          <p:cTn id="35" fill="hold">
                            <p:stCondLst>
                              <p:cond delay="2000"/>
                            </p:stCondLst>
                            <p:childTnLst>
                              <p:par>
                                <p:cTn id="36" presetID="23" presetClass="entr" presetSubtype="528" fill="hold" grpId="0" nodeType="afterEffect">
                                  <p:stCondLst>
                                    <p:cond delay="0"/>
                                  </p:stCondLst>
                                  <p:childTnLst>
                                    <p:set>
                                      <p:cBhvr>
                                        <p:cTn id="37" dur="1" fill="hold">
                                          <p:stCondLst>
                                            <p:cond delay="0"/>
                                          </p:stCondLst>
                                        </p:cTn>
                                        <p:tgtEl>
                                          <p:spTgt spid="196"/>
                                        </p:tgtEl>
                                        <p:attrNameLst>
                                          <p:attrName>style.visibility</p:attrName>
                                        </p:attrNameLst>
                                      </p:cBhvr>
                                      <p:to>
                                        <p:strVal val="visible"/>
                                      </p:to>
                                    </p:set>
                                    <p:anim calcmode="lin" valueType="num">
                                      <p:cBhvr>
                                        <p:cTn id="38" dur="250" fill="hold"/>
                                        <p:tgtEl>
                                          <p:spTgt spid="196"/>
                                        </p:tgtEl>
                                        <p:attrNameLst>
                                          <p:attrName>ppt_w</p:attrName>
                                        </p:attrNameLst>
                                      </p:cBhvr>
                                      <p:tavLst>
                                        <p:tav tm="0">
                                          <p:val>
                                            <p:fltVal val="0"/>
                                          </p:val>
                                        </p:tav>
                                        <p:tav tm="100000">
                                          <p:val>
                                            <p:strVal val="#ppt_w"/>
                                          </p:val>
                                        </p:tav>
                                      </p:tavLst>
                                    </p:anim>
                                    <p:anim calcmode="lin" valueType="num">
                                      <p:cBhvr>
                                        <p:cTn id="39" dur="250" fill="hold"/>
                                        <p:tgtEl>
                                          <p:spTgt spid="196"/>
                                        </p:tgtEl>
                                        <p:attrNameLst>
                                          <p:attrName>ppt_h</p:attrName>
                                        </p:attrNameLst>
                                      </p:cBhvr>
                                      <p:tavLst>
                                        <p:tav tm="0">
                                          <p:val>
                                            <p:fltVal val="0"/>
                                          </p:val>
                                        </p:tav>
                                        <p:tav tm="100000">
                                          <p:val>
                                            <p:strVal val="#ppt_h"/>
                                          </p:val>
                                        </p:tav>
                                      </p:tavLst>
                                    </p:anim>
                                    <p:anim calcmode="lin" valueType="num">
                                      <p:cBhvr>
                                        <p:cTn id="40" dur="250" fill="hold"/>
                                        <p:tgtEl>
                                          <p:spTgt spid="196"/>
                                        </p:tgtEl>
                                        <p:attrNameLst>
                                          <p:attrName>ppt_x</p:attrName>
                                        </p:attrNameLst>
                                      </p:cBhvr>
                                      <p:tavLst>
                                        <p:tav tm="0">
                                          <p:val>
                                            <p:fltVal val="0.5"/>
                                          </p:val>
                                        </p:tav>
                                        <p:tav tm="100000">
                                          <p:val>
                                            <p:strVal val="#ppt_x"/>
                                          </p:val>
                                        </p:tav>
                                      </p:tavLst>
                                    </p:anim>
                                    <p:anim calcmode="lin" valueType="num">
                                      <p:cBhvr>
                                        <p:cTn id="41" dur="250" fill="hold"/>
                                        <p:tgtEl>
                                          <p:spTgt spid="196"/>
                                        </p:tgtEl>
                                        <p:attrNameLst>
                                          <p:attrName>ppt_y</p:attrName>
                                        </p:attrNameLst>
                                      </p:cBhvr>
                                      <p:tavLst>
                                        <p:tav tm="0">
                                          <p:val>
                                            <p:fltVal val="0.5"/>
                                          </p:val>
                                        </p:tav>
                                        <p:tav tm="100000">
                                          <p:val>
                                            <p:strVal val="#ppt_y"/>
                                          </p:val>
                                        </p:tav>
                                      </p:tavLst>
                                    </p:anim>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65"/>
                                        </p:tgtEl>
                                        <p:attrNameLst>
                                          <p:attrName>style.visibility</p:attrName>
                                        </p:attrNameLst>
                                      </p:cBhvr>
                                      <p:to>
                                        <p:strVal val="visible"/>
                                      </p:to>
                                    </p:set>
                                    <p:animEffect transition="in" filter="fade">
                                      <p:cBhvr>
                                        <p:cTn id="45" dur="500"/>
                                        <p:tgtEl>
                                          <p:spTgt spid="165"/>
                                        </p:tgtEl>
                                      </p:cBhvr>
                                    </p:animEffect>
                                  </p:childTnLst>
                                </p:cTn>
                              </p:par>
                            </p:childTnLst>
                          </p:cTn>
                        </p:par>
                        <p:par>
                          <p:cTn id="46" fill="hold">
                            <p:stCondLst>
                              <p:cond delay="3000"/>
                            </p:stCondLst>
                            <p:childTnLst>
                              <p:par>
                                <p:cTn id="47" presetID="1" presetClass="entr" presetSubtype="0" fill="hold" nodeType="afterEffect">
                                  <p:stCondLst>
                                    <p:cond delay="0"/>
                                  </p:stCondLst>
                                  <p:childTnLst>
                                    <p:set>
                                      <p:cBhvr>
                                        <p:cTn id="48" dur="1" fill="hold">
                                          <p:stCondLst>
                                            <p:cond delay="0"/>
                                          </p:stCondLst>
                                        </p:cTn>
                                        <p:tgtEl>
                                          <p:spTgt spid="151"/>
                                        </p:tgtEl>
                                        <p:attrNameLst>
                                          <p:attrName>style.visibility</p:attrName>
                                        </p:attrNameLst>
                                      </p:cBhvr>
                                      <p:to>
                                        <p:strVal val="visible"/>
                                      </p:to>
                                    </p:set>
                                  </p:childTnLst>
                                </p:cTn>
                              </p:par>
                            </p:childTnLst>
                          </p:cTn>
                        </p:par>
                        <p:par>
                          <p:cTn id="49" fill="hold">
                            <p:stCondLst>
                              <p:cond delay="3000"/>
                            </p:stCondLst>
                            <p:childTnLst>
                              <p:par>
                                <p:cTn id="50" presetID="23" presetClass="entr" presetSubtype="528" fill="hold" grpId="0" nodeType="afterEffect">
                                  <p:stCondLst>
                                    <p:cond delay="0"/>
                                  </p:stCondLst>
                                  <p:childTnLst>
                                    <p:set>
                                      <p:cBhvr>
                                        <p:cTn id="51" dur="1" fill="hold">
                                          <p:stCondLst>
                                            <p:cond delay="0"/>
                                          </p:stCondLst>
                                        </p:cTn>
                                        <p:tgtEl>
                                          <p:spTgt spid="197"/>
                                        </p:tgtEl>
                                        <p:attrNameLst>
                                          <p:attrName>style.visibility</p:attrName>
                                        </p:attrNameLst>
                                      </p:cBhvr>
                                      <p:to>
                                        <p:strVal val="visible"/>
                                      </p:to>
                                    </p:set>
                                    <p:anim calcmode="lin" valueType="num">
                                      <p:cBhvr>
                                        <p:cTn id="52" dur="250" fill="hold"/>
                                        <p:tgtEl>
                                          <p:spTgt spid="197"/>
                                        </p:tgtEl>
                                        <p:attrNameLst>
                                          <p:attrName>ppt_w</p:attrName>
                                        </p:attrNameLst>
                                      </p:cBhvr>
                                      <p:tavLst>
                                        <p:tav tm="0">
                                          <p:val>
                                            <p:fltVal val="0"/>
                                          </p:val>
                                        </p:tav>
                                        <p:tav tm="100000">
                                          <p:val>
                                            <p:strVal val="#ppt_w"/>
                                          </p:val>
                                        </p:tav>
                                      </p:tavLst>
                                    </p:anim>
                                    <p:anim calcmode="lin" valueType="num">
                                      <p:cBhvr>
                                        <p:cTn id="53" dur="250" fill="hold"/>
                                        <p:tgtEl>
                                          <p:spTgt spid="197"/>
                                        </p:tgtEl>
                                        <p:attrNameLst>
                                          <p:attrName>ppt_h</p:attrName>
                                        </p:attrNameLst>
                                      </p:cBhvr>
                                      <p:tavLst>
                                        <p:tav tm="0">
                                          <p:val>
                                            <p:fltVal val="0"/>
                                          </p:val>
                                        </p:tav>
                                        <p:tav tm="100000">
                                          <p:val>
                                            <p:strVal val="#ppt_h"/>
                                          </p:val>
                                        </p:tav>
                                      </p:tavLst>
                                    </p:anim>
                                    <p:anim calcmode="lin" valueType="num">
                                      <p:cBhvr>
                                        <p:cTn id="54" dur="250" fill="hold"/>
                                        <p:tgtEl>
                                          <p:spTgt spid="197"/>
                                        </p:tgtEl>
                                        <p:attrNameLst>
                                          <p:attrName>ppt_x</p:attrName>
                                        </p:attrNameLst>
                                      </p:cBhvr>
                                      <p:tavLst>
                                        <p:tav tm="0">
                                          <p:val>
                                            <p:fltVal val="0.5"/>
                                          </p:val>
                                        </p:tav>
                                        <p:tav tm="100000">
                                          <p:val>
                                            <p:strVal val="#ppt_x"/>
                                          </p:val>
                                        </p:tav>
                                      </p:tavLst>
                                    </p:anim>
                                    <p:anim calcmode="lin" valueType="num">
                                      <p:cBhvr>
                                        <p:cTn id="55" dur="250" fill="hold"/>
                                        <p:tgtEl>
                                          <p:spTgt spid="197"/>
                                        </p:tgtEl>
                                        <p:attrNameLst>
                                          <p:attrName>ppt_y</p:attrName>
                                        </p:attrNameLst>
                                      </p:cBhvr>
                                      <p:tavLst>
                                        <p:tav tm="0">
                                          <p:val>
                                            <p:fltVal val="0.5"/>
                                          </p:val>
                                        </p:tav>
                                        <p:tav tm="100000">
                                          <p:val>
                                            <p:strVal val="#ppt_y"/>
                                          </p:val>
                                        </p:tav>
                                      </p:tavLst>
                                    </p:anim>
                                  </p:childTnLst>
                                </p:cTn>
                              </p:par>
                            </p:childTnLst>
                          </p:cTn>
                        </p:par>
                        <p:par>
                          <p:cTn id="56" fill="hold">
                            <p:stCondLst>
                              <p:cond delay="3500"/>
                            </p:stCondLst>
                            <p:childTnLst>
                              <p:par>
                                <p:cTn id="57" presetID="10" presetClass="entr" presetSubtype="0" fill="hold" grpId="0" nodeType="afterEffect">
                                  <p:stCondLst>
                                    <p:cond delay="0"/>
                                  </p:stCondLst>
                                  <p:childTnLst>
                                    <p:set>
                                      <p:cBhvr>
                                        <p:cTn id="58" dur="1" fill="hold">
                                          <p:stCondLst>
                                            <p:cond delay="0"/>
                                          </p:stCondLst>
                                        </p:cTn>
                                        <p:tgtEl>
                                          <p:spTgt spid="166"/>
                                        </p:tgtEl>
                                        <p:attrNameLst>
                                          <p:attrName>style.visibility</p:attrName>
                                        </p:attrNameLst>
                                      </p:cBhvr>
                                      <p:to>
                                        <p:strVal val="visible"/>
                                      </p:to>
                                    </p:set>
                                    <p:animEffect transition="in" filter="fade">
                                      <p:cBhvr>
                                        <p:cTn id="59" dur="500"/>
                                        <p:tgtEl>
                                          <p:spTgt spid="166"/>
                                        </p:tgtEl>
                                      </p:cBhvr>
                                    </p:animEffect>
                                  </p:childTnLst>
                                </p:cTn>
                              </p:par>
                            </p:childTnLst>
                          </p:cTn>
                        </p:par>
                        <p:par>
                          <p:cTn id="60" fill="hold">
                            <p:stCondLst>
                              <p:cond delay="4000"/>
                            </p:stCondLst>
                            <p:childTnLst>
                              <p:par>
                                <p:cTn id="61" presetID="23" presetClass="entr" presetSubtype="528" fill="hold" nodeType="afterEffect">
                                  <p:stCondLst>
                                    <p:cond delay="0"/>
                                  </p:stCondLst>
                                  <p:childTnLst>
                                    <p:set>
                                      <p:cBhvr>
                                        <p:cTn id="62" dur="1" fill="hold">
                                          <p:stCondLst>
                                            <p:cond delay="0"/>
                                          </p:stCondLst>
                                        </p:cTn>
                                        <p:tgtEl>
                                          <p:spTgt spid="139"/>
                                        </p:tgtEl>
                                        <p:attrNameLst>
                                          <p:attrName>style.visibility</p:attrName>
                                        </p:attrNameLst>
                                      </p:cBhvr>
                                      <p:to>
                                        <p:strVal val="visible"/>
                                      </p:to>
                                    </p:set>
                                    <p:anim calcmode="lin" valueType="num">
                                      <p:cBhvr>
                                        <p:cTn id="63" dur="500" fill="hold"/>
                                        <p:tgtEl>
                                          <p:spTgt spid="139"/>
                                        </p:tgtEl>
                                        <p:attrNameLst>
                                          <p:attrName>ppt_w</p:attrName>
                                        </p:attrNameLst>
                                      </p:cBhvr>
                                      <p:tavLst>
                                        <p:tav tm="0">
                                          <p:val>
                                            <p:fltVal val="0"/>
                                          </p:val>
                                        </p:tav>
                                        <p:tav tm="100000">
                                          <p:val>
                                            <p:strVal val="#ppt_w"/>
                                          </p:val>
                                        </p:tav>
                                      </p:tavLst>
                                    </p:anim>
                                    <p:anim calcmode="lin" valueType="num">
                                      <p:cBhvr>
                                        <p:cTn id="64" dur="500" fill="hold"/>
                                        <p:tgtEl>
                                          <p:spTgt spid="139"/>
                                        </p:tgtEl>
                                        <p:attrNameLst>
                                          <p:attrName>ppt_h</p:attrName>
                                        </p:attrNameLst>
                                      </p:cBhvr>
                                      <p:tavLst>
                                        <p:tav tm="0">
                                          <p:val>
                                            <p:fltVal val="0"/>
                                          </p:val>
                                        </p:tav>
                                        <p:tav tm="100000">
                                          <p:val>
                                            <p:strVal val="#ppt_h"/>
                                          </p:val>
                                        </p:tav>
                                      </p:tavLst>
                                    </p:anim>
                                    <p:anim calcmode="lin" valueType="num">
                                      <p:cBhvr>
                                        <p:cTn id="65" dur="500" fill="hold"/>
                                        <p:tgtEl>
                                          <p:spTgt spid="139"/>
                                        </p:tgtEl>
                                        <p:attrNameLst>
                                          <p:attrName>ppt_x</p:attrName>
                                        </p:attrNameLst>
                                      </p:cBhvr>
                                      <p:tavLst>
                                        <p:tav tm="0">
                                          <p:val>
                                            <p:fltVal val="0.5"/>
                                          </p:val>
                                        </p:tav>
                                        <p:tav tm="100000">
                                          <p:val>
                                            <p:strVal val="#ppt_x"/>
                                          </p:val>
                                        </p:tav>
                                      </p:tavLst>
                                    </p:anim>
                                    <p:anim calcmode="lin" valueType="num">
                                      <p:cBhvr>
                                        <p:cTn id="66" dur="500" fill="hold"/>
                                        <p:tgtEl>
                                          <p:spTgt spid="139"/>
                                        </p:tgtEl>
                                        <p:attrNameLst>
                                          <p:attrName>ppt_y</p:attrName>
                                        </p:attrNameLst>
                                      </p:cBhvr>
                                      <p:tavLst>
                                        <p:tav tm="0">
                                          <p:val>
                                            <p:fltVal val="0.5"/>
                                          </p:val>
                                        </p:tav>
                                        <p:tav tm="100000">
                                          <p:val>
                                            <p:strVal val="#ppt_y"/>
                                          </p:val>
                                        </p:tav>
                                      </p:tavLst>
                                    </p:anim>
                                  </p:childTnLst>
                                </p:cTn>
                              </p:par>
                            </p:childTnLst>
                          </p:cTn>
                        </p:par>
                        <p:par>
                          <p:cTn id="67" fill="hold">
                            <p:stCondLst>
                              <p:cond delay="4500"/>
                            </p:stCondLst>
                            <p:childTnLst>
                              <p:par>
                                <p:cTn id="68" presetID="23" presetClass="entr" presetSubtype="16" fill="hold" nodeType="afterEffect">
                                  <p:stCondLst>
                                    <p:cond delay="0"/>
                                  </p:stCondLst>
                                  <p:childTnLst>
                                    <p:set>
                                      <p:cBhvr>
                                        <p:cTn id="69" dur="1" fill="hold">
                                          <p:stCondLst>
                                            <p:cond delay="0"/>
                                          </p:stCondLst>
                                        </p:cTn>
                                        <p:tgtEl>
                                          <p:spTgt spid="182"/>
                                        </p:tgtEl>
                                        <p:attrNameLst>
                                          <p:attrName>style.visibility</p:attrName>
                                        </p:attrNameLst>
                                      </p:cBhvr>
                                      <p:to>
                                        <p:strVal val="visible"/>
                                      </p:to>
                                    </p:set>
                                    <p:anim calcmode="lin" valueType="num">
                                      <p:cBhvr>
                                        <p:cTn id="70" dur="250" fill="hold"/>
                                        <p:tgtEl>
                                          <p:spTgt spid="182"/>
                                        </p:tgtEl>
                                        <p:attrNameLst>
                                          <p:attrName>ppt_w</p:attrName>
                                        </p:attrNameLst>
                                      </p:cBhvr>
                                      <p:tavLst>
                                        <p:tav tm="0">
                                          <p:val>
                                            <p:fltVal val="0"/>
                                          </p:val>
                                        </p:tav>
                                        <p:tav tm="100000">
                                          <p:val>
                                            <p:strVal val="#ppt_w"/>
                                          </p:val>
                                        </p:tav>
                                      </p:tavLst>
                                    </p:anim>
                                    <p:anim calcmode="lin" valueType="num">
                                      <p:cBhvr>
                                        <p:cTn id="71" dur="250" fill="hold"/>
                                        <p:tgtEl>
                                          <p:spTgt spid="182"/>
                                        </p:tgtEl>
                                        <p:attrNameLst>
                                          <p:attrName>ppt_h</p:attrName>
                                        </p:attrNameLst>
                                      </p:cBhvr>
                                      <p:tavLst>
                                        <p:tav tm="0">
                                          <p:val>
                                            <p:fltVal val="0"/>
                                          </p:val>
                                        </p:tav>
                                        <p:tav tm="100000">
                                          <p:val>
                                            <p:strVal val="#ppt_h"/>
                                          </p:val>
                                        </p:tav>
                                      </p:tavLst>
                                    </p:anim>
                                  </p:childTnLst>
                                </p:cTn>
                              </p:par>
                            </p:childTnLst>
                          </p:cTn>
                        </p:par>
                        <p:par>
                          <p:cTn id="72" fill="hold">
                            <p:stCondLst>
                              <p:cond delay="5000"/>
                            </p:stCondLst>
                            <p:childTnLst>
                              <p:par>
                                <p:cTn id="73" presetID="10" presetClass="entr" presetSubtype="0" fill="hold" grpId="0" nodeType="afterEffect">
                                  <p:stCondLst>
                                    <p:cond delay="0"/>
                                  </p:stCondLst>
                                  <p:childTnLst>
                                    <p:set>
                                      <p:cBhvr>
                                        <p:cTn id="74" dur="1" fill="hold">
                                          <p:stCondLst>
                                            <p:cond delay="0"/>
                                          </p:stCondLst>
                                        </p:cTn>
                                        <p:tgtEl>
                                          <p:spTgt spid="163"/>
                                        </p:tgtEl>
                                        <p:attrNameLst>
                                          <p:attrName>style.visibility</p:attrName>
                                        </p:attrNameLst>
                                      </p:cBhvr>
                                      <p:to>
                                        <p:strVal val="visible"/>
                                      </p:to>
                                    </p:set>
                                    <p:animEffect transition="in" filter="fade">
                                      <p:cBhvr>
                                        <p:cTn id="75" dur="500"/>
                                        <p:tgtEl>
                                          <p:spTgt spid="163"/>
                                        </p:tgtEl>
                                      </p:cBhvr>
                                    </p:animEffect>
                                  </p:childTnLst>
                                </p:cTn>
                              </p:par>
                            </p:childTnLst>
                          </p:cTn>
                        </p:par>
                        <p:par>
                          <p:cTn id="76" fill="hold">
                            <p:stCondLst>
                              <p:cond delay="5500"/>
                            </p:stCondLst>
                            <p:childTnLst>
                              <p:par>
                                <p:cTn id="77" presetID="1" presetClass="entr" presetSubtype="0" fill="hold" nodeType="afterEffect">
                                  <p:stCondLst>
                                    <p:cond delay="0"/>
                                  </p:stCondLst>
                                  <p:childTnLst>
                                    <p:set>
                                      <p:cBhvr>
                                        <p:cTn id="78" dur="1" fill="hold">
                                          <p:stCondLst>
                                            <p:cond delay="0"/>
                                          </p:stCondLst>
                                        </p:cTn>
                                        <p:tgtEl>
                                          <p:spTgt spid="148"/>
                                        </p:tgtEl>
                                        <p:attrNameLst>
                                          <p:attrName>style.visibility</p:attrName>
                                        </p:attrNameLst>
                                      </p:cBhvr>
                                      <p:to>
                                        <p:strVal val="visible"/>
                                      </p:to>
                                    </p:set>
                                  </p:childTnLst>
                                </p:cTn>
                              </p:par>
                            </p:childTnLst>
                          </p:cTn>
                        </p:par>
                        <p:par>
                          <p:cTn id="79" fill="hold">
                            <p:stCondLst>
                              <p:cond delay="5500"/>
                            </p:stCondLst>
                            <p:childTnLst>
                              <p:par>
                                <p:cTn id="80" presetID="23" presetClass="entr" presetSubtype="528" fill="hold" grpId="0" nodeType="afterEffect">
                                  <p:stCondLst>
                                    <p:cond delay="0"/>
                                  </p:stCondLst>
                                  <p:childTnLst>
                                    <p:set>
                                      <p:cBhvr>
                                        <p:cTn id="81" dur="1" fill="hold">
                                          <p:stCondLst>
                                            <p:cond delay="0"/>
                                          </p:stCondLst>
                                        </p:cTn>
                                        <p:tgtEl>
                                          <p:spTgt spid="180"/>
                                        </p:tgtEl>
                                        <p:attrNameLst>
                                          <p:attrName>style.visibility</p:attrName>
                                        </p:attrNameLst>
                                      </p:cBhvr>
                                      <p:to>
                                        <p:strVal val="visible"/>
                                      </p:to>
                                    </p:set>
                                    <p:anim calcmode="lin" valueType="num">
                                      <p:cBhvr>
                                        <p:cTn id="82" dur="250" fill="hold"/>
                                        <p:tgtEl>
                                          <p:spTgt spid="180"/>
                                        </p:tgtEl>
                                        <p:attrNameLst>
                                          <p:attrName>ppt_w</p:attrName>
                                        </p:attrNameLst>
                                      </p:cBhvr>
                                      <p:tavLst>
                                        <p:tav tm="0">
                                          <p:val>
                                            <p:fltVal val="0"/>
                                          </p:val>
                                        </p:tav>
                                        <p:tav tm="100000">
                                          <p:val>
                                            <p:strVal val="#ppt_w"/>
                                          </p:val>
                                        </p:tav>
                                      </p:tavLst>
                                    </p:anim>
                                    <p:anim calcmode="lin" valueType="num">
                                      <p:cBhvr>
                                        <p:cTn id="83" dur="250" fill="hold"/>
                                        <p:tgtEl>
                                          <p:spTgt spid="180"/>
                                        </p:tgtEl>
                                        <p:attrNameLst>
                                          <p:attrName>ppt_h</p:attrName>
                                        </p:attrNameLst>
                                      </p:cBhvr>
                                      <p:tavLst>
                                        <p:tav tm="0">
                                          <p:val>
                                            <p:fltVal val="0"/>
                                          </p:val>
                                        </p:tav>
                                        <p:tav tm="100000">
                                          <p:val>
                                            <p:strVal val="#ppt_h"/>
                                          </p:val>
                                        </p:tav>
                                      </p:tavLst>
                                    </p:anim>
                                    <p:anim calcmode="lin" valueType="num">
                                      <p:cBhvr>
                                        <p:cTn id="84" dur="250" fill="hold"/>
                                        <p:tgtEl>
                                          <p:spTgt spid="180"/>
                                        </p:tgtEl>
                                        <p:attrNameLst>
                                          <p:attrName>ppt_x</p:attrName>
                                        </p:attrNameLst>
                                      </p:cBhvr>
                                      <p:tavLst>
                                        <p:tav tm="0">
                                          <p:val>
                                            <p:fltVal val="0.5"/>
                                          </p:val>
                                        </p:tav>
                                        <p:tav tm="100000">
                                          <p:val>
                                            <p:strVal val="#ppt_x"/>
                                          </p:val>
                                        </p:tav>
                                      </p:tavLst>
                                    </p:anim>
                                    <p:anim calcmode="lin" valueType="num">
                                      <p:cBhvr>
                                        <p:cTn id="85" dur="250" fill="hold"/>
                                        <p:tgtEl>
                                          <p:spTgt spid="180"/>
                                        </p:tgtEl>
                                        <p:attrNameLst>
                                          <p:attrName>ppt_y</p:attrName>
                                        </p:attrNameLst>
                                      </p:cBhvr>
                                      <p:tavLst>
                                        <p:tav tm="0">
                                          <p:val>
                                            <p:fltVal val="0.5"/>
                                          </p:val>
                                        </p:tav>
                                        <p:tav tm="100000">
                                          <p:val>
                                            <p:strVal val="#ppt_y"/>
                                          </p:val>
                                        </p:tav>
                                      </p:tavLst>
                                    </p:anim>
                                  </p:childTnLst>
                                </p:cTn>
                              </p:par>
                            </p:childTnLst>
                          </p:cTn>
                        </p:par>
                        <p:par>
                          <p:cTn id="86" fill="hold">
                            <p:stCondLst>
                              <p:cond delay="6000"/>
                            </p:stCondLst>
                            <p:childTnLst>
                              <p:par>
                                <p:cTn id="87" presetID="10" presetClass="entr" presetSubtype="0" fill="hold" grpId="0" nodeType="afterEffect">
                                  <p:stCondLst>
                                    <p:cond delay="0"/>
                                  </p:stCondLst>
                                  <p:childTnLst>
                                    <p:set>
                                      <p:cBhvr>
                                        <p:cTn id="88" dur="1" fill="hold">
                                          <p:stCondLst>
                                            <p:cond delay="0"/>
                                          </p:stCondLst>
                                        </p:cTn>
                                        <p:tgtEl>
                                          <p:spTgt spid="169"/>
                                        </p:tgtEl>
                                        <p:attrNameLst>
                                          <p:attrName>style.visibility</p:attrName>
                                        </p:attrNameLst>
                                      </p:cBhvr>
                                      <p:to>
                                        <p:strVal val="visible"/>
                                      </p:to>
                                    </p:set>
                                    <p:animEffect transition="in" filter="fade">
                                      <p:cBhvr>
                                        <p:cTn id="89" dur="500"/>
                                        <p:tgtEl>
                                          <p:spTgt spid="169"/>
                                        </p:tgtEl>
                                      </p:cBhvr>
                                    </p:animEffect>
                                  </p:childTnLst>
                                </p:cTn>
                              </p:par>
                            </p:childTnLst>
                          </p:cTn>
                        </p:par>
                        <p:par>
                          <p:cTn id="90" fill="hold">
                            <p:stCondLst>
                              <p:cond delay="6500"/>
                            </p:stCondLst>
                            <p:childTnLst>
                              <p:par>
                                <p:cTn id="91" presetID="1" presetClass="entr" presetSubtype="0" fill="hold" nodeType="afterEffect">
                                  <p:stCondLst>
                                    <p:cond delay="0"/>
                                  </p:stCondLst>
                                  <p:childTnLst>
                                    <p:set>
                                      <p:cBhvr>
                                        <p:cTn id="92" dur="1" fill="hold">
                                          <p:stCondLst>
                                            <p:cond delay="0"/>
                                          </p:stCondLst>
                                        </p:cTn>
                                        <p:tgtEl>
                                          <p:spTgt spid="129"/>
                                        </p:tgtEl>
                                        <p:attrNameLst>
                                          <p:attrName>style.visibility</p:attrName>
                                        </p:attrNameLst>
                                      </p:cBhvr>
                                      <p:to>
                                        <p:strVal val="visible"/>
                                      </p:to>
                                    </p:set>
                                  </p:childTnLst>
                                </p:cTn>
                              </p:par>
                            </p:childTnLst>
                          </p:cTn>
                        </p:par>
                        <p:par>
                          <p:cTn id="93" fill="hold">
                            <p:stCondLst>
                              <p:cond delay="6500"/>
                            </p:stCondLst>
                            <p:childTnLst>
                              <p:par>
                                <p:cTn id="94" presetID="23" presetClass="entr" presetSubtype="528" fill="hold" nodeType="afterEffect">
                                  <p:stCondLst>
                                    <p:cond delay="0"/>
                                  </p:stCondLst>
                                  <p:childTnLst>
                                    <p:set>
                                      <p:cBhvr>
                                        <p:cTn id="95" dur="1" fill="hold">
                                          <p:stCondLst>
                                            <p:cond delay="0"/>
                                          </p:stCondLst>
                                        </p:cTn>
                                        <p:tgtEl>
                                          <p:spTgt spid="170"/>
                                        </p:tgtEl>
                                        <p:attrNameLst>
                                          <p:attrName>style.visibility</p:attrName>
                                        </p:attrNameLst>
                                      </p:cBhvr>
                                      <p:to>
                                        <p:strVal val="visible"/>
                                      </p:to>
                                    </p:set>
                                    <p:anim calcmode="lin" valueType="num">
                                      <p:cBhvr>
                                        <p:cTn id="96" dur="250" fill="hold"/>
                                        <p:tgtEl>
                                          <p:spTgt spid="170"/>
                                        </p:tgtEl>
                                        <p:attrNameLst>
                                          <p:attrName>ppt_w</p:attrName>
                                        </p:attrNameLst>
                                      </p:cBhvr>
                                      <p:tavLst>
                                        <p:tav tm="0">
                                          <p:val>
                                            <p:fltVal val="0"/>
                                          </p:val>
                                        </p:tav>
                                        <p:tav tm="100000">
                                          <p:val>
                                            <p:strVal val="#ppt_w"/>
                                          </p:val>
                                        </p:tav>
                                      </p:tavLst>
                                    </p:anim>
                                    <p:anim calcmode="lin" valueType="num">
                                      <p:cBhvr>
                                        <p:cTn id="97" dur="250" fill="hold"/>
                                        <p:tgtEl>
                                          <p:spTgt spid="170"/>
                                        </p:tgtEl>
                                        <p:attrNameLst>
                                          <p:attrName>ppt_h</p:attrName>
                                        </p:attrNameLst>
                                      </p:cBhvr>
                                      <p:tavLst>
                                        <p:tav tm="0">
                                          <p:val>
                                            <p:fltVal val="0"/>
                                          </p:val>
                                        </p:tav>
                                        <p:tav tm="100000">
                                          <p:val>
                                            <p:strVal val="#ppt_h"/>
                                          </p:val>
                                        </p:tav>
                                      </p:tavLst>
                                    </p:anim>
                                    <p:anim calcmode="lin" valueType="num">
                                      <p:cBhvr>
                                        <p:cTn id="98" dur="250" fill="hold"/>
                                        <p:tgtEl>
                                          <p:spTgt spid="170"/>
                                        </p:tgtEl>
                                        <p:attrNameLst>
                                          <p:attrName>ppt_x</p:attrName>
                                        </p:attrNameLst>
                                      </p:cBhvr>
                                      <p:tavLst>
                                        <p:tav tm="0">
                                          <p:val>
                                            <p:fltVal val="0.5"/>
                                          </p:val>
                                        </p:tav>
                                        <p:tav tm="100000">
                                          <p:val>
                                            <p:strVal val="#ppt_x"/>
                                          </p:val>
                                        </p:tav>
                                      </p:tavLst>
                                    </p:anim>
                                    <p:anim calcmode="lin" valueType="num">
                                      <p:cBhvr>
                                        <p:cTn id="99" dur="250" fill="hold"/>
                                        <p:tgtEl>
                                          <p:spTgt spid="170"/>
                                        </p:tgtEl>
                                        <p:attrNameLst>
                                          <p:attrName>ppt_y</p:attrName>
                                        </p:attrNameLst>
                                      </p:cBhvr>
                                      <p:tavLst>
                                        <p:tav tm="0">
                                          <p:val>
                                            <p:fltVal val="0.5"/>
                                          </p:val>
                                        </p:tav>
                                        <p:tav tm="100000">
                                          <p:val>
                                            <p:strVal val="#ppt_y"/>
                                          </p:val>
                                        </p:tav>
                                      </p:tavLst>
                                    </p:anim>
                                  </p:childTnLst>
                                </p:cTn>
                              </p:par>
                            </p:childTnLst>
                          </p:cTn>
                        </p:par>
                        <p:par>
                          <p:cTn id="100" fill="hold">
                            <p:stCondLst>
                              <p:cond delay="7000"/>
                            </p:stCondLst>
                            <p:childTnLst>
                              <p:par>
                                <p:cTn id="101" presetID="10" presetClass="entr" presetSubtype="0" fill="hold" grpId="0" nodeType="afterEffect">
                                  <p:stCondLst>
                                    <p:cond delay="0"/>
                                  </p:stCondLst>
                                  <p:childTnLst>
                                    <p:set>
                                      <p:cBhvr>
                                        <p:cTn id="102" dur="1" fill="hold">
                                          <p:stCondLst>
                                            <p:cond delay="0"/>
                                          </p:stCondLst>
                                        </p:cTn>
                                        <p:tgtEl>
                                          <p:spTgt spid="168"/>
                                        </p:tgtEl>
                                        <p:attrNameLst>
                                          <p:attrName>style.visibility</p:attrName>
                                        </p:attrNameLst>
                                      </p:cBhvr>
                                      <p:to>
                                        <p:strVal val="visible"/>
                                      </p:to>
                                    </p:set>
                                    <p:animEffect transition="in" filter="fade">
                                      <p:cBhvr>
                                        <p:cTn id="103" dur="500"/>
                                        <p:tgtEl>
                                          <p:spTgt spid="168"/>
                                        </p:tgtEl>
                                      </p:cBhvr>
                                    </p:animEffect>
                                  </p:childTnLst>
                                </p:cTn>
                              </p:par>
                            </p:childTnLst>
                          </p:cTn>
                        </p:par>
                        <p:par>
                          <p:cTn id="104" fill="hold">
                            <p:stCondLst>
                              <p:cond delay="7500"/>
                            </p:stCondLst>
                            <p:childTnLst>
                              <p:par>
                                <p:cTn id="105" presetID="1" presetClass="entr" presetSubtype="0" fill="hold" nodeType="afterEffect">
                                  <p:stCondLst>
                                    <p:cond delay="0"/>
                                  </p:stCondLst>
                                  <p:childTnLst>
                                    <p:set>
                                      <p:cBhvr>
                                        <p:cTn id="106" dur="1" fill="hold">
                                          <p:stCondLst>
                                            <p:cond delay="0"/>
                                          </p:stCondLst>
                                        </p:cTn>
                                        <p:tgtEl>
                                          <p:spTgt spid="142"/>
                                        </p:tgtEl>
                                        <p:attrNameLst>
                                          <p:attrName>style.visibility</p:attrName>
                                        </p:attrNameLst>
                                      </p:cBhvr>
                                      <p:to>
                                        <p:strVal val="visible"/>
                                      </p:to>
                                    </p:set>
                                  </p:childTnLst>
                                </p:cTn>
                              </p:par>
                            </p:childTnLst>
                          </p:cTn>
                        </p:par>
                        <p:par>
                          <p:cTn id="107" fill="hold">
                            <p:stCondLst>
                              <p:cond delay="7500"/>
                            </p:stCondLst>
                            <p:childTnLst>
                              <p:par>
                                <p:cTn id="108" presetID="23" presetClass="entr" presetSubtype="528" fill="hold" nodeType="afterEffect">
                                  <p:stCondLst>
                                    <p:cond delay="0"/>
                                  </p:stCondLst>
                                  <p:childTnLst>
                                    <p:set>
                                      <p:cBhvr>
                                        <p:cTn id="109" dur="1" fill="hold">
                                          <p:stCondLst>
                                            <p:cond delay="0"/>
                                          </p:stCondLst>
                                        </p:cTn>
                                        <p:tgtEl>
                                          <p:spTgt spid="174"/>
                                        </p:tgtEl>
                                        <p:attrNameLst>
                                          <p:attrName>style.visibility</p:attrName>
                                        </p:attrNameLst>
                                      </p:cBhvr>
                                      <p:to>
                                        <p:strVal val="visible"/>
                                      </p:to>
                                    </p:set>
                                    <p:anim calcmode="lin" valueType="num">
                                      <p:cBhvr>
                                        <p:cTn id="110" dur="250" fill="hold"/>
                                        <p:tgtEl>
                                          <p:spTgt spid="174"/>
                                        </p:tgtEl>
                                        <p:attrNameLst>
                                          <p:attrName>ppt_w</p:attrName>
                                        </p:attrNameLst>
                                      </p:cBhvr>
                                      <p:tavLst>
                                        <p:tav tm="0">
                                          <p:val>
                                            <p:fltVal val="0"/>
                                          </p:val>
                                        </p:tav>
                                        <p:tav tm="100000">
                                          <p:val>
                                            <p:strVal val="#ppt_w"/>
                                          </p:val>
                                        </p:tav>
                                      </p:tavLst>
                                    </p:anim>
                                    <p:anim calcmode="lin" valueType="num">
                                      <p:cBhvr>
                                        <p:cTn id="111" dur="250" fill="hold"/>
                                        <p:tgtEl>
                                          <p:spTgt spid="174"/>
                                        </p:tgtEl>
                                        <p:attrNameLst>
                                          <p:attrName>ppt_h</p:attrName>
                                        </p:attrNameLst>
                                      </p:cBhvr>
                                      <p:tavLst>
                                        <p:tav tm="0">
                                          <p:val>
                                            <p:fltVal val="0"/>
                                          </p:val>
                                        </p:tav>
                                        <p:tav tm="100000">
                                          <p:val>
                                            <p:strVal val="#ppt_h"/>
                                          </p:val>
                                        </p:tav>
                                      </p:tavLst>
                                    </p:anim>
                                    <p:anim calcmode="lin" valueType="num">
                                      <p:cBhvr>
                                        <p:cTn id="112" dur="250" fill="hold"/>
                                        <p:tgtEl>
                                          <p:spTgt spid="174"/>
                                        </p:tgtEl>
                                        <p:attrNameLst>
                                          <p:attrName>ppt_x</p:attrName>
                                        </p:attrNameLst>
                                      </p:cBhvr>
                                      <p:tavLst>
                                        <p:tav tm="0">
                                          <p:val>
                                            <p:fltVal val="0.5"/>
                                          </p:val>
                                        </p:tav>
                                        <p:tav tm="100000">
                                          <p:val>
                                            <p:strVal val="#ppt_x"/>
                                          </p:val>
                                        </p:tav>
                                      </p:tavLst>
                                    </p:anim>
                                    <p:anim calcmode="lin" valueType="num">
                                      <p:cBhvr>
                                        <p:cTn id="113" dur="250" fill="hold"/>
                                        <p:tgtEl>
                                          <p:spTgt spid="174"/>
                                        </p:tgtEl>
                                        <p:attrNameLst>
                                          <p:attrName>ppt_y</p:attrName>
                                        </p:attrNameLst>
                                      </p:cBhvr>
                                      <p:tavLst>
                                        <p:tav tm="0">
                                          <p:val>
                                            <p:fltVal val="0.5"/>
                                          </p:val>
                                        </p:tav>
                                        <p:tav tm="100000">
                                          <p:val>
                                            <p:strVal val="#ppt_y"/>
                                          </p:val>
                                        </p:tav>
                                      </p:tavLst>
                                    </p:anim>
                                  </p:childTnLst>
                                </p:cTn>
                              </p:par>
                            </p:childTnLst>
                          </p:cTn>
                        </p:par>
                        <p:par>
                          <p:cTn id="114" fill="hold">
                            <p:stCondLst>
                              <p:cond delay="8000"/>
                            </p:stCondLst>
                            <p:childTnLst>
                              <p:par>
                                <p:cTn id="115" presetID="10" presetClass="entr" presetSubtype="0" fill="hold" grpId="0" nodeType="afterEffect">
                                  <p:stCondLst>
                                    <p:cond delay="0"/>
                                  </p:stCondLst>
                                  <p:childTnLst>
                                    <p:set>
                                      <p:cBhvr>
                                        <p:cTn id="116" dur="1" fill="hold">
                                          <p:stCondLst>
                                            <p:cond delay="0"/>
                                          </p:stCondLst>
                                        </p:cTn>
                                        <p:tgtEl>
                                          <p:spTgt spid="167"/>
                                        </p:tgtEl>
                                        <p:attrNameLst>
                                          <p:attrName>style.visibility</p:attrName>
                                        </p:attrNameLst>
                                      </p:cBhvr>
                                      <p:to>
                                        <p:strVal val="visible"/>
                                      </p:to>
                                    </p:set>
                                    <p:animEffect transition="in" filter="fade">
                                      <p:cBhvr>
                                        <p:cTn id="117" dur="5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 grpId="0"/>
      <p:bldP spid="163" grpId="0"/>
      <p:bldP spid="164" grpId="0"/>
      <p:bldP spid="165" grpId="0"/>
      <p:bldP spid="166" grpId="0"/>
      <p:bldP spid="167" grpId="0"/>
      <p:bldP spid="168" grpId="0"/>
      <p:bldP spid="169" grpId="0"/>
      <p:bldP spid="180" grpId="0" animBg="1"/>
      <p:bldP spid="181" grpId="0" animBg="1"/>
      <p:bldP spid="196" grpId="0" animBg="1"/>
      <p:bldP spid="19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30</a:t>
            </a:fld>
            <a:endParaRPr lang="zh-CN" altLang="en-US"/>
          </a:p>
        </p:txBody>
      </p:sp>
      <p:sp>
        <p:nvSpPr>
          <p:cNvPr id="3" name="Freeform 1"/>
          <p:cNvSpPr>
            <a:spLocks noChangeArrowheads="1"/>
          </p:cNvSpPr>
          <p:nvPr/>
        </p:nvSpPr>
        <p:spPr bwMode="auto">
          <a:xfrm>
            <a:off x="5819505" y="1809750"/>
            <a:ext cx="200077" cy="160139"/>
          </a:xfrm>
          <a:custGeom>
            <a:avLst/>
            <a:gdLst>
              <a:gd name="T0" fmla="*/ 478742 w 444"/>
              <a:gd name="T1" fmla="*/ 43204 h 356"/>
              <a:gd name="T2" fmla="*/ 478742 w 444"/>
              <a:gd name="T3" fmla="*/ 43204 h 356"/>
              <a:gd name="T4" fmla="*/ 297564 w 444"/>
              <a:gd name="T5" fmla="*/ 43204 h 356"/>
              <a:gd name="T6" fmla="*/ 265168 w 444"/>
              <a:gd name="T7" fmla="*/ 74407 h 356"/>
              <a:gd name="T8" fmla="*/ 233972 w 444"/>
              <a:gd name="T9" fmla="*/ 43204 h 356"/>
              <a:gd name="T10" fmla="*/ 53994 w 444"/>
              <a:gd name="T11" fmla="*/ 43204 h 356"/>
              <a:gd name="T12" fmla="*/ 53994 w 444"/>
              <a:gd name="T13" fmla="*/ 223221 h 356"/>
              <a:gd name="T14" fmla="*/ 265168 w 444"/>
              <a:gd name="T15" fmla="*/ 426041 h 356"/>
              <a:gd name="T16" fmla="*/ 478742 w 444"/>
              <a:gd name="T17" fmla="*/ 223221 h 356"/>
              <a:gd name="T18" fmla="*/ 478742 w 444"/>
              <a:gd name="T19" fmla="*/ 43204 h 35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356">
                <a:moveTo>
                  <a:pt x="399" y="36"/>
                </a:moveTo>
                <a:lnTo>
                  <a:pt x="399" y="36"/>
                </a:lnTo>
                <a:cubicBezTo>
                  <a:pt x="355" y="0"/>
                  <a:pt x="293" y="0"/>
                  <a:pt x="248" y="36"/>
                </a:cubicBezTo>
                <a:cubicBezTo>
                  <a:pt x="221" y="62"/>
                  <a:pt x="221" y="62"/>
                  <a:pt x="221" y="62"/>
                </a:cubicBezTo>
                <a:cubicBezTo>
                  <a:pt x="195" y="36"/>
                  <a:pt x="195" y="36"/>
                  <a:pt x="195" y="36"/>
                </a:cubicBezTo>
                <a:cubicBezTo>
                  <a:pt x="151" y="0"/>
                  <a:pt x="89" y="0"/>
                  <a:pt x="45" y="36"/>
                </a:cubicBezTo>
                <a:cubicBezTo>
                  <a:pt x="0" y="80"/>
                  <a:pt x="0" y="151"/>
                  <a:pt x="45" y="186"/>
                </a:cubicBezTo>
                <a:cubicBezTo>
                  <a:pt x="221" y="355"/>
                  <a:pt x="221" y="355"/>
                  <a:pt x="221" y="355"/>
                </a:cubicBezTo>
                <a:cubicBezTo>
                  <a:pt x="399" y="186"/>
                  <a:pt x="399" y="186"/>
                  <a:pt x="399" y="186"/>
                </a:cubicBezTo>
                <a:cubicBezTo>
                  <a:pt x="443" y="151"/>
                  <a:pt x="443" y="80"/>
                  <a:pt x="399" y="36"/>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4" name="Freeform 2"/>
          <p:cNvSpPr>
            <a:spLocks noChangeArrowheads="1"/>
          </p:cNvSpPr>
          <p:nvPr/>
        </p:nvSpPr>
        <p:spPr bwMode="auto">
          <a:xfrm>
            <a:off x="2302078" y="1801416"/>
            <a:ext cx="110757" cy="180380"/>
          </a:xfrm>
          <a:custGeom>
            <a:avLst/>
            <a:gdLst>
              <a:gd name="T0" fmla="*/ 148282 w 249"/>
              <a:gd name="T1" fmla="*/ 0 h 400"/>
              <a:gd name="T2" fmla="*/ 148282 w 249"/>
              <a:gd name="T3" fmla="*/ 0 h 400"/>
              <a:gd name="T4" fmla="*/ 0 w 249"/>
              <a:gd name="T5" fmla="*/ 149996 h 400"/>
              <a:gd name="T6" fmla="*/ 148282 w 249"/>
              <a:gd name="T7" fmla="*/ 478786 h 400"/>
              <a:gd name="T8" fmla="*/ 294192 w 249"/>
              <a:gd name="T9" fmla="*/ 149996 h 400"/>
              <a:gd name="T10" fmla="*/ 148282 w 249"/>
              <a:gd name="T11" fmla="*/ 0 h 400"/>
              <a:gd name="T12" fmla="*/ 148282 w 249"/>
              <a:gd name="T13" fmla="*/ 235193 h 400"/>
              <a:gd name="T14" fmla="*/ 148282 w 249"/>
              <a:gd name="T15" fmla="*/ 235193 h 400"/>
              <a:gd name="T16" fmla="*/ 62872 w 249"/>
              <a:gd name="T17" fmla="*/ 149996 h 400"/>
              <a:gd name="T18" fmla="*/ 148282 w 249"/>
              <a:gd name="T19" fmla="*/ 64798 h 400"/>
              <a:gd name="T20" fmla="*/ 231320 w 249"/>
              <a:gd name="T21" fmla="*/ 149996 h 400"/>
              <a:gd name="T22" fmla="*/ 148282 w 249"/>
              <a:gd name="T23" fmla="*/ 235193 h 4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5" name="Freeform 3"/>
          <p:cNvSpPr>
            <a:spLocks noChangeArrowheads="1"/>
          </p:cNvSpPr>
          <p:nvPr/>
        </p:nvSpPr>
        <p:spPr bwMode="auto">
          <a:xfrm>
            <a:off x="2691513" y="1801416"/>
            <a:ext cx="223896" cy="180380"/>
          </a:xfrm>
          <a:custGeom>
            <a:avLst/>
            <a:gdLst>
              <a:gd name="T0" fmla="*/ 584035 w 497"/>
              <a:gd name="T1" fmla="*/ 85198 h 400"/>
              <a:gd name="T2" fmla="*/ 584035 w 497"/>
              <a:gd name="T3" fmla="*/ 85198 h 400"/>
              <a:gd name="T4" fmla="*/ 446121 w 497"/>
              <a:gd name="T5" fmla="*/ 0 h 400"/>
              <a:gd name="T6" fmla="*/ 424534 w 497"/>
              <a:gd name="T7" fmla="*/ 0 h 400"/>
              <a:gd name="T8" fmla="*/ 297414 w 497"/>
              <a:gd name="T9" fmla="*/ 85198 h 400"/>
              <a:gd name="T10" fmla="*/ 170293 w 497"/>
              <a:gd name="T11" fmla="*/ 0 h 400"/>
              <a:gd name="T12" fmla="*/ 147508 w 497"/>
              <a:gd name="T13" fmla="*/ 0 h 400"/>
              <a:gd name="T14" fmla="*/ 9594 w 497"/>
              <a:gd name="T15" fmla="*/ 85198 h 400"/>
              <a:gd name="T16" fmla="*/ 0 w 497"/>
              <a:gd name="T17" fmla="*/ 106797 h 400"/>
              <a:gd name="T18" fmla="*/ 0 w 497"/>
              <a:gd name="T19" fmla="*/ 458387 h 400"/>
              <a:gd name="T20" fmla="*/ 9594 w 497"/>
              <a:gd name="T21" fmla="*/ 467986 h 400"/>
              <a:gd name="T22" fmla="*/ 31180 w 497"/>
              <a:gd name="T23" fmla="*/ 467986 h 400"/>
              <a:gd name="T24" fmla="*/ 158301 w 497"/>
              <a:gd name="T25" fmla="*/ 393589 h 400"/>
              <a:gd name="T26" fmla="*/ 286621 w 497"/>
              <a:gd name="T27" fmla="*/ 467986 h 400"/>
              <a:gd name="T28" fmla="*/ 308207 w 497"/>
              <a:gd name="T29" fmla="*/ 467986 h 400"/>
              <a:gd name="T30" fmla="*/ 435328 w 497"/>
              <a:gd name="T31" fmla="*/ 393589 h 400"/>
              <a:gd name="T32" fmla="*/ 563647 w 497"/>
              <a:gd name="T33" fmla="*/ 467986 h 400"/>
              <a:gd name="T34" fmla="*/ 573241 w 497"/>
              <a:gd name="T35" fmla="*/ 478786 h 400"/>
              <a:gd name="T36" fmla="*/ 584035 w 497"/>
              <a:gd name="T37" fmla="*/ 467986 h 400"/>
              <a:gd name="T38" fmla="*/ 594828 w 497"/>
              <a:gd name="T39" fmla="*/ 458387 h 400"/>
              <a:gd name="T40" fmla="*/ 594828 w 497"/>
              <a:gd name="T41" fmla="*/ 106797 h 400"/>
              <a:gd name="T42" fmla="*/ 584035 w 497"/>
              <a:gd name="T43" fmla="*/ 85198 h 400"/>
              <a:gd name="T44" fmla="*/ 137914 w 497"/>
              <a:gd name="T45" fmla="*/ 351590 h 400"/>
              <a:gd name="T46" fmla="*/ 137914 w 497"/>
              <a:gd name="T47" fmla="*/ 351590 h 400"/>
              <a:gd name="T48" fmla="*/ 41974 w 497"/>
              <a:gd name="T49" fmla="*/ 415188 h 400"/>
              <a:gd name="T50" fmla="*/ 41974 w 497"/>
              <a:gd name="T51" fmla="*/ 117597 h 400"/>
              <a:gd name="T52" fmla="*/ 137914 w 497"/>
              <a:gd name="T53" fmla="*/ 52798 h 400"/>
              <a:gd name="T54" fmla="*/ 137914 w 497"/>
              <a:gd name="T55" fmla="*/ 351590 h 400"/>
              <a:gd name="T56" fmla="*/ 275827 w 497"/>
              <a:gd name="T57" fmla="*/ 415188 h 400"/>
              <a:gd name="T58" fmla="*/ 275827 w 497"/>
              <a:gd name="T59" fmla="*/ 415188 h 400"/>
              <a:gd name="T60" fmla="*/ 179887 w 497"/>
              <a:gd name="T61" fmla="*/ 351590 h 400"/>
              <a:gd name="T62" fmla="*/ 179887 w 497"/>
              <a:gd name="T63" fmla="*/ 52798 h 400"/>
              <a:gd name="T64" fmla="*/ 275827 w 497"/>
              <a:gd name="T65" fmla="*/ 117597 h 400"/>
              <a:gd name="T66" fmla="*/ 275827 w 497"/>
              <a:gd name="T67" fmla="*/ 415188 h 400"/>
              <a:gd name="T68" fmla="*/ 413741 w 497"/>
              <a:gd name="T69" fmla="*/ 351590 h 400"/>
              <a:gd name="T70" fmla="*/ 413741 w 497"/>
              <a:gd name="T71" fmla="*/ 351590 h 400"/>
              <a:gd name="T72" fmla="*/ 319000 w 497"/>
              <a:gd name="T73" fmla="*/ 415188 h 400"/>
              <a:gd name="T74" fmla="*/ 319000 w 497"/>
              <a:gd name="T75" fmla="*/ 117597 h 400"/>
              <a:gd name="T76" fmla="*/ 413741 w 497"/>
              <a:gd name="T77" fmla="*/ 52798 h 400"/>
              <a:gd name="T78" fmla="*/ 413741 w 497"/>
              <a:gd name="T79" fmla="*/ 351590 h 400"/>
              <a:gd name="T80" fmla="*/ 552854 w 497"/>
              <a:gd name="T81" fmla="*/ 415188 h 400"/>
              <a:gd name="T82" fmla="*/ 552854 w 497"/>
              <a:gd name="T83" fmla="*/ 415188 h 400"/>
              <a:gd name="T84" fmla="*/ 455715 w 497"/>
              <a:gd name="T85" fmla="*/ 351590 h 400"/>
              <a:gd name="T86" fmla="*/ 455715 w 497"/>
              <a:gd name="T87" fmla="*/ 52798 h 400"/>
              <a:gd name="T88" fmla="*/ 552854 w 497"/>
              <a:gd name="T89" fmla="*/ 117597 h 400"/>
              <a:gd name="T90" fmla="*/ 552854 w 497"/>
              <a:gd name="T91" fmla="*/ 415188 h 4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6" name="Freeform 4"/>
          <p:cNvSpPr>
            <a:spLocks noChangeArrowheads="1"/>
          </p:cNvSpPr>
          <p:nvPr/>
        </p:nvSpPr>
        <p:spPr bwMode="auto">
          <a:xfrm>
            <a:off x="1356475" y="1801415"/>
            <a:ext cx="223301" cy="176213"/>
          </a:xfrm>
          <a:custGeom>
            <a:avLst/>
            <a:gdLst>
              <a:gd name="T0" fmla="*/ 445228 w 498"/>
              <a:gd name="T1" fmla="*/ 404604 h 391"/>
              <a:gd name="T2" fmla="*/ 445228 w 498"/>
              <a:gd name="T3" fmla="*/ 404604 h 391"/>
              <a:gd name="T4" fmla="*/ 63433 w 498"/>
              <a:gd name="T5" fmla="*/ 404604 h 391"/>
              <a:gd name="T6" fmla="*/ 63433 w 498"/>
              <a:gd name="T7" fmla="*/ 139270 h 391"/>
              <a:gd name="T8" fmla="*/ 138835 w 498"/>
              <a:gd name="T9" fmla="*/ 139270 h 391"/>
              <a:gd name="T10" fmla="*/ 202268 w 498"/>
              <a:gd name="T11" fmla="*/ 85243 h 391"/>
              <a:gd name="T12" fmla="*/ 32315 w 498"/>
              <a:gd name="T13" fmla="*/ 85243 h 391"/>
              <a:gd name="T14" fmla="*/ 0 w 498"/>
              <a:gd name="T15" fmla="*/ 106854 h 391"/>
              <a:gd name="T16" fmla="*/ 0 w 498"/>
              <a:gd name="T17" fmla="*/ 435820 h 391"/>
              <a:gd name="T18" fmla="*/ 32315 w 498"/>
              <a:gd name="T19" fmla="*/ 468236 h 391"/>
              <a:gd name="T20" fmla="*/ 477543 w 498"/>
              <a:gd name="T21" fmla="*/ 468236 h 391"/>
              <a:gd name="T22" fmla="*/ 509858 w 498"/>
              <a:gd name="T23" fmla="*/ 435820 h 391"/>
              <a:gd name="T24" fmla="*/ 509858 w 498"/>
              <a:gd name="T25" fmla="*/ 330167 h 391"/>
              <a:gd name="T26" fmla="*/ 445228 w 498"/>
              <a:gd name="T27" fmla="*/ 372188 h 391"/>
              <a:gd name="T28" fmla="*/ 445228 w 498"/>
              <a:gd name="T29" fmla="*/ 404604 h 391"/>
              <a:gd name="T30" fmla="*/ 392567 w 498"/>
              <a:gd name="T31" fmla="*/ 202902 h 391"/>
              <a:gd name="T32" fmla="*/ 392567 w 498"/>
              <a:gd name="T33" fmla="*/ 202902 h 391"/>
              <a:gd name="T34" fmla="*/ 392567 w 498"/>
              <a:gd name="T35" fmla="*/ 308556 h 391"/>
              <a:gd name="T36" fmla="*/ 594834 w 498"/>
              <a:gd name="T37" fmla="*/ 150076 h 391"/>
              <a:gd name="T38" fmla="*/ 392567 w 498"/>
              <a:gd name="T39" fmla="*/ 0 h 391"/>
              <a:gd name="T40" fmla="*/ 392567 w 498"/>
              <a:gd name="T41" fmla="*/ 96048 h 391"/>
              <a:gd name="T42" fmla="*/ 159181 w 498"/>
              <a:gd name="T43" fmla="*/ 330167 h 391"/>
              <a:gd name="T44" fmla="*/ 392567 w 498"/>
              <a:gd name="T45" fmla="*/ 202902 h 39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98" h="391">
                <a:moveTo>
                  <a:pt x="372" y="337"/>
                </a:moveTo>
                <a:lnTo>
                  <a:pt x="372" y="337"/>
                </a:lnTo>
                <a:cubicBezTo>
                  <a:pt x="53" y="337"/>
                  <a:pt x="53" y="337"/>
                  <a:pt x="53" y="337"/>
                </a:cubicBezTo>
                <a:cubicBezTo>
                  <a:pt x="53" y="116"/>
                  <a:pt x="53" y="116"/>
                  <a:pt x="53" y="116"/>
                </a:cubicBezTo>
                <a:cubicBezTo>
                  <a:pt x="116" y="116"/>
                  <a:pt x="116" y="116"/>
                  <a:pt x="116" y="116"/>
                </a:cubicBezTo>
                <a:cubicBezTo>
                  <a:pt x="116" y="116"/>
                  <a:pt x="133" y="98"/>
                  <a:pt x="169" y="71"/>
                </a:cubicBezTo>
                <a:cubicBezTo>
                  <a:pt x="27" y="71"/>
                  <a:pt x="27" y="71"/>
                  <a:pt x="27" y="71"/>
                </a:cubicBezTo>
                <a:cubicBezTo>
                  <a:pt x="9" y="71"/>
                  <a:pt x="0" y="80"/>
                  <a:pt x="0" y="89"/>
                </a:cubicBezTo>
                <a:cubicBezTo>
                  <a:pt x="0" y="363"/>
                  <a:pt x="0" y="363"/>
                  <a:pt x="0" y="363"/>
                </a:cubicBezTo>
                <a:cubicBezTo>
                  <a:pt x="0" y="382"/>
                  <a:pt x="9" y="390"/>
                  <a:pt x="27" y="390"/>
                </a:cubicBezTo>
                <a:cubicBezTo>
                  <a:pt x="399" y="390"/>
                  <a:pt x="399" y="390"/>
                  <a:pt x="399" y="390"/>
                </a:cubicBezTo>
                <a:cubicBezTo>
                  <a:pt x="408" y="390"/>
                  <a:pt x="426" y="382"/>
                  <a:pt x="426" y="363"/>
                </a:cubicBezTo>
                <a:cubicBezTo>
                  <a:pt x="426" y="275"/>
                  <a:pt x="426" y="275"/>
                  <a:pt x="426" y="275"/>
                </a:cubicBezTo>
                <a:cubicBezTo>
                  <a:pt x="372" y="310"/>
                  <a:pt x="372" y="310"/>
                  <a:pt x="372" y="310"/>
                </a:cubicBezTo>
                <a:lnTo>
                  <a:pt x="372" y="337"/>
                </a:lnTo>
                <a:close/>
                <a:moveTo>
                  <a:pt x="328" y="169"/>
                </a:moveTo>
                <a:lnTo>
                  <a:pt x="328" y="169"/>
                </a:lnTo>
                <a:cubicBezTo>
                  <a:pt x="328" y="257"/>
                  <a:pt x="328" y="257"/>
                  <a:pt x="328" y="257"/>
                </a:cubicBezTo>
                <a:cubicBezTo>
                  <a:pt x="497" y="125"/>
                  <a:pt x="497" y="125"/>
                  <a:pt x="497" y="125"/>
                </a:cubicBezTo>
                <a:cubicBezTo>
                  <a:pt x="328" y="0"/>
                  <a:pt x="328" y="0"/>
                  <a:pt x="328" y="0"/>
                </a:cubicBezTo>
                <a:cubicBezTo>
                  <a:pt x="328" y="80"/>
                  <a:pt x="328" y="80"/>
                  <a:pt x="328" y="80"/>
                </a:cubicBezTo>
                <a:cubicBezTo>
                  <a:pt x="133" y="80"/>
                  <a:pt x="133" y="275"/>
                  <a:pt x="133" y="275"/>
                </a:cubicBezTo>
                <a:cubicBezTo>
                  <a:pt x="186" y="187"/>
                  <a:pt x="222" y="169"/>
                  <a:pt x="328" y="169"/>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7" name="Freeform 5"/>
          <p:cNvSpPr>
            <a:spLocks noChangeArrowheads="1"/>
          </p:cNvSpPr>
          <p:nvPr/>
        </p:nvSpPr>
        <p:spPr bwMode="auto">
          <a:xfrm>
            <a:off x="3141092" y="1781771"/>
            <a:ext cx="215559" cy="215503"/>
          </a:xfrm>
          <a:custGeom>
            <a:avLst/>
            <a:gdLst>
              <a:gd name="T0" fmla="*/ 286268 w 480"/>
              <a:gd name="T1" fmla="*/ 0 h 480"/>
              <a:gd name="T2" fmla="*/ 286268 w 480"/>
              <a:gd name="T3" fmla="*/ 0 h 480"/>
              <a:gd name="T4" fmla="*/ 0 w 480"/>
              <a:gd name="T5" fmla="*/ 297047 h 480"/>
              <a:gd name="T6" fmla="*/ 286268 w 480"/>
              <a:gd name="T7" fmla="*/ 573732 h 480"/>
              <a:gd name="T8" fmla="*/ 573734 w 480"/>
              <a:gd name="T9" fmla="*/ 287465 h 480"/>
              <a:gd name="T10" fmla="*/ 286268 w 480"/>
              <a:gd name="T11" fmla="*/ 0 h 480"/>
              <a:gd name="T12" fmla="*/ 286268 w 480"/>
              <a:gd name="T13" fmla="*/ 510250 h 480"/>
              <a:gd name="T14" fmla="*/ 286268 w 480"/>
              <a:gd name="T15" fmla="*/ 510250 h 480"/>
              <a:gd name="T16" fmla="*/ 63482 w 480"/>
              <a:gd name="T17" fmla="*/ 297047 h 480"/>
              <a:gd name="T18" fmla="*/ 286268 w 480"/>
              <a:gd name="T19" fmla="*/ 63482 h 480"/>
              <a:gd name="T20" fmla="*/ 510252 w 480"/>
              <a:gd name="T21" fmla="*/ 287465 h 480"/>
              <a:gd name="T22" fmla="*/ 286268 w 480"/>
              <a:gd name="T23" fmla="*/ 510250 h 480"/>
              <a:gd name="T24" fmla="*/ 147326 w 480"/>
              <a:gd name="T25" fmla="*/ 424011 h 480"/>
              <a:gd name="T26" fmla="*/ 147326 w 480"/>
              <a:gd name="T27" fmla="*/ 424011 h 480"/>
              <a:gd name="T28" fmla="*/ 338970 w 480"/>
              <a:gd name="T29" fmla="*/ 350947 h 480"/>
              <a:gd name="T30" fmla="*/ 424012 w 480"/>
              <a:gd name="T31" fmla="*/ 148524 h 480"/>
              <a:gd name="T32" fmla="*/ 222786 w 480"/>
              <a:gd name="T33" fmla="*/ 233565 h 480"/>
              <a:gd name="T34" fmla="*/ 147326 w 480"/>
              <a:gd name="T35" fmla="*/ 424011 h 480"/>
              <a:gd name="T36" fmla="*/ 255126 w 480"/>
              <a:gd name="T37" fmla="*/ 255125 h 480"/>
              <a:gd name="T38" fmla="*/ 255126 w 480"/>
              <a:gd name="T39" fmla="*/ 255125 h 480"/>
              <a:gd name="T40" fmla="*/ 371310 w 480"/>
              <a:gd name="T41" fmla="*/ 202423 h 480"/>
              <a:gd name="T42" fmla="*/ 318608 w 480"/>
              <a:gd name="T43" fmla="*/ 318607 h 480"/>
              <a:gd name="T44" fmla="*/ 255126 w 480"/>
              <a:gd name="T45" fmla="*/ 318607 h 480"/>
              <a:gd name="T46" fmla="*/ 255126 w 480"/>
              <a:gd name="T47" fmla="*/ 255125 h 48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80" h="480">
                <a:moveTo>
                  <a:pt x="239" y="0"/>
                </a:moveTo>
                <a:lnTo>
                  <a:pt x="239" y="0"/>
                </a:lnTo>
                <a:cubicBezTo>
                  <a:pt x="107" y="9"/>
                  <a:pt x="0" y="115"/>
                  <a:pt x="0" y="248"/>
                </a:cubicBezTo>
                <a:cubicBezTo>
                  <a:pt x="0" y="372"/>
                  <a:pt x="107" y="479"/>
                  <a:pt x="239" y="479"/>
                </a:cubicBezTo>
                <a:cubicBezTo>
                  <a:pt x="372" y="479"/>
                  <a:pt x="479" y="372"/>
                  <a:pt x="479" y="240"/>
                </a:cubicBezTo>
                <a:cubicBezTo>
                  <a:pt x="479" y="107"/>
                  <a:pt x="363" y="0"/>
                  <a:pt x="239" y="0"/>
                </a:cubicBezTo>
                <a:close/>
                <a:moveTo>
                  <a:pt x="239" y="426"/>
                </a:moveTo>
                <a:lnTo>
                  <a:pt x="239" y="426"/>
                </a:lnTo>
                <a:cubicBezTo>
                  <a:pt x="142" y="434"/>
                  <a:pt x="53" y="346"/>
                  <a:pt x="53" y="248"/>
                </a:cubicBezTo>
                <a:cubicBezTo>
                  <a:pt x="53" y="142"/>
                  <a:pt x="133" y="53"/>
                  <a:pt x="239" y="53"/>
                </a:cubicBezTo>
                <a:cubicBezTo>
                  <a:pt x="336" y="53"/>
                  <a:pt x="426" y="133"/>
                  <a:pt x="426" y="240"/>
                </a:cubicBezTo>
                <a:cubicBezTo>
                  <a:pt x="426" y="346"/>
                  <a:pt x="345" y="426"/>
                  <a:pt x="239" y="426"/>
                </a:cubicBezTo>
                <a:close/>
                <a:moveTo>
                  <a:pt x="123" y="354"/>
                </a:moveTo>
                <a:lnTo>
                  <a:pt x="123" y="354"/>
                </a:lnTo>
                <a:cubicBezTo>
                  <a:pt x="123" y="354"/>
                  <a:pt x="239" y="337"/>
                  <a:pt x="283" y="293"/>
                </a:cubicBezTo>
                <a:cubicBezTo>
                  <a:pt x="336" y="240"/>
                  <a:pt x="354" y="124"/>
                  <a:pt x="354" y="124"/>
                </a:cubicBezTo>
                <a:cubicBezTo>
                  <a:pt x="354" y="124"/>
                  <a:pt x="239" y="142"/>
                  <a:pt x="186" y="195"/>
                </a:cubicBezTo>
                <a:cubicBezTo>
                  <a:pt x="142" y="240"/>
                  <a:pt x="123" y="354"/>
                  <a:pt x="123" y="354"/>
                </a:cubicBezTo>
                <a:close/>
                <a:moveTo>
                  <a:pt x="213" y="213"/>
                </a:moveTo>
                <a:lnTo>
                  <a:pt x="213" y="213"/>
                </a:lnTo>
                <a:cubicBezTo>
                  <a:pt x="239" y="195"/>
                  <a:pt x="274" y="178"/>
                  <a:pt x="310" y="169"/>
                </a:cubicBezTo>
                <a:cubicBezTo>
                  <a:pt x="301" y="204"/>
                  <a:pt x="283" y="248"/>
                  <a:pt x="266" y="266"/>
                </a:cubicBezTo>
                <a:cubicBezTo>
                  <a:pt x="248" y="275"/>
                  <a:pt x="230" y="275"/>
                  <a:pt x="213" y="266"/>
                </a:cubicBezTo>
                <a:cubicBezTo>
                  <a:pt x="204" y="248"/>
                  <a:pt x="204" y="231"/>
                  <a:pt x="213" y="213"/>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8" name="Freeform 6"/>
          <p:cNvSpPr>
            <a:spLocks noChangeArrowheads="1"/>
          </p:cNvSpPr>
          <p:nvPr/>
        </p:nvSpPr>
        <p:spPr bwMode="auto">
          <a:xfrm>
            <a:off x="3597815" y="1789509"/>
            <a:ext cx="200077" cy="195858"/>
          </a:xfrm>
          <a:custGeom>
            <a:avLst/>
            <a:gdLst>
              <a:gd name="T0" fmla="*/ 509935 w 444"/>
              <a:gd name="T1" fmla="*/ 20407 h 435"/>
              <a:gd name="T2" fmla="*/ 509935 w 444"/>
              <a:gd name="T3" fmla="*/ 20407 h 435"/>
              <a:gd name="T4" fmla="*/ 413947 w 444"/>
              <a:gd name="T5" fmla="*/ 42015 h 435"/>
              <a:gd name="T6" fmla="*/ 0 w 444"/>
              <a:gd name="T7" fmla="*/ 266493 h 435"/>
              <a:gd name="T8" fmla="*/ 233970 w 444"/>
              <a:gd name="T9" fmla="*/ 297704 h 435"/>
              <a:gd name="T10" fmla="*/ 265166 w 444"/>
              <a:gd name="T11" fmla="*/ 520983 h 435"/>
              <a:gd name="T12" fmla="*/ 478739 w 444"/>
              <a:gd name="T13" fmla="*/ 106837 h 435"/>
              <a:gd name="T14" fmla="*/ 509935 w 444"/>
              <a:gd name="T15" fmla="*/ 20407 h 435"/>
              <a:gd name="T16" fmla="*/ 457142 w 444"/>
              <a:gd name="T17" fmla="*/ 74426 h 435"/>
              <a:gd name="T18" fmla="*/ 457142 w 444"/>
              <a:gd name="T19" fmla="*/ 74426 h 435"/>
              <a:gd name="T20" fmla="*/ 286763 w 444"/>
              <a:gd name="T21" fmla="*/ 382934 h 435"/>
              <a:gd name="T22" fmla="*/ 275965 w 444"/>
              <a:gd name="T23" fmla="*/ 244886 h 435"/>
              <a:gd name="T24" fmla="*/ 457142 w 444"/>
              <a:gd name="T25" fmla="*/ 74426 h 4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4" h="435">
                <a:moveTo>
                  <a:pt x="425" y="17"/>
                </a:moveTo>
                <a:lnTo>
                  <a:pt x="425" y="17"/>
                </a:lnTo>
                <a:cubicBezTo>
                  <a:pt x="408" y="0"/>
                  <a:pt x="399" y="17"/>
                  <a:pt x="345" y="35"/>
                </a:cubicBezTo>
                <a:cubicBezTo>
                  <a:pt x="221" y="97"/>
                  <a:pt x="0" y="222"/>
                  <a:pt x="0" y="222"/>
                </a:cubicBezTo>
                <a:cubicBezTo>
                  <a:pt x="195" y="248"/>
                  <a:pt x="195" y="248"/>
                  <a:pt x="195" y="248"/>
                </a:cubicBezTo>
                <a:cubicBezTo>
                  <a:pt x="221" y="434"/>
                  <a:pt x="221" y="434"/>
                  <a:pt x="221" y="434"/>
                </a:cubicBezTo>
                <a:cubicBezTo>
                  <a:pt x="221" y="434"/>
                  <a:pt x="345" y="222"/>
                  <a:pt x="399" y="89"/>
                </a:cubicBezTo>
                <a:cubicBezTo>
                  <a:pt x="425" y="44"/>
                  <a:pt x="443" y="26"/>
                  <a:pt x="425" y="17"/>
                </a:cubicBezTo>
                <a:close/>
                <a:moveTo>
                  <a:pt x="381" y="62"/>
                </a:moveTo>
                <a:lnTo>
                  <a:pt x="381" y="62"/>
                </a:lnTo>
                <a:cubicBezTo>
                  <a:pt x="239" y="319"/>
                  <a:pt x="239" y="319"/>
                  <a:pt x="239" y="319"/>
                </a:cubicBezTo>
                <a:cubicBezTo>
                  <a:pt x="230" y="204"/>
                  <a:pt x="230" y="204"/>
                  <a:pt x="230" y="204"/>
                </a:cubicBezTo>
                <a:lnTo>
                  <a:pt x="381" y="62"/>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9" name="Freeform 7"/>
          <p:cNvSpPr>
            <a:spLocks noChangeArrowheads="1"/>
          </p:cNvSpPr>
          <p:nvPr/>
        </p:nvSpPr>
        <p:spPr bwMode="auto">
          <a:xfrm>
            <a:off x="4941190" y="1789509"/>
            <a:ext cx="173877" cy="200025"/>
          </a:xfrm>
          <a:custGeom>
            <a:avLst/>
            <a:gdLst>
              <a:gd name="T0" fmla="*/ 379662 w 390"/>
              <a:gd name="T1" fmla="*/ 361154 h 444"/>
              <a:gd name="T2" fmla="*/ 379662 w 390"/>
              <a:gd name="T3" fmla="*/ 361154 h 444"/>
              <a:gd name="T4" fmla="*/ 326105 w 390"/>
              <a:gd name="T5" fmla="*/ 371953 h 444"/>
              <a:gd name="T6" fmla="*/ 169003 w 390"/>
              <a:gd name="T7" fmla="*/ 286763 h 444"/>
              <a:gd name="T8" fmla="*/ 169003 w 390"/>
              <a:gd name="T9" fmla="*/ 266366 h 444"/>
              <a:gd name="T10" fmla="*/ 169003 w 390"/>
              <a:gd name="T11" fmla="*/ 255567 h 444"/>
              <a:gd name="T12" fmla="*/ 326105 w 390"/>
              <a:gd name="T13" fmla="*/ 159580 h 444"/>
              <a:gd name="T14" fmla="*/ 379662 w 390"/>
              <a:gd name="T15" fmla="*/ 181177 h 444"/>
              <a:gd name="T16" fmla="*/ 462974 w 390"/>
              <a:gd name="T17" fmla="*/ 83989 h 444"/>
              <a:gd name="T18" fmla="*/ 379662 w 390"/>
              <a:gd name="T19" fmla="*/ 0 h 444"/>
              <a:gd name="T20" fmla="*/ 295161 w 390"/>
              <a:gd name="T21" fmla="*/ 83989 h 444"/>
              <a:gd name="T22" fmla="*/ 295161 w 390"/>
              <a:gd name="T23" fmla="*/ 106786 h 444"/>
              <a:gd name="T24" fmla="*/ 136869 w 390"/>
              <a:gd name="T25" fmla="*/ 202774 h 444"/>
              <a:gd name="T26" fmla="*/ 83311 w 390"/>
              <a:gd name="T27" fmla="*/ 181177 h 444"/>
              <a:gd name="T28" fmla="*/ 0 w 390"/>
              <a:gd name="T29" fmla="*/ 266366 h 444"/>
              <a:gd name="T30" fmla="*/ 83311 w 390"/>
              <a:gd name="T31" fmla="*/ 361154 h 444"/>
              <a:gd name="T32" fmla="*/ 136869 w 390"/>
              <a:gd name="T33" fmla="*/ 339557 h 444"/>
              <a:gd name="T34" fmla="*/ 295161 w 390"/>
              <a:gd name="T35" fmla="*/ 435544 h 444"/>
              <a:gd name="T36" fmla="*/ 295161 w 390"/>
              <a:gd name="T37" fmla="*/ 446343 h 444"/>
              <a:gd name="T38" fmla="*/ 379662 w 390"/>
              <a:gd name="T39" fmla="*/ 531532 h 444"/>
              <a:gd name="T40" fmla="*/ 462974 w 390"/>
              <a:gd name="T41" fmla="*/ 446343 h 444"/>
              <a:gd name="T42" fmla="*/ 379662 w 390"/>
              <a:gd name="T43" fmla="*/ 361154 h 44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0" h="444">
                <a:moveTo>
                  <a:pt x="319" y="301"/>
                </a:moveTo>
                <a:lnTo>
                  <a:pt x="319" y="301"/>
                </a:lnTo>
                <a:cubicBezTo>
                  <a:pt x="301" y="301"/>
                  <a:pt x="283" y="301"/>
                  <a:pt x="274" y="310"/>
                </a:cubicBezTo>
                <a:cubicBezTo>
                  <a:pt x="142" y="239"/>
                  <a:pt x="142" y="239"/>
                  <a:pt x="142" y="239"/>
                </a:cubicBezTo>
                <a:cubicBezTo>
                  <a:pt x="142" y="230"/>
                  <a:pt x="142" y="230"/>
                  <a:pt x="142" y="222"/>
                </a:cubicBezTo>
                <a:lnTo>
                  <a:pt x="142" y="213"/>
                </a:lnTo>
                <a:cubicBezTo>
                  <a:pt x="274" y="133"/>
                  <a:pt x="274" y="133"/>
                  <a:pt x="274" y="133"/>
                </a:cubicBezTo>
                <a:cubicBezTo>
                  <a:pt x="283" y="142"/>
                  <a:pt x="301" y="151"/>
                  <a:pt x="319" y="151"/>
                </a:cubicBezTo>
                <a:cubicBezTo>
                  <a:pt x="363" y="151"/>
                  <a:pt x="389" y="115"/>
                  <a:pt x="389" y="70"/>
                </a:cubicBezTo>
                <a:cubicBezTo>
                  <a:pt x="389" y="35"/>
                  <a:pt x="363" y="0"/>
                  <a:pt x="319" y="0"/>
                </a:cubicBezTo>
                <a:cubicBezTo>
                  <a:pt x="274" y="0"/>
                  <a:pt x="248" y="35"/>
                  <a:pt x="248" y="70"/>
                </a:cubicBezTo>
                <a:cubicBezTo>
                  <a:pt x="248" y="80"/>
                  <a:pt x="248" y="80"/>
                  <a:pt x="248" y="89"/>
                </a:cubicBezTo>
                <a:cubicBezTo>
                  <a:pt x="115" y="169"/>
                  <a:pt x="115" y="169"/>
                  <a:pt x="115" y="169"/>
                </a:cubicBezTo>
                <a:cubicBezTo>
                  <a:pt x="107" y="151"/>
                  <a:pt x="88" y="151"/>
                  <a:pt x="70" y="151"/>
                </a:cubicBezTo>
                <a:cubicBezTo>
                  <a:pt x="26" y="151"/>
                  <a:pt x="0" y="186"/>
                  <a:pt x="0" y="222"/>
                </a:cubicBezTo>
                <a:cubicBezTo>
                  <a:pt x="0" y="266"/>
                  <a:pt x="26" y="301"/>
                  <a:pt x="70" y="301"/>
                </a:cubicBezTo>
                <a:cubicBezTo>
                  <a:pt x="88" y="301"/>
                  <a:pt x="107" y="292"/>
                  <a:pt x="115" y="283"/>
                </a:cubicBezTo>
                <a:cubicBezTo>
                  <a:pt x="248" y="363"/>
                  <a:pt x="248" y="363"/>
                  <a:pt x="248" y="363"/>
                </a:cubicBezTo>
                <a:lnTo>
                  <a:pt x="248" y="372"/>
                </a:lnTo>
                <a:cubicBezTo>
                  <a:pt x="248" y="416"/>
                  <a:pt x="274" y="443"/>
                  <a:pt x="319" y="443"/>
                </a:cubicBezTo>
                <a:cubicBezTo>
                  <a:pt x="363" y="443"/>
                  <a:pt x="389" y="416"/>
                  <a:pt x="389" y="372"/>
                </a:cubicBezTo>
                <a:cubicBezTo>
                  <a:pt x="389" y="328"/>
                  <a:pt x="363" y="301"/>
                  <a:pt x="319" y="301"/>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0" name="Freeform 8"/>
          <p:cNvSpPr>
            <a:spLocks noChangeArrowheads="1"/>
          </p:cNvSpPr>
          <p:nvPr/>
        </p:nvSpPr>
        <p:spPr bwMode="auto">
          <a:xfrm>
            <a:off x="465656" y="1789509"/>
            <a:ext cx="223896" cy="200025"/>
          </a:xfrm>
          <a:custGeom>
            <a:avLst/>
            <a:gdLst>
              <a:gd name="T0" fmla="*/ 371770 w 497"/>
              <a:gd name="T1" fmla="*/ 403149 h 444"/>
              <a:gd name="T2" fmla="*/ 371770 w 497"/>
              <a:gd name="T3" fmla="*/ 403149 h 444"/>
              <a:gd name="T4" fmla="*/ 265036 w 497"/>
              <a:gd name="T5" fmla="*/ 308361 h 444"/>
              <a:gd name="T6" fmla="*/ 297416 w 497"/>
              <a:gd name="T7" fmla="*/ 233970 h 444"/>
              <a:gd name="T8" fmla="*/ 328597 w 497"/>
              <a:gd name="T9" fmla="*/ 181177 h 444"/>
              <a:gd name="T10" fmla="*/ 319003 w 497"/>
              <a:gd name="T11" fmla="*/ 159580 h 444"/>
              <a:gd name="T12" fmla="*/ 328597 w 497"/>
              <a:gd name="T13" fmla="*/ 106786 h 444"/>
              <a:gd name="T14" fmla="*/ 212269 w 497"/>
              <a:gd name="T15" fmla="*/ 0 h 444"/>
              <a:gd name="T16" fmla="*/ 83948 w 497"/>
              <a:gd name="T17" fmla="*/ 106786 h 444"/>
              <a:gd name="T18" fmla="*/ 94741 w 497"/>
              <a:gd name="T19" fmla="*/ 159580 h 444"/>
              <a:gd name="T20" fmla="*/ 83948 w 497"/>
              <a:gd name="T21" fmla="*/ 181177 h 444"/>
              <a:gd name="T22" fmla="*/ 116328 w 497"/>
              <a:gd name="T23" fmla="*/ 233970 h 444"/>
              <a:gd name="T24" fmla="*/ 147509 w 497"/>
              <a:gd name="T25" fmla="*/ 308361 h 444"/>
              <a:gd name="T26" fmla="*/ 41974 w 497"/>
              <a:gd name="T27" fmla="*/ 403149 h 444"/>
              <a:gd name="T28" fmla="*/ 0 w 497"/>
              <a:gd name="T29" fmla="*/ 413947 h 444"/>
              <a:gd name="T30" fmla="*/ 0 w 497"/>
              <a:gd name="T31" fmla="*/ 531532 h 444"/>
              <a:gd name="T32" fmla="*/ 477305 w 497"/>
              <a:gd name="T33" fmla="*/ 531532 h 444"/>
              <a:gd name="T34" fmla="*/ 477305 w 497"/>
              <a:gd name="T35" fmla="*/ 478739 h 444"/>
              <a:gd name="T36" fmla="*/ 371770 w 497"/>
              <a:gd name="T37" fmla="*/ 403149 h 444"/>
              <a:gd name="T38" fmla="*/ 509684 w 497"/>
              <a:gd name="T39" fmla="*/ 233970 h 444"/>
              <a:gd name="T40" fmla="*/ 509684 w 497"/>
              <a:gd name="T41" fmla="*/ 233970 h 444"/>
              <a:gd name="T42" fmla="*/ 509684 w 497"/>
              <a:gd name="T43" fmla="*/ 148781 h 444"/>
              <a:gd name="T44" fmla="*/ 446124 w 497"/>
              <a:gd name="T45" fmla="*/ 148781 h 444"/>
              <a:gd name="T46" fmla="*/ 446124 w 497"/>
              <a:gd name="T47" fmla="*/ 233970 h 444"/>
              <a:gd name="T48" fmla="*/ 360977 w 497"/>
              <a:gd name="T49" fmla="*/ 233970 h 444"/>
              <a:gd name="T50" fmla="*/ 360977 w 497"/>
              <a:gd name="T51" fmla="*/ 297562 h 444"/>
              <a:gd name="T52" fmla="*/ 446124 w 497"/>
              <a:gd name="T53" fmla="*/ 297562 h 444"/>
              <a:gd name="T54" fmla="*/ 446124 w 497"/>
              <a:gd name="T55" fmla="*/ 382751 h 444"/>
              <a:gd name="T56" fmla="*/ 509684 w 497"/>
              <a:gd name="T57" fmla="*/ 382751 h 444"/>
              <a:gd name="T58" fmla="*/ 509684 w 497"/>
              <a:gd name="T59" fmla="*/ 297562 h 444"/>
              <a:gd name="T60" fmla="*/ 594832 w 497"/>
              <a:gd name="T61" fmla="*/ 297562 h 444"/>
              <a:gd name="T62" fmla="*/ 594832 w 497"/>
              <a:gd name="T63" fmla="*/ 233970 h 444"/>
              <a:gd name="T64" fmla="*/ 509684 w 497"/>
              <a:gd name="T65" fmla="*/ 233970 h 4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1" name="Freeform 9"/>
          <p:cNvSpPr>
            <a:spLocks noChangeArrowheads="1"/>
          </p:cNvSpPr>
          <p:nvPr/>
        </p:nvSpPr>
        <p:spPr bwMode="auto">
          <a:xfrm>
            <a:off x="4043225" y="1793677"/>
            <a:ext cx="191741" cy="191691"/>
          </a:xfrm>
          <a:custGeom>
            <a:avLst/>
            <a:gdLst>
              <a:gd name="T0" fmla="*/ 254617 w 426"/>
              <a:gd name="T1" fmla="*/ 0 h 426"/>
              <a:gd name="T2" fmla="*/ 254617 w 426"/>
              <a:gd name="T3" fmla="*/ 0 h 426"/>
              <a:gd name="T4" fmla="*/ 0 w 426"/>
              <a:gd name="T5" fmla="*/ 255817 h 426"/>
              <a:gd name="T6" fmla="*/ 254617 w 426"/>
              <a:gd name="T7" fmla="*/ 510432 h 426"/>
              <a:gd name="T8" fmla="*/ 510436 w 426"/>
              <a:gd name="T9" fmla="*/ 255817 h 426"/>
              <a:gd name="T10" fmla="*/ 254617 w 426"/>
              <a:gd name="T11" fmla="*/ 0 h 426"/>
              <a:gd name="T12" fmla="*/ 275035 w 426"/>
              <a:gd name="T13" fmla="*/ 468396 h 426"/>
              <a:gd name="T14" fmla="*/ 275035 w 426"/>
              <a:gd name="T15" fmla="*/ 468396 h 426"/>
              <a:gd name="T16" fmla="*/ 275035 w 426"/>
              <a:gd name="T17" fmla="*/ 350697 h 426"/>
              <a:gd name="T18" fmla="*/ 232999 w 426"/>
              <a:gd name="T19" fmla="*/ 350697 h 426"/>
              <a:gd name="T20" fmla="*/ 232999 w 426"/>
              <a:gd name="T21" fmla="*/ 468396 h 426"/>
              <a:gd name="T22" fmla="*/ 42036 w 426"/>
              <a:gd name="T23" fmla="*/ 276234 h 426"/>
              <a:gd name="T24" fmla="*/ 158535 w 426"/>
              <a:gd name="T25" fmla="*/ 276234 h 426"/>
              <a:gd name="T26" fmla="*/ 158535 w 426"/>
              <a:gd name="T27" fmla="*/ 234198 h 426"/>
              <a:gd name="T28" fmla="*/ 42036 w 426"/>
              <a:gd name="T29" fmla="*/ 234198 h 426"/>
              <a:gd name="T30" fmla="*/ 232999 w 426"/>
              <a:gd name="T31" fmla="*/ 52845 h 426"/>
              <a:gd name="T32" fmla="*/ 232999 w 426"/>
              <a:gd name="T33" fmla="*/ 170544 h 426"/>
              <a:gd name="T34" fmla="*/ 275035 w 426"/>
              <a:gd name="T35" fmla="*/ 170544 h 426"/>
              <a:gd name="T36" fmla="*/ 275035 w 426"/>
              <a:gd name="T37" fmla="*/ 52845 h 426"/>
              <a:gd name="T38" fmla="*/ 456390 w 426"/>
              <a:gd name="T39" fmla="*/ 234198 h 426"/>
              <a:gd name="T40" fmla="*/ 350700 w 426"/>
              <a:gd name="T41" fmla="*/ 234198 h 426"/>
              <a:gd name="T42" fmla="*/ 350700 w 426"/>
              <a:gd name="T43" fmla="*/ 276234 h 426"/>
              <a:gd name="T44" fmla="*/ 456390 w 426"/>
              <a:gd name="T45" fmla="*/ 276234 h 426"/>
              <a:gd name="T46" fmla="*/ 275035 w 426"/>
              <a:gd name="T47" fmla="*/ 468396 h 4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2" name="Freeform 11"/>
          <p:cNvSpPr>
            <a:spLocks noChangeArrowheads="1"/>
          </p:cNvSpPr>
          <p:nvPr/>
        </p:nvSpPr>
        <p:spPr bwMode="auto">
          <a:xfrm>
            <a:off x="7617221" y="1819870"/>
            <a:ext cx="188168" cy="188119"/>
          </a:xfrm>
          <a:custGeom>
            <a:avLst/>
            <a:gdLst>
              <a:gd name="T0" fmla="*/ 244548 w 418"/>
              <a:gd name="T1" fmla="*/ 0 h 417"/>
              <a:gd name="T2" fmla="*/ 244548 w 418"/>
              <a:gd name="T3" fmla="*/ 0 h 417"/>
              <a:gd name="T4" fmla="*/ 0 w 418"/>
              <a:gd name="T5" fmla="*/ 245136 h 417"/>
              <a:gd name="T6" fmla="*/ 244548 w 418"/>
              <a:gd name="T7" fmla="*/ 499885 h 417"/>
              <a:gd name="T8" fmla="*/ 499885 w 418"/>
              <a:gd name="T9" fmla="*/ 245136 h 417"/>
              <a:gd name="T10" fmla="*/ 244548 w 418"/>
              <a:gd name="T11" fmla="*/ 0 h 417"/>
              <a:gd name="T12" fmla="*/ 393195 w 418"/>
              <a:gd name="T13" fmla="*/ 212692 h 417"/>
              <a:gd name="T14" fmla="*/ 393195 w 418"/>
              <a:gd name="T15" fmla="*/ 212692 h 417"/>
              <a:gd name="T16" fmla="*/ 393195 w 418"/>
              <a:gd name="T17" fmla="*/ 276379 h 417"/>
              <a:gd name="T18" fmla="*/ 95901 w 418"/>
              <a:gd name="T19" fmla="*/ 276379 h 417"/>
              <a:gd name="T20" fmla="*/ 95901 w 418"/>
              <a:gd name="T21" fmla="*/ 212692 h 417"/>
              <a:gd name="T22" fmla="*/ 393195 w 418"/>
              <a:gd name="T23" fmla="*/ 212692 h 4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8" h="417">
                <a:moveTo>
                  <a:pt x="204" y="0"/>
                </a:moveTo>
                <a:lnTo>
                  <a:pt x="204" y="0"/>
                </a:lnTo>
                <a:cubicBezTo>
                  <a:pt x="89" y="0"/>
                  <a:pt x="0" y="88"/>
                  <a:pt x="0" y="204"/>
                </a:cubicBezTo>
                <a:cubicBezTo>
                  <a:pt x="0" y="319"/>
                  <a:pt x="89" y="416"/>
                  <a:pt x="204" y="416"/>
                </a:cubicBezTo>
                <a:cubicBezTo>
                  <a:pt x="319" y="416"/>
                  <a:pt x="417" y="319"/>
                  <a:pt x="417" y="204"/>
                </a:cubicBezTo>
                <a:cubicBezTo>
                  <a:pt x="417" y="88"/>
                  <a:pt x="319" y="0"/>
                  <a:pt x="204" y="0"/>
                </a:cubicBezTo>
                <a:close/>
                <a:moveTo>
                  <a:pt x="328" y="177"/>
                </a:moveTo>
                <a:lnTo>
                  <a:pt x="328" y="177"/>
                </a:lnTo>
                <a:cubicBezTo>
                  <a:pt x="328" y="230"/>
                  <a:pt x="328" y="230"/>
                  <a:pt x="328" y="230"/>
                </a:cubicBezTo>
                <a:cubicBezTo>
                  <a:pt x="80" y="230"/>
                  <a:pt x="80" y="230"/>
                  <a:pt x="80" y="230"/>
                </a:cubicBezTo>
                <a:cubicBezTo>
                  <a:pt x="80" y="177"/>
                  <a:pt x="80" y="177"/>
                  <a:pt x="80" y="177"/>
                </a:cubicBezTo>
                <a:lnTo>
                  <a:pt x="328" y="177"/>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3" name="Freeform 12"/>
          <p:cNvSpPr>
            <a:spLocks noChangeArrowheads="1"/>
          </p:cNvSpPr>
          <p:nvPr/>
        </p:nvSpPr>
        <p:spPr bwMode="auto">
          <a:xfrm>
            <a:off x="1797717" y="2257425"/>
            <a:ext cx="207223" cy="207169"/>
          </a:xfrm>
          <a:custGeom>
            <a:avLst/>
            <a:gdLst>
              <a:gd name="T0" fmla="*/ 275716 w 462"/>
              <a:gd name="T1" fmla="*/ 10812 h 461"/>
              <a:gd name="T2" fmla="*/ 275716 w 462"/>
              <a:gd name="T3" fmla="*/ 10812 h 461"/>
              <a:gd name="T4" fmla="*/ 0 w 462"/>
              <a:gd name="T5" fmla="*/ 287127 h 461"/>
              <a:gd name="T6" fmla="*/ 275716 w 462"/>
              <a:gd name="T7" fmla="*/ 552629 h 461"/>
              <a:gd name="T8" fmla="*/ 552631 w 462"/>
              <a:gd name="T9" fmla="*/ 276314 h 461"/>
              <a:gd name="T10" fmla="*/ 275716 w 462"/>
              <a:gd name="T11" fmla="*/ 10812 h 461"/>
              <a:gd name="T12" fmla="*/ 297294 w 462"/>
              <a:gd name="T13" fmla="*/ 94908 h 461"/>
              <a:gd name="T14" fmla="*/ 297294 w 462"/>
              <a:gd name="T15" fmla="*/ 94908 h 461"/>
              <a:gd name="T16" fmla="*/ 339251 w 462"/>
              <a:gd name="T17" fmla="*/ 127345 h 461"/>
              <a:gd name="T18" fmla="*/ 286505 w 462"/>
              <a:gd name="T19" fmla="*/ 180205 h 461"/>
              <a:gd name="T20" fmla="*/ 255337 w 462"/>
              <a:gd name="T21" fmla="*/ 138157 h 461"/>
              <a:gd name="T22" fmla="*/ 297294 w 462"/>
              <a:gd name="T23" fmla="*/ 94908 h 461"/>
              <a:gd name="T24" fmla="*/ 233759 w 462"/>
              <a:gd name="T25" fmla="*/ 446908 h 461"/>
              <a:gd name="T26" fmla="*/ 233759 w 462"/>
              <a:gd name="T27" fmla="*/ 446908 h 461"/>
              <a:gd name="T28" fmla="*/ 212182 w 462"/>
              <a:gd name="T29" fmla="*/ 392847 h 461"/>
              <a:gd name="T30" fmla="*/ 233759 w 462"/>
              <a:gd name="T31" fmla="*/ 297939 h 461"/>
              <a:gd name="T32" fmla="*/ 233759 w 462"/>
              <a:gd name="T33" fmla="*/ 276314 h 461"/>
              <a:gd name="T34" fmla="*/ 191803 w 462"/>
              <a:gd name="T35" fmla="*/ 297939 h 461"/>
              <a:gd name="T36" fmla="*/ 181014 w 462"/>
              <a:gd name="T37" fmla="*/ 287127 h 461"/>
              <a:gd name="T38" fmla="*/ 297294 w 462"/>
              <a:gd name="T39" fmla="*/ 222253 h 461"/>
              <a:gd name="T40" fmla="*/ 318872 w 462"/>
              <a:gd name="T41" fmla="*/ 276314 h 461"/>
              <a:gd name="T42" fmla="*/ 286505 w 462"/>
              <a:gd name="T43" fmla="*/ 372424 h 461"/>
              <a:gd name="T44" fmla="*/ 286505 w 462"/>
              <a:gd name="T45" fmla="*/ 392847 h 461"/>
              <a:gd name="T46" fmla="*/ 329661 w 462"/>
              <a:gd name="T47" fmla="*/ 372424 h 461"/>
              <a:gd name="T48" fmla="*/ 339251 w 462"/>
              <a:gd name="T49" fmla="*/ 392847 h 461"/>
              <a:gd name="T50" fmla="*/ 233759 w 462"/>
              <a:gd name="T51" fmla="*/ 446908 h 46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62" h="461">
                <a:moveTo>
                  <a:pt x="230" y="9"/>
                </a:moveTo>
                <a:lnTo>
                  <a:pt x="230" y="9"/>
                </a:lnTo>
                <a:cubicBezTo>
                  <a:pt x="98" y="9"/>
                  <a:pt x="0" y="106"/>
                  <a:pt x="0" y="239"/>
                </a:cubicBezTo>
                <a:cubicBezTo>
                  <a:pt x="0" y="363"/>
                  <a:pt x="107" y="460"/>
                  <a:pt x="230" y="460"/>
                </a:cubicBezTo>
                <a:cubicBezTo>
                  <a:pt x="363" y="460"/>
                  <a:pt x="461" y="354"/>
                  <a:pt x="461" y="230"/>
                </a:cubicBezTo>
                <a:cubicBezTo>
                  <a:pt x="461" y="106"/>
                  <a:pt x="355" y="0"/>
                  <a:pt x="230" y="9"/>
                </a:cubicBezTo>
                <a:close/>
                <a:moveTo>
                  <a:pt x="248" y="79"/>
                </a:moveTo>
                <a:lnTo>
                  <a:pt x="248" y="79"/>
                </a:lnTo>
                <a:cubicBezTo>
                  <a:pt x="275" y="79"/>
                  <a:pt x="283" y="97"/>
                  <a:pt x="283" y="106"/>
                </a:cubicBezTo>
                <a:cubicBezTo>
                  <a:pt x="283" y="132"/>
                  <a:pt x="266" y="150"/>
                  <a:pt x="239" y="150"/>
                </a:cubicBezTo>
                <a:cubicBezTo>
                  <a:pt x="222" y="150"/>
                  <a:pt x="213" y="132"/>
                  <a:pt x="213" y="115"/>
                </a:cubicBezTo>
                <a:cubicBezTo>
                  <a:pt x="213" y="106"/>
                  <a:pt x="222" y="79"/>
                  <a:pt x="248" y="79"/>
                </a:cubicBezTo>
                <a:close/>
                <a:moveTo>
                  <a:pt x="195" y="372"/>
                </a:moveTo>
                <a:lnTo>
                  <a:pt x="195" y="372"/>
                </a:lnTo>
                <a:cubicBezTo>
                  <a:pt x="177" y="372"/>
                  <a:pt x="169" y="363"/>
                  <a:pt x="177" y="327"/>
                </a:cubicBezTo>
                <a:cubicBezTo>
                  <a:pt x="195" y="248"/>
                  <a:pt x="195" y="248"/>
                  <a:pt x="195" y="248"/>
                </a:cubicBezTo>
                <a:cubicBezTo>
                  <a:pt x="195" y="239"/>
                  <a:pt x="195" y="230"/>
                  <a:pt x="195" y="230"/>
                </a:cubicBezTo>
                <a:cubicBezTo>
                  <a:pt x="186" y="230"/>
                  <a:pt x="169" y="239"/>
                  <a:pt x="160" y="248"/>
                </a:cubicBezTo>
                <a:cubicBezTo>
                  <a:pt x="151" y="239"/>
                  <a:pt x="151" y="239"/>
                  <a:pt x="151" y="239"/>
                </a:cubicBezTo>
                <a:cubicBezTo>
                  <a:pt x="186" y="204"/>
                  <a:pt x="230" y="185"/>
                  <a:pt x="248" y="185"/>
                </a:cubicBezTo>
                <a:cubicBezTo>
                  <a:pt x="266" y="185"/>
                  <a:pt x="266" y="204"/>
                  <a:pt x="266" y="230"/>
                </a:cubicBezTo>
                <a:cubicBezTo>
                  <a:pt x="239" y="310"/>
                  <a:pt x="239" y="310"/>
                  <a:pt x="239" y="310"/>
                </a:cubicBezTo>
                <a:cubicBezTo>
                  <a:pt x="239" y="327"/>
                  <a:pt x="239" y="327"/>
                  <a:pt x="239" y="327"/>
                </a:cubicBezTo>
                <a:cubicBezTo>
                  <a:pt x="248" y="327"/>
                  <a:pt x="266" y="327"/>
                  <a:pt x="275" y="310"/>
                </a:cubicBezTo>
                <a:cubicBezTo>
                  <a:pt x="283" y="327"/>
                  <a:pt x="283" y="327"/>
                  <a:pt x="283" y="327"/>
                </a:cubicBezTo>
                <a:cubicBezTo>
                  <a:pt x="248" y="363"/>
                  <a:pt x="213" y="372"/>
                  <a:pt x="195" y="372"/>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4" name="Freeform 13"/>
          <p:cNvSpPr>
            <a:spLocks noChangeArrowheads="1"/>
          </p:cNvSpPr>
          <p:nvPr/>
        </p:nvSpPr>
        <p:spPr bwMode="auto">
          <a:xfrm>
            <a:off x="1826895" y="1752005"/>
            <a:ext cx="104802" cy="223242"/>
          </a:xfrm>
          <a:custGeom>
            <a:avLst/>
            <a:gdLst>
              <a:gd name="T0" fmla="*/ 214485 w 232"/>
              <a:gd name="T1" fmla="*/ 0 h 498"/>
              <a:gd name="T2" fmla="*/ 214485 w 232"/>
              <a:gd name="T3" fmla="*/ 0 h 498"/>
              <a:gd name="T4" fmla="*/ 267504 w 232"/>
              <a:gd name="T5" fmla="*/ 63433 h 498"/>
              <a:gd name="T6" fmla="*/ 192796 w 232"/>
              <a:gd name="T7" fmla="*/ 137637 h 498"/>
              <a:gd name="T8" fmla="*/ 128932 w 232"/>
              <a:gd name="T9" fmla="*/ 74204 h 498"/>
              <a:gd name="T10" fmla="*/ 214485 w 232"/>
              <a:gd name="T11" fmla="*/ 0 h 498"/>
              <a:gd name="T12" fmla="*/ 86758 w 232"/>
              <a:gd name="T13" fmla="*/ 594830 h 498"/>
              <a:gd name="T14" fmla="*/ 86758 w 232"/>
              <a:gd name="T15" fmla="*/ 594830 h 498"/>
              <a:gd name="T16" fmla="*/ 54224 w 232"/>
              <a:gd name="T17" fmla="*/ 487114 h 498"/>
              <a:gd name="T18" fmla="*/ 97603 w 232"/>
              <a:gd name="T19" fmla="*/ 339903 h 498"/>
              <a:gd name="T20" fmla="*/ 97603 w 232"/>
              <a:gd name="T21" fmla="*/ 307588 h 498"/>
              <a:gd name="T22" fmla="*/ 22895 w 232"/>
              <a:gd name="T23" fmla="*/ 339903 h 498"/>
              <a:gd name="T24" fmla="*/ 0 w 232"/>
              <a:gd name="T25" fmla="*/ 318360 h 498"/>
              <a:gd name="T26" fmla="*/ 203641 w 232"/>
              <a:gd name="T27" fmla="*/ 213038 h 498"/>
              <a:gd name="T28" fmla="*/ 225330 w 232"/>
              <a:gd name="T29" fmla="*/ 307588 h 498"/>
              <a:gd name="T30" fmla="*/ 181951 w 232"/>
              <a:gd name="T31" fmla="*/ 466768 h 498"/>
              <a:gd name="T32" fmla="*/ 192796 w 232"/>
              <a:gd name="T33" fmla="*/ 508658 h 498"/>
              <a:gd name="T34" fmla="*/ 256659 w 232"/>
              <a:gd name="T35" fmla="*/ 466768 h 498"/>
              <a:gd name="T36" fmla="*/ 278349 w 232"/>
              <a:gd name="T37" fmla="*/ 487114 h 498"/>
              <a:gd name="T38" fmla="*/ 86758 w 232"/>
              <a:gd name="T39" fmla="*/ 594830 h 49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32" h="498">
                <a:moveTo>
                  <a:pt x="178" y="0"/>
                </a:moveTo>
                <a:lnTo>
                  <a:pt x="178" y="0"/>
                </a:lnTo>
                <a:cubicBezTo>
                  <a:pt x="213" y="0"/>
                  <a:pt x="222" y="27"/>
                  <a:pt x="222" y="53"/>
                </a:cubicBezTo>
                <a:cubicBezTo>
                  <a:pt x="222" y="80"/>
                  <a:pt x="196" y="115"/>
                  <a:pt x="160" y="115"/>
                </a:cubicBezTo>
                <a:cubicBezTo>
                  <a:pt x="125" y="115"/>
                  <a:pt x="107" y="97"/>
                  <a:pt x="107" y="62"/>
                </a:cubicBezTo>
                <a:cubicBezTo>
                  <a:pt x="107" y="35"/>
                  <a:pt x="134" y="0"/>
                  <a:pt x="178" y="0"/>
                </a:cubicBezTo>
                <a:close/>
                <a:moveTo>
                  <a:pt x="72" y="497"/>
                </a:moveTo>
                <a:lnTo>
                  <a:pt x="72" y="497"/>
                </a:lnTo>
                <a:cubicBezTo>
                  <a:pt x="45" y="497"/>
                  <a:pt x="28" y="478"/>
                  <a:pt x="45" y="407"/>
                </a:cubicBezTo>
                <a:cubicBezTo>
                  <a:pt x="81" y="284"/>
                  <a:pt x="81" y="284"/>
                  <a:pt x="81" y="284"/>
                </a:cubicBezTo>
                <a:cubicBezTo>
                  <a:pt x="81" y="266"/>
                  <a:pt x="81" y="257"/>
                  <a:pt x="81" y="257"/>
                </a:cubicBezTo>
                <a:cubicBezTo>
                  <a:pt x="72" y="257"/>
                  <a:pt x="37" y="275"/>
                  <a:pt x="19" y="284"/>
                </a:cubicBezTo>
                <a:cubicBezTo>
                  <a:pt x="0" y="266"/>
                  <a:pt x="0" y="266"/>
                  <a:pt x="0" y="266"/>
                </a:cubicBezTo>
                <a:cubicBezTo>
                  <a:pt x="63" y="213"/>
                  <a:pt x="143" y="178"/>
                  <a:pt x="169" y="178"/>
                </a:cubicBezTo>
                <a:cubicBezTo>
                  <a:pt x="196" y="178"/>
                  <a:pt x="205" y="213"/>
                  <a:pt x="187" y="257"/>
                </a:cubicBezTo>
                <a:cubicBezTo>
                  <a:pt x="151" y="390"/>
                  <a:pt x="151" y="390"/>
                  <a:pt x="151" y="390"/>
                </a:cubicBezTo>
                <a:cubicBezTo>
                  <a:pt x="151" y="416"/>
                  <a:pt x="151" y="425"/>
                  <a:pt x="160" y="425"/>
                </a:cubicBezTo>
                <a:cubicBezTo>
                  <a:pt x="160" y="425"/>
                  <a:pt x="187" y="407"/>
                  <a:pt x="213" y="390"/>
                </a:cubicBezTo>
                <a:cubicBezTo>
                  <a:pt x="231" y="407"/>
                  <a:pt x="231" y="407"/>
                  <a:pt x="231" y="407"/>
                </a:cubicBezTo>
                <a:cubicBezTo>
                  <a:pt x="169" y="478"/>
                  <a:pt x="98" y="497"/>
                  <a:pt x="72" y="497"/>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5" name="Freeform 15"/>
          <p:cNvSpPr>
            <a:spLocks noChangeArrowheads="1"/>
          </p:cNvSpPr>
          <p:nvPr/>
        </p:nvSpPr>
        <p:spPr bwMode="auto">
          <a:xfrm>
            <a:off x="7142634" y="2257425"/>
            <a:ext cx="187572" cy="187524"/>
          </a:xfrm>
          <a:custGeom>
            <a:avLst/>
            <a:gdLst>
              <a:gd name="T0" fmla="*/ 255951 w 417"/>
              <a:gd name="T1" fmla="*/ 0 h 417"/>
              <a:gd name="T2" fmla="*/ 255951 w 417"/>
              <a:gd name="T3" fmla="*/ 0 h 417"/>
              <a:gd name="T4" fmla="*/ 0 w 417"/>
              <a:gd name="T5" fmla="*/ 245135 h 417"/>
              <a:gd name="T6" fmla="*/ 255951 w 417"/>
              <a:gd name="T7" fmla="*/ 499882 h 417"/>
              <a:gd name="T8" fmla="*/ 499885 w 417"/>
              <a:gd name="T9" fmla="*/ 245135 h 417"/>
              <a:gd name="T10" fmla="*/ 255951 w 417"/>
              <a:gd name="T11" fmla="*/ 0 h 417"/>
              <a:gd name="T12" fmla="*/ 308823 w 417"/>
              <a:gd name="T13" fmla="*/ 245135 h 417"/>
              <a:gd name="T14" fmla="*/ 308823 w 417"/>
              <a:gd name="T15" fmla="*/ 245135 h 417"/>
              <a:gd name="T16" fmla="*/ 394140 w 417"/>
              <a:gd name="T17" fmla="*/ 341266 h 417"/>
              <a:gd name="T18" fmla="*/ 341268 w 417"/>
              <a:gd name="T19" fmla="*/ 394138 h 417"/>
              <a:gd name="T20" fmla="*/ 255951 w 417"/>
              <a:gd name="T21" fmla="*/ 298007 h 417"/>
              <a:gd name="T22" fmla="*/ 158617 w 417"/>
              <a:gd name="T23" fmla="*/ 394138 h 417"/>
              <a:gd name="T24" fmla="*/ 105745 w 417"/>
              <a:gd name="T25" fmla="*/ 341266 h 417"/>
              <a:gd name="T26" fmla="*/ 201877 w 417"/>
              <a:gd name="T27" fmla="*/ 245135 h 417"/>
              <a:gd name="T28" fmla="*/ 105745 w 417"/>
              <a:gd name="T29" fmla="*/ 161020 h 417"/>
              <a:gd name="T30" fmla="*/ 158617 w 417"/>
              <a:gd name="T31" fmla="*/ 106946 h 417"/>
              <a:gd name="T32" fmla="*/ 255951 w 417"/>
              <a:gd name="T33" fmla="*/ 191061 h 417"/>
              <a:gd name="T34" fmla="*/ 341268 w 417"/>
              <a:gd name="T35" fmla="*/ 106946 h 417"/>
              <a:gd name="T36" fmla="*/ 394140 w 417"/>
              <a:gd name="T37" fmla="*/ 161020 h 417"/>
              <a:gd name="T38" fmla="*/ 308823 w 417"/>
              <a:gd name="T39" fmla="*/ 245135 h 4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17" h="417">
                <a:moveTo>
                  <a:pt x="213" y="0"/>
                </a:moveTo>
                <a:lnTo>
                  <a:pt x="213" y="0"/>
                </a:lnTo>
                <a:cubicBezTo>
                  <a:pt x="97" y="0"/>
                  <a:pt x="0" y="89"/>
                  <a:pt x="0" y="204"/>
                </a:cubicBezTo>
                <a:cubicBezTo>
                  <a:pt x="0" y="319"/>
                  <a:pt x="97" y="416"/>
                  <a:pt x="213" y="416"/>
                </a:cubicBezTo>
                <a:cubicBezTo>
                  <a:pt x="328" y="416"/>
                  <a:pt x="416" y="319"/>
                  <a:pt x="416" y="204"/>
                </a:cubicBezTo>
                <a:cubicBezTo>
                  <a:pt x="416" y="89"/>
                  <a:pt x="328" y="0"/>
                  <a:pt x="213" y="0"/>
                </a:cubicBezTo>
                <a:close/>
                <a:moveTo>
                  <a:pt x="257" y="204"/>
                </a:moveTo>
                <a:lnTo>
                  <a:pt x="257" y="204"/>
                </a:lnTo>
                <a:cubicBezTo>
                  <a:pt x="328" y="284"/>
                  <a:pt x="328" y="284"/>
                  <a:pt x="328" y="284"/>
                </a:cubicBezTo>
                <a:cubicBezTo>
                  <a:pt x="284" y="328"/>
                  <a:pt x="284" y="328"/>
                  <a:pt x="284" y="328"/>
                </a:cubicBezTo>
                <a:cubicBezTo>
                  <a:pt x="213" y="248"/>
                  <a:pt x="213" y="248"/>
                  <a:pt x="213" y="248"/>
                </a:cubicBezTo>
                <a:cubicBezTo>
                  <a:pt x="132" y="328"/>
                  <a:pt x="132" y="328"/>
                  <a:pt x="132" y="328"/>
                </a:cubicBezTo>
                <a:cubicBezTo>
                  <a:pt x="88" y="284"/>
                  <a:pt x="88" y="284"/>
                  <a:pt x="88" y="284"/>
                </a:cubicBezTo>
                <a:cubicBezTo>
                  <a:pt x="168" y="204"/>
                  <a:pt x="168" y="204"/>
                  <a:pt x="168" y="204"/>
                </a:cubicBezTo>
                <a:cubicBezTo>
                  <a:pt x="88" y="134"/>
                  <a:pt x="88" y="134"/>
                  <a:pt x="88" y="134"/>
                </a:cubicBezTo>
                <a:cubicBezTo>
                  <a:pt x="132" y="89"/>
                  <a:pt x="132" y="89"/>
                  <a:pt x="132" y="89"/>
                </a:cubicBezTo>
                <a:cubicBezTo>
                  <a:pt x="213" y="159"/>
                  <a:pt x="213" y="159"/>
                  <a:pt x="213" y="159"/>
                </a:cubicBezTo>
                <a:cubicBezTo>
                  <a:pt x="284" y="89"/>
                  <a:pt x="284" y="89"/>
                  <a:pt x="284" y="89"/>
                </a:cubicBezTo>
                <a:cubicBezTo>
                  <a:pt x="328" y="134"/>
                  <a:pt x="328" y="134"/>
                  <a:pt x="328" y="134"/>
                </a:cubicBezTo>
                <a:lnTo>
                  <a:pt x="257" y="204"/>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6" name="Freeform 17"/>
          <p:cNvSpPr>
            <a:spLocks noChangeArrowheads="1"/>
          </p:cNvSpPr>
          <p:nvPr/>
        </p:nvSpPr>
        <p:spPr bwMode="auto">
          <a:xfrm>
            <a:off x="3593647" y="2234803"/>
            <a:ext cx="207818" cy="207764"/>
          </a:xfrm>
          <a:custGeom>
            <a:avLst/>
            <a:gdLst>
              <a:gd name="T0" fmla="*/ 277516 w 461"/>
              <a:gd name="T1" fmla="*/ 10812 h 461"/>
              <a:gd name="T2" fmla="*/ 277516 w 461"/>
              <a:gd name="T3" fmla="*/ 10812 h 461"/>
              <a:gd name="T4" fmla="*/ 0 w 461"/>
              <a:gd name="T5" fmla="*/ 287127 h 461"/>
              <a:gd name="T6" fmla="*/ 277516 w 461"/>
              <a:gd name="T7" fmla="*/ 552629 h 461"/>
              <a:gd name="T8" fmla="*/ 552629 w 461"/>
              <a:gd name="T9" fmla="*/ 276314 h 461"/>
              <a:gd name="T10" fmla="*/ 277516 w 461"/>
              <a:gd name="T11" fmla="*/ 10812 h 461"/>
              <a:gd name="T12" fmla="*/ 277516 w 461"/>
              <a:gd name="T13" fmla="*/ 446908 h 461"/>
              <a:gd name="T14" fmla="*/ 277516 w 461"/>
              <a:gd name="T15" fmla="*/ 446908 h 461"/>
              <a:gd name="T16" fmla="*/ 265502 w 461"/>
              <a:gd name="T17" fmla="*/ 446908 h 461"/>
              <a:gd name="T18" fmla="*/ 234266 w 461"/>
              <a:gd name="T19" fmla="*/ 403659 h 461"/>
              <a:gd name="T20" fmla="*/ 277516 w 461"/>
              <a:gd name="T21" fmla="*/ 361611 h 461"/>
              <a:gd name="T22" fmla="*/ 277516 w 461"/>
              <a:gd name="T23" fmla="*/ 361611 h 461"/>
              <a:gd name="T24" fmla="*/ 308751 w 461"/>
              <a:gd name="T25" fmla="*/ 403659 h 461"/>
              <a:gd name="T26" fmla="*/ 277516 w 461"/>
              <a:gd name="T27" fmla="*/ 446908 h 461"/>
              <a:gd name="T28" fmla="*/ 372424 w 461"/>
              <a:gd name="T29" fmla="*/ 255891 h 461"/>
              <a:gd name="T30" fmla="*/ 372424 w 461"/>
              <a:gd name="T31" fmla="*/ 255891 h 461"/>
              <a:gd name="T32" fmla="*/ 341188 w 461"/>
              <a:gd name="T33" fmla="*/ 276314 h 461"/>
              <a:gd name="T34" fmla="*/ 319564 w 461"/>
              <a:gd name="T35" fmla="*/ 297939 h 461"/>
              <a:gd name="T36" fmla="*/ 308751 w 461"/>
              <a:gd name="T37" fmla="*/ 308751 h 461"/>
              <a:gd name="T38" fmla="*/ 297939 w 461"/>
              <a:gd name="T39" fmla="*/ 329174 h 461"/>
              <a:gd name="T40" fmla="*/ 297939 w 461"/>
              <a:gd name="T41" fmla="*/ 329174 h 461"/>
              <a:gd name="T42" fmla="*/ 234266 w 461"/>
              <a:gd name="T43" fmla="*/ 329174 h 461"/>
              <a:gd name="T44" fmla="*/ 234266 w 461"/>
              <a:gd name="T45" fmla="*/ 329174 h 461"/>
              <a:gd name="T46" fmla="*/ 245079 w 461"/>
              <a:gd name="T47" fmla="*/ 276314 h 461"/>
              <a:gd name="T48" fmla="*/ 297939 w 461"/>
              <a:gd name="T49" fmla="*/ 245079 h 461"/>
              <a:gd name="T50" fmla="*/ 308751 w 461"/>
              <a:gd name="T51" fmla="*/ 234266 h 461"/>
              <a:gd name="T52" fmla="*/ 319564 w 461"/>
              <a:gd name="T53" fmla="*/ 211441 h 461"/>
              <a:gd name="T54" fmla="*/ 308751 w 461"/>
              <a:gd name="T55" fmla="*/ 180205 h 461"/>
              <a:gd name="T56" fmla="*/ 277516 w 461"/>
              <a:gd name="T57" fmla="*/ 169393 h 461"/>
              <a:gd name="T58" fmla="*/ 245079 w 461"/>
              <a:gd name="T59" fmla="*/ 180205 h 461"/>
              <a:gd name="T60" fmla="*/ 234266 w 461"/>
              <a:gd name="T61" fmla="*/ 211441 h 461"/>
              <a:gd name="T62" fmla="*/ 234266 w 461"/>
              <a:gd name="T63" fmla="*/ 222253 h 461"/>
              <a:gd name="T64" fmla="*/ 170594 w 461"/>
              <a:gd name="T65" fmla="*/ 222253 h 461"/>
              <a:gd name="T66" fmla="*/ 170594 w 461"/>
              <a:gd name="T67" fmla="*/ 211441 h 461"/>
              <a:gd name="T68" fmla="*/ 212642 w 461"/>
              <a:gd name="T69" fmla="*/ 127345 h 461"/>
              <a:gd name="T70" fmla="*/ 277516 w 461"/>
              <a:gd name="T71" fmla="*/ 116533 h 461"/>
              <a:gd name="T72" fmla="*/ 352000 w 461"/>
              <a:gd name="T73" fmla="*/ 138157 h 461"/>
              <a:gd name="T74" fmla="*/ 383236 w 461"/>
              <a:gd name="T75" fmla="*/ 201830 h 461"/>
              <a:gd name="T76" fmla="*/ 372424 w 461"/>
              <a:gd name="T77" fmla="*/ 255891 h 4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61" h="461">
                <a:moveTo>
                  <a:pt x="231" y="9"/>
                </a:moveTo>
                <a:lnTo>
                  <a:pt x="231" y="9"/>
                </a:lnTo>
                <a:cubicBezTo>
                  <a:pt x="97" y="9"/>
                  <a:pt x="0" y="106"/>
                  <a:pt x="0" y="239"/>
                </a:cubicBezTo>
                <a:cubicBezTo>
                  <a:pt x="0" y="363"/>
                  <a:pt x="106" y="460"/>
                  <a:pt x="231" y="460"/>
                </a:cubicBezTo>
                <a:cubicBezTo>
                  <a:pt x="363" y="460"/>
                  <a:pt x="460" y="354"/>
                  <a:pt x="460" y="230"/>
                </a:cubicBezTo>
                <a:cubicBezTo>
                  <a:pt x="460" y="106"/>
                  <a:pt x="354" y="0"/>
                  <a:pt x="231" y="9"/>
                </a:cubicBezTo>
                <a:close/>
                <a:moveTo>
                  <a:pt x="231" y="372"/>
                </a:moveTo>
                <a:lnTo>
                  <a:pt x="231" y="372"/>
                </a:lnTo>
                <a:cubicBezTo>
                  <a:pt x="221" y="372"/>
                  <a:pt x="221" y="372"/>
                  <a:pt x="221" y="372"/>
                </a:cubicBezTo>
                <a:cubicBezTo>
                  <a:pt x="204" y="372"/>
                  <a:pt x="195" y="354"/>
                  <a:pt x="195" y="336"/>
                </a:cubicBezTo>
                <a:cubicBezTo>
                  <a:pt x="195" y="319"/>
                  <a:pt x="204" y="301"/>
                  <a:pt x="231" y="301"/>
                </a:cubicBezTo>
                <a:cubicBezTo>
                  <a:pt x="248" y="310"/>
                  <a:pt x="257" y="319"/>
                  <a:pt x="257" y="336"/>
                </a:cubicBezTo>
                <a:cubicBezTo>
                  <a:pt x="257" y="363"/>
                  <a:pt x="248" y="372"/>
                  <a:pt x="231" y="372"/>
                </a:cubicBezTo>
                <a:close/>
                <a:moveTo>
                  <a:pt x="310" y="213"/>
                </a:moveTo>
                <a:lnTo>
                  <a:pt x="310" y="213"/>
                </a:lnTo>
                <a:cubicBezTo>
                  <a:pt x="301" y="213"/>
                  <a:pt x="293" y="221"/>
                  <a:pt x="284" y="230"/>
                </a:cubicBezTo>
                <a:cubicBezTo>
                  <a:pt x="266" y="248"/>
                  <a:pt x="266" y="248"/>
                  <a:pt x="266" y="248"/>
                </a:cubicBezTo>
                <a:cubicBezTo>
                  <a:pt x="257" y="248"/>
                  <a:pt x="257" y="257"/>
                  <a:pt x="257" y="257"/>
                </a:cubicBezTo>
                <a:cubicBezTo>
                  <a:pt x="248" y="266"/>
                  <a:pt x="248" y="266"/>
                  <a:pt x="248" y="274"/>
                </a:cubicBezTo>
                <a:cubicBezTo>
                  <a:pt x="195" y="274"/>
                  <a:pt x="195" y="274"/>
                  <a:pt x="195" y="274"/>
                </a:cubicBezTo>
                <a:cubicBezTo>
                  <a:pt x="195" y="257"/>
                  <a:pt x="195" y="248"/>
                  <a:pt x="204" y="230"/>
                </a:cubicBezTo>
                <a:cubicBezTo>
                  <a:pt x="221" y="221"/>
                  <a:pt x="248" y="204"/>
                  <a:pt x="248" y="204"/>
                </a:cubicBezTo>
                <a:lnTo>
                  <a:pt x="257" y="195"/>
                </a:lnTo>
                <a:cubicBezTo>
                  <a:pt x="257" y="185"/>
                  <a:pt x="266" y="176"/>
                  <a:pt x="266" y="176"/>
                </a:cubicBezTo>
                <a:cubicBezTo>
                  <a:pt x="266" y="168"/>
                  <a:pt x="257" y="160"/>
                  <a:pt x="257" y="150"/>
                </a:cubicBezTo>
                <a:cubicBezTo>
                  <a:pt x="248" y="141"/>
                  <a:pt x="240" y="141"/>
                  <a:pt x="231" y="141"/>
                </a:cubicBezTo>
                <a:cubicBezTo>
                  <a:pt x="221" y="141"/>
                  <a:pt x="213" y="141"/>
                  <a:pt x="204" y="150"/>
                </a:cubicBezTo>
                <a:cubicBezTo>
                  <a:pt x="195" y="160"/>
                  <a:pt x="195" y="168"/>
                  <a:pt x="195" y="176"/>
                </a:cubicBezTo>
                <a:cubicBezTo>
                  <a:pt x="195" y="185"/>
                  <a:pt x="195" y="185"/>
                  <a:pt x="195" y="185"/>
                </a:cubicBezTo>
                <a:cubicBezTo>
                  <a:pt x="142" y="185"/>
                  <a:pt x="142" y="185"/>
                  <a:pt x="142" y="185"/>
                </a:cubicBezTo>
                <a:cubicBezTo>
                  <a:pt x="142" y="176"/>
                  <a:pt x="142" y="176"/>
                  <a:pt x="142" y="176"/>
                </a:cubicBezTo>
                <a:cubicBezTo>
                  <a:pt x="142" y="141"/>
                  <a:pt x="150" y="123"/>
                  <a:pt x="177" y="106"/>
                </a:cubicBezTo>
                <a:cubicBezTo>
                  <a:pt x="186" y="97"/>
                  <a:pt x="204" y="97"/>
                  <a:pt x="231" y="97"/>
                </a:cubicBezTo>
                <a:cubicBezTo>
                  <a:pt x="257" y="97"/>
                  <a:pt x="275" y="97"/>
                  <a:pt x="293" y="115"/>
                </a:cubicBezTo>
                <a:cubicBezTo>
                  <a:pt x="310" y="123"/>
                  <a:pt x="319" y="141"/>
                  <a:pt x="319" y="168"/>
                </a:cubicBezTo>
                <a:cubicBezTo>
                  <a:pt x="319" y="185"/>
                  <a:pt x="319" y="195"/>
                  <a:pt x="310" y="213"/>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7" name="Freeform 18"/>
          <p:cNvSpPr>
            <a:spLocks noChangeArrowheads="1"/>
          </p:cNvSpPr>
          <p:nvPr/>
        </p:nvSpPr>
        <p:spPr bwMode="auto">
          <a:xfrm>
            <a:off x="8064417" y="2284810"/>
            <a:ext cx="128621" cy="132755"/>
          </a:xfrm>
          <a:custGeom>
            <a:avLst/>
            <a:gdLst>
              <a:gd name="T0" fmla="*/ 318791 w 285"/>
              <a:gd name="T1" fmla="*/ 150253 h 294"/>
              <a:gd name="T2" fmla="*/ 318791 w 285"/>
              <a:gd name="T3" fmla="*/ 150253 h 294"/>
              <a:gd name="T4" fmla="*/ 202102 w 285"/>
              <a:gd name="T5" fmla="*/ 150253 h 294"/>
              <a:gd name="T6" fmla="*/ 202102 w 285"/>
              <a:gd name="T7" fmla="*/ 21636 h 294"/>
              <a:gd name="T8" fmla="*/ 169621 w 285"/>
              <a:gd name="T9" fmla="*/ 0 h 294"/>
              <a:gd name="T10" fmla="*/ 138343 w 285"/>
              <a:gd name="T11" fmla="*/ 21636 h 294"/>
              <a:gd name="T12" fmla="*/ 138343 w 285"/>
              <a:gd name="T13" fmla="*/ 150253 h 294"/>
              <a:gd name="T14" fmla="*/ 10827 w 285"/>
              <a:gd name="T15" fmla="*/ 150253 h 294"/>
              <a:gd name="T16" fmla="*/ 0 w 285"/>
              <a:gd name="T17" fmla="*/ 170687 h 294"/>
              <a:gd name="T18" fmla="*/ 10827 w 285"/>
              <a:gd name="T19" fmla="*/ 203142 h 294"/>
              <a:gd name="T20" fmla="*/ 138343 w 285"/>
              <a:gd name="T21" fmla="*/ 203142 h 294"/>
              <a:gd name="T22" fmla="*/ 138343 w 285"/>
              <a:gd name="T23" fmla="*/ 330557 h 294"/>
              <a:gd name="T24" fmla="*/ 169621 w 285"/>
              <a:gd name="T25" fmla="*/ 352193 h 294"/>
              <a:gd name="T26" fmla="*/ 202102 w 285"/>
              <a:gd name="T27" fmla="*/ 330557 h 294"/>
              <a:gd name="T28" fmla="*/ 202102 w 285"/>
              <a:gd name="T29" fmla="*/ 203142 h 294"/>
              <a:gd name="T30" fmla="*/ 318791 w 285"/>
              <a:gd name="T31" fmla="*/ 203142 h 294"/>
              <a:gd name="T32" fmla="*/ 341648 w 285"/>
              <a:gd name="T33" fmla="*/ 170687 h 294"/>
              <a:gd name="T34" fmla="*/ 318791 w 285"/>
              <a:gd name="T35" fmla="*/ 150253 h 29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85" h="294">
                <a:moveTo>
                  <a:pt x="265" y="125"/>
                </a:moveTo>
                <a:lnTo>
                  <a:pt x="265" y="125"/>
                </a:lnTo>
                <a:cubicBezTo>
                  <a:pt x="168" y="125"/>
                  <a:pt x="168" y="125"/>
                  <a:pt x="168" y="125"/>
                </a:cubicBezTo>
                <a:cubicBezTo>
                  <a:pt x="168" y="18"/>
                  <a:pt x="168" y="18"/>
                  <a:pt x="168" y="18"/>
                </a:cubicBezTo>
                <a:cubicBezTo>
                  <a:pt x="168" y="0"/>
                  <a:pt x="150" y="0"/>
                  <a:pt x="141" y="0"/>
                </a:cubicBezTo>
                <a:cubicBezTo>
                  <a:pt x="124" y="0"/>
                  <a:pt x="115" y="0"/>
                  <a:pt x="115" y="18"/>
                </a:cubicBezTo>
                <a:cubicBezTo>
                  <a:pt x="115" y="125"/>
                  <a:pt x="115" y="125"/>
                  <a:pt x="115" y="125"/>
                </a:cubicBezTo>
                <a:cubicBezTo>
                  <a:pt x="9" y="125"/>
                  <a:pt x="9" y="125"/>
                  <a:pt x="9" y="125"/>
                </a:cubicBezTo>
                <a:cubicBezTo>
                  <a:pt x="0" y="125"/>
                  <a:pt x="0" y="133"/>
                  <a:pt x="0" y="142"/>
                </a:cubicBezTo>
                <a:cubicBezTo>
                  <a:pt x="0" y="160"/>
                  <a:pt x="0" y="169"/>
                  <a:pt x="9" y="169"/>
                </a:cubicBezTo>
                <a:cubicBezTo>
                  <a:pt x="115" y="169"/>
                  <a:pt x="115" y="169"/>
                  <a:pt x="115" y="169"/>
                </a:cubicBezTo>
                <a:cubicBezTo>
                  <a:pt x="115" y="275"/>
                  <a:pt x="115" y="275"/>
                  <a:pt x="115" y="275"/>
                </a:cubicBezTo>
                <a:cubicBezTo>
                  <a:pt x="115" y="284"/>
                  <a:pt x="124" y="293"/>
                  <a:pt x="141" y="293"/>
                </a:cubicBezTo>
                <a:cubicBezTo>
                  <a:pt x="150" y="293"/>
                  <a:pt x="168" y="284"/>
                  <a:pt x="168" y="275"/>
                </a:cubicBezTo>
                <a:cubicBezTo>
                  <a:pt x="168" y="169"/>
                  <a:pt x="168" y="169"/>
                  <a:pt x="168" y="169"/>
                </a:cubicBezTo>
                <a:cubicBezTo>
                  <a:pt x="265" y="169"/>
                  <a:pt x="265" y="169"/>
                  <a:pt x="265" y="169"/>
                </a:cubicBezTo>
                <a:cubicBezTo>
                  <a:pt x="284" y="169"/>
                  <a:pt x="284" y="160"/>
                  <a:pt x="284" y="142"/>
                </a:cubicBezTo>
                <a:cubicBezTo>
                  <a:pt x="284" y="133"/>
                  <a:pt x="284" y="125"/>
                  <a:pt x="265" y="125"/>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8" name="Freeform 19"/>
          <p:cNvSpPr>
            <a:spLocks noChangeArrowheads="1"/>
          </p:cNvSpPr>
          <p:nvPr/>
        </p:nvSpPr>
        <p:spPr bwMode="auto">
          <a:xfrm>
            <a:off x="7619008" y="2340174"/>
            <a:ext cx="126834" cy="19645"/>
          </a:xfrm>
          <a:custGeom>
            <a:avLst/>
            <a:gdLst>
              <a:gd name="T0" fmla="*/ 316103 w 283"/>
              <a:gd name="T1" fmla="*/ 0 h 45"/>
              <a:gd name="T2" fmla="*/ 316103 w 283"/>
              <a:gd name="T3" fmla="*/ 0 h 45"/>
              <a:gd name="T4" fmla="*/ 10736 w 283"/>
              <a:gd name="T5" fmla="*/ 0 h 45"/>
              <a:gd name="T6" fmla="*/ 0 w 283"/>
              <a:gd name="T7" fmla="*/ 19926 h 45"/>
              <a:gd name="T8" fmla="*/ 10736 w 283"/>
              <a:gd name="T9" fmla="*/ 51574 h 45"/>
              <a:gd name="T10" fmla="*/ 316103 w 283"/>
              <a:gd name="T11" fmla="*/ 51574 h 45"/>
              <a:gd name="T12" fmla="*/ 336381 w 283"/>
              <a:gd name="T13" fmla="*/ 19926 h 45"/>
              <a:gd name="T14" fmla="*/ 316103 w 283"/>
              <a:gd name="T15" fmla="*/ 0 h 4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3" h="45">
                <a:moveTo>
                  <a:pt x="265" y="0"/>
                </a:moveTo>
                <a:lnTo>
                  <a:pt x="265" y="0"/>
                </a:lnTo>
                <a:cubicBezTo>
                  <a:pt x="9" y="0"/>
                  <a:pt x="9" y="0"/>
                  <a:pt x="9" y="0"/>
                </a:cubicBezTo>
                <a:cubicBezTo>
                  <a:pt x="0" y="0"/>
                  <a:pt x="0" y="8"/>
                  <a:pt x="0" y="17"/>
                </a:cubicBezTo>
                <a:cubicBezTo>
                  <a:pt x="0" y="35"/>
                  <a:pt x="0" y="44"/>
                  <a:pt x="9" y="44"/>
                </a:cubicBezTo>
                <a:cubicBezTo>
                  <a:pt x="265" y="44"/>
                  <a:pt x="265" y="44"/>
                  <a:pt x="265" y="44"/>
                </a:cubicBezTo>
                <a:cubicBezTo>
                  <a:pt x="282" y="44"/>
                  <a:pt x="282" y="35"/>
                  <a:pt x="282" y="17"/>
                </a:cubicBezTo>
                <a:cubicBezTo>
                  <a:pt x="282" y="8"/>
                  <a:pt x="282" y="0"/>
                  <a:pt x="265" y="0"/>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9" name="Freeform 20"/>
          <p:cNvSpPr>
            <a:spLocks noChangeArrowheads="1"/>
          </p:cNvSpPr>
          <p:nvPr/>
        </p:nvSpPr>
        <p:spPr bwMode="auto">
          <a:xfrm>
            <a:off x="2250272" y="2668191"/>
            <a:ext cx="223896" cy="227409"/>
          </a:xfrm>
          <a:custGeom>
            <a:avLst/>
            <a:gdLst>
              <a:gd name="T0" fmla="*/ 562452 w 497"/>
              <a:gd name="T1" fmla="*/ 9609 h 505"/>
              <a:gd name="T2" fmla="*/ 562452 w 497"/>
              <a:gd name="T3" fmla="*/ 9609 h 505"/>
              <a:gd name="T4" fmla="*/ 542064 w 497"/>
              <a:gd name="T5" fmla="*/ 0 h 505"/>
              <a:gd name="T6" fmla="*/ 531271 w 497"/>
              <a:gd name="T7" fmla="*/ 20419 h 505"/>
              <a:gd name="T8" fmla="*/ 456917 w 497"/>
              <a:gd name="T9" fmla="*/ 201792 h 505"/>
              <a:gd name="T10" fmla="*/ 446124 w 497"/>
              <a:gd name="T11" fmla="*/ 169361 h 505"/>
              <a:gd name="T12" fmla="*/ 414943 w 497"/>
              <a:gd name="T13" fmla="*/ 158551 h 505"/>
              <a:gd name="T14" fmla="*/ 317803 w 497"/>
              <a:gd name="T15" fmla="*/ 158551 h 505"/>
              <a:gd name="T16" fmla="*/ 287822 w 497"/>
              <a:gd name="T17" fmla="*/ 169361 h 505"/>
              <a:gd name="T18" fmla="*/ 10793 w 497"/>
              <a:gd name="T19" fmla="*/ 360342 h 505"/>
              <a:gd name="T20" fmla="*/ 10793 w 497"/>
              <a:gd name="T21" fmla="*/ 403583 h 505"/>
              <a:gd name="T22" fmla="*/ 127121 w 497"/>
              <a:gd name="T23" fmla="*/ 583754 h 505"/>
              <a:gd name="T24" fmla="*/ 170295 w 497"/>
              <a:gd name="T25" fmla="*/ 594565 h 505"/>
              <a:gd name="T26" fmla="*/ 446124 w 497"/>
              <a:gd name="T27" fmla="*/ 392773 h 505"/>
              <a:gd name="T28" fmla="*/ 467710 w 497"/>
              <a:gd name="T29" fmla="*/ 371152 h 505"/>
              <a:gd name="T30" fmla="*/ 498891 w 497"/>
              <a:gd name="T31" fmla="*/ 275061 h 505"/>
              <a:gd name="T32" fmla="*/ 489297 w 497"/>
              <a:gd name="T33" fmla="*/ 243832 h 505"/>
              <a:gd name="T34" fmla="*/ 478504 w 497"/>
              <a:gd name="T35" fmla="*/ 222211 h 505"/>
              <a:gd name="T36" fmla="*/ 562452 w 497"/>
              <a:gd name="T37" fmla="*/ 9609 h 505"/>
              <a:gd name="T38" fmla="*/ 435330 w 497"/>
              <a:gd name="T39" fmla="*/ 296682 h 505"/>
              <a:gd name="T40" fmla="*/ 435330 w 497"/>
              <a:gd name="T41" fmla="*/ 296682 h 505"/>
              <a:gd name="T42" fmla="*/ 371770 w 497"/>
              <a:gd name="T43" fmla="*/ 275061 h 505"/>
              <a:gd name="T44" fmla="*/ 382563 w 497"/>
              <a:gd name="T45" fmla="*/ 211401 h 505"/>
              <a:gd name="T46" fmla="*/ 435330 w 497"/>
              <a:gd name="T47" fmla="*/ 211401 h 505"/>
              <a:gd name="T48" fmla="*/ 425736 w 497"/>
              <a:gd name="T49" fmla="*/ 222211 h 505"/>
              <a:gd name="T50" fmla="*/ 414943 w 497"/>
              <a:gd name="T51" fmla="*/ 243832 h 505"/>
              <a:gd name="T52" fmla="*/ 425736 w 497"/>
              <a:gd name="T53" fmla="*/ 254642 h 505"/>
              <a:gd name="T54" fmla="*/ 435330 w 497"/>
              <a:gd name="T55" fmla="*/ 254642 h 505"/>
              <a:gd name="T56" fmla="*/ 456917 w 497"/>
              <a:gd name="T57" fmla="*/ 243832 h 505"/>
              <a:gd name="T58" fmla="*/ 435330 w 497"/>
              <a:gd name="T59" fmla="*/ 296682 h 50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97" h="505">
                <a:moveTo>
                  <a:pt x="469" y="8"/>
                </a:moveTo>
                <a:lnTo>
                  <a:pt x="469" y="8"/>
                </a:lnTo>
                <a:cubicBezTo>
                  <a:pt x="469" y="8"/>
                  <a:pt x="461" y="0"/>
                  <a:pt x="452" y="0"/>
                </a:cubicBezTo>
                <a:cubicBezTo>
                  <a:pt x="443" y="8"/>
                  <a:pt x="443" y="17"/>
                  <a:pt x="443" y="17"/>
                </a:cubicBezTo>
                <a:cubicBezTo>
                  <a:pt x="461" y="88"/>
                  <a:pt x="416" y="141"/>
                  <a:pt x="381" y="168"/>
                </a:cubicBezTo>
                <a:cubicBezTo>
                  <a:pt x="372" y="141"/>
                  <a:pt x="372" y="141"/>
                  <a:pt x="372" y="141"/>
                </a:cubicBezTo>
                <a:cubicBezTo>
                  <a:pt x="363" y="141"/>
                  <a:pt x="355" y="132"/>
                  <a:pt x="346" y="132"/>
                </a:cubicBezTo>
                <a:cubicBezTo>
                  <a:pt x="265" y="132"/>
                  <a:pt x="265" y="132"/>
                  <a:pt x="265" y="132"/>
                </a:cubicBezTo>
                <a:cubicBezTo>
                  <a:pt x="257" y="132"/>
                  <a:pt x="248" y="132"/>
                  <a:pt x="240" y="141"/>
                </a:cubicBezTo>
                <a:cubicBezTo>
                  <a:pt x="9" y="300"/>
                  <a:pt x="9" y="300"/>
                  <a:pt x="9" y="300"/>
                </a:cubicBezTo>
                <a:cubicBezTo>
                  <a:pt x="0" y="309"/>
                  <a:pt x="0" y="327"/>
                  <a:pt x="9" y="336"/>
                </a:cubicBezTo>
                <a:cubicBezTo>
                  <a:pt x="106" y="486"/>
                  <a:pt x="106" y="486"/>
                  <a:pt x="106" y="486"/>
                </a:cubicBezTo>
                <a:cubicBezTo>
                  <a:pt x="115" y="504"/>
                  <a:pt x="133" y="495"/>
                  <a:pt x="142" y="495"/>
                </a:cubicBezTo>
                <a:cubicBezTo>
                  <a:pt x="372" y="327"/>
                  <a:pt x="372" y="327"/>
                  <a:pt x="372" y="327"/>
                </a:cubicBezTo>
                <a:cubicBezTo>
                  <a:pt x="381" y="327"/>
                  <a:pt x="390" y="309"/>
                  <a:pt x="390" y="309"/>
                </a:cubicBezTo>
                <a:cubicBezTo>
                  <a:pt x="416" y="229"/>
                  <a:pt x="416" y="229"/>
                  <a:pt x="416" y="229"/>
                </a:cubicBezTo>
                <a:cubicBezTo>
                  <a:pt x="416" y="221"/>
                  <a:pt x="416" y="212"/>
                  <a:pt x="408" y="203"/>
                </a:cubicBezTo>
                <a:cubicBezTo>
                  <a:pt x="399" y="185"/>
                  <a:pt x="399" y="185"/>
                  <a:pt x="399" y="185"/>
                </a:cubicBezTo>
                <a:cubicBezTo>
                  <a:pt x="452" y="150"/>
                  <a:pt x="496" y="88"/>
                  <a:pt x="469" y="8"/>
                </a:cubicBezTo>
                <a:close/>
                <a:moveTo>
                  <a:pt x="363" y="247"/>
                </a:moveTo>
                <a:lnTo>
                  <a:pt x="363" y="247"/>
                </a:lnTo>
                <a:cubicBezTo>
                  <a:pt x="346" y="256"/>
                  <a:pt x="319" y="256"/>
                  <a:pt x="310" y="229"/>
                </a:cubicBezTo>
                <a:cubicBezTo>
                  <a:pt x="293" y="212"/>
                  <a:pt x="301" y="194"/>
                  <a:pt x="319" y="176"/>
                </a:cubicBezTo>
                <a:cubicBezTo>
                  <a:pt x="328" y="168"/>
                  <a:pt x="346" y="168"/>
                  <a:pt x="363" y="176"/>
                </a:cubicBezTo>
                <a:cubicBezTo>
                  <a:pt x="355" y="185"/>
                  <a:pt x="355" y="185"/>
                  <a:pt x="355" y="185"/>
                </a:cubicBezTo>
                <a:cubicBezTo>
                  <a:pt x="346" y="185"/>
                  <a:pt x="337" y="194"/>
                  <a:pt x="346" y="203"/>
                </a:cubicBezTo>
                <a:cubicBezTo>
                  <a:pt x="346" y="212"/>
                  <a:pt x="355" y="212"/>
                  <a:pt x="355" y="212"/>
                </a:cubicBezTo>
                <a:cubicBezTo>
                  <a:pt x="363" y="212"/>
                  <a:pt x="363" y="212"/>
                  <a:pt x="363" y="212"/>
                </a:cubicBezTo>
                <a:cubicBezTo>
                  <a:pt x="372" y="212"/>
                  <a:pt x="372" y="212"/>
                  <a:pt x="381" y="203"/>
                </a:cubicBezTo>
                <a:cubicBezTo>
                  <a:pt x="381" y="221"/>
                  <a:pt x="372" y="238"/>
                  <a:pt x="363" y="247"/>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20" name="Freeform 21"/>
          <p:cNvSpPr>
            <a:spLocks noChangeArrowheads="1"/>
          </p:cNvSpPr>
          <p:nvPr/>
        </p:nvSpPr>
        <p:spPr bwMode="auto">
          <a:xfrm>
            <a:off x="2246699" y="3164681"/>
            <a:ext cx="223300" cy="124421"/>
          </a:xfrm>
          <a:custGeom>
            <a:avLst/>
            <a:gdLst>
              <a:gd name="T0" fmla="*/ 298615 w 497"/>
              <a:gd name="T1" fmla="*/ 0 h 276"/>
              <a:gd name="T2" fmla="*/ 298615 w 497"/>
              <a:gd name="T3" fmla="*/ 0 h 276"/>
              <a:gd name="T4" fmla="*/ 0 w 497"/>
              <a:gd name="T5" fmla="*/ 160131 h 276"/>
              <a:gd name="T6" fmla="*/ 298615 w 497"/>
              <a:gd name="T7" fmla="*/ 331098 h 276"/>
              <a:gd name="T8" fmla="*/ 594832 w 497"/>
              <a:gd name="T9" fmla="*/ 160131 h 276"/>
              <a:gd name="T10" fmla="*/ 298615 w 497"/>
              <a:gd name="T11" fmla="*/ 0 h 276"/>
              <a:gd name="T12" fmla="*/ 298615 w 497"/>
              <a:gd name="T13" fmla="*/ 287754 h 276"/>
              <a:gd name="T14" fmla="*/ 298615 w 497"/>
              <a:gd name="T15" fmla="*/ 287754 h 276"/>
              <a:gd name="T16" fmla="*/ 170295 w 497"/>
              <a:gd name="T17" fmla="*/ 160131 h 276"/>
              <a:gd name="T18" fmla="*/ 298615 w 497"/>
              <a:gd name="T19" fmla="*/ 31304 h 276"/>
              <a:gd name="T20" fmla="*/ 425736 w 497"/>
              <a:gd name="T21" fmla="*/ 160131 h 276"/>
              <a:gd name="T22" fmla="*/ 298615 w 497"/>
              <a:gd name="T23" fmla="*/ 287754 h 276"/>
              <a:gd name="T24" fmla="*/ 298615 w 497"/>
              <a:gd name="T25" fmla="*/ 160131 h 276"/>
              <a:gd name="T26" fmla="*/ 298615 w 497"/>
              <a:gd name="T27" fmla="*/ 160131 h 276"/>
              <a:gd name="T28" fmla="*/ 298615 w 497"/>
              <a:gd name="T29" fmla="*/ 95115 h 276"/>
              <a:gd name="T30" fmla="*/ 233855 w 497"/>
              <a:gd name="T31" fmla="*/ 160131 h 276"/>
              <a:gd name="T32" fmla="*/ 298615 w 497"/>
              <a:gd name="T33" fmla="*/ 223943 h 276"/>
              <a:gd name="T34" fmla="*/ 362176 w 497"/>
              <a:gd name="T35" fmla="*/ 160131 h 276"/>
              <a:gd name="T36" fmla="*/ 298615 w 497"/>
              <a:gd name="T37" fmla="*/ 160131 h 27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21" name="Freeform 22"/>
          <p:cNvSpPr>
            <a:spLocks noChangeArrowheads="1"/>
          </p:cNvSpPr>
          <p:nvPr/>
        </p:nvSpPr>
        <p:spPr bwMode="auto">
          <a:xfrm>
            <a:off x="1809031" y="3120628"/>
            <a:ext cx="207818" cy="207764"/>
          </a:xfrm>
          <a:custGeom>
            <a:avLst/>
            <a:gdLst>
              <a:gd name="T0" fmla="*/ 276314 w 461"/>
              <a:gd name="T1" fmla="*/ 9611 h 461"/>
              <a:gd name="T2" fmla="*/ 276314 w 461"/>
              <a:gd name="T3" fmla="*/ 9611 h 461"/>
              <a:gd name="T4" fmla="*/ 0 w 461"/>
              <a:gd name="T5" fmla="*/ 287129 h 461"/>
              <a:gd name="T6" fmla="*/ 276314 w 461"/>
              <a:gd name="T7" fmla="*/ 552633 h 461"/>
              <a:gd name="T8" fmla="*/ 552629 w 461"/>
              <a:gd name="T9" fmla="*/ 276316 h 461"/>
              <a:gd name="T10" fmla="*/ 276314 w 461"/>
              <a:gd name="T11" fmla="*/ 9611 h 461"/>
              <a:gd name="T12" fmla="*/ 276314 w 461"/>
              <a:gd name="T13" fmla="*/ 42048 h 461"/>
              <a:gd name="T14" fmla="*/ 276314 w 461"/>
              <a:gd name="T15" fmla="*/ 42048 h 461"/>
              <a:gd name="T16" fmla="*/ 383236 w 461"/>
              <a:gd name="T17" fmla="*/ 63673 h 461"/>
              <a:gd name="T18" fmla="*/ 349598 w 461"/>
              <a:gd name="T19" fmla="*/ 127346 h 461"/>
              <a:gd name="T20" fmla="*/ 276314 w 461"/>
              <a:gd name="T21" fmla="*/ 116533 h 461"/>
              <a:gd name="T22" fmla="*/ 201830 w 461"/>
              <a:gd name="T23" fmla="*/ 127346 h 461"/>
              <a:gd name="T24" fmla="*/ 169393 w 461"/>
              <a:gd name="T25" fmla="*/ 63673 h 461"/>
              <a:gd name="T26" fmla="*/ 276314 w 461"/>
              <a:gd name="T27" fmla="*/ 42048 h 461"/>
              <a:gd name="T28" fmla="*/ 127345 w 461"/>
              <a:gd name="T29" fmla="*/ 350802 h 461"/>
              <a:gd name="T30" fmla="*/ 127345 w 461"/>
              <a:gd name="T31" fmla="*/ 350802 h 461"/>
              <a:gd name="T32" fmla="*/ 63672 w 461"/>
              <a:gd name="T33" fmla="*/ 392850 h 461"/>
              <a:gd name="T34" fmla="*/ 42048 w 461"/>
              <a:gd name="T35" fmla="*/ 287129 h 461"/>
              <a:gd name="T36" fmla="*/ 63672 w 461"/>
              <a:gd name="T37" fmla="*/ 169394 h 461"/>
              <a:gd name="T38" fmla="*/ 127345 w 461"/>
              <a:gd name="T39" fmla="*/ 200630 h 461"/>
              <a:gd name="T40" fmla="*/ 105720 w 461"/>
              <a:gd name="T41" fmla="*/ 276316 h 461"/>
              <a:gd name="T42" fmla="*/ 127345 w 461"/>
              <a:gd name="T43" fmla="*/ 350802 h 461"/>
              <a:gd name="T44" fmla="*/ 276314 w 461"/>
              <a:gd name="T45" fmla="*/ 520195 h 461"/>
              <a:gd name="T46" fmla="*/ 276314 w 461"/>
              <a:gd name="T47" fmla="*/ 520195 h 461"/>
              <a:gd name="T48" fmla="*/ 169393 w 461"/>
              <a:gd name="T49" fmla="*/ 488960 h 461"/>
              <a:gd name="T50" fmla="*/ 201830 w 461"/>
              <a:gd name="T51" fmla="*/ 425287 h 461"/>
              <a:gd name="T52" fmla="*/ 276314 w 461"/>
              <a:gd name="T53" fmla="*/ 446912 h 461"/>
              <a:gd name="T54" fmla="*/ 349598 w 461"/>
              <a:gd name="T55" fmla="*/ 425287 h 461"/>
              <a:gd name="T56" fmla="*/ 383236 w 461"/>
              <a:gd name="T57" fmla="*/ 488960 h 461"/>
              <a:gd name="T58" fmla="*/ 276314 w 461"/>
              <a:gd name="T59" fmla="*/ 520195 h 461"/>
              <a:gd name="T60" fmla="*/ 276314 w 461"/>
              <a:gd name="T61" fmla="*/ 414474 h 461"/>
              <a:gd name="T62" fmla="*/ 276314 w 461"/>
              <a:gd name="T63" fmla="*/ 414474 h 461"/>
              <a:gd name="T64" fmla="*/ 148969 w 461"/>
              <a:gd name="T65" fmla="*/ 276316 h 461"/>
              <a:gd name="T66" fmla="*/ 276314 w 461"/>
              <a:gd name="T67" fmla="*/ 147769 h 461"/>
              <a:gd name="T68" fmla="*/ 403659 w 461"/>
              <a:gd name="T69" fmla="*/ 276316 h 461"/>
              <a:gd name="T70" fmla="*/ 276314 w 461"/>
              <a:gd name="T71" fmla="*/ 414474 h 461"/>
              <a:gd name="T72" fmla="*/ 425284 w 461"/>
              <a:gd name="T73" fmla="*/ 350802 h 461"/>
              <a:gd name="T74" fmla="*/ 425284 w 461"/>
              <a:gd name="T75" fmla="*/ 350802 h 461"/>
              <a:gd name="T76" fmla="*/ 446908 w 461"/>
              <a:gd name="T77" fmla="*/ 276316 h 461"/>
              <a:gd name="T78" fmla="*/ 425284 w 461"/>
              <a:gd name="T79" fmla="*/ 200630 h 461"/>
              <a:gd name="T80" fmla="*/ 488956 w 461"/>
              <a:gd name="T81" fmla="*/ 169394 h 461"/>
              <a:gd name="T82" fmla="*/ 510581 w 461"/>
              <a:gd name="T83" fmla="*/ 276316 h 461"/>
              <a:gd name="T84" fmla="*/ 488956 w 461"/>
              <a:gd name="T85" fmla="*/ 392850 h 461"/>
              <a:gd name="T86" fmla="*/ 425284 w 461"/>
              <a:gd name="T87" fmla="*/ 350802 h 46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22" name="Freeform 23"/>
          <p:cNvSpPr>
            <a:spLocks noChangeArrowheads="1"/>
          </p:cNvSpPr>
          <p:nvPr/>
        </p:nvSpPr>
        <p:spPr bwMode="auto">
          <a:xfrm>
            <a:off x="927143" y="3132534"/>
            <a:ext cx="191741" cy="188119"/>
          </a:xfrm>
          <a:custGeom>
            <a:avLst/>
            <a:gdLst>
              <a:gd name="T0" fmla="*/ 498453 w 427"/>
              <a:gd name="T1" fmla="*/ 63687 h 417"/>
              <a:gd name="T2" fmla="*/ 498453 w 427"/>
              <a:gd name="T3" fmla="*/ 63687 h 417"/>
              <a:gd name="T4" fmla="*/ 424164 w 427"/>
              <a:gd name="T5" fmla="*/ 10815 h 417"/>
              <a:gd name="T6" fmla="*/ 393011 w 427"/>
              <a:gd name="T7" fmla="*/ 0 h 417"/>
              <a:gd name="T8" fmla="*/ 106640 w 427"/>
              <a:gd name="T9" fmla="*/ 0 h 417"/>
              <a:gd name="T10" fmla="*/ 74289 w 427"/>
              <a:gd name="T11" fmla="*/ 10815 h 417"/>
              <a:gd name="T12" fmla="*/ 10784 w 427"/>
              <a:gd name="T13" fmla="*/ 63687 h 417"/>
              <a:gd name="T14" fmla="*/ 0 w 427"/>
              <a:gd name="T15" fmla="*/ 96132 h 417"/>
              <a:gd name="T16" fmla="*/ 52721 w 427"/>
              <a:gd name="T17" fmla="*/ 479457 h 417"/>
              <a:gd name="T18" fmla="*/ 86271 w 427"/>
              <a:gd name="T19" fmla="*/ 499885 h 417"/>
              <a:gd name="T20" fmla="*/ 424164 w 427"/>
              <a:gd name="T21" fmla="*/ 499885 h 417"/>
              <a:gd name="T22" fmla="*/ 456516 w 427"/>
              <a:gd name="T23" fmla="*/ 479457 h 417"/>
              <a:gd name="T24" fmla="*/ 510435 w 427"/>
              <a:gd name="T25" fmla="*/ 96132 h 417"/>
              <a:gd name="T26" fmla="*/ 498453 w 427"/>
              <a:gd name="T27" fmla="*/ 63687 h 417"/>
              <a:gd name="T28" fmla="*/ 255217 w 427"/>
              <a:gd name="T29" fmla="*/ 319638 h 417"/>
              <a:gd name="T30" fmla="*/ 255217 w 427"/>
              <a:gd name="T31" fmla="*/ 319638 h 417"/>
              <a:gd name="T32" fmla="*/ 128208 w 427"/>
              <a:gd name="T33" fmla="*/ 149004 h 417"/>
              <a:gd name="T34" fmla="*/ 191713 w 427"/>
              <a:gd name="T35" fmla="*/ 149004 h 417"/>
              <a:gd name="T36" fmla="*/ 255217 w 427"/>
              <a:gd name="T37" fmla="*/ 266766 h 417"/>
              <a:gd name="T38" fmla="*/ 318722 w 427"/>
              <a:gd name="T39" fmla="*/ 149004 h 417"/>
              <a:gd name="T40" fmla="*/ 371443 w 427"/>
              <a:gd name="T41" fmla="*/ 149004 h 417"/>
              <a:gd name="T42" fmla="*/ 255217 w 427"/>
              <a:gd name="T43" fmla="*/ 319638 h 417"/>
              <a:gd name="T44" fmla="*/ 43135 w 427"/>
              <a:gd name="T45" fmla="*/ 96132 h 417"/>
              <a:gd name="T46" fmla="*/ 43135 w 427"/>
              <a:gd name="T47" fmla="*/ 96132 h 417"/>
              <a:gd name="T48" fmla="*/ 106640 w 427"/>
              <a:gd name="T49" fmla="*/ 32444 h 417"/>
              <a:gd name="T50" fmla="*/ 393011 w 427"/>
              <a:gd name="T51" fmla="*/ 32444 h 417"/>
              <a:gd name="T52" fmla="*/ 468498 w 427"/>
              <a:gd name="T53" fmla="*/ 96132 h 417"/>
              <a:gd name="T54" fmla="*/ 43135 w 427"/>
              <a:gd name="T55" fmla="*/ 96132 h 41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27" h="417">
                <a:moveTo>
                  <a:pt x="416" y="53"/>
                </a:moveTo>
                <a:lnTo>
                  <a:pt x="416" y="53"/>
                </a:lnTo>
                <a:cubicBezTo>
                  <a:pt x="408" y="44"/>
                  <a:pt x="363" y="9"/>
                  <a:pt x="354" y="9"/>
                </a:cubicBezTo>
                <a:cubicBezTo>
                  <a:pt x="354" y="0"/>
                  <a:pt x="337" y="0"/>
                  <a:pt x="328" y="0"/>
                </a:cubicBezTo>
                <a:cubicBezTo>
                  <a:pt x="89" y="0"/>
                  <a:pt x="89" y="0"/>
                  <a:pt x="89" y="0"/>
                </a:cubicBezTo>
                <a:cubicBezTo>
                  <a:pt x="89" y="0"/>
                  <a:pt x="72" y="0"/>
                  <a:pt x="62" y="9"/>
                </a:cubicBezTo>
                <a:cubicBezTo>
                  <a:pt x="62" y="9"/>
                  <a:pt x="18" y="44"/>
                  <a:pt x="9" y="53"/>
                </a:cubicBezTo>
                <a:cubicBezTo>
                  <a:pt x="0" y="53"/>
                  <a:pt x="0" y="62"/>
                  <a:pt x="0" y="80"/>
                </a:cubicBezTo>
                <a:cubicBezTo>
                  <a:pt x="0" y="88"/>
                  <a:pt x="44" y="399"/>
                  <a:pt x="44" y="399"/>
                </a:cubicBezTo>
                <a:cubicBezTo>
                  <a:pt x="53" y="407"/>
                  <a:pt x="62" y="416"/>
                  <a:pt x="72" y="416"/>
                </a:cubicBezTo>
                <a:cubicBezTo>
                  <a:pt x="354" y="416"/>
                  <a:pt x="354" y="416"/>
                  <a:pt x="354" y="416"/>
                </a:cubicBezTo>
                <a:cubicBezTo>
                  <a:pt x="363" y="416"/>
                  <a:pt x="372" y="407"/>
                  <a:pt x="381" y="399"/>
                </a:cubicBezTo>
                <a:cubicBezTo>
                  <a:pt x="381" y="399"/>
                  <a:pt x="426" y="88"/>
                  <a:pt x="426" y="80"/>
                </a:cubicBezTo>
                <a:cubicBezTo>
                  <a:pt x="426" y="62"/>
                  <a:pt x="416" y="53"/>
                  <a:pt x="416" y="53"/>
                </a:cubicBezTo>
                <a:close/>
                <a:moveTo>
                  <a:pt x="213" y="266"/>
                </a:moveTo>
                <a:lnTo>
                  <a:pt x="213" y="266"/>
                </a:lnTo>
                <a:cubicBezTo>
                  <a:pt x="133" y="266"/>
                  <a:pt x="116" y="150"/>
                  <a:pt x="107" y="124"/>
                </a:cubicBezTo>
                <a:cubicBezTo>
                  <a:pt x="160" y="124"/>
                  <a:pt x="160" y="124"/>
                  <a:pt x="160" y="124"/>
                </a:cubicBezTo>
                <a:cubicBezTo>
                  <a:pt x="160" y="159"/>
                  <a:pt x="178" y="222"/>
                  <a:pt x="213" y="222"/>
                </a:cubicBezTo>
                <a:cubicBezTo>
                  <a:pt x="248" y="222"/>
                  <a:pt x="257" y="159"/>
                  <a:pt x="266" y="124"/>
                </a:cubicBezTo>
                <a:cubicBezTo>
                  <a:pt x="310" y="124"/>
                  <a:pt x="310" y="124"/>
                  <a:pt x="310" y="124"/>
                </a:cubicBezTo>
                <a:cubicBezTo>
                  <a:pt x="310" y="150"/>
                  <a:pt x="293" y="266"/>
                  <a:pt x="213" y="266"/>
                </a:cubicBezTo>
                <a:close/>
                <a:moveTo>
                  <a:pt x="36" y="80"/>
                </a:moveTo>
                <a:lnTo>
                  <a:pt x="36" y="80"/>
                </a:lnTo>
                <a:cubicBezTo>
                  <a:pt x="89" y="27"/>
                  <a:pt x="89" y="27"/>
                  <a:pt x="89" y="27"/>
                </a:cubicBezTo>
                <a:cubicBezTo>
                  <a:pt x="328" y="27"/>
                  <a:pt x="328" y="27"/>
                  <a:pt x="328" y="27"/>
                </a:cubicBezTo>
                <a:cubicBezTo>
                  <a:pt x="391" y="80"/>
                  <a:pt x="391" y="80"/>
                  <a:pt x="391" y="80"/>
                </a:cubicBezTo>
                <a:lnTo>
                  <a:pt x="36" y="80"/>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23" name="Freeform 24"/>
          <p:cNvSpPr>
            <a:spLocks noChangeArrowheads="1"/>
          </p:cNvSpPr>
          <p:nvPr/>
        </p:nvSpPr>
        <p:spPr bwMode="auto">
          <a:xfrm>
            <a:off x="2691513" y="2691408"/>
            <a:ext cx="223896" cy="177998"/>
          </a:xfrm>
          <a:custGeom>
            <a:avLst/>
            <a:gdLst>
              <a:gd name="T0" fmla="*/ 297414 w 497"/>
              <a:gd name="T1" fmla="*/ 178464 h 399"/>
              <a:gd name="T2" fmla="*/ 297414 w 497"/>
              <a:gd name="T3" fmla="*/ 178464 h 399"/>
              <a:gd name="T4" fmla="*/ 212267 w 497"/>
              <a:gd name="T5" fmla="*/ 262937 h 399"/>
              <a:gd name="T6" fmla="*/ 297414 w 497"/>
              <a:gd name="T7" fmla="*/ 347410 h 399"/>
              <a:gd name="T8" fmla="*/ 382561 w 497"/>
              <a:gd name="T9" fmla="*/ 262937 h 399"/>
              <a:gd name="T10" fmla="*/ 297414 w 497"/>
              <a:gd name="T11" fmla="*/ 178464 h 399"/>
              <a:gd name="T12" fmla="*/ 530068 w 497"/>
              <a:gd name="T13" fmla="*/ 83283 h 399"/>
              <a:gd name="T14" fmla="*/ 530068 w 497"/>
              <a:gd name="T15" fmla="*/ 83283 h 399"/>
              <a:gd name="T16" fmla="*/ 466508 w 497"/>
              <a:gd name="T17" fmla="*/ 83283 h 399"/>
              <a:gd name="T18" fmla="*/ 435328 w 497"/>
              <a:gd name="T19" fmla="*/ 72575 h 399"/>
              <a:gd name="T20" fmla="*/ 424534 w 497"/>
              <a:gd name="T21" fmla="*/ 9518 h 399"/>
              <a:gd name="T22" fmla="*/ 392155 w 497"/>
              <a:gd name="T23" fmla="*/ 0 h 399"/>
              <a:gd name="T24" fmla="*/ 190681 w 497"/>
              <a:gd name="T25" fmla="*/ 0 h 399"/>
              <a:gd name="T26" fmla="*/ 170293 w 497"/>
              <a:gd name="T27" fmla="*/ 9518 h 399"/>
              <a:gd name="T28" fmla="*/ 147508 w 497"/>
              <a:gd name="T29" fmla="*/ 72575 h 399"/>
              <a:gd name="T30" fmla="*/ 127120 w 497"/>
              <a:gd name="T31" fmla="*/ 83283 h 399"/>
              <a:gd name="T32" fmla="*/ 63560 w 497"/>
              <a:gd name="T33" fmla="*/ 83283 h 399"/>
              <a:gd name="T34" fmla="*/ 0 w 497"/>
              <a:gd name="T35" fmla="*/ 146340 h 399"/>
              <a:gd name="T36" fmla="*/ 0 w 497"/>
              <a:gd name="T37" fmla="*/ 410467 h 399"/>
              <a:gd name="T38" fmla="*/ 63560 w 497"/>
              <a:gd name="T39" fmla="*/ 473524 h 399"/>
              <a:gd name="T40" fmla="*/ 530068 w 497"/>
              <a:gd name="T41" fmla="*/ 473524 h 399"/>
              <a:gd name="T42" fmla="*/ 594828 w 497"/>
              <a:gd name="T43" fmla="*/ 410467 h 399"/>
              <a:gd name="T44" fmla="*/ 594828 w 497"/>
              <a:gd name="T45" fmla="*/ 146340 h 399"/>
              <a:gd name="T46" fmla="*/ 530068 w 497"/>
              <a:gd name="T47" fmla="*/ 83283 h 399"/>
              <a:gd name="T48" fmla="*/ 297414 w 497"/>
              <a:gd name="T49" fmla="*/ 410467 h 399"/>
              <a:gd name="T50" fmla="*/ 297414 w 497"/>
              <a:gd name="T51" fmla="*/ 410467 h 399"/>
              <a:gd name="T52" fmla="*/ 147508 w 497"/>
              <a:gd name="T53" fmla="*/ 262937 h 399"/>
              <a:gd name="T54" fmla="*/ 297414 w 497"/>
              <a:gd name="T55" fmla="*/ 115407 h 399"/>
              <a:gd name="T56" fmla="*/ 446121 w 497"/>
              <a:gd name="T57" fmla="*/ 262937 h 399"/>
              <a:gd name="T58" fmla="*/ 297414 w 497"/>
              <a:gd name="T59" fmla="*/ 410467 h 399"/>
              <a:gd name="T60" fmla="*/ 509681 w 497"/>
              <a:gd name="T61" fmla="*/ 189172 h 399"/>
              <a:gd name="T62" fmla="*/ 509681 w 497"/>
              <a:gd name="T63" fmla="*/ 189172 h 399"/>
              <a:gd name="T64" fmla="*/ 488095 w 497"/>
              <a:gd name="T65" fmla="*/ 167756 h 399"/>
              <a:gd name="T66" fmla="*/ 509681 w 497"/>
              <a:gd name="T67" fmla="*/ 146340 h 399"/>
              <a:gd name="T68" fmla="*/ 530068 w 497"/>
              <a:gd name="T69" fmla="*/ 167756 h 399"/>
              <a:gd name="T70" fmla="*/ 509681 w 497"/>
              <a:gd name="T71" fmla="*/ 189172 h 3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24" name="Freeform 25"/>
          <p:cNvSpPr>
            <a:spLocks noChangeArrowheads="1"/>
          </p:cNvSpPr>
          <p:nvPr/>
        </p:nvSpPr>
        <p:spPr bwMode="auto">
          <a:xfrm>
            <a:off x="4960840" y="2675930"/>
            <a:ext cx="154226" cy="215503"/>
          </a:xfrm>
          <a:custGeom>
            <a:avLst/>
            <a:gdLst>
              <a:gd name="T0" fmla="*/ 231868 w 346"/>
              <a:gd name="T1" fmla="*/ 0 h 479"/>
              <a:gd name="T2" fmla="*/ 231868 w 346"/>
              <a:gd name="T3" fmla="*/ 0 h 479"/>
              <a:gd name="T4" fmla="*/ 190251 w 346"/>
              <a:gd name="T5" fmla="*/ 0 h 479"/>
              <a:gd name="T6" fmla="*/ 190251 w 346"/>
              <a:gd name="T7" fmla="*/ 393689 h 479"/>
              <a:gd name="T8" fmla="*/ 95125 w 346"/>
              <a:gd name="T9" fmla="*/ 393689 h 479"/>
              <a:gd name="T10" fmla="*/ 11891 w 346"/>
              <a:gd name="T11" fmla="*/ 510115 h 479"/>
              <a:gd name="T12" fmla="*/ 147444 w 346"/>
              <a:gd name="T13" fmla="*/ 553325 h 479"/>
              <a:gd name="T14" fmla="*/ 231868 w 346"/>
              <a:gd name="T15" fmla="*/ 446501 h 479"/>
              <a:gd name="T16" fmla="*/ 231868 w 346"/>
              <a:gd name="T17" fmla="*/ 127229 h 479"/>
              <a:gd name="T18" fmla="*/ 305590 w 346"/>
              <a:gd name="T19" fmla="*/ 276062 h 479"/>
              <a:gd name="T20" fmla="*/ 326993 w 346"/>
              <a:gd name="T21" fmla="*/ 276062 h 479"/>
              <a:gd name="T22" fmla="*/ 231868 w 346"/>
              <a:gd name="T23" fmla="*/ 0 h 47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46" h="479">
                <a:moveTo>
                  <a:pt x="195" y="0"/>
                </a:moveTo>
                <a:lnTo>
                  <a:pt x="195" y="0"/>
                </a:lnTo>
                <a:cubicBezTo>
                  <a:pt x="160" y="0"/>
                  <a:pt x="160" y="0"/>
                  <a:pt x="160" y="0"/>
                </a:cubicBezTo>
                <a:cubicBezTo>
                  <a:pt x="160" y="328"/>
                  <a:pt x="160" y="328"/>
                  <a:pt x="160" y="328"/>
                </a:cubicBezTo>
                <a:cubicBezTo>
                  <a:pt x="133" y="319"/>
                  <a:pt x="107" y="319"/>
                  <a:pt x="80" y="328"/>
                </a:cubicBezTo>
                <a:cubicBezTo>
                  <a:pt x="26" y="346"/>
                  <a:pt x="0" y="390"/>
                  <a:pt x="10" y="425"/>
                </a:cubicBezTo>
                <a:cubicBezTo>
                  <a:pt x="26" y="461"/>
                  <a:pt x="71" y="478"/>
                  <a:pt x="124" y="461"/>
                </a:cubicBezTo>
                <a:cubicBezTo>
                  <a:pt x="169" y="443"/>
                  <a:pt x="195" y="408"/>
                  <a:pt x="195" y="372"/>
                </a:cubicBezTo>
                <a:cubicBezTo>
                  <a:pt x="195" y="106"/>
                  <a:pt x="195" y="106"/>
                  <a:pt x="195" y="106"/>
                </a:cubicBezTo>
                <a:cubicBezTo>
                  <a:pt x="266" y="124"/>
                  <a:pt x="266" y="212"/>
                  <a:pt x="257" y="230"/>
                </a:cubicBezTo>
                <a:cubicBezTo>
                  <a:pt x="257" y="239"/>
                  <a:pt x="266" y="248"/>
                  <a:pt x="275" y="230"/>
                </a:cubicBezTo>
                <a:cubicBezTo>
                  <a:pt x="345" y="115"/>
                  <a:pt x="195" y="62"/>
                  <a:pt x="195" y="0"/>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25" name="Freeform 26"/>
          <p:cNvSpPr>
            <a:spLocks noChangeArrowheads="1"/>
          </p:cNvSpPr>
          <p:nvPr/>
        </p:nvSpPr>
        <p:spPr bwMode="auto">
          <a:xfrm>
            <a:off x="3601983" y="2687836"/>
            <a:ext cx="191741" cy="195858"/>
          </a:xfrm>
          <a:custGeom>
            <a:avLst/>
            <a:gdLst>
              <a:gd name="T0" fmla="*/ 307460 w 426"/>
              <a:gd name="T1" fmla="*/ 318111 h 435"/>
              <a:gd name="T2" fmla="*/ 307460 w 426"/>
              <a:gd name="T3" fmla="*/ 318111 h 435"/>
              <a:gd name="T4" fmla="*/ 0 w 426"/>
              <a:gd name="T5" fmla="*/ 361327 h 435"/>
              <a:gd name="T6" fmla="*/ 42036 w 426"/>
              <a:gd name="T7" fmla="*/ 414145 h 435"/>
              <a:gd name="T8" fmla="*/ 415552 w 426"/>
              <a:gd name="T9" fmla="*/ 414145 h 435"/>
              <a:gd name="T10" fmla="*/ 415552 w 426"/>
              <a:gd name="T11" fmla="*/ 42015 h 435"/>
              <a:gd name="T12" fmla="*/ 350697 w 426"/>
              <a:gd name="T13" fmla="*/ 0 h 435"/>
              <a:gd name="T14" fmla="*/ 307460 w 426"/>
              <a:gd name="T15" fmla="*/ 318111 h 43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26" h="435">
                <a:moveTo>
                  <a:pt x="256" y="265"/>
                </a:moveTo>
                <a:lnTo>
                  <a:pt x="256" y="265"/>
                </a:lnTo>
                <a:cubicBezTo>
                  <a:pt x="186" y="336"/>
                  <a:pt x="80" y="345"/>
                  <a:pt x="0" y="301"/>
                </a:cubicBezTo>
                <a:cubicBezTo>
                  <a:pt x="9" y="319"/>
                  <a:pt x="17" y="328"/>
                  <a:pt x="35" y="345"/>
                </a:cubicBezTo>
                <a:cubicBezTo>
                  <a:pt x="124" y="434"/>
                  <a:pt x="256" y="434"/>
                  <a:pt x="346" y="345"/>
                </a:cubicBezTo>
                <a:cubicBezTo>
                  <a:pt x="425" y="256"/>
                  <a:pt x="425" y="124"/>
                  <a:pt x="346" y="35"/>
                </a:cubicBezTo>
                <a:cubicBezTo>
                  <a:pt x="328" y="26"/>
                  <a:pt x="310" y="9"/>
                  <a:pt x="292" y="0"/>
                </a:cubicBezTo>
                <a:cubicBezTo>
                  <a:pt x="346" y="88"/>
                  <a:pt x="328" y="194"/>
                  <a:pt x="256" y="265"/>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26" name="Freeform 27"/>
          <p:cNvSpPr>
            <a:spLocks noChangeArrowheads="1"/>
          </p:cNvSpPr>
          <p:nvPr/>
        </p:nvSpPr>
        <p:spPr bwMode="auto">
          <a:xfrm>
            <a:off x="4027147" y="2687836"/>
            <a:ext cx="227469" cy="177998"/>
          </a:xfrm>
          <a:custGeom>
            <a:avLst/>
            <a:gdLst>
              <a:gd name="T0" fmla="*/ 520267 w 506"/>
              <a:gd name="T1" fmla="*/ 83283 h 399"/>
              <a:gd name="T2" fmla="*/ 520267 w 506"/>
              <a:gd name="T3" fmla="*/ 83283 h 399"/>
              <a:gd name="T4" fmla="*/ 201394 w 506"/>
              <a:gd name="T5" fmla="*/ 41642 h 399"/>
              <a:gd name="T6" fmla="*/ 10789 w 506"/>
              <a:gd name="T7" fmla="*/ 262937 h 399"/>
              <a:gd name="T8" fmla="*/ 233761 w 506"/>
              <a:gd name="T9" fmla="*/ 473524 h 399"/>
              <a:gd name="T10" fmla="*/ 456732 w 506"/>
              <a:gd name="T11" fmla="*/ 368825 h 399"/>
              <a:gd name="T12" fmla="*/ 435155 w 506"/>
              <a:gd name="T13" fmla="*/ 252229 h 399"/>
              <a:gd name="T14" fmla="*/ 562224 w 506"/>
              <a:gd name="T15" fmla="*/ 241521 h 399"/>
              <a:gd name="T16" fmla="*/ 520267 w 506"/>
              <a:gd name="T17" fmla="*/ 83283 h 399"/>
              <a:gd name="T18" fmla="*/ 328464 w 506"/>
              <a:gd name="T19" fmla="*/ 358118 h 399"/>
              <a:gd name="T20" fmla="*/ 328464 w 506"/>
              <a:gd name="T21" fmla="*/ 358118 h 399"/>
              <a:gd name="T22" fmla="*/ 286507 w 506"/>
              <a:gd name="T23" fmla="*/ 315286 h 399"/>
              <a:gd name="T24" fmla="*/ 328464 w 506"/>
              <a:gd name="T25" fmla="*/ 273645 h 399"/>
              <a:gd name="T26" fmla="*/ 370421 w 506"/>
              <a:gd name="T27" fmla="*/ 315286 h 399"/>
              <a:gd name="T28" fmla="*/ 328464 w 506"/>
              <a:gd name="T29" fmla="*/ 358118 h 3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27" name="Freeform 28"/>
          <p:cNvSpPr>
            <a:spLocks noChangeArrowheads="1"/>
          </p:cNvSpPr>
          <p:nvPr/>
        </p:nvSpPr>
        <p:spPr bwMode="auto">
          <a:xfrm>
            <a:off x="4476130" y="2680097"/>
            <a:ext cx="223896" cy="187524"/>
          </a:xfrm>
          <a:custGeom>
            <a:avLst/>
            <a:gdLst>
              <a:gd name="T0" fmla="*/ 148408 w 498"/>
              <a:gd name="T1" fmla="*/ 97100 h 418"/>
              <a:gd name="T2" fmla="*/ 148408 w 498"/>
              <a:gd name="T3" fmla="*/ 97100 h 418"/>
              <a:gd name="T4" fmla="*/ 43086 w 498"/>
              <a:gd name="T5" fmla="*/ 309282 h 418"/>
              <a:gd name="T6" fmla="*/ 414107 w 498"/>
              <a:gd name="T7" fmla="*/ 139057 h 418"/>
              <a:gd name="T8" fmla="*/ 10772 w 498"/>
              <a:gd name="T9" fmla="*/ 457928 h 418"/>
              <a:gd name="T10" fmla="*/ 52661 w 498"/>
              <a:gd name="T11" fmla="*/ 479506 h 418"/>
              <a:gd name="T12" fmla="*/ 116094 w 498"/>
              <a:gd name="T13" fmla="*/ 372816 h 418"/>
              <a:gd name="T14" fmla="*/ 350675 w 498"/>
              <a:gd name="T15" fmla="*/ 372816 h 418"/>
              <a:gd name="T16" fmla="*/ 561319 w 498"/>
              <a:gd name="T17" fmla="*/ 86311 h 418"/>
              <a:gd name="T18" fmla="*/ 148408 w 498"/>
              <a:gd name="T19" fmla="*/ 97100 h 4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28" name="Freeform 29"/>
          <p:cNvSpPr>
            <a:spLocks noChangeArrowheads="1"/>
          </p:cNvSpPr>
          <p:nvPr/>
        </p:nvSpPr>
        <p:spPr bwMode="auto">
          <a:xfrm>
            <a:off x="1813199" y="2675930"/>
            <a:ext cx="200077" cy="207764"/>
          </a:xfrm>
          <a:custGeom>
            <a:avLst/>
            <a:gdLst>
              <a:gd name="T0" fmla="*/ 297562 w 444"/>
              <a:gd name="T1" fmla="*/ 403984 h 462"/>
              <a:gd name="T2" fmla="*/ 297562 w 444"/>
              <a:gd name="T3" fmla="*/ 403984 h 462"/>
              <a:gd name="T4" fmla="*/ 383951 w 444"/>
              <a:gd name="T5" fmla="*/ 308083 h 462"/>
              <a:gd name="T6" fmla="*/ 531532 w 444"/>
              <a:gd name="T7" fmla="*/ 85112 h 462"/>
              <a:gd name="T8" fmla="*/ 511135 w 444"/>
              <a:gd name="T9" fmla="*/ 63535 h 462"/>
              <a:gd name="T10" fmla="*/ 415147 w 444"/>
              <a:gd name="T11" fmla="*/ 63535 h 462"/>
              <a:gd name="T12" fmla="*/ 266366 w 444"/>
              <a:gd name="T13" fmla="*/ 0 h 462"/>
              <a:gd name="T14" fmla="*/ 117585 w 444"/>
              <a:gd name="T15" fmla="*/ 63535 h 462"/>
              <a:gd name="T16" fmla="*/ 21597 w 444"/>
              <a:gd name="T17" fmla="*/ 63535 h 462"/>
              <a:gd name="T18" fmla="*/ 0 w 444"/>
              <a:gd name="T19" fmla="*/ 85112 h 462"/>
              <a:gd name="T20" fmla="*/ 148781 w 444"/>
              <a:gd name="T21" fmla="*/ 308083 h 462"/>
              <a:gd name="T22" fmla="*/ 233970 w 444"/>
              <a:gd name="T23" fmla="*/ 403984 h 462"/>
              <a:gd name="T24" fmla="*/ 233970 w 444"/>
              <a:gd name="T25" fmla="*/ 445941 h 462"/>
              <a:gd name="T26" fmla="*/ 128384 w 444"/>
              <a:gd name="T27" fmla="*/ 498687 h 462"/>
              <a:gd name="T28" fmla="*/ 266366 w 444"/>
              <a:gd name="T29" fmla="*/ 552631 h 462"/>
              <a:gd name="T30" fmla="*/ 393550 w 444"/>
              <a:gd name="T31" fmla="*/ 498687 h 462"/>
              <a:gd name="T32" fmla="*/ 297562 w 444"/>
              <a:gd name="T33" fmla="*/ 445941 h 462"/>
              <a:gd name="T34" fmla="*/ 297562 w 444"/>
              <a:gd name="T35" fmla="*/ 403984 h 462"/>
              <a:gd name="T36" fmla="*/ 383951 w 444"/>
              <a:gd name="T37" fmla="*/ 254138 h 462"/>
              <a:gd name="T38" fmla="*/ 383951 w 444"/>
              <a:gd name="T39" fmla="*/ 254138 h 462"/>
              <a:gd name="T40" fmla="*/ 415147 w 444"/>
              <a:gd name="T41" fmla="*/ 106690 h 462"/>
              <a:gd name="T42" fmla="*/ 489538 w 444"/>
              <a:gd name="T43" fmla="*/ 106690 h 462"/>
              <a:gd name="T44" fmla="*/ 383951 w 444"/>
              <a:gd name="T45" fmla="*/ 254138 h 462"/>
              <a:gd name="T46" fmla="*/ 266366 w 444"/>
              <a:gd name="T47" fmla="*/ 43156 h 462"/>
              <a:gd name="T48" fmla="*/ 266366 w 444"/>
              <a:gd name="T49" fmla="*/ 43156 h 462"/>
              <a:gd name="T50" fmla="*/ 383951 w 444"/>
              <a:gd name="T51" fmla="*/ 85112 h 462"/>
              <a:gd name="T52" fmla="*/ 266366 w 444"/>
              <a:gd name="T53" fmla="*/ 137858 h 462"/>
              <a:gd name="T54" fmla="*/ 148781 w 444"/>
              <a:gd name="T55" fmla="*/ 85112 h 462"/>
              <a:gd name="T56" fmla="*/ 266366 w 444"/>
              <a:gd name="T57" fmla="*/ 43156 h 462"/>
              <a:gd name="T58" fmla="*/ 43194 w 444"/>
              <a:gd name="T59" fmla="*/ 106690 h 462"/>
              <a:gd name="T60" fmla="*/ 43194 w 444"/>
              <a:gd name="T61" fmla="*/ 106690 h 462"/>
              <a:gd name="T62" fmla="*/ 117585 w 444"/>
              <a:gd name="T63" fmla="*/ 106690 h 462"/>
              <a:gd name="T64" fmla="*/ 148781 w 444"/>
              <a:gd name="T65" fmla="*/ 254138 h 462"/>
              <a:gd name="T66" fmla="*/ 43194 w 444"/>
              <a:gd name="T67" fmla="*/ 106690 h 46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29" name="Freeform 30"/>
          <p:cNvSpPr>
            <a:spLocks noChangeArrowheads="1"/>
          </p:cNvSpPr>
          <p:nvPr/>
        </p:nvSpPr>
        <p:spPr bwMode="auto">
          <a:xfrm>
            <a:off x="1356475" y="3120628"/>
            <a:ext cx="223301" cy="211931"/>
          </a:xfrm>
          <a:custGeom>
            <a:avLst/>
            <a:gdLst>
              <a:gd name="T0" fmla="*/ 159181 w 498"/>
              <a:gd name="T1" fmla="*/ 563182 h 470"/>
              <a:gd name="T2" fmla="*/ 159181 w 498"/>
              <a:gd name="T3" fmla="*/ 563182 h 470"/>
              <a:gd name="T4" fmla="*/ 222614 w 498"/>
              <a:gd name="T5" fmla="*/ 563182 h 470"/>
              <a:gd name="T6" fmla="*/ 350677 w 498"/>
              <a:gd name="T7" fmla="*/ 318216 h 470"/>
              <a:gd name="T8" fmla="*/ 509858 w 498"/>
              <a:gd name="T9" fmla="*/ 318216 h 470"/>
              <a:gd name="T10" fmla="*/ 594834 w 498"/>
              <a:gd name="T11" fmla="*/ 276187 h 470"/>
              <a:gd name="T12" fmla="*/ 509858 w 498"/>
              <a:gd name="T13" fmla="*/ 234159 h 470"/>
              <a:gd name="T14" fmla="*/ 350677 w 498"/>
              <a:gd name="T15" fmla="*/ 234159 h 470"/>
              <a:gd name="T16" fmla="*/ 222614 w 498"/>
              <a:gd name="T17" fmla="*/ 0 h 470"/>
              <a:gd name="T18" fmla="*/ 159181 w 498"/>
              <a:gd name="T19" fmla="*/ 0 h 470"/>
              <a:gd name="T20" fmla="*/ 233386 w 498"/>
              <a:gd name="T21" fmla="*/ 234159 h 470"/>
              <a:gd name="T22" fmla="*/ 128063 w 498"/>
              <a:gd name="T23" fmla="*/ 234159 h 470"/>
              <a:gd name="T24" fmla="*/ 63433 w 498"/>
              <a:gd name="T25" fmla="*/ 180122 h 470"/>
              <a:gd name="T26" fmla="*/ 0 w 498"/>
              <a:gd name="T27" fmla="*/ 180122 h 470"/>
              <a:gd name="T28" fmla="*/ 43087 w 498"/>
              <a:gd name="T29" fmla="*/ 276187 h 470"/>
              <a:gd name="T30" fmla="*/ 0 w 498"/>
              <a:gd name="T31" fmla="*/ 383060 h 470"/>
              <a:gd name="T32" fmla="*/ 63433 w 498"/>
              <a:gd name="T33" fmla="*/ 383060 h 470"/>
              <a:gd name="T34" fmla="*/ 128063 w 498"/>
              <a:gd name="T35" fmla="*/ 318216 h 470"/>
              <a:gd name="T36" fmla="*/ 233386 w 498"/>
              <a:gd name="T37" fmla="*/ 318216 h 470"/>
              <a:gd name="T38" fmla="*/ 159181 w 498"/>
              <a:gd name="T39" fmla="*/ 563182 h 4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98" h="470">
                <a:moveTo>
                  <a:pt x="133" y="469"/>
                </a:moveTo>
                <a:lnTo>
                  <a:pt x="133" y="469"/>
                </a:lnTo>
                <a:cubicBezTo>
                  <a:pt x="186" y="469"/>
                  <a:pt x="186" y="469"/>
                  <a:pt x="186" y="469"/>
                </a:cubicBezTo>
                <a:cubicBezTo>
                  <a:pt x="293" y="265"/>
                  <a:pt x="293" y="265"/>
                  <a:pt x="293" y="265"/>
                </a:cubicBezTo>
                <a:cubicBezTo>
                  <a:pt x="426" y="265"/>
                  <a:pt x="426" y="265"/>
                  <a:pt x="426" y="265"/>
                </a:cubicBezTo>
                <a:cubicBezTo>
                  <a:pt x="426" y="265"/>
                  <a:pt x="497" y="265"/>
                  <a:pt x="497" y="230"/>
                </a:cubicBezTo>
                <a:cubicBezTo>
                  <a:pt x="497" y="195"/>
                  <a:pt x="426" y="195"/>
                  <a:pt x="426" y="195"/>
                </a:cubicBezTo>
                <a:cubicBezTo>
                  <a:pt x="293" y="195"/>
                  <a:pt x="293" y="195"/>
                  <a:pt x="293" y="195"/>
                </a:cubicBezTo>
                <a:cubicBezTo>
                  <a:pt x="186" y="0"/>
                  <a:pt x="186" y="0"/>
                  <a:pt x="186" y="0"/>
                </a:cubicBezTo>
                <a:cubicBezTo>
                  <a:pt x="133" y="0"/>
                  <a:pt x="133" y="0"/>
                  <a:pt x="133" y="0"/>
                </a:cubicBezTo>
                <a:cubicBezTo>
                  <a:pt x="195" y="195"/>
                  <a:pt x="195" y="195"/>
                  <a:pt x="195" y="195"/>
                </a:cubicBezTo>
                <a:cubicBezTo>
                  <a:pt x="107" y="195"/>
                  <a:pt x="107" y="195"/>
                  <a:pt x="107" y="195"/>
                </a:cubicBezTo>
                <a:cubicBezTo>
                  <a:pt x="53" y="150"/>
                  <a:pt x="53" y="150"/>
                  <a:pt x="53" y="150"/>
                </a:cubicBezTo>
                <a:cubicBezTo>
                  <a:pt x="0" y="150"/>
                  <a:pt x="0" y="150"/>
                  <a:pt x="0" y="150"/>
                </a:cubicBezTo>
                <a:cubicBezTo>
                  <a:pt x="36" y="230"/>
                  <a:pt x="36" y="230"/>
                  <a:pt x="36" y="230"/>
                </a:cubicBezTo>
                <a:cubicBezTo>
                  <a:pt x="0" y="319"/>
                  <a:pt x="0" y="319"/>
                  <a:pt x="0" y="319"/>
                </a:cubicBezTo>
                <a:cubicBezTo>
                  <a:pt x="53" y="319"/>
                  <a:pt x="53" y="319"/>
                  <a:pt x="53" y="319"/>
                </a:cubicBezTo>
                <a:cubicBezTo>
                  <a:pt x="107" y="265"/>
                  <a:pt x="107" y="265"/>
                  <a:pt x="107" y="265"/>
                </a:cubicBezTo>
                <a:cubicBezTo>
                  <a:pt x="195" y="265"/>
                  <a:pt x="195" y="265"/>
                  <a:pt x="195" y="265"/>
                </a:cubicBezTo>
                <a:lnTo>
                  <a:pt x="133" y="469"/>
                </a:ln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30" name="Freeform 31"/>
          <p:cNvSpPr>
            <a:spLocks noChangeArrowheads="1"/>
          </p:cNvSpPr>
          <p:nvPr/>
        </p:nvSpPr>
        <p:spPr bwMode="auto">
          <a:xfrm>
            <a:off x="2699850" y="3124796"/>
            <a:ext cx="207223" cy="203597"/>
          </a:xfrm>
          <a:custGeom>
            <a:avLst/>
            <a:gdLst>
              <a:gd name="T0" fmla="*/ 276915 w 462"/>
              <a:gd name="T1" fmla="*/ 0 h 453"/>
              <a:gd name="T2" fmla="*/ 276915 w 462"/>
              <a:gd name="T3" fmla="*/ 0 h 453"/>
              <a:gd name="T4" fmla="*/ 0 w 462"/>
              <a:gd name="T5" fmla="*/ 266246 h 453"/>
              <a:gd name="T6" fmla="*/ 276915 w 462"/>
              <a:gd name="T7" fmla="*/ 542086 h 453"/>
              <a:gd name="T8" fmla="*/ 552631 w 462"/>
              <a:gd name="T9" fmla="*/ 266246 h 453"/>
              <a:gd name="T10" fmla="*/ 276915 w 462"/>
              <a:gd name="T11" fmla="*/ 0 h 453"/>
              <a:gd name="T12" fmla="*/ 276915 w 462"/>
              <a:gd name="T13" fmla="*/ 478523 h 453"/>
              <a:gd name="T14" fmla="*/ 276915 w 462"/>
              <a:gd name="T15" fmla="*/ 478523 h 453"/>
              <a:gd name="T16" fmla="*/ 63535 w 462"/>
              <a:gd name="T17" fmla="*/ 266246 h 453"/>
              <a:gd name="T18" fmla="*/ 276915 w 462"/>
              <a:gd name="T19" fmla="*/ 53969 h 453"/>
              <a:gd name="T20" fmla="*/ 489097 w 462"/>
              <a:gd name="T21" fmla="*/ 266246 h 453"/>
              <a:gd name="T22" fmla="*/ 276915 w 462"/>
              <a:gd name="T23" fmla="*/ 478523 h 45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2" h="453">
                <a:moveTo>
                  <a:pt x="231" y="0"/>
                </a:moveTo>
                <a:lnTo>
                  <a:pt x="231" y="0"/>
                </a:lnTo>
                <a:cubicBezTo>
                  <a:pt x="106" y="0"/>
                  <a:pt x="0" y="98"/>
                  <a:pt x="0" y="222"/>
                </a:cubicBezTo>
                <a:cubicBezTo>
                  <a:pt x="0" y="346"/>
                  <a:pt x="106" y="452"/>
                  <a:pt x="231" y="452"/>
                </a:cubicBezTo>
                <a:cubicBezTo>
                  <a:pt x="355" y="452"/>
                  <a:pt x="461" y="346"/>
                  <a:pt x="461" y="222"/>
                </a:cubicBezTo>
                <a:cubicBezTo>
                  <a:pt x="461" y="98"/>
                  <a:pt x="355" y="0"/>
                  <a:pt x="231" y="0"/>
                </a:cubicBezTo>
                <a:close/>
                <a:moveTo>
                  <a:pt x="231" y="399"/>
                </a:moveTo>
                <a:lnTo>
                  <a:pt x="231" y="399"/>
                </a:lnTo>
                <a:cubicBezTo>
                  <a:pt x="133" y="399"/>
                  <a:pt x="53" y="319"/>
                  <a:pt x="53" y="222"/>
                </a:cubicBezTo>
                <a:cubicBezTo>
                  <a:pt x="53" y="124"/>
                  <a:pt x="133" y="45"/>
                  <a:pt x="231" y="45"/>
                </a:cubicBezTo>
                <a:cubicBezTo>
                  <a:pt x="328" y="45"/>
                  <a:pt x="408" y="124"/>
                  <a:pt x="408" y="222"/>
                </a:cubicBezTo>
                <a:cubicBezTo>
                  <a:pt x="408" y="319"/>
                  <a:pt x="328" y="399"/>
                  <a:pt x="231" y="399"/>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31" name="Freeform 32"/>
          <p:cNvSpPr>
            <a:spLocks noChangeArrowheads="1"/>
          </p:cNvSpPr>
          <p:nvPr/>
        </p:nvSpPr>
        <p:spPr bwMode="auto">
          <a:xfrm>
            <a:off x="2794530" y="3168253"/>
            <a:ext cx="47637" cy="98822"/>
          </a:xfrm>
          <a:custGeom>
            <a:avLst/>
            <a:gdLst>
              <a:gd name="T0" fmla="*/ 42591 w 107"/>
              <a:gd name="T1" fmla="*/ 0 h 222"/>
              <a:gd name="T2" fmla="*/ 0 w 107"/>
              <a:gd name="T3" fmla="*/ 0 h 222"/>
              <a:gd name="T4" fmla="*/ 0 w 107"/>
              <a:gd name="T5" fmla="*/ 158000 h 222"/>
              <a:gd name="T6" fmla="*/ 105295 w 107"/>
              <a:gd name="T7" fmla="*/ 262541 h 222"/>
              <a:gd name="T8" fmla="*/ 125408 w 107"/>
              <a:gd name="T9" fmla="*/ 231654 h 222"/>
              <a:gd name="T10" fmla="*/ 42591 w 107"/>
              <a:gd name="T11" fmla="*/ 135428 h 222"/>
              <a:gd name="T12" fmla="*/ 42591 w 107"/>
              <a:gd name="T13" fmla="*/ 0 h 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7" h="222">
                <a:moveTo>
                  <a:pt x="36" y="0"/>
                </a:moveTo>
                <a:lnTo>
                  <a:pt x="0" y="0"/>
                </a:lnTo>
                <a:lnTo>
                  <a:pt x="0" y="133"/>
                </a:lnTo>
                <a:lnTo>
                  <a:pt x="89" y="221"/>
                </a:lnTo>
                <a:lnTo>
                  <a:pt x="106" y="195"/>
                </a:lnTo>
                <a:lnTo>
                  <a:pt x="36" y="114"/>
                </a:lnTo>
                <a:lnTo>
                  <a:pt x="36" y="0"/>
                </a:ln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32" name="Freeform 33"/>
          <p:cNvSpPr>
            <a:spLocks noChangeArrowheads="1"/>
          </p:cNvSpPr>
          <p:nvPr/>
        </p:nvSpPr>
        <p:spPr bwMode="auto">
          <a:xfrm>
            <a:off x="7617221" y="4038600"/>
            <a:ext cx="152440" cy="160139"/>
          </a:xfrm>
          <a:custGeom>
            <a:avLst/>
            <a:gdLst>
              <a:gd name="T0" fmla="*/ 148999 w 338"/>
              <a:gd name="T1" fmla="*/ 426043 h 356"/>
              <a:gd name="T2" fmla="*/ 148999 w 338"/>
              <a:gd name="T3" fmla="*/ 426043 h 356"/>
              <a:gd name="T4" fmla="*/ 117757 w 338"/>
              <a:gd name="T5" fmla="*/ 404441 h 356"/>
              <a:gd name="T6" fmla="*/ 10814 w 338"/>
              <a:gd name="T7" fmla="*/ 266427 h 356"/>
              <a:gd name="T8" fmla="*/ 21629 w 338"/>
              <a:gd name="T9" fmla="*/ 213622 h 356"/>
              <a:gd name="T10" fmla="*/ 74499 w 338"/>
              <a:gd name="T11" fmla="*/ 213622 h 356"/>
              <a:gd name="T12" fmla="*/ 148999 w 338"/>
              <a:gd name="T13" fmla="*/ 309631 h 356"/>
              <a:gd name="T14" fmla="*/ 319627 w 338"/>
              <a:gd name="T15" fmla="*/ 32403 h 356"/>
              <a:gd name="T16" fmla="*/ 383312 w 338"/>
              <a:gd name="T17" fmla="*/ 10801 h 356"/>
              <a:gd name="T18" fmla="*/ 394126 w 338"/>
              <a:gd name="T19" fmla="*/ 74407 h 356"/>
              <a:gd name="T20" fmla="*/ 192257 w 338"/>
              <a:gd name="T21" fmla="*/ 404441 h 356"/>
              <a:gd name="T22" fmla="*/ 148999 w 338"/>
              <a:gd name="T23" fmla="*/ 426043 h 35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33" name="Freeform 34"/>
          <p:cNvSpPr>
            <a:spLocks noChangeArrowheads="1"/>
          </p:cNvSpPr>
          <p:nvPr/>
        </p:nvSpPr>
        <p:spPr bwMode="auto">
          <a:xfrm>
            <a:off x="6745457" y="3112889"/>
            <a:ext cx="126835" cy="223838"/>
          </a:xfrm>
          <a:custGeom>
            <a:avLst/>
            <a:gdLst>
              <a:gd name="T0" fmla="*/ 336385 w 284"/>
              <a:gd name="T1" fmla="*/ 137915 h 497"/>
              <a:gd name="T2" fmla="*/ 336385 w 284"/>
              <a:gd name="T3" fmla="*/ 137915 h 497"/>
              <a:gd name="T4" fmla="*/ 336385 w 284"/>
              <a:gd name="T5" fmla="*/ 74354 h 497"/>
              <a:gd name="T6" fmla="*/ 168787 w 284"/>
              <a:gd name="T7" fmla="*/ 0 h 497"/>
              <a:gd name="T8" fmla="*/ 0 w 284"/>
              <a:gd name="T9" fmla="*/ 74354 h 497"/>
              <a:gd name="T10" fmla="*/ 0 w 284"/>
              <a:gd name="T11" fmla="*/ 137915 h 497"/>
              <a:gd name="T12" fmla="*/ 115298 w 284"/>
              <a:gd name="T13" fmla="*/ 297416 h 497"/>
              <a:gd name="T14" fmla="*/ 0 w 284"/>
              <a:gd name="T15" fmla="*/ 456917 h 497"/>
              <a:gd name="T16" fmla="*/ 0 w 284"/>
              <a:gd name="T17" fmla="*/ 531271 h 497"/>
              <a:gd name="T18" fmla="*/ 168787 w 284"/>
              <a:gd name="T19" fmla="*/ 594832 h 497"/>
              <a:gd name="T20" fmla="*/ 336385 w 284"/>
              <a:gd name="T21" fmla="*/ 531271 h 497"/>
              <a:gd name="T22" fmla="*/ 336385 w 284"/>
              <a:gd name="T23" fmla="*/ 456917 h 497"/>
              <a:gd name="T24" fmla="*/ 221087 w 284"/>
              <a:gd name="T25" fmla="*/ 297416 h 497"/>
              <a:gd name="T26" fmla="*/ 336385 w 284"/>
              <a:gd name="T27" fmla="*/ 137915 h 497"/>
              <a:gd name="T28" fmla="*/ 52300 w 284"/>
              <a:gd name="T29" fmla="*/ 74354 h 497"/>
              <a:gd name="T30" fmla="*/ 52300 w 284"/>
              <a:gd name="T31" fmla="*/ 74354 h 497"/>
              <a:gd name="T32" fmla="*/ 168787 w 284"/>
              <a:gd name="T33" fmla="*/ 41974 h 497"/>
              <a:gd name="T34" fmla="*/ 284085 w 284"/>
              <a:gd name="T35" fmla="*/ 74354 h 497"/>
              <a:gd name="T36" fmla="*/ 294783 w 284"/>
              <a:gd name="T37" fmla="*/ 85147 h 497"/>
              <a:gd name="T38" fmla="*/ 168787 w 284"/>
              <a:gd name="T39" fmla="*/ 116328 h 497"/>
              <a:gd name="T40" fmla="*/ 41602 w 284"/>
              <a:gd name="T41" fmla="*/ 85147 h 497"/>
              <a:gd name="T42" fmla="*/ 52300 w 284"/>
              <a:gd name="T43" fmla="*/ 74354 h 497"/>
              <a:gd name="T44" fmla="*/ 179485 w 284"/>
              <a:gd name="T45" fmla="*/ 297416 h 497"/>
              <a:gd name="T46" fmla="*/ 179485 w 284"/>
              <a:gd name="T47" fmla="*/ 297416 h 497"/>
              <a:gd name="T48" fmla="*/ 242483 w 284"/>
              <a:gd name="T49" fmla="*/ 393356 h 497"/>
              <a:gd name="T50" fmla="*/ 294783 w 284"/>
              <a:gd name="T51" fmla="*/ 456917 h 497"/>
              <a:gd name="T52" fmla="*/ 294783 w 284"/>
              <a:gd name="T53" fmla="*/ 498891 h 497"/>
              <a:gd name="T54" fmla="*/ 179485 w 284"/>
              <a:gd name="T55" fmla="*/ 424537 h 497"/>
              <a:gd name="T56" fmla="*/ 158089 w 284"/>
              <a:gd name="T57" fmla="*/ 424537 h 497"/>
              <a:gd name="T58" fmla="*/ 41602 w 284"/>
              <a:gd name="T59" fmla="*/ 498891 h 497"/>
              <a:gd name="T60" fmla="*/ 41602 w 284"/>
              <a:gd name="T61" fmla="*/ 456917 h 497"/>
              <a:gd name="T62" fmla="*/ 95091 w 284"/>
              <a:gd name="T63" fmla="*/ 393356 h 497"/>
              <a:gd name="T64" fmla="*/ 158089 w 284"/>
              <a:gd name="T65" fmla="*/ 297416 h 497"/>
              <a:gd name="T66" fmla="*/ 95091 w 284"/>
              <a:gd name="T67" fmla="*/ 212269 h 497"/>
              <a:gd name="T68" fmla="*/ 41602 w 284"/>
              <a:gd name="T69" fmla="*/ 137915 h 497"/>
              <a:gd name="T70" fmla="*/ 41602 w 284"/>
              <a:gd name="T71" fmla="*/ 105535 h 497"/>
              <a:gd name="T72" fmla="*/ 168787 w 284"/>
              <a:gd name="T73" fmla="*/ 137915 h 497"/>
              <a:gd name="T74" fmla="*/ 294783 w 284"/>
              <a:gd name="T75" fmla="*/ 105535 h 497"/>
              <a:gd name="T76" fmla="*/ 294783 w 284"/>
              <a:gd name="T77" fmla="*/ 137915 h 497"/>
              <a:gd name="T78" fmla="*/ 242483 w 284"/>
              <a:gd name="T79" fmla="*/ 212269 h 497"/>
              <a:gd name="T80" fmla="*/ 179485 w 284"/>
              <a:gd name="T81" fmla="*/ 297416 h 49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84" h="497">
                <a:moveTo>
                  <a:pt x="283" y="115"/>
                </a:moveTo>
                <a:lnTo>
                  <a:pt x="283" y="115"/>
                </a:lnTo>
                <a:cubicBezTo>
                  <a:pt x="283" y="62"/>
                  <a:pt x="283" y="62"/>
                  <a:pt x="283" y="62"/>
                </a:cubicBezTo>
                <a:cubicBezTo>
                  <a:pt x="283" y="35"/>
                  <a:pt x="221" y="0"/>
                  <a:pt x="142" y="0"/>
                </a:cubicBezTo>
                <a:cubicBezTo>
                  <a:pt x="61" y="0"/>
                  <a:pt x="0" y="35"/>
                  <a:pt x="0" y="62"/>
                </a:cubicBezTo>
                <a:cubicBezTo>
                  <a:pt x="0" y="62"/>
                  <a:pt x="0" y="62"/>
                  <a:pt x="0" y="115"/>
                </a:cubicBezTo>
                <a:cubicBezTo>
                  <a:pt x="0" y="168"/>
                  <a:pt x="97" y="213"/>
                  <a:pt x="97" y="248"/>
                </a:cubicBezTo>
                <a:cubicBezTo>
                  <a:pt x="97" y="292"/>
                  <a:pt x="0" y="328"/>
                  <a:pt x="0" y="381"/>
                </a:cubicBezTo>
                <a:cubicBezTo>
                  <a:pt x="0" y="434"/>
                  <a:pt x="0" y="443"/>
                  <a:pt x="0" y="443"/>
                </a:cubicBezTo>
                <a:cubicBezTo>
                  <a:pt x="0" y="460"/>
                  <a:pt x="61" y="496"/>
                  <a:pt x="142" y="496"/>
                </a:cubicBezTo>
                <a:cubicBezTo>
                  <a:pt x="221" y="496"/>
                  <a:pt x="283" y="460"/>
                  <a:pt x="283" y="443"/>
                </a:cubicBezTo>
                <a:cubicBezTo>
                  <a:pt x="283" y="443"/>
                  <a:pt x="283" y="434"/>
                  <a:pt x="283" y="381"/>
                </a:cubicBezTo>
                <a:cubicBezTo>
                  <a:pt x="283" y="328"/>
                  <a:pt x="186" y="292"/>
                  <a:pt x="186" y="248"/>
                </a:cubicBezTo>
                <a:cubicBezTo>
                  <a:pt x="186" y="213"/>
                  <a:pt x="283" y="168"/>
                  <a:pt x="283" y="115"/>
                </a:cubicBezTo>
                <a:close/>
                <a:moveTo>
                  <a:pt x="44" y="62"/>
                </a:moveTo>
                <a:lnTo>
                  <a:pt x="44" y="62"/>
                </a:lnTo>
                <a:cubicBezTo>
                  <a:pt x="61" y="53"/>
                  <a:pt x="88" y="35"/>
                  <a:pt x="142" y="35"/>
                </a:cubicBezTo>
                <a:cubicBezTo>
                  <a:pt x="195" y="35"/>
                  <a:pt x="239" y="62"/>
                  <a:pt x="239" y="62"/>
                </a:cubicBezTo>
                <a:cubicBezTo>
                  <a:pt x="248" y="62"/>
                  <a:pt x="257" y="71"/>
                  <a:pt x="248" y="71"/>
                </a:cubicBezTo>
                <a:cubicBezTo>
                  <a:pt x="230" y="88"/>
                  <a:pt x="186" y="97"/>
                  <a:pt x="142" y="97"/>
                </a:cubicBezTo>
                <a:cubicBezTo>
                  <a:pt x="97" y="97"/>
                  <a:pt x="53" y="88"/>
                  <a:pt x="35" y="71"/>
                </a:cubicBezTo>
                <a:cubicBezTo>
                  <a:pt x="26" y="71"/>
                  <a:pt x="44" y="62"/>
                  <a:pt x="44" y="62"/>
                </a:cubicBezTo>
                <a:close/>
                <a:moveTo>
                  <a:pt x="151" y="248"/>
                </a:moveTo>
                <a:lnTo>
                  <a:pt x="151" y="248"/>
                </a:lnTo>
                <a:cubicBezTo>
                  <a:pt x="151" y="283"/>
                  <a:pt x="177" y="301"/>
                  <a:pt x="204" y="328"/>
                </a:cubicBezTo>
                <a:cubicBezTo>
                  <a:pt x="221" y="345"/>
                  <a:pt x="248" y="372"/>
                  <a:pt x="248" y="381"/>
                </a:cubicBezTo>
                <a:cubicBezTo>
                  <a:pt x="248" y="416"/>
                  <a:pt x="248" y="416"/>
                  <a:pt x="248" y="416"/>
                </a:cubicBezTo>
                <a:cubicBezTo>
                  <a:pt x="230" y="407"/>
                  <a:pt x="151" y="390"/>
                  <a:pt x="151" y="354"/>
                </a:cubicBezTo>
                <a:cubicBezTo>
                  <a:pt x="151" y="337"/>
                  <a:pt x="133" y="337"/>
                  <a:pt x="133" y="354"/>
                </a:cubicBezTo>
                <a:cubicBezTo>
                  <a:pt x="133" y="390"/>
                  <a:pt x="61" y="407"/>
                  <a:pt x="35" y="416"/>
                </a:cubicBezTo>
                <a:cubicBezTo>
                  <a:pt x="35" y="381"/>
                  <a:pt x="35" y="381"/>
                  <a:pt x="35" y="381"/>
                </a:cubicBezTo>
                <a:cubicBezTo>
                  <a:pt x="35" y="372"/>
                  <a:pt x="61" y="345"/>
                  <a:pt x="80" y="328"/>
                </a:cubicBezTo>
                <a:cubicBezTo>
                  <a:pt x="106" y="301"/>
                  <a:pt x="133" y="283"/>
                  <a:pt x="133" y="248"/>
                </a:cubicBezTo>
                <a:cubicBezTo>
                  <a:pt x="133" y="222"/>
                  <a:pt x="106" y="203"/>
                  <a:pt x="80" y="177"/>
                </a:cubicBezTo>
                <a:cubicBezTo>
                  <a:pt x="61" y="159"/>
                  <a:pt x="35" y="132"/>
                  <a:pt x="35" y="115"/>
                </a:cubicBezTo>
                <a:cubicBezTo>
                  <a:pt x="35" y="88"/>
                  <a:pt x="35" y="88"/>
                  <a:pt x="35" y="88"/>
                </a:cubicBezTo>
                <a:cubicBezTo>
                  <a:pt x="61" y="106"/>
                  <a:pt x="97" y="115"/>
                  <a:pt x="142" y="115"/>
                </a:cubicBezTo>
                <a:cubicBezTo>
                  <a:pt x="186" y="115"/>
                  <a:pt x="230" y="106"/>
                  <a:pt x="248" y="88"/>
                </a:cubicBezTo>
                <a:cubicBezTo>
                  <a:pt x="248" y="115"/>
                  <a:pt x="248" y="115"/>
                  <a:pt x="248" y="115"/>
                </a:cubicBezTo>
                <a:cubicBezTo>
                  <a:pt x="248" y="132"/>
                  <a:pt x="221" y="159"/>
                  <a:pt x="204" y="177"/>
                </a:cubicBezTo>
                <a:cubicBezTo>
                  <a:pt x="177" y="203"/>
                  <a:pt x="151" y="222"/>
                  <a:pt x="151" y="248"/>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34" name="Freeform 35"/>
          <p:cNvSpPr>
            <a:spLocks noChangeArrowheads="1"/>
          </p:cNvSpPr>
          <p:nvPr/>
        </p:nvSpPr>
        <p:spPr bwMode="auto">
          <a:xfrm>
            <a:off x="8048340" y="1812131"/>
            <a:ext cx="160776" cy="188119"/>
          </a:xfrm>
          <a:custGeom>
            <a:avLst/>
            <a:gdLst>
              <a:gd name="T0" fmla="*/ 383917 w 355"/>
              <a:gd name="T1" fmla="*/ 169432 h 417"/>
              <a:gd name="T2" fmla="*/ 383917 w 355"/>
              <a:gd name="T3" fmla="*/ 169432 h 417"/>
              <a:gd name="T4" fmla="*/ 329759 w 355"/>
              <a:gd name="T5" fmla="*/ 169432 h 417"/>
              <a:gd name="T6" fmla="*/ 329759 w 355"/>
              <a:gd name="T7" fmla="*/ 127375 h 417"/>
              <a:gd name="T8" fmla="*/ 211816 w 355"/>
              <a:gd name="T9" fmla="*/ 0 h 417"/>
              <a:gd name="T10" fmla="*/ 95077 w 355"/>
              <a:gd name="T11" fmla="*/ 127375 h 417"/>
              <a:gd name="T12" fmla="*/ 95077 w 355"/>
              <a:gd name="T13" fmla="*/ 169432 h 417"/>
              <a:gd name="T14" fmla="*/ 30088 w 355"/>
              <a:gd name="T15" fmla="*/ 169432 h 417"/>
              <a:gd name="T16" fmla="*/ 0 w 355"/>
              <a:gd name="T17" fmla="*/ 212692 h 417"/>
              <a:gd name="T18" fmla="*/ 0 w 355"/>
              <a:gd name="T19" fmla="*/ 447013 h 417"/>
              <a:gd name="T20" fmla="*/ 30088 w 355"/>
              <a:gd name="T21" fmla="*/ 478256 h 417"/>
              <a:gd name="T22" fmla="*/ 63786 w 355"/>
              <a:gd name="T23" fmla="*/ 489071 h 417"/>
              <a:gd name="T24" fmla="*/ 127571 w 355"/>
              <a:gd name="T25" fmla="*/ 499885 h 417"/>
              <a:gd name="T26" fmla="*/ 297265 w 355"/>
              <a:gd name="T27" fmla="*/ 499885 h 417"/>
              <a:gd name="T28" fmla="*/ 361050 w 355"/>
              <a:gd name="T29" fmla="*/ 489071 h 417"/>
              <a:gd name="T30" fmla="*/ 393545 w 355"/>
              <a:gd name="T31" fmla="*/ 478256 h 417"/>
              <a:gd name="T32" fmla="*/ 426039 w 355"/>
              <a:gd name="T33" fmla="*/ 447013 h 417"/>
              <a:gd name="T34" fmla="*/ 426039 w 355"/>
              <a:gd name="T35" fmla="*/ 212692 h 417"/>
              <a:gd name="T36" fmla="*/ 383917 w 355"/>
              <a:gd name="T37" fmla="*/ 169432 h 417"/>
              <a:gd name="T38" fmla="*/ 148031 w 355"/>
              <a:gd name="T39" fmla="*/ 116560 h 417"/>
              <a:gd name="T40" fmla="*/ 148031 w 355"/>
              <a:gd name="T41" fmla="*/ 116560 h 417"/>
              <a:gd name="T42" fmla="*/ 211816 w 355"/>
              <a:gd name="T43" fmla="*/ 52872 h 417"/>
              <a:gd name="T44" fmla="*/ 275602 w 355"/>
              <a:gd name="T45" fmla="*/ 116560 h 417"/>
              <a:gd name="T46" fmla="*/ 275602 w 355"/>
              <a:gd name="T47" fmla="*/ 169432 h 417"/>
              <a:gd name="T48" fmla="*/ 148031 w 355"/>
              <a:gd name="T49" fmla="*/ 169432 h 417"/>
              <a:gd name="T50" fmla="*/ 148031 w 355"/>
              <a:gd name="T51" fmla="*/ 116560 h 41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55" h="417">
                <a:moveTo>
                  <a:pt x="319" y="141"/>
                </a:moveTo>
                <a:lnTo>
                  <a:pt x="319" y="141"/>
                </a:lnTo>
                <a:cubicBezTo>
                  <a:pt x="274" y="141"/>
                  <a:pt x="274" y="141"/>
                  <a:pt x="274" y="141"/>
                </a:cubicBezTo>
                <a:cubicBezTo>
                  <a:pt x="274" y="106"/>
                  <a:pt x="274" y="106"/>
                  <a:pt x="274" y="106"/>
                </a:cubicBezTo>
                <a:cubicBezTo>
                  <a:pt x="274" y="35"/>
                  <a:pt x="238" y="0"/>
                  <a:pt x="176" y="0"/>
                </a:cubicBezTo>
                <a:cubicBezTo>
                  <a:pt x="106" y="0"/>
                  <a:pt x="79" y="35"/>
                  <a:pt x="79" y="106"/>
                </a:cubicBezTo>
                <a:cubicBezTo>
                  <a:pt x="79" y="141"/>
                  <a:pt x="79" y="141"/>
                  <a:pt x="79" y="141"/>
                </a:cubicBezTo>
                <a:cubicBezTo>
                  <a:pt x="25" y="141"/>
                  <a:pt x="25" y="141"/>
                  <a:pt x="25" y="141"/>
                </a:cubicBezTo>
                <a:cubicBezTo>
                  <a:pt x="17" y="141"/>
                  <a:pt x="0" y="159"/>
                  <a:pt x="0" y="177"/>
                </a:cubicBezTo>
                <a:cubicBezTo>
                  <a:pt x="0" y="372"/>
                  <a:pt x="0" y="372"/>
                  <a:pt x="0" y="372"/>
                </a:cubicBezTo>
                <a:cubicBezTo>
                  <a:pt x="0" y="381"/>
                  <a:pt x="17" y="398"/>
                  <a:pt x="25" y="398"/>
                </a:cubicBezTo>
                <a:cubicBezTo>
                  <a:pt x="53" y="407"/>
                  <a:pt x="53" y="407"/>
                  <a:pt x="53" y="407"/>
                </a:cubicBezTo>
                <a:cubicBezTo>
                  <a:pt x="70" y="416"/>
                  <a:pt x="88" y="416"/>
                  <a:pt x="106" y="416"/>
                </a:cubicBezTo>
                <a:cubicBezTo>
                  <a:pt x="247" y="416"/>
                  <a:pt x="247" y="416"/>
                  <a:pt x="247" y="416"/>
                </a:cubicBezTo>
                <a:cubicBezTo>
                  <a:pt x="265" y="416"/>
                  <a:pt x="283" y="416"/>
                  <a:pt x="300" y="407"/>
                </a:cubicBezTo>
                <a:cubicBezTo>
                  <a:pt x="327" y="398"/>
                  <a:pt x="327" y="398"/>
                  <a:pt x="327" y="398"/>
                </a:cubicBezTo>
                <a:cubicBezTo>
                  <a:pt x="336" y="398"/>
                  <a:pt x="354" y="381"/>
                  <a:pt x="354" y="372"/>
                </a:cubicBezTo>
                <a:cubicBezTo>
                  <a:pt x="354" y="177"/>
                  <a:pt x="354" y="177"/>
                  <a:pt x="354" y="177"/>
                </a:cubicBezTo>
                <a:cubicBezTo>
                  <a:pt x="354" y="159"/>
                  <a:pt x="336" y="141"/>
                  <a:pt x="319" y="141"/>
                </a:cubicBezTo>
                <a:close/>
                <a:moveTo>
                  <a:pt x="123" y="97"/>
                </a:moveTo>
                <a:lnTo>
                  <a:pt x="123" y="97"/>
                </a:lnTo>
                <a:cubicBezTo>
                  <a:pt x="123" y="62"/>
                  <a:pt x="150" y="44"/>
                  <a:pt x="176" y="44"/>
                </a:cubicBezTo>
                <a:cubicBezTo>
                  <a:pt x="203" y="44"/>
                  <a:pt x="229" y="62"/>
                  <a:pt x="229" y="97"/>
                </a:cubicBezTo>
                <a:cubicBezTo>
                  <a:pt x="229" y="141"/>
                  <a:pt x="229" y="141"/>
                  <a:pt x="229" y="141"/>
                </a:cubicBezTo>
                <a:cubicBezTo>
                  <a:pt x="123" y="141"/>
                  <a:pt x="123" y="141"/>
                  <a:pt x="123" y="141"/>
                </a:cubicBezTo>
                <a:lnTo>
                  <a:pt x="123" y="97"/>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35" name="Freeform 36"/>
          <p:cNvSpPr>
            <a:spLocks noChangeArrowheads="1"/>
          </p:cNvSpPr>
          <p:nvPr/>
        </p:nvSpPr>
        <p:spPr bwMode="auto">
          <a:xfrm>
            <a:off x="7140847" y="3570089"/>
            <a:ext cx="215559" cy="195858"/>
          </a:xfrm>
          <a:custGeom>
            <a:avLst/>
            <a:gdLst>
              <a:gd name="T0" fmla="*/ 286268 w 480"/>
              <a:gd name="T1" fmla="*/ 392835 h 436"/>
              <a:gd name="T2" fmla="*/ 286268 w 480"/>
              <a:gd name="T3" fmla="*/ 392835 h 436"/>
              <a:gd name="T4" fmla="*/ 222786 w 480"/>
              <a:gd name="T5" fmla="*/ 457509 h 436"/>
              <a:gd name="T6" fmla="*/ 286268 w 480"/>
              <a:gd name="T7" fmla="*/ 520985 h 436"/>
              <a:gd name="T8" fmla="*/ 349750 w 480"/>
              <a:gd name="T9" fmla="*/ 457509 h 436"/>
              <a:gd name="T10" fmla="*/ 286268 w 480"/>
              <a:gd name="T11" fmla="*/ 392835 h 436"/>
              <a:gd name="T12" fmla="*/ 159304 w 480"/>
              <a:gd name="T13" fmla="*/ 329359 h 436"/>
              <a:gd name="T14" fmla="*/ 159304 w 480"/>
              <a:gd name="T15" fmla="*/ 329359 h 436"/>
              <a:gd name="T16" fmla="*/ 201226 w 480"/>
              <a:gd name="T17" fmla="*/ 372475 h 436"/>
              <a:gd name="T18" fmla="*/ 371310 w 480"/>
              <a:gd name="T19" fmla="*/ 372475 h 436"/>
              <a:gd name="T20" fmla="*/ 413232 w 480"/>
              <a:gd name="T21" fmla="*/ 329359 h 436"/>
              <a:gd name="T22" fmla="*/ 159304 w 480"/>
              <a:gd name="T23" fmla="*/ 329359 h 436"/>
              <a:gd name="T24" fmla="*/ 74262 w 480"/>
              <a:gd name="T25" fmla="*/ 244324 h 436"/>
              <a:gd name="T26" fmla="*/ 74262 w 480"/>
              <a:gd name="T27" fmla="*/ 244324 h 436"/>
              <a:gd name="T28" fmla="*/ 117382 w 480"/>
              <a:gd name="T29" fmla="*/ 287440 h 436"/>
              <a:gd name="T30" fmla="*/ 456352 w 480"/>
              <a:gd name="T31" fmla="*/ 287440 h 436"/>
              <a:gd name="T32" fmla="*/ 499472 w 480"/>
              <a:gd name="T33" fmla="*/ 244324 h 436"/>
              <a:gd name="T34" fmla="*/ 74262 w 480"/>
              <a:gd name="T35" fmla="*/ 244324 h 436"/>
              <a:gd name="T36" fmla="*/ 0 w 480"/>
              <a:gd name="T37" fmla="*/ 160487 h 436"/>
              <a:gd name="T38" fmla="*/ 0 w 480"/>
              <a:gd name="T39" fmla="*/ 160487 h 436"/>
              <a:gd name="T40" fmla="*/ 31142 w 480"/>
              <a:gd name="T41" fmla="*/ 202406 h 436"/>
              <a:gd name="T42" fmla="*/ 530614 w 480"/>
              <a:gd name="T43" fmla="*/ 202406 h 436"/>
              <a:gd name="T44" fmla="*/ 573734 w 480"/>
              <a:gd name="T45" fmla="*/ 160487 h 436"/>
              <a:gd name="T46" fmla="*/ 0 w 480"/>
              <a:gd name="T47" fmla="*/ 160487 h 4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80" h="436">
                <a:moveTo>
                  <a:pt x="239" y="328"/>
                </a:moveTo>
                <a:lnTo>
                  <a:pt x="239" y="328"/>
                </a:lnTo>
                <a:cubicBezTo>
                  <a:pt x="213" y="328"/>
                  <a:pt x="186" y="355"/>
                  <a:pt x="186" y="382"/>
                </a:cubicBezTo>
                <a:cubicBezTo>
                  <a:pt x="186" y="409"/>
                  <a:pt x="213" y="435"/>
                  <a:pt x="239" y="435"/>
                </a:cubicBezTo>
                <a:cubicBezTo>
                  <a:pt x="266" y="435"/>
                  <a:pt x="292" y="409"/>
                  <a:pt x="292" y="382"/>
                </a:cubicBezTo>
                <a:cubicBezTo>
                  <a:pt x="292" y="355"/>
                  <a:pt x="266" y="328"/>
                  <a:pt x="239" y="328"/>
                </a:cubicBezTo>
                <a:close/>
                <a:moveTo>
                  <a:pt x="133" y="275"/>
                </a:moveTo>
                <a:lnTo>
                  <a:pt x="133" y="275"/>
                </a:lnTo>
                <a:cubicBezTo>
                  <a:pt x="168" y="311"/>
                  <a:pt x="168" y="311"/>
                  <a:pt x="168" y="311"/>
                </a:cubicBezTo>
                <a:cubicBezTo>
                  <a:pt x="204" y="275"/>
                  <a:pt x="266" y="275"/>
                  <a:pt x="310" y="311"/>
                </a:cubicBezTo>
                <a:cubicBezTo>
                  <a:pt x="345" y="275"/>
                  <a:pt x="345" y="275"/>
                  <a:pt x="345" y="275"/>
                </a:cubicBezTo>
                <a:cubicBezTo>
                  <a:pt x="283" y="222"/>
                  <a:pt x="195" y="222"/>
                  <a:pt x="133" y="275"/>
                </a:cubicBezTo>
                <a:close/>
                <a:moveTo>
                  <a:pt x="62" y="204"/>
                </a:moveTo>
                <a:lnTo>
                  <a:pt x="62" y="204"/>
                </a:lnTo>
                <a:cubicBezTo>
                  <a:pt x="98" y="240"/>
                  <a:pt x="98" y="240"/>
                  <a:pt x="98" y="240"/>
                </a:cubicBezTo>
                <a:cubicBezTo>
                  <a:pt x="177" y="169"/>
                  <a:pt x="301" y="169"/>
                  <a:pt x="381" y="240"/>
                </a:cubicBezTo>
                <a:cubicBezTo>
                  <a:pt x="417" y="204"/>
                  <a:pt x="417" y="204"/>
                  <a:pt x="417" y="204"/>
                </a:cubicBezTo>
                <a:cubicBezTo>
                  <a:pt x="319" y="107"/>
                  <a:pt x="160" y="107"/>
                  <a:pt x="62" y="204"/>
                </a:cubicBezTo>
                <a:close/>
                <a:moveTo>
                  <a:pt x="0" y="134"/>
                </a:moveTo>
                <a:lnTo>
                  <a:pt x="0" y="134"/>
                </a:lnTo>
                <a:cubicBezTo>
                  <a:pt x="26" y="169"/>
                  <a:pt x="26" y="169"/>
                  <a:pt x="26" y="169"/>
                </a:cubicBezTo>
                <a:cubicBezTo>
                  <a:pt x="142" y="54"/>
                  <a:pt x="328" y="54"/>
                  <a:pt x="443" y="169"/>
                </a:cubicBezTo>
                <a:cubicBezTo>
                  <a:pt x="479" y="134"/>
                  <a:pt x="479" y="134"/>
                  <a:pt x="479" y="134"/>
                </a:cubicBezTo>
                <a:cubicBezTo>
                  <a:pt x="345" y="0"/>
                  <a:pt x="133" y="0"/>
                  <a:pt x="0" y="134"/>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36" name="Freeform 37"/>
          <p:cNvSpPr>
            <a:spLocks noChangeArrowheads="1"/>
          </p:cNvSpPr>
          <p:nvPr/>
        </p:nvSpPr>
        <p:spPr bwMode="auto">
          <a:xfrm>
            <a:off x="8082282" y="4058246"/>
            <a:ext cx="107184" cy="120848"/>
          </a:xfrm>
          <a:custGeom>
            <a:avLst/>
            <a:gdLst>
              <a:gd name="T0" fmla="*/ 272961 w 240"/>
              <a:gd name="T1" fmla="*/ 256678 h 267"/>
              <a:gd name="T2" fmla="*/ 272961 w 240"/>
              <a:gd name="T3" fmla="*/ 256678 h 267"/>
              <a:gd name="T4" fmla="*/ 189886 w 240"/>
              <a:gd name="T5" fmla="*/ 160273 h 267"/>
              <a:gd name="T6" fmla="*/ 272961 w 240"/>
              <a:gd name="T7" fmla="*/ 63868 h 267"/>
              <a:gd name="T8" fmla="*/ 272961 w 240"/>
              <a:gd name="T9" fmla="*/ 20486 h 267"/>
              <a:gd name="T10" fmla="*/ 219556 w 240"/>
              <a:gd name="T11" fmla="*/ 20486 h 267"/>
              <a:gd name="T12" fmla="*/ 147162 w 240"/>
              <a:gd name="T13" fmla="*/ 106045 h 267"/>
              <a:gd name="T14" fmla="*/ 73581 w 240"/>
              <a:gd name="T15" fmla="*/ 20486 h 267"/>
              <a:gd name="T16" fmla="*/ 21362 w 240"/>
              <a:gd name="T17" fmla="*/ 20486 h 267"/>
              <a:gd name="T18" fmla="*/ 21362 w 240"/>
              <a:gd name="T19" fmla="*/ 63868 h 267"/>
              <a:gd name="T20" fmla="*/ 104437 w 240"/>
              <a:gd name="T21" fmla="*/ 160273 h 267"/>
              <a:gd name="T22" fmla="*/ 21362 w 240"/>
              <a:gd name="T23" fmla="*/ 256678 h 267"/>
              <a:gd name="T24" fmla="*/ 21362 w 240"/>
              <a:gd name="T25" fmla="*/ 309700 h 267"/>
              <a:gd name="T26" fmla="*/ 73581 w 240"/>
              <a:gd name="T27" fmla="*/ 309700 h 267"/>
              <a:gd name="T28" fmla="*/ 147162 w 240"/>
              <a:gd name="T29" fmla="*/ 213296 h 267"/>
              <a:gd name="T30" fmla="*/ 219556 w 240"/>
              <a:gd name="T31" fmla="*/ 309700 h 267"/>
              <a:gd name="T32" fmla="*/ 272961 w 240"/>
              <a:gd name="T33" fmla="*/ 309700 h 267"/>
              <a:gd name="T34" fmla="*/ 272961 w 240"/>
              <a:gd name="T35" fmla="*/ 256678 h 26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0" h="267">
                <a:moveTo>
                  <a:pt x="230" y="213"/>
                </a:moveTo>
                <a:lnTo>
                  <a:pt x="230" y="213"/>
                </a:lnTo>
                <a:cubicBezTo>
                  <a:pt x="160" y="133"/>
                  <a:pt x="160" y="133"/>
                  <a:pt x="160" y="133"/>
                </a:cubicBezTo>
                <a:cubicBezTo>
                  <a:pt x="230" y="53"/>
                  <a:pt x="230" y="53"/>
                  <a:pt x="230" y="53"/>
                </a:cubicBezTo>
                <a:cubicBezTo>
                  <a:pt x="239" y="44"/>
                  <a:pt x="239" y="26"/>
                  <a:pt x="230" y="17"/>
                </a:cubicBezTo>
                <a:cubicBezTo>
                  <a:pt x="222" y="0"/>
                  <a:pt x="204" y="0"/>
                  <a:pt x="185" y="17"/>
                </a:cubicBezTo>
                <a:cubicBezTo>
                  <a:pt x="124" y="88"/>
                  <a:pt x="124" y="88"/>
                  <a:pt x="124" y="88"/>
                </a:cubicBezTo>
                <a:cubicBezTo>
                  <a:pt x="62" y="17"/>
                  <a:pt x="62" y="17"/>
                  <a:pt x="62" y="17"/>
                </a:cubicBezTo>
                <a:cubicBezTo>
                  <a:pt x="44" y="0"/>
                  <a:pt x="26" y="0"/>
                  <a:pt x="18" y="17"/>
                </a:cubicBezTo>
                <a:cubicBezTo>
                  <a:pt x="0" y="26"/>
                  <a:pt x="0" y="44"/>
                  <a:pt x="18" y="53"/>
                </a:cubicBezTo>
                <a:cubicBezTo>
                  <a:pt x="88" y="133"/>
                  <a:pt x="88" y="133"/>
                  <a:pt x="88" y="133"/>
                </a:cubicBezTo>
                <a:cubicBezTo>
                  <a:pt x="18" y="213"/>
                  <a:pt x="18" y="213"/>
                  <a:pt x="18" y="213"/>
                </a:cubicBezTo>
                <a:cubicBezTo>
                  <a:pt x="0" y="221"/>
                  <a:pt x="0" y="248"/>
                  <a:pt x="18" y="257"/>
                </a:cubicBezTo>
                <a:cubicBezTo>
                  <a:pt x="26" y="266"/>
                  <a:pt x="44" y="266"/>
                  <a:pt x="62" y="257"/>
                </a:cubicBezTo>
                <a:cubicBezTo>
                  <a:pt x="124" y="177"/>
                  <a:pt x="124" y="177"/>
                  <a:pt x="124" y="177"/>
                </a:cubicBezTo>
                <a:cubicBezTo>
                  <a:pt x="185" y="257"/>
                  <a:pt x="185" y="257"/>
                  <a:pt x="185" y="257"/>
                </a:cubicBezTo>
                <a:cubicBezTo>
                  <a:pt x="204" y="266"/>
                  <a:pt x="222" y="266"/>
                  <a:pt x="230" y="257"/>
                </a:cubicBezTo>
                <a:cubicBezTo>
                  <a:pt x="239" y="248"/>
                  <a:pt x="239" y="221"/>
                  <a:pt x="230" y="213"/>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37" name="Freeform 38"/>
          <p:cNvSpPr>
            <a:spLocks noChangeArrowheads="1"/>
          </p:cNvSpPr>
          <p:nvPr/>
        </p:nvSpPr>
        <p:spPr bwMode="auto">
          <a:xfrm>
            <a:off x="4090267" y="3124796"/>
            <a:ext cx="91106" cy="203597"/>
          </a:xfrm>
          <a:custGeom>
            <a:avLst/>
            <a:gdLst>
              <a:gd name="T0" fmla="*/ 30773 w 205"/>
              <a:gd name="T1" fmla="*/ 531292 h 453"/>
              <a:gd name="T2" fmla="*/ 30773 w 205"/>
              <a:gd name="T3" fmla="*/ 531292 h 453"/>
              <a:gd name="T4" fmla="*/ 125458 w 205"/>
              <a:gd name="T5" fmla="*/ 319015 h 453"/>
              <a:gd name="T6" fmla="*/ 9469 w 205"/>
              <a:gd name="T7" fmla="*/ 254253 h 453"/>
              <a:gd name="T8" fmla="*/ 220143 w 205"/>
              <a:gd name="T9" fmla="*/ 0 h 453"/>
              <a:gd name="T10" fmla="*/ 125458 w 205"/>
              <a:gd name="T11" fmla="*/ 224270 h 453"/>
              <a:gd name="T12" fmla="*/ 241447 w 205"/>
              <a:gd name="T13" fmla="*/ 287833 h 453"/>
              <a:gd name="T14" fmla="*/ 30773 w 205"/>
              <a:gd name="T15" fmla="*/ 531292 h 4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5" h="453">
                <a:moveTo>
                  <a:pt x="26" y="443"/>
                </a:moveTo>
                <a:lnTo>
                  <a:pt x="26" y="443"/>
                </a:lnTo>
                <a:cubicBezTo>
                  <a:pt x="17" y="443"/>
                  <a:pt x="106" y="266"/>
                  <a:pt x="106" y="266"/>
                </a:cubicBezTo>
                <a:cubicBezTo>
                  <a:pt x="97" y="257"/>
                  <a:pt x="8" y="231"/>
                  <a:pt x="8" y="212"/>
                </a:cubicBezTo>
                <a:cubicBezTo>
                  <a:pt x="0" y="196"/>
                  <a:pt x="177" y="0"/>
                  <a:pt x="186" y="0"/>
                </a:cubicBezTo>
                <a:cubicBezTo>
                  <a:pt x="186" y="9"/>
                  <a:pt x="106" y="177"/>
                  <a:pt x="106" y="187"/>
                </a:cubicBezTo>
                <a:cubicBezTo>
                  <a:pt x="114" y="196"/>
                  <a:pt x="204" y="222"/>
                  <a:pt x="204" y="240"/>
                </a:cubicBezTo>
                <a:cubicBezTo>
                  <a:pt x="204" y="249"/>
                  <a:pt x="35" y="452"/>
                  <a:pt x="26" y="443"/>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38" name="Freeform 39"/>
          <p:cNvSpPr>
            <a:spLocks noChangeArrowheads="1"/>
          </p:cNvSpPr>
          <p:nvPr/>
        </p:nvSpPr>
        <p:spPr bwMode="auto">
          <a:xfrm>
            <a:off x="3593647" y="3124795"/>
            <a:ext cx="200077" cy="200025"/>
          </a:xfrm>
          <a:custGeom>
            <a:avLst/>
            <a:gdLst>
              <a:gd name="T0" fmla="*/ 478739 w 444"/>
              <a:gd name="T1" fmla="*/ 63592 h 444"/>
              <a:gd name="T2" fmla="*/ 478739 w 444"/>
              <a:gd name="T3" fmla="*/ 63592 h 444"/>
              <a:gd name="T4" fmla="*/ 446343 w 444"/>
              <a:gd name="T5" fmla="*/ 63592 h 444"/>
              <a:gd name="T6" fmla="*/ 446343 w 444"/>
              <a:gd name="T7" fmla="*/ 117586 h 444"/>
              <a:gd name="T8" fmla="*/ 351555 w 444"/>
              <a:gd name="T9" fmla="*/ 117586 h 444"/>
              <a:gd name="T10" fmla="*/ 351555 w 444"/>
              <a:gd name="T11" fmla="*/ 63592 h 444"/>
              <a:gd name="T12" fmla="*/ 181177 w 444"/>
              <a:gd name="T13" fmla="*/ 63592 h 444"/>
              <a:gd name="T14" fmla="*/ 181177 w 444"/>
              <a:gd name="T15" fmla="*/ 117586 h 444"/>
              <a:gd name="T16" fmla="*/ 85189 w 444"/>
              <a:gd name="T17" fmla="*/ 117586 h 444"/>
              <a:gd name="T18" fmla="*/ 85189 w 444"/>
              <a:gd name="T19" fmla="*/ 63592 h 444"/>
              <a:gd name="T20" fmla="*/ 53993 w 444"/>
              <a:gd name="T21" fmla="*/ 63592 h 444"/>
              <a:gd name="T22" fmla="*/ 0 w 444"/>
              <a:gd name="T23" fmla="*/ 117586 h 444"/>
              <a:gd name="T24" fmla="*/ 0 w 444"/>
              <a:gd name="T25" fmla="*/ 478742 h 444"/>
              <a:gd name="T26" fmla="*/ 53993 w 444"/>
              <a:gd name="T27" fmla="*/ 531536 h 444"/>
              <a:gd name="T28" fmla="*/ 478739 w 444"/>
              <a:gd name="T29" fmla="*/ 531536 h 444"/>
              <a:gd name="T30" fmla="*/ 531532 w 444"/>
              <a:gd name="T31" fmla="*/ 478742 h 444"/>
              <a:gd name="T32" fmla="*/ 531532 w 444"/>
              <a:gd name="T33" fmla="*/ 117586 h 444"/>
              <a:gd name="T34" fmla="*/ 478739 w 444"/>
              <a:gd name="T35" fmla="*/ 63592 h 444"/>
              <a:gd name="T36" fmla="*/ 478739 w 444"/>
              <a:gd name="T37" fmla="*/ 478742 h 444"/>
              <a:gd name="T38" fmla="*/ 478739 w 444"/>
              <a:gd name="T39" fmla="*/ 478742 h 444"/>
              <a:gd name="T40" fmla="*/ 53993 w 444"/>
              <a:gd name="T41" fmla="*/ 478742 h 444"/>
              <a:gd name="T42" fmla="*/ 53993 w 444"/>
              <a:gd name="T43" fmla="*/ 235172 h 444"/>
              <a:gd name="T44" fmla="*/ 478739 w 444"/>
              <a:gd name="T45" fmla="*/ 235172 h 444"/>
              <a:gd name="T46" fmla="*/ 478739 w 444"/>
              <a:gd name="T47" fmla="*/ 478742 h 444"/>
              <a:gd name="T48" fmla="*/ 148781 w 444"/>
              <a:gd name="T49" fmla="*/ 0 h 444"/>
              <a:gd name="T50" fmla="*/ 148781 w 444"/>
              <a:gd name="T51" fmla="*/ 0 h 444"/>
              <a:gd name="T52" fmla="*/ 106786 w 444"/>
              <a:gd name="T53" fmla="*/ 0 h 444"/>
              <a:gd name="T54" fmla="*/ 106786 w 444"/>
              <a:gd name="T55" fmla="*/ 106787 h 444"/>
              <a:gd name="T56" fmla="*/ 148781 w 444"/>
              <a:gd name="T57" fmla="*/ 106787 h 444"/>
              <a:gd name="T58" fmla="*/ 148781 w 444"/>
              <a:gd name="T59" fmla="*/ 0 h 444"/>
              <a:gd name="T60" fmla="*/ 424746 w 444"/>
              <a:gd name="T61" fmla="*/ 0 h 444"/>
              <a:gd name="T62" fmla="*/ 424746 w 444"/>
              <a:gd name="T63" fmla="*/ 0 h 444"/>
              <a:gd name="T64" fmla="*/ 382751 w 444"/>
              <a:gd name="T65" fmla="*/ 0 h 444"/>
              <a:gd name="T66" fmla="*/ 382751 w 444"/>
              <a:gd name="T67" fmla="*/ 106787 h 444"/>
              <a:gd name="T68" fmla="*/ 424746 w 444"/>
              <a:gd name="T69" fmla="*/ 106787 h 444"/>
              <a:gd name="T70" fmla="*/ 424746 w 444"/>
              <a:gd name="T71" fmla="*/ 0 h 44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39" name="Freeform 40"/>
          <p:cNvSpPr>
            <a:spLocks noChangeArrowheads="1"/>
          </p:cNvSpPr>
          <p:nvPr/>
        </p:nvSpPr>
        <p:spPr bwMode="auto">
          <a:xfrm>
            <a:off x="3176224" y="3196233"/>
            <a:ext cx="144699" cy="140494"/>
          </a:xfrm>
          <a:custGeom>
            <a:avLst/>
            <a:gdLst>
              <a:gd name="T0" fmla="*/ 374218 w 320"/>
              <a:gd name="T1" fmla="*/ 0 h 312"/>
              <a:gd name="T2" fmla="*/ 374218 w 320"/>
              <a:gd name="T3" fmla="*/ 0 h 312"/>
              <a:gd name="T4" fmla="*/ 352559 w 320"/>
              <a:gd name="T5" fmla="*/ 0 h 312"/>
              <a:gd name="T6" fmla="*/ 341729 w 320"/>
              <a:gd name="T7" fmla="*/ 10803 h 312"/>
              <a:gd name="T8" fmla="*/ 341729 w 320"/>
              <a:gd name="T9" fmla="*/ 86422 h 312"/>
              <a:gd name="T10" fmla="*/ 192524 w 320"/>
              <a:gd name="T11" fmla="*/ 192050 h 312"/>
              <a:gd name="T12" fmla="*/ 43318 w 320"/>
              <a:gd name="T13" fmla="*/ 86422 h 312"/>
              <a:gd name="T14" fmla="*/ 43318 w 320"/>
              <a:gd name="T15" fmla="*/ 10803 h 312"/>
              <a:gd name="T16" fmla="*/ 33692 w 320"/>
              <a:gd name="T17" fmla="*/ 0 h 312"/>
              <a:gd name="T18" fmla="*/ 10829 w 320"/>
              <a:gd name="T19" fmla="*/ 0 h 312"/>
              <a:gd name="T20" fmla="*/ 0 w 320"/>
              <a:gd name="T21" fmla="*/ 10803 h 312"/>
              <a:gd name="T22" fmla="*/ 0 w 320"/>
              <a:gd name="T23" fmla="*/ 86422 h 312"/>
              <a:gd name="T24" fmla="*/ 161238 w 320"/>
              <a:gd name="T25" fmla="*/ 235261 h 312"/>
              <a:gd name="T26" fmla="*/ 161238 w 320"/>
              <a:gd name="T27" fmla="*/ 319283 h 312"/>
              <a:gd name="T28" fmla="*/ 86636 w 320"/>
              <a:gd name="T29" fmla="*/ 319283 h 312"/>
              <a:gd name="T30" fmla="*/ 75806 w 320"/>
              <a:gd name="T31" fmla="*/ 330085 h 312"/>
              <a:gd name="T32" fmla="*/ 75806 w 320"/>
              <a:gd name="T33" fmla="*/ 362494 h 312"/>
              <a:gd name="T34" fmla="*/ 86636 w 320"/>
              <a:gd name="T35" fmla="*/ 373297 h 312"/>
              <a:gd name="T36" fmla="*/ 299615 w 320"/>
              <a:gd name="T37" fmla="*/ 373297 h 312"/>
              <a:gd name="T38" fmla="*/ 309241 w 320"/>
              <a:gd name="T39" fmla="*/ 362494 h 312"/>
              <a:gd name="T40" fmla="*/ 309241 w 320"/>
              <a:gd name="T41" fmla="*/ 330085 h 312"/>
              <a:gd name="T42" fmla="*/ 299615 w 320"/>
              <a:gd name="T43" fmla="*/ 319283 h 312"/>
              <a:gd name="T44" fmla="*/ 225012 w 320"/>
              <a:gd name="T45" fmla="*/ 319283 h 312"/>
              <a:gd name="T46" fmla="*/ 225012 w 320"/>
              <a:gd name="T47" fmla="*/ 235261 h 312"/>
              <a:gd name="T48" fmla="*/ 383844 w 320"/>
              <a:gd name="T49" fmla="*/ 86422 h 312"/>
              <a:gd name="T50" fmla="*/ 383844 w 320"/>
              <a:gd name="T51" fmla="*/ 10803 h 312"/>
              <a:gd name="T52" fmla="*/ 374218 w 320"/>
              <a:gd name="T53" fmla="*/ 0 h 31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20" h="312">
                <a:moveTo>
                  <a:pt x="311" y="0"/>
                </a:moveTo>
                <a:lnTo>
                  <a:pt x="311" y="0"/>
                </a:lnTo>
                <a:cubicBezTo>
                  <a:pt x="293" y="0"/>
                  <a:pt x="293" y="0"/>
                  <a:pt x="293" y="0"/>
                </a:cubicBezTo>
                <a:cubicBezTo>
                  <a:pt x="284" y="0"/>
                  <a:pt x="284" y="0"/>
                  <a:pt x="284" y="9"/>
                </a:cubicBezTo>
                <a:cubicBezTo>
                  <a:pt x="284" y="72"/>
                  <a:pt x="284" y="72"/>
                  <a:pt x="284" y="72"/>
                </a:cubicBezTo>
                <a:cubicBezTo>
                  <a:pt x="284" y="107"/>
                  <a:pt x="257" y="160"/>
                  <a:pt x="160" y="160"/>
                </a:cubicBezTo>
                <a:cubicBezTo>
                  <a:pt x="63" y="160"/>
                  <a:pt x="36" y="107"/>
                  <a:pt x="36" y="72"/>
                </a:cubicBezTo>
                <a:cubicBezTo>
                  <a:pt x="36" y="9"/>
                  <a:pt x="36" y="9"/>
                  <a:pt x="36" y="9"/>
                </a:cubicBezTo>
                <a:cubicBezTo>
                  <a:pt x="36" y="0"/>
                  <a:pt x="28" y="0"/>
                  <a:pt x="28" y="0"/>
                </a:cubicBezTo>
                <a:cubicBezTo>
                  <a:pt x="9" y="0"/>
                  <a:pt x="9" y="0"/>
                  <a:pt x="9" y="0"/>
                </a:cubicBezTo>
                <a:cubicBezTo>
                  <a:pt x="9" y="0"/>
                  <a:pt x="0" y="0"/>
                  <a:pt x="0" y="9"/>
                </a:cubicBezTo>
                <a:cubicBezTo>
                  <a:pt x="0" y="72"/>
                  <a:pt x="0" y="72"/>
                  <a:pt x="0" y="72"/>
                </a:cubicBezTo>
                <a:cubicBezTo>
                  <a:pt x="0" y="134"/>
                  <a:pt x="44" y="187"/>
                  <a:pt x="134" y="196"/>
                </a:cubicBezTo>
                <a:cubicBezTo>
                  <a:pt x="134" y="266"/>
                  <a:pt x="134" y="266"/>
                  <a:pt x="134" y="266"/>
                </a:cubicBezTo>
                <a:cubicBezTo>
                  <a:pt x="72" y="266"/>
                  <a:pt x="72" y="266"/>
                  <a:pt x="72" y="266"/>
                </a:cubicBezTo>
                <a:cubicBezTo>
                  <a:pt x="63" y="266"/>
                  <a:pt x="63" y="266"/>
                  <a:pt x="63" y="275"/>
                </a:cubicBezTo>
                <a:cubicBezTo>
                  <a:pt x="63" y="302"/>
                  <a:pt x="63" y="302"/>
                  <a:pt x="63" y="302"/>
                </a:cubicBezTo>
                <a:cubicBezTo>
                  <a:pt x="63" y="311"/>
                  <a:pt x="63" y="311"/>
                  <a:pt x="72" y="311"/>
                </a:cubicBezTo>
                <a:cubicBezTo>
                  <a:pt x="249" y="311"/>
                  <a:pt x="249" y="311"/>
                  <a:pt x="249" y="311"/>
                </a:cubicBezTo>
                <a:cubicBezTo>
                  <a:pt x="257" y="311"/>
                  <a:pt x="257" y="311"/>
                  <a:pt x="257" y="302"/>
                </a:cubicBezTo>
                <a:cubicBezTo>
                  <a:pt x="257" y="275"/>
                  <a:pt x="257" y="275"/>
                  <a:pt x="257" y="275"/>
                </a:cubicBezTo>
                <a:cubicBezTo>
                  <a:pt x="257" y="266"/>
                  <a:pt x="257" y="266"/>
                  <a:pt x="249" y="266"/>
                </a:cubicBezTo>
                <a:cubicBezTo>
                  <a:pt x="187" y="266"/>
                  <a:pt x="187" y="266"/>
                  <a:pt x="187" y="266"/>
                </a:cubicBezTo>
                <a:cubicBezTo>
                  <a:pt x="187" y="196"/>
                  <a:pt x="187" y="196"/>
                  <a:pt x="187" y="196"/>
                </a:cubicBezTo>
                <a:cubicBezTo>
                  <a:pt x="275" y="187"/>
                  <a:pt x="319" y="134"/>
                  <a:pt x="319" y="72"/>
                </a:cubicBezTo>
                <a:cubicBezTo>
                  <a:pt x="319" y="9"/>
                  <a:pt x="319" y="9"/>
                  <a:pt x="319" y="9"/>
                </a:cubicBezTo>
                <a:cubicBezTo>
                  <a:pt x="319" y="0"/>
                  <a:pt x="311" y="0"/>
                  <a:pt x="311" y="0"/>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40" name="Freeform 41"/>
          <p:cNvSpPr>
            <a:spLocks noChangeArrowheads="1"/>
          </p:cNvSpPr>
          <p:nvPr/>
        </p:nvSpPr>
        <p:spPr bwMode="auto">
          <a:xfrm>
            <a:off x="3216121" y="3196233"/>
            <a:ext cx="63120" cy="52983"/>
          </a:xfrm>
          <a:custGeom>
            <a:avLst/>
            <a:gdLst>
              <a:gd name="T0" fmla="*/ 83803 w 143"/>
              <a:gd name="T1" fmla="*/ 141198 h 117"/>
              <a:gd name="T2" fmla="*/ 83803 w 143"/>
              <a:gd name="T3" fmla="*/ 141198 h 117"/>
              <a:gd name="T4" fmla="*/ 167607 w 143"/>
              <a:gd name="T5" fmla="*/ 87640 h 117"/>
              <a:gd name="T6" fmla="*/ 167607 w 143"/>
              <a:gd name="T7" fmla="*/ 0 h 117"/>
              <a:gd name="T8" fmla="*/ 0 w 143"/>
              <a:gd name="T9" fmla="*/ 0 h 117"/>
              <a:gd name="T10" fmla="*/ 0 w 143"/>
              <a:gd name="T11" fmla="*/ 87640 h 117"/>
              <a:gd name="T12" fmla="*/ 83803 w 143"/>
              <a:gd name="T13" fmla="*/ 141198 h 1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3" h="117">
                <a:moveTo>
                  <a:pt x="71" y="116"/>
                </a:moveTo>
                <a:lnTo>
                  <a:pt x="71" y="116"/>
                </a:lnTo>
                <a:cubicBezTo>
                  <a:pt x="133" y="116"/>
                  <a:pt x="142" y="90"/>
                  <a:pt x="142" y="72"/>
                </a:cubicBezTo>
                <a:cubicBezTo>
                  <a:pt x="142" y="0"/>
                  <a:pt x="142" y="0"/>
                  <a:pt x="142" y="0"/>
                </a:cubicBezTo>
                <a:cubicBezTo>
                  <a:pt x="0" y="0"/>
                  <a:pt x="0" y="0"/>
                  <a:pt x="0" y="0"/>
                </a:cubicBezTo>
                <a:cubicBezTo>
                  <a:pt x="0" y="72"/>
                  <a:pt x="0" y="72"/>
                  <a:pt x="0" y="72"/>
                </a:cubicBezTo>
                <a:cubicBezTo>
                  <a:pt x="0" y="90"/>
                  <a:pt x="9" y="116"/>
                  <a:pt x="71" y="116"/>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41" name="Freeform 42"/>
          <p:cNvSpPr>
            <a:spLocks noChangeArrowheads="1"/>
          </p:cNvSpPr>
          <p:nvPr/>
        </p:nvSpPr>
        <p:spPr bwMode="auto">
          <a:xfrm>
            <a:off x="3216121" y="3112890"/>
            <a:ext cx="63120" cy="67270"/>
          </a:xfrm>
          <a:custGeom>
            <a:avLst/>
            <a:gdLst>
              <a:gd name="T0" fmla="*/ 167607 w 143"/>
              <a:gd name="T1" fmla="*/ 52257 h 151"/>
              <a:gd name="T2" fmla="*/ 167607 w 143"/>
              <a:gd name="T3" fmla="*/ 52257 h 151"/>
              <a:gd name="T4" fmla="*/ 83803 w 143"/>
              <a:gd name="T5" fmla="*/ 0 h 151"/>
              <a:gd name="T6" fmla="*/ 0 w 143"/>
              <a:gd name="T7" fmla="*/ 52257 h 151"/>
              <a:gd name="T8" fmla="*/ 0 w 143"/>
              <a:gd name="T9" fmla="*/ 178149 h 151"/>
              <a:gd name="T10" fmla="*/ 167607 w 143"/>
              <a:gd name="T11" fmla="*/ 178149 h 151"/>
              <a:gd name="T12" fmla="*/ 167607 w 143"/>
              <a:gd name="T13" fmla="*/ 52257 h 15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3" h="151">
                <a:moveTo>
                  <a:pt x="142" y="44"/>
                </a:moveTo>
                <a:lnTo>
                  <a:pt x="142" y="44"/>
                </a:lnTo>
                <a:cubicBezTo>
                  <a:pt x="142" y="26"/>
                  <a:pt x="133" y="0"/>
                  <a:pt x="71" y="0"/>
                </a:cubicBezTo>
                <a:cubicBezTo>
                  <a:pt x="9" y="0"/>
                  <a:pt x="0" y="26"/>
                  <a:pt x="0" y="44"/>
                </a:cubicBezTo>
                <a:cubicBezTo>
                  <a:pt x="0" y="150"/>
                  <a:pt x="0" y="150"/>
                  <a:pt x="0" y="150"/>
                </a:cubicBezTo>
                <a:cubicBezTo>
                  <a:pt x="142" y="150"/>
                  <a:pt x="142" y="150"/>
                  <a:pt x="142" y="150"/>
                </a:cubicBezTo>
                <a:lnTo>
                  <a:pt x="142" y="44"/>
                </a:ln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42" name="Freeform 44"/>
          <p:cNvSpPr>
            <a:spLocks noChangeArrowheads="1"/>
          </p:cNvSpPr>
          <p:nvPr/>
        </p:nvSpPr>
        <p:spPr bwMode="auto">
          <a:xfrm>
            <a:off x="8493749" y="1804393"/>
            <a:ext cx="160181" cy="203597"/>
          </a:xfrm>
          <a:custGeom>
            <a:avLst/>
            <a:gdLst>
              <a:gd name="T0" fmla="*/ 383915 w 355"/>
              <a:gd name="T1" fmla="*/ 212277 h 453"/>
              <a:gd name="T2" fmla="*/ 383915 w 355"/>
              <a:gd name="T3" fmla="*/ 212277 h 453"/>
              <a:gd name="T4" fmla="*/ 330961 w 355"/>
              <a:gd name="T5" fmla="*/ 212277 h 453"/>
              <a:gd name="T6" fmla="*/ 330961 w 355"/>
              <a:gd name="T7" fmla="*/ 137920 h 453"/>
              <a:gd name="T8" fmla="*/ 213019 w 355"/>
              <a:gd name="T9" fmla="*/ 0 h 453"/>
              <a:gd name="T10" fmla="*/ 95076 w 355"/>
              <a:gd name="T11" fmla="*/ 137920 h 453"/>
              <a:gd name="T12" fmla="*/ 95076 w 355"/>
              <a:gd name="T13" fmla="*/ 148714 h 453"/>
              <a:gd name="T14" fmla="*/ 149233 w 355"/>
              <a:gd name="T15" fmla="*/ 148714 h 453"/>
              <a:gd name="T16" fmla="*/ 149233 w 355"/>
              <a:gd name="T17" fmla="*/ 127126 h 453"/>
              <a:gd name="T18" fmla="*/ 213019 w 355"/>
              <a:gd name="T19" fmla="*/ 63563 h 453"/>
              <a:gd name="T20" fmla="*/ 276804 w 355"/>
              <a:gd name="T21" fmla="*/ 127126 h 453"/>
              <a:gd name="T22" fmla="*/ 276804 w 355"/>
              <a:gd name="T23" fmla="*/ 212277 h 453"/>
              <a:gd name="T24" fmla="*/ 31291 w 355"/>
              <a:gd name="T25" fmla="*/ 212277 h 453"/>
              <a:gd name="T26" fmla="*/ 0 w 355"/>
              <a:gd name="T27" fmla="*/ 244658 h 453"/>
              <a:gd name="T28" fmla="*/ 0 w 355"/>
              <a:gd name="T29" fmla="*/ 478523 h 453"/>
              <a:gd name="T30" fmla="*/ 31291 w 355"/>
              <a:gd name="T31" fmla="*/ 520498 h 453"/>
              <a:gd name="T32" fmla="*/ 63785 w 355"/>
              <a:gd name="T33" fmla="*/ 531292 h 453"/>
              <a:gd name="T34" fmla="*/ 127571 w 355"/>
              <a:gd name="T35" fmla="*/ 542086 h 453"/>
              <a:gd name="T36" fmla="*/ 298467 w 355"/>
              <a:gd name="T37" fmla="*/ 542086 h 453"/>
              <a:gd name="T38" fmla="*/ 362252 w 355"/>
              <a:gd name="T39" fmla="*/ 531292 h 453"/>
              <a:gd name="T40" fmla="*/ 394747 w 355"/>
              <a:gd name="T41" fmla="*/ 520498 h 453"/>
              <a:gd name="T42" fmla="*/ 426038 w 355"/>
              <a:gd name="T43" fmla="*/ 478523 h 453"/>
              <a:gd name="T44" fmla="*/ 426038 w 355"/>
              <a:gd name="T45" fmla="*/ 244658 h 453"/>
              <a:gd name="T46" fmla="*/ 383915 w 355"/>
              <a:gd name="T47" fmla="*/ 212277 h 4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55" h="453">
                <a:moveTo>
                  <a:pt x="319" y="177"/>
                </a:moveTo>
                <a:lnTo>
                  <a:pt x="319" y="177"/>
                </a:lnTo>
                <a:cubicBezTo>
                  <a:pt x="275" y="177"/>
                  <a:pt x="275" y="177"/>
                  <a:pt x="275" y="177"/>
                </a:cubicBezTo>
                <a:cubicBezTo>
                  <a:pt x="275" y="115"/>
                  <a:pt x="275" y="115"/>
                  <a:pt x="275" y="115"/>
                </a:cubicBezTo>
                <a:cubicBezTo>
                  <a:pt x="275" y="44"/>
                  <a:pt x="238" y="0"/>
                  <a:pt x="177" y="0"/>
                </a:cubicBezTo>
                <a:cubicBezTo>
                  <a:pt x="106" y="0"/>
                  <a:pt x="79" y="44"/>
                  <a:pt x="79" y="115"/>
                </a:cubicBezTo>
                <a:cubicBezTo>
                  <a:pt x="79" y="124"/>
                  <a:pt x="79" y="124"/>
                  <a:pt x="79" y="124"/>
                </a:cubicBezTo>
                <a:cubicBezTo>
                  <a:pt x="124" y="124"/>
                  <a:pt x="124" y="124"/>
                  <a:pt x="124" y="124"/>
                </a:cubicBezTo>
                <a:cubicBezTo>
                  <a:pt x="124" y="106"/>
                  <a:pt x="124" y="106"/>
                  <a:pt x="124" y="106"/>
                </a:cubicBezTo>
                <a:cubicBezTo>
                  <a:pt x="124" y="71"/>
                  <a:pt x="150" y="53"/>
                  <a:pt x="177" y="53"/>
                </a:cubicBezTo>
                <a:cubicBezTo>
                  <a:pt x="203" y="53"/>
                  <a:pt x="230" y="71"/>
                  <a:pt x="230" y="106"/>
                </a:cubicBezTo>
                <a:cubicBezTo>
                  <a:pt x="230" y="177"/>
                  <a:pt x="230" y="177"/>
                  <a:pt x="230" y="177"/>
                </a:cubicBezTo>
                <a:cubicBezTo>
                  <a:pt x="26" y="177"/>
                  <a:pt x="26" y="177"/>
                  <a:pt x="26" y="177"/>
                </a:cubicBezTo>
                <a:cubicBezTo>
                  <a:pt x="17" y="177"/>
                  <a:pt x="0" y="195"/>
                  <a:pt x="0" y="204"/>
                </a:cubicBezTo>
                <a:cubicBezTo>
                  <a:pt x="0" y="399"/>
                  <a:pt x="0" y="399"/>
                  <a:pt x="0" y="399"/>
                </a:cubicBezTo>
                <a:cubicBezTo>
                  <a:pt x="0" y="408"/>
                  <a:pt x="17" y="425"/>
                  <a:pt x="26" y="434"/>
                </a:cubicBezTo>
                <a:cubicBezTo>
                  <a:pt x="53" y="443"/>
                  <a:pt x="53" y="443"/>
                  <a:pt x="53" y="443"/>
                </a:cubicBezTo>
                <a:cubicBezTo>
                  <a:pt x="71" y="443"/>
                  <a:pt x="88" y="452"/>
                  <a:pt x="106" y="452"/>
                </a:cubicBezTo>
                <a:cubicBezTo>
                  <a:pt x="248" y="452"/>
                  <a:pt x="248" y="452"/>
                  <a:pt x="248" y="452"/>
                </a:cubicBezTo>
                <a:cubicBezTo>
                  <a:pt x="266" y="452"/>
                  <a:pt x="283" y="443"/>
                  <a:pt x="301" y="443"/>
                </a:cubicBezTo>
                <a:cubicBezTo>
                  <a:pt x="328" y="434"/>
                  <a:pt x="328" y="434"/>
                  <a:pt x="328" y="434"/>
                </a:cubicBezTo>
                <a:cubicBezTo>
                  <a:pt x="336" y="425"/>
                  <a:pt x="354" y="408"/>
                  <a:pt x="354" y="399"/>
                </a:cubicBezTo>
                <a:cubicBezTo>
                  <a:pt x="354" y="204"/>
                  <a:pt x="354" y="204"/>
                  <a:pt x="354" y="204"/>
                </a:cubicBezTo>
                <a:cubicBezTo>
                  <a:pt x="354" y="195"/>
                  <a:pt x="336" y="177"/>
                  <a:pt x="319" y="177"/>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43" name="Freeform 45"/>
          <p:cNvSpPr>
            <a:spLocks noChangeArrowheads="1"/>
          </p:cNvSpPr>
          <p:nvPr/>
        </p:nvSpPr>
        <p:spPr bwMode="auto">
          <a:xfrm>
            <a:off x="3160742" y="1356717"/>
            <a:ext cx="175663" cy="175617"/>
          </a:xfrm>
          <a:custGeom>
            <a:avLst/>
            <a:gdLst>
              <a:gd name="T0" fmla="*/ 425017 w 391"/>
              <a:gd name="T1" fmla="*/ 42021 h 391"/>
              <a:gd name="T2" fmla="*/ 425017 w 391"/>
              <a:gd name="T3" fmla="*/ 42021 h 391"/>
              <a:gd name="T4" fmla="*/ 350579 w 391"/>
              <a:gd name="T5" fmla="*/ 0 h 391"/>
              <a:gd name="T6" fmla="*/ 202904 w 391"/>
              <a:gd name="T7" fmla="*/ 159682 h 391"/>
              <a:gd name="T8" fmla="*/ 31216 w 391"/>
              <a:gd name="T9" fmla="*/ 330169 h 391"/>
              <a:gd name="T10" fmla="*/ 0 w 391"/>
              <a:gd name="T11" fmla="*/ 468239 h 391"/>
              <a:gd name="T12" fmla="*/ 139271 w 391"/>
              <a:gd name="T13" fmla="*/ 435823 h 391"/>
              <a:gd name="T14" fmla="*/ 319363 w 391"/>
              <a:gd name="T15" fmla="*/ 266536 h 391"/>
              <a:gd name="T16" fmla="*/ 468239 w 391"/>
              <a:gd name="T17" fmla="*/ 116460 h 391"/>
              <a:gd name="T18" fmla="*/ 425017 w 391"/>
              <a:gd name="T19" fmla="*/ 42021 h 391"/>
              <a:gd name="T20" fmla="*/ 139271 w 391"/>
              <a:gd name="T21" fmla="*/ 425017 h 391"/>
              <a:gd name="T22" fmla="*/ 139271 w 391"/>
              <a:gd name="T23" fmla="*/ 425017 h 391"/>
              <a:gd name="T24" fmla="*/ 85244 w 391"/>
              <a:gd name="T25" fmla="*/ 435823 h 391"/>
              <a:gd name="T26" fmla="*/ 64833 w 391"/>
              <a:gd name="T27" fmla="*/ 404607 h 391"/>
              <a:gd name="T28" fmla="*/ 42021 w 391"/>
              <a:gd name="T29" fmla="*/ 382996 h 391"/>
              <a:gd name="T30" fmla="*/ 52827 w 391"/>
              <a:gd name="T31" fmla="*/ 340974 h 391"/>
              <a:gd name="T32" fmla="*/ 64833 w 391"/>
              <a:gd name="T33" fmla="*/ 319363 h 391"/>
              <a:gd name="T34" fmla="*/ 117660 w 391"/>
              <a:gd name="T35" fmla="*/ 350579 h 391"/>
              <a:gd name="T36" fmla="*/ 148876 w 391"/>
              <a:gd name="T37" fmla="*/ 404607 h 391"/>
              <a:gd name="T38" fmla="*/ 139271 w 391"/>
              <a:gd name="T39" fmla="*/ 425017 h 39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91" h="391">
                <a:moveTo>
                  <a:pt x="354" y="35"/>
                </a:moveTo>
                <a:lnTo>
                  <a:pt x="354" y="35"/>
                </a:lnTo>
                <a:cubicBezTo>
                  <a:pt x="319" y="0"/>
                  <a:pt x="292" y="0"/>
                  <a:pt x="292" y="0"/>
                </a:cubicBezTo>
                <a:cubicBezTo>
                  <a:pt x="169" y="133"/>
                  <a:pt x="169" y="133"/>
                  <a:pt x="169" y="133"/>
                </a:cubicBezTo>
                <a:cubicBezTo>
                  <a:pt x="26" y="275"/>
                  <a:pt x="26" y="275"/>
                  <a:pt x="26" y="275"/>
                </a:cubicBezTo>
                <a:cubicBezTo>
                  <a:pt x="0" y="390"/>
                  <a:pt x="0" y="390"/>
                  <a:pt x="0" y="390"/>
                </a:cubicBezTo>
                <a:cubicBezTo>
                  <a:pt x="116" y="363"/>
                  <a:pt x="116" y="363"/>
                  <a:pt x="116" y="363"/>
                </a:cubicBezTo>
                <a:cubicBezTo>
                  <a:pt x="266" y="222"/>
                  <a:pt x="266" y="222"/>
                  <a:pt x="266" y="222"/>
                </a:cubicBezTo>
                <a:cubicBezTo>
                  <a:pt x="390" y="97"/>
                  <a:pt x="390" y="97"/>
                  <a:pt x="390" y="97"/>
                </a:cubicBezTo>
                <a:cubicBezTo>
                  <a:pt x="390" y="97"/>
                  <a:pt x="390" y="71"/>
                  <a:pt x="354" y="35"/>
                </a:cubicBezTo>
                <a:close/>
                <a:moveTo>
                  <a:pt x="116" y="354"/>
                </a:moveTo>
                <a:lnTo>
                  <a:pt x="116" y="354"/>
                </a:lnTo>
                <a:cubicBezTo>
                  <a:pt x="71" y="363"/>
                  <a:pt x="71" y="363"/>
                  <a:pt x="71" y="363"/>
                </a:cubicBezTo>
                <a:cubicBezTo>
                  <a:pt x="71" y="354"/>
                  <a:pt x="63" y="346"/>
                  <a:pt x="54" y="337"/>
                </a:cubicBezTo>
                <a:cubicBezTo>
                  <a:pt x="44" y="328"/>
                  <a:pt x="35" y="328"/>
                  <a:pt x="35" y="319"/>
                </a:cubicBezTo>
                <a:cubicBezTo>
                  <a:pt x="44" y="284"/>
                  <a:pt x="44" y="284"/>
                  <a:pt x="44" y="284"/>
                </a:cubicBezTo>
                <a:cubicBezTo>
                  <a:pt x="54" y="266"/>
                  <a:pt x="54" y="266"/>
                  <a:pt x="54" y="266"/>
                </a:cubicBezTo>
                <a:cubicBezTo>
                  <a:pt x="54" y="266"/>
                  <a:pt x="71" y="266"/>
                  <a:pt x="98" y="292"/>
                </a:cubicBezTo>
                <a:cubicBezTo>
                  <a:pt x="124" y="319"/>
                  <a:pt x="124" y="337"/>
                  <a:pt x="124" y="337"/>
                </a:cubicBezTo>
                <a:lnTo>
                  <a:pt x="116" y="354"/>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44" name="Freeform 46"/>
          <p:cNvSpPr>
            <a:spLocks noChangeArrowheads="1"/>
          </p:cNvSpPr>
          <p:nvPr/>
        </p:nvSpPr>
        <p:spPr bwMode="auto">
          <a:xfrm>
            <a:off x="6260746" y="1344811"/>
            <a:ext cx="207818" cy="197644"/>
          </a:xfrm>
          <a:custGeom>
            <a:avLst/>
            <a:gdLst>
              <a:gd name="T0" fmla="*/ 436096 w 461"/>
              <a:gd name="T1" fmla="*/ 400060 h 443"/>
              <a:gd name="T2" fmla="*/ 436096 w 461"/>
              <a:gd name="T3" fmla="*/ 400060 h 443"/>
              <a:gd name="T4" fmla="*/ 341188 w 461"/>
              <a:gd name="T5" fmla="*/ 295282 h 443"/>
              <a:gd name="T6" fmla="*/ 372424 w 461"/>
              <a:gd name="T7" fmla="*/ 232178 h 443"/>
              <a:gd name="T8" fmla="*/ 394048 w 461"/>
              <a:gd name="T9" fmla="*/ 179789 h 443"/>
              <a:gd name="T10" fmla="*/ 383236 w 461"/>
              <a:gd name="T11" fmla="*/ 157166 h 443"/>
              <a:gd name="T12" fmla="*/ 394048 w 461"/>
              <a:gd name="T13" fmla="*/ 104778 h 443"/>
              <a:gd name="T14" fmla="*/ 276314 w 461"/>
              <a:gd name="T15" fmla="*/ 0 h 443"/>
              <a:gd name="T16" fmla="*/ 158580 w 461"/>
              <a:gd name="T17" fmla="*/ 104778 h 443"/>
              <a:gd name="T18" fmla="*/ 169393 w 461"/>
              <a:gd name="T19" fmla="*/ 157166 h 443"/>
              <a:gd name="T20" fmla="*/ 158580 w 461"/>
              <a:gd name="T21" fmla="*/ 179789 h 443"/>
              <a:gd name="T22" fmla="*/ 180205 w 461"/>
              <a:gd name="T23" fmla="*/ 232178 h 443"/>
              <a:gd name="T24" fmla="*/ 212642 w 461"/>
              <a:gd name="T25" fmla="*/ 295282 h 443"/>
              <a:gd name="T26" fmla="*/ 116533 w 461"/>
              <a:gd name="T27" fmla="*/ 400060 h 443"/>
              <a:gd name="T28" fmla="*/ 0 w 461"/>
              <a:gd name="T29" fmla="*/ 473881 h 443"/>
              <a:gd name="T30" fmla="*/ 0 w 461"/>
              <a:gd name="T31" fmla="*/ 526269 h 443"/>
              <a:gd name="T32" fmla="*/ 276314 w 461"/>
              <a:gd name="T33" fmla="*/ 526269 h 443"/>
              <a:gd name="T34" fmla="*/ 552629 w 461"/>
              <a:gd name="T35" fmla="*/ 526269 h 443"/>
              <a:gd name="T36" fmla="*/ 552629 w 461"/>
              <a:gd name="T37" fmla="*/ 473881 h 443"/>
              <a:gd name="T38" fmla="*/ 436096 w 461"/>
              <a:gd name="T39" fmla="*/ 400060 h 44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45" name="Freeform 47"/>
          <p:cNvSpPr>
            <a:spLocks noChangeArrowheads="1"/>
          </p:cNvSpPr>
          <p:nvPr/>
        </p:nvSpPr>
        <p:spPr bwMode="auto">
          <a:xfrm>
            <a:off x="6698415" y="1348383"/>
            <a:ext cx="223300" cy="195858"/>
          </a:xfrm>
          <a:custGeom>
            <a:avLst/>
            <a:gdLst>
              <a:gd name="T0" fmla="*/ 594834 w 498"/>
              <a:gd name="T1" fmla="*/ 520986 h 435"/>
              <a:gd name="T2" fmla="*/ 594834 w 498"/>
              <a:gd name="T3" fmla="*/ 520986 h 435"/>
              <a:gd name="T4" fmla="*/ 582866 w 498"/>
              <a:gd name="T5" fmla="*/ 393740 h 435"/>
              <a:gd name="T6" fmla="*/ 508661 w 498"/>
              <a:gd name="T7" fmla="*/ 351725 h 435"/>
              <a:gd name="T8" fmla="*/ 445228 w 498"/>
              <a:gd name="T9" fmla="*/ 277299 h 435"/>
              <a:gd name="T10" fmla="*/ 466771 w 498"/>
              <a:gd name="T11" fmla="*/ 235284 h 435"/>
              <a:gd name="T12" fmla="*/ 488315 w 498"/>
              <a:gd name="T13" fmla="*/ 190868 h 435"/>
              <a:gd name="T14" fmla="*/ 477543 w 498"/>
              <a:gd name="T15" fmla="*/ 181265 h 435"/>
              <a:gd name="T16" fmla="*/ 488315 w 498"/>
              <a:gd name="T17" fmla="*/ 138049 h 435"/>
              <a:gd name="T18" fmla="*/ 414110 w 498"/>
              <a:gd name="T19" fmla="*/ 74427 h 435"/>
              <a:gd name="T20" fmla="*/ 339905 w 498"/>
              <a:gd name="T21" fmla="*/ 138049 h 435"/>
              <a:gd name="T22" fmla="*/ 350677 w 498"/>
              <a:gd name="T23" fmla="*/ 181265 h 435"/>
              <a:gd name="T24" fmla="*/ 339905 w 498"/>
              <a:gd name="T25" fmla="*/ 190868 h 435"/>
              <a:gd name="T26" fmla="*/ 361449 w 498"/>
              <a:gd name="T27" fmla="*/ 235284 h 435"/>
              <a:gd name="T28" fmla="*/ 372220 w 498"/>
              <a:gd name="T29" fmla="*/ 277299 h 435"/>
              <a:gd name="T30" fmla="*/ 350677 w 498"/>
              <a:gd name="T31" fmla="*/ 330118 h 435"/>
              <a:gd name="T32" fmla="*/ 456000 w 498"/>
              <a:gd name="T33" fmla="*/ 436956 h 435"/>
              <a:gd name="T34" fmla="*/ 456000 w 498"/>
              <a:gd name="T35" fmla="*/ 520986 h 435"/>
              <a:gd name="T36" fmla="*/ 594834 w 498"/>
              <a:gd name="T37" fmla="*/ 520986 h 435"/>
              <a:gd name="T38" fmla="*/ 308787 w 498"/>
              <a:gd name="T39" fmla="*/ 362529 h 435"/>
              <a:gd name="T40" fmla="*/ 308787 w 498"/>
              <a:gd name="T41" fmla="*/ 362529 h 435"/>
              <a:gd name="T42" fmla="*/ 223811 w 498"/>
              <a:gd name="T43" fmla="*/ 277299 h 435"/>
              <a:gd name="T44" fmla="*/ 254929 w 498"/>
              <a:gd name="T45" fmla="*/ 201672 h 435"/>
              <a:gd name="T46" fmla="*/ 276472 w 498"/>
              <a:gd name="T47" fmla="*/ 159657 h 435"/>
              <a:gd name="T48" fmla="*/ 265701 w 498"/>
              <a:gd name="T49" fmla="*/ 138049 h 435"/>
              <a:gd name="T50" fmla="*/ 276472 w 498"/>
              <a:gd name="T51" fmla="*/ 85230 h 435"/>
              <a:gd name="T52" fmla="*/ 180724 w 498"/>
              <a:gd name="T53" fmla="*/ 0 h 435"/>
              <a:gd name="T54" fmla="*/ 84976 w 498"/>
              <a:gd name="T55" fmla="*/ 85230 h 435"/>
              <a:gd name="T56" fmla="*/ 84976 w 498"/>
              <a:gd name="T57" fmla="*/ 138049 h 435"/>
              <a:gd name="T58" fmla="*/ 84976 w 498"/>
              <a:gd name="T59" fmla="*/ 159657 h 435"/>
              <a:gd name="T60" fmla="*/ 106520 w 498"/>
              <a:gd name="T61" fmla="*/ 201672 h 435"/>
              <a:gd name="T62" fmla="*/ 128063 w 498"/>
              <a:gd name="T63" fmla="*/ 277299 h 435"/>
              <a:gd name="T64" fmla="*/ 53858 w 498"/>
              <a:gd name="T65" fmla="*/ 362529 h 435"/>
              <a:gd name="T66" fmla="*/ 0 w 498"/>
              <a:gd name="T67" fmla="*/ 415348 h 435"/>
              <a:gd name="T68" fmla="*/ 0 w 498"/>
              <a:gd name="T69" fmla="*/ 520986 h 435"/>
              <a:gd name="T70" fmla="*/ 414110 w 498"/>
              <a:gd name="T71" fmla="*/ 520986 h 435"/>
              <a:gd name="T72" fmla="*/ 414110 w 498"/>
              <a:gd name="T73" fmla="*/ 436956 h 435"/>
              <a:gd name="T74" fmla="*/ 308787 w 498"/>
              <a:gd name="T75" fmla="*/ 362529 h 43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46" name="Freeform 48"/>
          <p:cNvSpPr>
            <a:spLocks noChangeArrowheads="1"/>
          </p:cNvSpPr>
          <p:nvPr/>
        </p:nvSpPr>
        <p:spPr bwMode="auto">
          <a:xfrm>
            <a:off x="4929281" y="1368624"/>
            <a:ext cx="200077" cy="150019"/>
          </a:xfrm>
          <a:custGeom>
            <a:avLst/>
            <a:gdLst>
              <a:gd name="T0" fmla="*/ 531539 w 445"/>
              <a:gd name="T1" fmla="*/ 399679 h 337"/>
              <a:gd name="T2" fmla="*/ 531539 w 445"/>
              <a:gd name="T3" fmla="*/ 399679 h 337"/>
              <a:gd name="T4" fmla="*/ 213094 w 445"/>
              <a:gd name="T5" fmla="*/ 116573 h 337"/>
              <a:gd name="T6" fmla="*/ 213094 w 445"/>
              <a:gd name="T7" fmla="*/ 0 h 337"/>
              <a:gd name="T8" fmla="*/ 0 w 445"/>
              <a:gd name="T9" fmla="*/ 189134 h 337"/>
              <a:gd name="T10" fmla="*/ 213094 w 445"/>
              <a:gd name="T11" fmla="*/ 388974 h 337"/>
              <a:gd name="T12" fmla="*/ 213094 w 445"/>
              <a:gd name="T13" fmla="*/ 262884 h 337"/>
              <a:gd name="T14" fmla="*/ 531539 w 445"/>
              <a:gd name="T15" fmla="*/ 399679 h 33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45" h="337">
                <a:moveTo>
                  <a:pt x="444" y="336"/>
                </a:moveTo>
                <a:lnTo>
                  <a:pt x="444" y="336"/>
                </a:lnTo>
                <a:cubicBezTo>
                  <a:pt x="444" y="336"/>
                  <a:pt x="399" y="98"/>
                  <a:pt x="178" y="98"/>
                </a:cubicBezTo>
                <a:cubicBezTo>
                  <a:pt x="178" y="0"/>
                  <a:pt x="178" y="0"/>
                  <a:pt x="178" y="0"/>
                </a:cubicBezTo>
                <a:cubicBezTo>
                  <a:pt x="0" y="159"/>
                  <a:pt x="0" y="159"/>
                  <a:pt x="0" y="159"/>
                </a:cubicBezTo>
                <a:cubicBezTo>
                  <a:pt x="178" y="327"/>
                  <a:pt x="178" y="327"/>
                  <a:pt x="178" y="327"/>
                </a:cubicBezTo>
                <a:cubicBezTo>
                  <a:pt x="178" y="221"/>
                  <a:pt x="178" y="221"/>
                  <a:pt x="178" y="221"/>
                </a:cubicBezTo>
                <a:cubicBezTo>
                  <a:pt x="293" y="221"/>
                  <a:pt x="381" y="230"/>
                  <a:pt x="444" y="336"/>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47" name="Freeform 49"/>
          <p:cNvSpPr>
            <a:spLocks noChangeArrowheads="1"/>
          </p:cNvSpPr>
          <p:nvPr/>
        </p:nvSpPr>
        <p:spPr bwMode="auto">
          <a:xfrm>
            <a:off x="5819505" y="1368624"/>
            <a:ext cx="200077" cy="150019"/>
          </a:xfrm>
          <a:custGeom>
            <a:avLst/>
            <a:gdLst>
              <a:gd name="T0" fmla="*/ 319162 w 444"/>
              <a:gd name="T1" fmla="*/ 262884 h 337"/>
              <a:gd name="T2" fmla="*/ 319162 w 444"/>
              <a:gd name="T3" fmla="*/ 262884 h 337"/>
              <a:gd name="T4" fmla="*/ 319162 w 444"/>
              <a:gd name="T5" fmla="*/ 388974 h 337"/>
              <a:gd name="T6" fmla="*/ 531536 w 444"/>
              <a:gd name="T7" fmla="*/ 189134 h 337"/>
              <a:gd name="T8" fmla="*/ 319162 w 444"/>
              <a:gd name="T9" fmla="*/ 0 h 337"/>
              <a:gd name="T10" fmla="*/ 319162 w 444"/>
              <a:gd name="T11" fmla="*/ 116573 h 337"/>
              <a:gd name="T12" fmla="*/ 0 w 444"/>
              <a:gd name="T13" fmla="*/ 399679 h 337"/>
              <a:gd name="T14" fmla="*/ 319162 w 444"/>
              <a:gd name="T15" fmla="*/ 262884 h 33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44" h="337">
                <a:moveTo>
                  <a:pt x="266" y="221"/>
                </a:moveTo>
                <a:lnTo>
                  <a:pt x="266" y="221"/>
                </a:lnTo>
                <a:cubicBezTo>
                  <a:pt x="266" y="327"/>
                  <a:pt x="266" y="327"/>
                  <a:pt x="266" y="327"/>
                </a:cubicBezTo>
                <a:cubicBezTo>
                  <a:pt x="443" y="159"/>
                  <a:pt x="443" y="159"/>
                  <a:pt x="443" y="159"/>
                </a:cubicBezTo>
                <a:cubicBezTo>
                  <a:pt x="266" y="0"/>
                  <a:pt x="266" y="0"/>
                  <a:pt x="266" y="0"/>
                </a:cubicBezTo>
                <a:cubicBezTo>
                  <a:pt x="266" y="98"/>
                  <a:pt x="266" y="98"/>
                  <a:pt x="266" y="98"/>
                </a:cubicBezTo>
                <a:cubicBezTo>
                  <a:pt x="45" y="98"/>
                  <a:pt x="0" y="336"/>
                  <a:pt x="0" y="336"/>
                </a:cubicBezTo>
                <a:cubicBezTo>
                  <a:pt x="62" y="230"/>
                  <a:pt x="151" y="221"/>
                  <a:pt x="266" y="221"/>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48" name="Freeform 50"/>
          <p:cNvSpPr>
            <a:spLocks noChangeArrowheads="1"/>
          </p:cNvSpPr>
          <p:nvPr/>
        </p:nvSpPr>
        <p:spPr bwMode="auto">
          <a:xfrm>
            <a:off x="473992" y="1344811"/>
            <a:ext cx="199482" cy="197644"/>
          </a:xfrm>
          <a:custGeom>
            <a:avLst/>
            <a:gdLst>
              <a:gd name="T0" fmla="*/ 308363 w 444"/>
              <a:gd name="T1" fmla="*/ 305998 h 443"/>
              <a:gd name="T2" fmla="*/ 308363 w 444"/>
              <a:gd name="T3" fmla="*/ 305998 h 443"/>
              <a:gd name="T4" fmla="*/ 191977 w 444"/>
              <a:gd name="T5" fmla="*/ 369103 h 443"/>
              <a:gd name="T6" fmla="*/ 74391 w 444"/>
              <a:gd name="T7" fmla="*/ 369103 h 443"/>
              <a:gd name="T8" fmla="*/ 85190 w 444"/>
              <a:gd name="T9" fmla="*/ 484596 h 443"/>
              <a:gd name="T10" fmla="*/ 371955 w 444"/>
              <a:gd name="T11" fmla="*/ 369103 h 443"/>
              <a:gd name="T12" fmla="*/ 499140 w 444"/>
              <a:gd name="T13" fmla="*/ 72630 h 443"/>
              <a:gd name="T14" fmla="*/ 382754 w 444"/>
              <a:gd name="T15" fmla="*/ 63105 h 443"/>
              <a:gd name="T16" fmla="*/ 382754 w 444"/>
              <a:gd name="T17" fmla="*/ 179789 h 443"/>
              <a:gd name="T18" fmla="*/ 308363 w 444"/>
              <a:gd name="T19" fmla="*/ 305998 h 4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49" name="Freeform 51"/>
          <p:cNvSpPr>
            <a:spLocks noChangeArrowheads="1"/>
          </p:cNvSpPr>
          <p:nvPr/>
        </p:nvSpPr>
        <p:spPr bwMode="auto">
          <a:xfrm>
            <a:off x="2254440" y="1380530"/>
            <a:ext cx="207818" cy="128588"/>
          </a:xfrm>
          <a:custGeom>
            <a:avLst/>
            <a:gdLst>
              <a:gd name="T0" fmla="*/ 21625 w 461"/>
              <a:gd name="T1" fmla="*/ 32481 h 285"/>
              <a:gd name="T2" fmla="*/ 21625 w 461"/>
              <a:gd name="T3" fmla="*/ 32481 h 285"/>
              <a:gd name="T4" fmla="*/ 243879 w 461"/>
              <a:gd name="T5" fmla="*/ 150373 h 285"/>
              <a:gd name="T6" fmla="*/ 277518 w 461"/>
              <a:gd name="T7" fmla="*/ 159997 h 285"/>
              <a:gd name="T8" fmla="*/ 297941 w 461"/>
              <a:gd name="T9" fmla="*/ 150373 h 285"/>
              <a:gd name="T10" fmla="*/ 521397 w 461"/>
              <a:gd name="T11" fmla="*/ 32481 h 285"/>
              <a:gd name="T12" fmla="*/ 532209 w 461"/>
              <a:gd name="T13" fmla="*/ 0 h 285"/>
              <a:gd name="T14" fmla="*/ 21625 w 461"/>
              <a:gd name="T15" fmla="*/ 0 h 285"/>
              <a:gd name="T16" fmla="*/ 21625 w 461"/>
              <a:gd name="T17" fmla="*/ 32481 h 285"/>
              <a:gd name="T18" fmla="*/ 532209 w 461"/>
              <a:gd name="T19" fmla="*/ 96239 h 285"/>
              <a:gd name="T20" fmla="*/ 532209 w 461"/>
              <a:gd name="T21" fmla="*/ 96239 h 285"/>
              <a:gd name="T22" fmla="*/ 297941 w 461"/>
              <a:gd name="T23" fmla="*/ 214132 h 285"/>
              <a:gd name="T24" fmla="*/ 277518 w 461"/>
              <a:gd name="T25" fmla="*/ 214132 h 285"/>
              <a:gd name="T26" fmla="*/ 243879 w 461"/>
              <a:gd name="T27" fmla="*/ 214132 h 285"/>
              <a:gd name="T28" fmla="*/ 21625 w 461"/>
              <a:gd name="T29" fmla="*/ 96239 h 285"/>
              <a:gd name="T30" fmla="*/ 10812 w 461"/>
              <a:gd name="T31" fmla="*/ 96239 h 285"/>
              <a:gd name="T32" fmla="*/ 10812 w 461"/>
              <a:gd name="T33" fmla="*/ 319994 h 285"/>
              <a:gd name="T34" fmla="*/ 42048 w 461"/>
              <a:gd name="T35" fmla="*/ 341648 h 285"/>
              <a:gd name="T36" fmla="*/ 510584 w 461"/>
              <a:gd name="T37" fmla="*/ 341648 h 285"/>
              <a:gd name="T38" fmla="*/ 543022 w 461"/>
              <a:gd name="T39" fmla="*/ 319994 h 285"/>
              <a:gd name="T40" fmla="*/ 543022 w 461"/>
              <a:gd name="T41" fmla="*/ 96239 h 285"/>
              <a:gd name="T42" fmla="*/ 532209 w 461"/>
              <a:gd name="T43" fmla="*/ 96239 h 28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61" h="285">
                <a:moveTo>
                  <a:pt x="18" y="27"/>
                </a:moveTo>
                <a:lnTo>
                  <a:pt x="18" y="27"/>
                </a:lnTo>
                <a:cubicBezTo>
                  <a:pt x="35" y="35"/>
                  <a:pt x="203" y="125"/>
                  <a:pt x="203" y="125"/>
                </a:cubicBezTo>
                <a:cubicBezTo>
                  <a:pt x="212" y="133"/>
                  <a:pt x="221" y="133"/>
                  <a:pt x="231" y="133"/>
                </a:cubicBezTo>
                <a:cubicBezTo>
                  <a:pt x="239" y="133"/>
                  <a:pt x="248" y="133"/>
                  <a:pt x="248" y="125"/>
                </a:cubicBezTo>
                <a:cubicBezTo>
                  <a:pt x="256" y="125"/>
                  <a:pt x="425" y="35"/>
                  <a:pt x="434" y="27"/>
                </a:cubicBezTo>
                <a:cubicBezTo>
                  <a:pt x="452" y="18"/>
                  <a:pt x="460" y="0"/>
                  <a:pt x="443" y="0"/>
                </a:cubicBezTo>
                <a:cubicBezTo>
                  <a:pt x="18" y="0"/>
                  <a:pt x="18" y="0"/>
                  <a:pt x="18" y="0"/>
                </a:cubicBezTo>
                <a:cubicBezTo>
                  <a:pt x="0" y="0"/>
                  <a:pt x="9" y="18"/>
                  <a:pt x="18" y="27"/>
                </a:cubicBezTo>
                <a:close/>
                <a:moveTo>
                  <a:pt x="443" y="80"/>
                </a:moveTo>
                <a:lnTo>
                  <a:pt x="443" y="80"/>
                </a:lnTo>
                <a:cubicBezTo>
                  <a:pt x="434" y="80"/>
                  <a:pt x="256" y="169"/>
                  <a:pt x="248" y="178"/>
                </a:cubicBezTo>
                <a:cubicBezTo>
                  <a:pt x="248" y="178"/>
                  <a:pt x="239" y="178"/>
                  <a:pt x="231" y="178"/>
                </a:cubicBezTo>
                <a:cubicBezTo>
                  <a:pt x="221" y="178"/>
                  <a:pt x="212" y="178"/>
                  <a:pt x="203" y="178"/>
                </a:cubicBezTo>
                <a:cubicBezTo>
                  <a:pt x="194" y="169"/>
                  <a:pt x="27" y="80"/>
                  <a:pt x="18" y="80"/>
                </a:cubicBezTo>
                <a:cubicBezTo>
                  <a:pt x="9" y="72"/>
                  <a:pt x="9" y="80"/>
                  <a:pt x="9" y="80"/>
                </a:cubicBezTo>
                <a:cubicBezTo>
                  <a:pt x="9" y="88"/>
                  <a:pt x="9" y="266"/>
                  <a:pt x="9" y="266"/>
                </a:cubicBezTo>
                <a:cubicBezTo>
                  <a:pt x="9" y="275"/>
                  <a:pt x="18" y="284"/>
                  <a:pt x="35" y="284"/>
                </a:cubicBezTo>
                <a:cubicBezTo>
                  <a:pt x="425" y="284"/>
                  <a:pt x="425" y="284"/>
                  <a:pt x="425" y="284"/>
                </a:cubicBezTo>
                <a:cubicBezTo>
                  <a:pt x="443" y="284"/>
                  <a:pt x="452" y="275"/>
                  <a:pt x="452" y="266"/>
                </a:cubicBezTo>
                <a:cubicBezTo>
                  <a:pt x="452" y="266"/>
                  <a:pt x="452" y="88"/>
                  <a:pt x="452" y="80"/>
                </a:cubicBezTo>
                <a:cubicBezTo>
                  <a:pt x="452" y="80"/>
                  <a:pt x="452" y="72"/>
                  <a:pt x="443" y="80"/>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50" name="Freeform 52"/>
          <p:cNvSpPr>
            <a:spLocks noChangeArrowheads="1"/>
          </p:cNvSpPr>
          <p:nvPr/>
        </p:nvSpPr>
        <p:spPr bwMode="auto">
          <a:xfrm>
            <a:off x="4027148" y="1332905"/>
            <a:ext cx="215559" cy="223242"/>
          </a:xfrm>
          <a:custGeom>
            <a:avLst/>
            <a:gdLst>
              <a:gd name="T0" fmla="*/ 159637 w 479"/>
              <a:gd name="T1" fmla="*/ 594834 h 498"/>
              <a:gd name="T2" fmla="*/ 159637 w 479"/>
              <a:gd name="T3" fmla="*/ 594834 h 498"/>
              <a:gd name="T4" fmla="*/ 63615 w 479"/>
              <a:gd name="T5" fmla="*/ 550551 h 498"/>
              <a:gd name="T6" fmla="*/ 63615 w 479"/>
              <a:gd name="T7" fmla="*/ 339905 h 498"/>
              <a:gd name="T8" fmla="*/ 361283 w 479"/>
              <a:gd name="T9" fmla="*/ 41890 h 498"/>
              <a:gd name="T10" fmla="*/ 468107 w 479"/>
              <a:gd name="T11" fmla="*/ 10772 h 498"/>
              <a:gd name="T12" fmla="*/ 542525 w 479"/>
              <a:gd name="T13" fmla="*/ 84976 h 498"/>
              <a:gd name="T14" fmla="*/ 510117 w 479"/>
              <a:gd name="T15" fmla="*/ 190299 h 498"/>
              <a:gd name="T16" fmla="*/ 234054 w 479"/>
              <a:gd name="T17" fmla="*/ 466771 h 498"/>
              <a:gd name="T18" fmla="*/ 180041 w 479"/>
              <a:gd name="T19" fmla="*/ 497889 h 498"/>
              <a:gd name="T20" fmla="*/ 127229 w 479"/>
              <a:gd name="T21" fmla="*/ 477543 h 498"/>
              <a:gd name="T22" fmla="*/ 138032 w 479"/>
              <a:gd name="T23" fmla="*/ 381795 h 498"/>
              <a:gd name="T24" fmla="*/ 340878 w 479"/>
              <a:gd name="T25" fmla="*/ 179527 h 498"/>
              <a:gd name="T26" fmla="*/ 370885 w 479"/>
              <a:gd name="T27" fmla="*/ 179527 h 498"/>
              <a:gd name="T28" fmla="*/ 370885 w 479"/>
              <a:gd name="T29" fmla="*/ 213039 h 498"/>
              <a:gd name="T30" fmla="*/ 170439 w 479"/>
              <a:gd name="T31" fmla="*/ 412913 h 498"/>
              <a:gd name="T32" fmla="*/ 159637 w 479"/>
              <a:gd name="T33" fmla="*/ 456000 h 498"/>
              <a:gd name="T34" fmla="*/ 170439 w 479"/>
              <a:gd name="T35" fmla="*/ 456000 h 498"/>
              <a:gd name="T36" fmla="*/ 201646 w 479"/>
              <a:gd name="T37" fmla="*/ 445228 h 498"/>
              <a:gd name="T38" fmla="*/ 478910 w 479"/>
              <a:gd name="T39" fmla="*/ 159181 h 498"/>
              <a:gd name="T40" fmla="*/ 499315 w 479"/>
              <a:gd name="T41" fmla="*/ 95748 h 498"/>
              <a:gd name="T42" fmla="*/ 457305 w 479"/>
              <a:gd name="T43" fmla="*/ 52661 h 498"/>
              <a:gd name="T44" fmla="*/ 393690 w 479"/>
              <a:gd name="T45" fmla="*/ 74205 h 498"/>
              <a:gd name="T46" fmla="*/ 96022 w 479"/>
              <a:gd name="T47" fmla="*/ 360252 h 498"/>
              <a:gd name="T48" fmla="*/ 96022 w 479"/>
              <a:gd name="T49" fmla="*/ 519433 h 498"/>
              <a:gd name="T50" fmla="*/ 243656 w 479"/>
              <a:gd name="T51" fmla="*/ 508661 h 498"/>
              <a:gd name="T52" fmla="*/ 542525 w 479"/>
              <a:gd name="T53" fmla="*/ 222614 h 498"/>
              <a:gd name="T54" fmla="*/ 573732 w 479"/>
              <a:gd name="T55" fmla="*/ 222614 h 498"/>
              <a:gd name="T56" fmla="*/ 573732 w 479"/>
              <a:gd name="T57" fmla="*/ 242960 h 498"/>
              <a:gd name="T58" fmla="*/ 276063 w 479"/>
              <a:gd name="T59" fmla="*/ 540976 h 498"/>
              <a:gd name="T60" fmla="*/ 159637 w 479"/>
              <a:gd name="T61" fmla="*/ 594834 h 49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79" h="498">
                <a:moveTo>
                  <a:pt x="133" y="497"/>
                </a:moveTo>
                <a:lnTo>
                  <a:pt x="133" y="497"/>
                </a:lnTo>
                <a:cubicBezTo>
                  <a:pt x="106" y="497"/>
                  <a:pt x="71" y="478"/>
                  <a:pt x="53" y="460"/>
                </a:cubicBezTo>
                <a:cubicBezTo>
                  <a:pt x="9" y="416"/>
                  <a:pt x="0" y="337"/>
                  <a:pt x="53" y="284"/>
                </a:cubicBezTo>
                <a:cubicBezTo>
                  <a:pt x="89" y="248"/>
                  <a:pt x="230" y="106"/>
                  <a:pt x="301" y="35"/>
                </a:cubicBezTo>
                <a:cubicBezTo>
                  <a:pt x="328" y="9"/>
                  <a:pt x="363" y="0"/>
                  <a:pt x="390" y="9"/>
                </a:cubicBezTo>
                <a:cubicBezTo>
                  <a:pt x="416" y="18"/>
                  <a:pt x="443" y="44"/>
                  <a:pt x="452" y="71"/>
                </a:cubicBezTo>
                <a:cubicBezTo>
                  <a:pt x="461" y="97"/>
                  <a:pt x="452" y="133"/>
                  <a:pt x="425" y="159"/>
                </a:cubicBezTo>
                <a:cubicBezTo>
                  <a:pt x="195" y="390"/>
                  <a:pt x="195" y="390"/>
                  <a:pt x="195" y="390"/>
                </a:cubicBezTo>
                <a:cubicBezTo>
                  <a:pt x="177" y="407"/>
                  <a:pt x="159" y="416"/>
                  <a:pt x="150" y="416"/>
                </a:cubicBezTo>
                <a:cubicBezTo>
                  <a:pt x="133" y="416"/>
                  <a:pt x="115" y="416"/>
                  <a:pt x="106" y="399"/>
                </a:cubicBezTo>
                <a:cubicBezTo>
                  <a:pt x="89" y="381"/>
                  <a:pt x="89" y="354"/>
                  <a:pt x="115" y="319"/>
                </a:cubicBezTo>
                <a:cubicBezTo>
                  <a:pt x="284" y="150"/>
                  <a:pt x="284" y="150"/>
                  <a:pt x="284" y="150"/>
                </a:cubicBezTo>
                <a:cubicBezTo>
                  <a:pt x="293" y="150"/>
                  <a:pt x="301" y="150"/>
                  <a:pt x="309" y="150"/>
                </a:cubicBezTo>
                <a:cubicBezTo>
                  <a:pt x="309" y="159"/>
                  <a:pt x="309" y="168"/>
                  <a:pt x="309" y="178"/>
                </a:cubicBezTo>
                <a:cubicBezTo>
                  <a:pt x="142" y="345"/>
                  <a:pt x="142" y="345"/>
                  <a:pt x="142" y="345"/>
                </a:cubicBezTo>
                <a:cubicBezTo>
                  <a:pt x="124" y="354"/>
                  <a:pt x="124" y="372"/>
                  <a:pt x="133" y="381"/>
                </a:cubicBezTo>
                <a:lnTo>
                  <a:pt x="142" y="381"/>
                </a:lnTo>
                <a:cubicBezTo>
                  <a:pt x="150" y="381"/>
                  <a:pt x="159" y="372"/>
                  <a:pt x="168" y="372"/>
                </a:cubicBezTo>
                <a:cubicBezTo>
                  <a:pt x="399" y="133"/>
                  <a:pt x="399" y="133"/>
                  <a:pt x="399" y="133"/>
                </a:cubicBezTo>
                <a:cubicBezTo>
                  <a:pt x="416" y="115"/>
                  <a:pt x="425" y="97"/>
                  <a:pt x="416" y="80"/>
                </a:cubicBezTo>
                <a:cubicBezTo>
                  <a:pt x="416" y="62"/>
                  <a:pt x="399" y="44"/>
                  <a:pt x="381" y="44"/>
                </a:cubicBezTo>
                <a:cubicBezTo>
                  <a:pt x="363" y="35"/>
                  <a:pt x="346" y="44"/>
                  <a:pt x="328" y="62"/>
                </a:cubicBezTo>
                <a:cubicBezTo>
                  <a:pt x="256" y="133"/>
                  <a:pt x="115" y="275"/>
                  <a:pt x="80" y="301"/>
                </a:cubicBezTo>
                <a:cubicBezTo>
                  <a:pt x="36" y="354"/>
                  <a:pt x="44" y="407"/>
                  <a:pt x="80" y="434"/>
                </a:cubicBezTo>
                <a:cubicBezTo>
                  <a:pt x="106" y="460"/>
                  <a:pt x="159" y="478"/>
                  <a:pt x="203" y="425"/>
                </a:cubicBezTo>
                <a:cubicBezTo>
                  <a:pt x="452" y="186"/>
                  <a:pt x="452" y="186"/>
                  <a:pt x="452" y="186"/>
                </a:cubicBezTo>
                <a:cubicBezTo>
                  <a:pt x="461" y="178"/>
                  <a:pt x="469" y="178"/>
                  <a:pt x="478" y="186"/>
                </a:cubicBezTo>
                <a:lnTo>
                  <a:pt x="478" y="203"/>
                </a:lnTo>
                <a:cubicBezTo>
                  <a:pt x="230" y="452"/>
                  <a:pt x="230" y="452"/>
                  <a:pt x="230" y="452"/>
                </a:cubicBezTo>
                <a:cubicBezTo>
                  <a:pt x="203" y="478"/>
                  <a:pt x="168" y="497"/>
                  <a:pt x="133" y="497"/>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51" name="Freeform 53"/>
          <p:cNvSpPr>
            <a:spLocks noChangeArrowheads="1"/>
          </p:cNvSpPr>
          <p:nvPr/>
        </p:nvSpPr>
        <p:spPr bwMode="auto">
          <a:xfrm>
            <a:off x="5362781" y="1368624"/>
            <a:ext cx="223301" cy="150019"/>
          </a:xfrm>
          <a:custGeom>
            <a:avLst/>
            <a:gdLst>
              <a:gd name="T0" fmla="*/ 212267 w 497"/>
              <a:gd name="T1" fmla="*/ 83267 h 337"/>
              <a:gd name="T2" fmla="*/ 212267 w 497"/>
              <a:gd name="T3" fmla="*/ 83267 h 337"/>
              <a:gd name="T4" fmla="*/ 212267 w 497"/>
              <a:gd name="T5" fmla="*/ 0 h 337"/>
              <a:gd name="T6" fmla="*/ 0 w 497"/>
              <a:gd name="T7" fmla="*/ 189134 h 337"/>
              <a:gd name="T8" fmla="*/ 212267 w 497"/>
              <a:gd name="T9" fmla="*/ 388974 h 337"/>
              <a:gd name="T10" fmla="*/ 212267 w 497"/>
              <a:gd name="T11" fmla="*/ 305707 h 337"/>
              <a:gd name="T12" fmla="*/ 85147 w 497"/>
              <a:gd name="T13" fmla="*/ 189134 h 337"/>
              <a:gd name="T14" fmla="*/ 212267 w 497"/>
              <a:gd name="T15" fmla="*/ 83267 h 337"/>
              <a:gd name="T16" fmla="*/ 360974 w 497"/>
              <a:gd name="T17" fmla="*/ 116573 h 337"/>
              <a:gd name="T18" fmla="*/ 360974 w 497"/>
              <a:gd name="T19" fmla="*/ 116573 h 337"/>
              <a:gd name="T20" fmla="*/ 360974 w 497"/>
              <a:gd name="T21" fmla="*/ 0 h 337"/>
              <a:gd name="T22" fmla="*/ 148707 w 497"/>
              <a:gd name="T23" fmla="*/ 189134 h 337"/>
              <a:gd name="T24" fmla="*/ 360974 w 497"/>
              <a:gd name="T25" fmla="*/ 388974 h 337"/>
              <a:gd name="T26" fmla="*/ 360974 w 497"/>
              <a:gd name="T27" fmla="*/ 262884 h 337"/>
              <a:gd name="T28" fmla="*/ 594828 w 497"/>
              <a:gd name="T29" fmla="*/ 399679 h 337"/>
              <a:gd name="T30" fmla="*/ 360974 w 497"/>
              <a:gd name="T31" fmla="*/ 116573 h 3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97" h="337">
                <a:moveTo>
                  <a:pt x="177" y="70"/>
                </a:moveTo>
                <a:lnTo>
                  <a:pt x="177" y="70"/>
                </a:lnTo>
                <a:cubicBezTo>
                  <a:pt x="177" y="0"/>
                  <a:pt x="177" y="0"/>
                  <a:pt x="177" y="0"/>
                </a:cubicBezTo>
                <a:cubicBezTo>
                  <a:pt x="0" y="159"/>
                  <a:pt x="0" y="159"/>
                  <a:pt x="0" y="159"/>
                </a:cubicBezTo>
                <a:cubicBezTo>
                  <a:pt x="177" y="327"/>
                  <a:pt x="177" y="327"/>
                  <a:pt x="177" y="327"/>
                </a:cubicBezTo>
                <a:cubicBezTo>
                  <a:pt x="177" y="257"/>
                  <a:pt x="177" y="257"/>
                  <a:pt x="177" y="257"/>
                </a:cubicBezTo>
                <a:cubicBezTo>
                  <a:pt x="71" y="159"/>
                  <a:pt x="71" y="159"/>
                  <a:pt x="71" y="159"/>
                </a:cubicBezTo>
                <a:lnTo>
                  <a:pt x="177" y="70"/>
                </a:lnTo>
                <a:close/>
                <a:moveTo>
                  <a:pt x="301" y="98"/>
                </a:moveTo>
                <a:lnTo>
                  <a:pt x="301" y="98"/>
                </a:lnTo>
                <a:cubicBezTo>
                  <a:pt x="301" y="0"/>
                  <a:pt x="301" y="0"/>
                  <a:pt x="301" y="0"/>
                </a:cubicBezTo>
                <a:cubicBezTo>
                  <a:pt x="124" y="159"/>
                  <a:pt x="124" y="159"/>
                  <a:pt x="124" y="159"/>
                </a:cubicBezTo>
                <a:cubicBezTo>
                  <a:pt x="301" y="327"/>
                  <a:pt x="301" y="327"/>
                  <a:pt x="301" y="327"/>
                </a:cubicBezTo>
                <a:cubicBezTo>
                  <a:pt x="301" y="221"/>
                  <a:pt x="301" y="221"/>
                  <a:pt x="301" y="221"/>
                </a:cubicBezTo>
                <a:cubicBezTo>
                  <a:pt x="381" y="221"/>
                  <a:pt x="435" y="230"/>
                  <a:pt x="496" y="336"/>
                </a:cubicBezTo>
                <a:cubicBezTo>
                  <a:pt x="496" y="336"/>
                  <a:pt x="488" y="98"/>
                  <a:pt x="301" y="98"/>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52" name="Freeform 54"/>
          <p:cNvSpPr>
            <a:spLocks noChangeArrowheads="1"/>
          </p:cNvSpPr>
          <p:nvPr/>
        </p:nvSpPr>
        <p:spPr bwMode="auto">
          <a:xfrm>
            <a:off x="1801289" y="1344811"/>
            <a:ext cx="223896" cy="197644"/>
          </a:xfrm>
          <a:custGeom>
            <a:avLst/>
            <a:gdLst>
              <a:gd name="T0" fmla="*/ 254241 w 497"/>
              <a:gd name="T1" fmla="*/ 0 h 443"/>
              <a:gd name="T2" fmla="*/ 254241 w 497"/>
              <a:gd name="T3" fmla="*/ 0 h 443"/>
              <a:gd name="T4" fmla="*/ 223060 w 497"/>
              <a:gd name="T5" fmla="*/ 0 h 443"/>
              <a:gd name="T6" fmla="*/ 212267 w 497"/>
              <a:gd name="T7" fmla="*/ 9525 h 443"/>
              <a:gd name="T8" fmla="*/ 212267 w 497"/>
              <a:gd name="T9" fmla="*/ 126209 h 443"/>
              <a:gd name="T10" fmla="*/ 105534 w 497"/>
              <a:gd name="T11" fmla="*/ 126209 h 443"/>
              <a:gd name="T12" fmla="*/ 95940 w 497"/>
              <a:gd name="T13" fmla="*/ 126209 h 443"/>
              <a:gd name="T14" fmla="*/ 74353 w 497"/>
              <a:gd name="T15" fmla="*/ 135735 h 443"/>
              <a:gd name="T16" fmla="*/ 0 w 497"/>
              <a:gd name="T17" fmla="*/ 179789 h 443"/>
              <a:gd name="T18" fmla="*/ 0 w 497"/>
              <a:gd name="T19" fmla="*/ 189314 h 443"/>
              <a:gd name="T20" fmla="*/ 0 w 497"/>
              <a:gd name="T21" fmla="*/ 198839 h 443"/>
              <a:gd name="T22" fmla="*/ 74353 w 497"/>
              <a:gd name="T23" fmla="*/ 252419 h 443"/>
              <a:gd name="T24" fmla="*/ 95940 w 497"/>
              <a:gd name="T25" fmla="*/ 252419 h 443"/>
              <a:gd name="T26" fmla="*/ 105534 w 497"/>
              <a:gd name="T27" fmla="*/ 263135 h 443"/>
              <a:gd name="T28" fmla="*/ 212267 w 497"/>
              <a:gd name="T29" fmla="*/ 263135 h 443"/>
              <a:gd name="T30" fmla="*/ 212267 w 497"/>
              <a:gd name="T31" fmla="*/ 515553 h 443"/>
              <a:gd name="T32" fmla="*/ 223060 w 497"/>
              <a:gd name="T33" fmla="*/ 526269 h 443"/>
              <a:gd name="T34" fmla="*/ 254241 w 497"/>
              <a:gd name="T35" fmla="*/ 526269 h 443"/>
              <a:gd name="T36" fmla="*/ 265034 w 497"/>
              <a:gd name="T37" fmla="*/ 515553 h 443"/>
              <a:gd name="T38" fmla="*/ 265034 w 497"/>
              <a:gd name="T39" fmla="*/ 9525 h 443"/>
              <a:gd name="T40" fmla="*/ 254241 w 497"/>
              <a:gd name="T41" fmla="*/ 0 h 443"/>
              <a:gd name="T42" fmla="*/ 584035 w 497"/>
              <a:gd name="T43" fmla="*/ 126209 h 443"/>
              <a:gd name="T44" fmla="*/ 584035 w 497"/>
              <a:gd name="T45" fmla="*/ 126209 h 443"/>
              <a:gd name="T46" fmla="*/ 520474 w 497"/>
              <a:gd name="T47" fmla="*/ 72630 h 443"/>
              <a:gd name="T48" fmla="*/ 498888 w 497"/>
              <a:gd name="T49" fmla="*/ 63105 h 443"/>
              <a:gd name="T50" fmla="*/ 488095 w 497"/>
              <a:gd name="T51" fmla="*/ 63105 h 443"/>
              <a:gd name="T52" fmla="*/ 286621 w 497"/>
              <a:gd name="T53" fmla="*/ 63105 h 443"/>
              <a:gd name="T54" fmla="*/ 307008 w 497"/>
              <a:gd name="T55" fmla="*/ 198839 h 443"/>
              <a:gd name="T56" fmla="*/ 488095 w 497"/>
              <a:gd name="T57" fmla="*/ 198839 h 443"/>
              <a:gd name="T58" fmla="*/ 498888 w 497"/>
              <a:gd name="T59" fmla="*/ 198839 h 443"/>
              <a:gd name="T60" fmla="*/ 520474 w 497"/>
              <a:gd name="T61" fmla="*/ 189314 h 443"/>
              <a:gd name="T62" fmla="*/ 584035 w 497"/>
              <a:gd name="T63" fmla="*/ 146451 h 443"/>
              <a:gd name="T64" fmla="*/ 594828 w 497"/>
              <a:gd name="T65" fmla="*/ 135735 h 443"/>
              <a:gd name="T66" fmla="*/ 584035 w 497"/>
              <a:gd name="T67" fmla="*/ 126209 h 44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3">
                <a:moveTo>
                  <a:pt x="212" y="0"/>
                </a:moveTo>
                <a:lnTo>
                  <a:pt x="212" y="0"/>
                </a:lnTo>
                <a:cubicBezTo>
                  <a:pt x="186" y="0"/>
                  <a:pt x="186" y="0"/>
                  <a:pt x="186" y="0"/>
                </a:cubicBezTo>
                <a:lnTo>
                  <a:pt x="177" y="8"/>
                </a:lnTo>
                <a:cubicBezTo>
                  <a:pt x="177" y="106"/>
                  <a:pt x="177" y="106"/>
                  <a:pt x="177" y="106"/>
                </a:cubicBezTo>
                <a:cubicBezTo>
                  <a:pt x="88" y="106"/>
                  <a:pt x="88" y="106"/>
                  <a:pt x="88" y="106"/>
                </a:cubicBezTo>
                <a:lnTo>
                  <a:pt x="80" y="106"/>
                </a:lnTo>
                <a:cubicBezTo>
                  <a:pt x="71" y="106"/>
                  <a:pt x="71" y="106"/>
                  <a:pt x="62" y="114"/>
                </a:cubicBezTo>
                <a:cubicBezTo>
                  <a:pt x="0" y="151"/>
                  <a:pt x="0" y="151"/>
                  <a:pt x="0" y="151"/>
                </a:cubicBezTo>
                <a:cubicBezTo>
                  <a:pt x="0" y="159"/>
                  <a:pt x="0" y="159"/>
                  <a:pt x="0" y="159"/>
                </a:cubicBezTo>
                <a:cubicBezTo>
                  <a:pt x="0" y="167"/>
                  <a:pt x="0" y="167"/>
                  <a:pt x="0" y="167"/>
                </a:cubicBezTo>
                <a:cubicBezTo>
                  <a:pt x="62" y="212"/>
                  <a:pt x="62" y="212"/>
                  <a:pt x="62" y="212"/>
                </a:cubicBezTo>
                <a:cubicBezTo>
                  <a:pt x="71" y="212"/>
                  <a:pt x="71" y="212"/>
                  <a:pt x="80" y="212"/>
                </a:cubicBezTo>
                <a:cubicBezTo>
                  <a:pt x="80" y="221"/>
                  <a:pt x="88" y="221"/>
                  <a:pt x="88" y="221"/>
                </a:cubicBezTo>
                <a:cubicBezTo>
                  <a:pt x="177" y="221"/>
                  <a:pt x="177" y="221"/>
                  <a:pt x="177" y="221"/>
                </a:cubicBezTo>
                <a:cubicBezTo>
                  <a:pt x="177" y="433"/>
                  <a:pt x="177" y="433"/>
                  <a:pt x="177" y="433"/>
                </a:cubicBezTo>
                <a:cubicBezTo>
                  <a:pt x="177" y="442"/>
                  <a:pt x="186" y="442"/>
                  <a:pt x="186" y="442"/>
                </a:cubicBezTo>
                <a:cubicBezTo>
                  <a:pt x="212" y="442"/>
                  <a:pt x="212" y="442"/>
                  <a:pt x="212" y="442"/>
                </a:cubicBezTo>
                <a:cubicBezTo>
                  <a:pt x="212" y="442"/>
                  <a:pt x="221" y="442"/>
                  <a:pt x="221" y="433"/>
                </a:cubicBezTo>
                <a:cubicBezTo>
                  <a:pt x="221" y="8"/>
                  <a:pt x="221" y="8"/>
                  <a:pt x="221" y="8"/>
                </a:cubicBezTo>
                <a:lnTo>
                  <a:pt x="212" y="0"/>
                </a:lnTo>
                <a:close/>
                <a:moveTo>
                  <a:pt x="487" y="106"/>
                </a:moveTo>
                <a:lnTo>
                  <a:pt x="487" y="106"/>
                </a:lnTo>
                <a:cubicBezTo>
                  <a:pt x="434" y="61"/>
                  <a:pt x="434" y="61"/>
                  <a:pt x="434" y="61"/>
                </a:cubicBezTo>
                <a:cubicBezTo>
                  <a:pt x="425" y="61"/>
                  <a:pt x="425" y="61"/>
                  <a:pt x="416" y="53"/>
                </a:cubicBezTo>
                <a:lnTo>
                  <a:pt x="407" y="53"/>
                </a:lnTo>
                <a:cubicBezTo>
                  <a:pt x="239" y="53"/>
                  <a:pt x="239" y="53"/>
                  <a:pt x="239" y="53"/>
                </a:cubicBezTo>
                <a:cubicBezTo>
                  <a:pt x="256" y="167"/>
                  <a:pt x="256" y="167"/>
                  <a:pt x="256" y="167"/>
                </a:cubicBezTo>
                <a:cubicBezTo>
                  <a:pt x="407" y="167"/>
                  <a:pt x="407" y="167"/>
                  <a:pt x="407" y="167"/>
                </a:cubicBezTo>
                <a:lnTo>
                  <a:pt x="416" y="167"/>
                </a:lnTo>
                <a:cubicBezTo>
                  <a:pt x="425" y="167"/>
                  <a:pt x="425" y="159"/>
                  <a:pt x="434" y="159"/>
                </a:cubicBezTo>
                <a:cubicBezTo>
                  <a:pt x="487" y="123"/>
                  <a:pt x="487" y="123"/>
                  <a:pt x="487" y="123"/>
                </a:cubicBezTo>
                <a:cubicBezTo>
                  <a:pt x="496" y="114"/>
                  <a:pt x="496" y="114"/>
                  <a:pt x="496" y="114"/>
                </a:cubicBezTo>
                <a:cubicBezTo>
                  <a:pt x="496" y="106"/>
                  <a:pt x="496" y="106"/>
                  <a:pt x="487" y="106"/>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53" name="Freeform 55"/>
          <p:cNvSpPr>
            <a:spLocks noChangeArrowheads="1"/>
          </p:cNvSpPr>
          <p:nvPr/>
        </p:nvSpPr>
        <p:spPr bwMode="auto">
          <a:xfrm>
            <a:off x="1399945" y="1332905"/>
            <a:ext cx="136362" cy="231576"/>
          </a:xfrm>
          <a:custGeom>
            <a:avLst/>
            <a:gdLst>
              <a:gd name="T0" fmla="*/ 341127 w 303"/>
              <a:gd name="T1" fmla="*/ 435832 h 514"/>
              <a:gd name="T2" fmla="*/ 341127 w 303"/>
              <a:gd name="T3" fmla="*/ 435832 h 514"/>
              <a:gd name="T4" fmla="*/ 266656 w 303"/>
              <a:gd name="T5" fmla="*/ 201707 h 514"/>
              <a:gd name="T6" fmla="*/ 106903 w 303"/>
              <a:gd name="T7" fmla="*/ 127268 h 514"/>
              <a:gd name="T8" fmla="*/ 54052 w 303"/>
              <a:gd name="T9" fmla="*/ 10806 h 514"/>
              <a:gd name="T10" fmla="*/ 22822 w 303"/>
              <a:gd name="T11" fmla="*/ 0 h 514"/>
              <a:gd name="T12" fmla="*/ 12012 w 303"/>
              <a:gd name="T13" fmla="*/ 32417 h 514"/>
              <a:gd name="T14" fmla="*/ 75673 w 303"/>
              <a:gd name="T15" fmla="*/ 148879 h 514"/>
              <a:gd name="T16" fmla="*/ 22822 w 303"/>
              <a:gd name="T17" fmla="*/ 286953 h 514"/>
              <a:gd name="T18" fmla="*/ 86483 w 303"/>
              <a:gd name="T19" fmla="*/ 521077 h 514"/>
              <a:gd name="T20" fmla="*/ 245035 w 303"/>
              <a:gd name="T21" fmla="*/ 596717 h 514"/>
              <a:gd name="T22" fmla="*/ 341127 w 303"/>
              <a:gd name="T23" fmla="*/ 435832 h 514"/>
              <a:gd name="T24" fmla="*/ 150144 w 303"/>
              <a:gd name="T25" fmla="*/ 266542 h 514"/>
              <a:gd name="T26" fmla="*/ 150144 w 303"/>
              <a:gd name="T27" fmla="*/ 266542 h 514"/>
              <a:gd name="T28" fmla="*/ 97293 w 303"/>
              <a:gd name="T29" fmla="*/ 243730 h 514"/>
              <a:gd name="T30" fmla="*/ 117713 w 303"/>
              <a:gd name="T31" fmla="*/ 190901 h 514"/>
              <a:gd name="T32" fmla="*/ 170564 w 303"/>
              <a:gd name="T33" fmla="*/ 213714 h 514"/>
              <a:gd name="T34" fmla="*/ 150144 w 303"/>
              <a:gd name="T35" fmla="*/ 266542 h 5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03" h="514">
                <a:moveTo>
                  <a:pt x="284" y="363"/>
                </a:moveTo>
                <a:lnTo>
                  <a:pt x="284" y="363"/>
                </a:lnTo>
                <a:cubicBezTo>
                  <a:pt x="222" y="168"/>
                  <a:pt x="222" y="168"/>
                  <a:pt x="222" y="168"/>
                </a:cubicBezTo>
                <a:cubicBezTo>
                  <a:pt x="204" y="124"/>
                  <a:pt x="142" y="88"/>
                  <a:pt x="89" y="106"/>
                </a:cubicBezTo>
                <a:cubicBezTo>
                  <a:pt x="45" y="9"/>
                  <a:pt x="45" y="9"/>
                  <a:pt x="45" y="9"/>
                </a:cubicBezTo>
                <a:cubicBezTo>
                  <a:pt x="36" y="0"/>
                  <a:pt x="28" y="0"/>
                  <a:pt x="19" y="0"/>
                </a:cubicBezTo>
                <a:cubicBezTo>
                  <a:pt x="10" y="9"/>
                  <a:pt x="10" y="18"/>
                  <a:pt x="10" y="27"/>
                </a:cubicBezTo>
                <a:cubicBezTo>
                  <a:pt x="63" y="124"/>
                  <a:pt x="63" y="124"/>
                  <a:pt x="63" y="124"/>
                </a:cubicBezTo>
                <a:cubicBezTo>
                  <a:pt x="28" y="141"/>
                  <a:pt x="0" y="194"/>
                  <a:pt x="19" y="239"/>
                </a:cubicBezTo>
                <a:cubicBezTo>
                  <a:pt x="72" y="434"/>
                  <a:pt x="72" y="434"/>
                  <a:pt x="72" y="434"/>
                </a:cubicBezTo>
                <a:cubicBezTo>
                  <a:pt x="81" y="487"/>
                  <a:pt x="142" y="513"/>
                  <a:pt x="204" y="497"/>
                </a:cubicBezTo>
                <a:cubicBezTo>
                  <a:pt x="267" y="469"/>
                  <a:pt x="302" y="407"/>
                  <a:pt x="284" y="363"/>
                </a:cubicBezTo>
                <a:close/>
                <a:moveTo>
                  <a:pt x="125" y="222"/>
                </a:moveTo>
                <a:lnTo>
                  <a:pt x="125" y="222"/>
                </a:lnTo>
                <a:cubicBezTo>
                  <a:pt x="107" y="231"/>
                  <a:pt x="89" y="222"/>
                  <a:pt x="81" y="203"/>
                </a:cubicBezTo>
                <a:cubicBezTo>
                  <a:pt x="72" y="186"/>
                  <a:pt x="81" y="159"/>
                  <a:pt x="98" y="159"/>
                </a:cubicBezTo>
                <a:cubicBezTo>
                  <a:pt x="125" y="150"/>
                  <a:pt x="142" y="159"/>
                  <a:pt x="142" y="178"/>
                </a:cubicBezTo>
                <a:cubicBezTo>
                  <a:pt x="151" y="194"/>
                  <a:pt x="142" y="222"/>
                  <a:pt x="125" y="222"/>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54" name="Freeform 61"/>
          <p:cNvSpPr>
            <a:spLocks noChangeArrowheads="1"/>
          </p:cNvSpPr>
          <p:nvPr/>
        </p:nvSpPr>
        <p:spPr bwMode="auto">
          <a:xfrm>
            <a:off x="8044767" y="2730103"/>
            <a:ext cx="167922" cy="130374"/>
          </a:xfrm>
          <a:custGeom>
            <a:avLst/>
            <a:gdLst>
              <a:gd name="T0" fmla="*/ 64734 w 374"/>
              <a:gd name="T1" fmla="*/ 262577 h 293"/>
              <a:gd name="T2" fmla="*/ 64734 w 374"/>
              <a:gd name="T3" fmla="*/ 262577 h 293"/>
              <a:gd name="T4" fmla="*/ 297296 w 374"/>
              <a:gd name="T5" fmla="*/ 262577 h 293"/>
              <a:gd name="T6" fmla="*/ 297296 w 374"/>
              <a:gd name="T7" fmla="*/ 346935 h 293"/>
              <a:gd name="T8" fmla="*/ 447143 w 374"/>
              <a:gd name="T9" fmla="*/ 220993 h 293"/>
              <a:gd name="T10" fmla="*/ 297296 w 374"/>
              <a:gd name="T11" fmla="*/ 84357 h 293"/>
              <a:gd name="T12" fmla="*/ 297296 w 374"/>
              <a:gd name="T13" fmla="*/ 178220 h 293"/>
              <a:gd name="T14" fmla="*/ 85113 w 374"/>
              <a:gd name="T15" fmla="*/ 178220 h 293"/>
              <a:gd name="T16" fmla="*/ 85113 w 374"/>
              <a:gd name="T17" fmla="*/ 0 h 293"/>
              <a:gd name="T18" fmla="*/ 0 w 374"/>
              <a:gd name="T19" fmla="*/ 0 h 293"/>
              <a:gd name="T20" fmla="*/ 0 w 374"/>
              <a:gd name="T21" fmla="*/ 199606 h 293"/>
              <a:gd name="T22" fmla="*/ 64734 w 374"/>
              <a:gd name="T23" fmla="*/ 262577 h 29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74" h="293">
                <a:moveTo>
                  <a:pt x="54" y="221"/>
                </a:moveTo>
                <a:lnTo>
                  <a:pt x="54" y="221"/>
                </a:lnTo>
                <a:cubicBezTo>
                  <a:pt x="248" y="221"/>
                  <a:pt x="248" y="221"/>
                  <a:pt x="248" y="221"/>
                </a:cubicBezTo>
                <a:cubicBezTo>
                  <a:pt x="248" y="292"/>
                  <a:pt x="248" y="292"/>
                  <a:pt x="248" y="292"/>
                </a:cubicBezTo>
                <a:cubicBezTo>
                  <a:pt x="373" y="186"/>
                  <a:pt x="373" y="186"/>
                  <a:pt x="373" y="186"/>
                </a:cubicBezTo>
                <a:cubicBezTo>
                  <a:pt x="248" y="71"/>
                  <a:pt x="248" y="71"/>
                  <a:pt x="248" y="71"/>
                </a:cubicBezTo>
                <a:cubicBezTo>
                  <a:pt x="248" y="150"/>
                  <a:pt x="248" y="150"/>
                  <a:pt x="248" y="150"/>
                </a:cubicBezTo>
                <a:cubicBezTo>
                  <a:pt x="71" y="150"/>
                  <a:pt x="71" y="150"/>
                  <a:pt x="71" y="150"/>
                </a:cubicBezTo>
                <a:cubicBezTo>
                  <a:pt x="71" y="0"/>
                  <a:pt x="71" y="0"/>
                  <a:pt x="71" y="0"/>
                </a:cubicBezTo>
                <a:cubicBezTo>
                  <a:pt x="0" y="0"/>
                  <a:pt x="0" y="0"/>
                  <a:pt x="0" y="0"/>
                </a:cubicBezTo>
                <a:cubicBezTo>
                  <a:pt x="0" y="168"/>
                  <a:pt x="0" y="168"/>
                  <a:pt x="0" y="168"/>
                </a:cubicBezTo>
                <a:cubicBezTo>
                  <a:pt x="0" y="195"/>
                  <a:pt x="27" y="221"/>
                  <a:pt x="54" y="221"/>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55" name="Freeform 62"/>
          <p:cNvSpPr>
            <a:spLocks noChangeArrowheads="1"/>
          </p:cNvSpPr>
          <p:nvPr/>
        </p:nvSpPr>
        <p:spPr bwMode="auto">
          <a:xfrm>
            <a:off x="6721638" y="2242543"/>
            <a:ext cx="174472" cy="183951"/>
          </a:xfrm>
          <a:custGeom>
            <a:avLst/>
            <a:gdLst>
              <a:gd name="T0" fmla="*/ 167813 w 390"/>
              <a:gd name="T1" fmla="*/ 382596 h 409"/>
              <a:gd name="T2" fmla="*/ 167813 w 390"/>
              <a:gd name="T3" fmla="*/ 382596 h 409"/>
              <a:gd name="T4" fmla="*/ 147580 w 390"/>
              <a:gd name="T5" fmla="*/ 413779 h 409"/>
              <a:gd name="T6" fmla="*/ 72600 w 390"/>
              <a:gd name="T7" fmla="*/ 413779 h 409"/>
              <a:gd name="T8" fmla="*/ 52367 w 390"/>
              <a:gd name="T9" fmla="*/ 373001 h 409"/>
              <a:gd name="T10" fmla="*/ 72600 w 390"/>
              <a:gd name="T11" fmla="*/ 339419 h 409"/>
              <a:gd name="T12" fmla="*/ 158292 w 390"/>
              <a:gd name="T13" fmla="*/ 244669 h 409"/>
              <a:gd name="T14" fmla="*/ 232082 w 390"/>
              <a:gd name="T15" fmla="*/ 223081 h 409"/>
              <a:gd name="T16" fmla="*/ 273738 w 390"/>
              <a:gd name="T17" fmla="*/ 223081 h 409"/>
              <a:gd name="T18" fmla="*/ 273738 w 390"/>
              <a:gd name="T19" fmla="*/ 191898 h 409"/>
              <a:gd name="T20" fmla="*/ 115446 w 390"/>
              <a:gd name="T21" fmla="*/ 201492 h 409"/>
              <a:gd name="T22" fmla="*/ 30944 w 390"/>
              <a:gd name="T23" fmla="*/ 297441 h 409"/>
              <a:gd name="T24" fmla="*/ 0 w 390"/>
              <a:gd name="T25" fmla="*/ 373001 h 409"/>
              <a:gd name="T26" fmla="*/ 30944 w 390"/>
              <a:gd name="T27" fmla="*/ 456956 h 409"/>
              <a:gd name="T28" fmla="*/ 104734 w 390"/>
              <a:gd name="T29" fmla="*/ 489339 h 409"/>
              <a:gd name="T30" fmla="*/ 189236 w 390"/>
              <a:gd name="T31" fmla="*/ 456956 h 409"/>
              <a:gd name="T32" fmla="*/ 210659 w 390"/>
              <a:gd name="T33" fmla="*/ 425773 h 409"/>
              <a:gd name="T34" fmla="*/ 210659 w 390"/>
              <a:gd name="T35" fmla="*/ 382596 h 409"/>
              <a:gd name="T36" fmla="*/ 167813 w 390"/>
              <a:gd name="T37" fmla="*/ 382596 h 409"/>
              <a:gd name="T38" fmla="*/ 432030 w 390"/>
              <a:gd name="T39" fmla="*/ 43177 h 409"/>
              <a:gd name="T40" fmla="*/ 432030 w 390"/>
              <a:gd name="T41" fmla="*/ 43177 h 409"/>
              <a:gd name="T42" fmla="*/ 284449 w 390"/>
              <a:gd name="T43" fmla="*/ 43177 h 409"/>
              <a:gd name="T44" fmla="*/ 252315 w 390"/>
              <a:gd name="T45" fmla="*/ 63566 h 409"/>
              <a:gd name="T46" fmla="*/ 252315 w 390"/>
              <a:gd name="T47" fmla="*/ 106743 h 409"/>
              <a:gd name="T48" fmla="*/ 295161 w 390"/>
              <a:gd name="T49" fmla="*/ 106743 h 409"/>
              <a:gd name="T50" fmla="*/ 326105 w 390"/>
              <a:gd name="T51" fmla="*/ 85155 h 409"/>
              <a:gd name="T52" fmla="*/ 389184 w 390"/>
              <a:gd name="T53" fmla="*/ 85155 h 409"/>
              <a:gd name="T54" fmla="*/ 410607 w 390"/>
              <a:gd name="T55" fmla="*/ 128331 h 409"/>
              <a:gd name="T56" fmla="*/ 389184 w 390"/>
              <a:gd name="T57" fmla="*/ 159515 h 409"/>
              <a:gd name="T58" fmla="*/ 305872 w 390"/>
              <a:gd name="T59" fmla="*/ 255464 h 409"/>
              <a:gd name="T60" fmla="*/ 232082 w 390"/>
              <a:gd name="T61" fmla="*/ 265058 h 409"/>
              <a:gd name="T62" fmla="*/ 189236 w 390"/>
              <a:gd name="T63" fmla="*/ 265058 h 409"/>
              <a:gd name="T64" fmla="*/ 189236 w 390"/>
              <a:gd name="T65" fmla="*/ 308235 h 409"/>
              <a:gd name="T66" fmla="*/ 252315 w 390"/>
              <a:gd name="T67" fmla="*/ 339419 h 409"/>
              <a:gd name="T68" fmla="*/ 336816 w 390"/>
              <a:gd name="T69" fmla="*/ 297441 h 409"/>
              <a:gd name="T70" fmla="*/ 432030 w 390"/>
              <a:gd name="T71" fmla="*/ 201492 h 409"/>
              <a:gd name="T72" fmla="*/ 462974 w 390"/>
              <a:gd name="T73" fmla="*/ 128331 h 409"/>
              <a:gd name="T74" fmla="*/ 432030 w 390"/>
              <a:gd name="T75" fmla="*/ 43177 h 40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90" h="409">
                <a:moveTo>
                  <a:pt x="141" y="319"/>
                </a:moveTo>
                <a:lnTo>
                  <a:pt x="141" y="319"/>
                </a:lnTo>
                <a:cubicBezTo>
                  <a:pt x="124" y="345"/>
                  <a:pt x="124" y="345"/>
                  <a:pt x="124" y="345"/>
                </a:cubicBezTo>
                <a:cubicBezTo>
                  <a:pt x="106" y="364"/>
                  <a:pt x="79" y="364"/>
                  <a:pt x="61" y="345"/>
                </a:cubicBezTo>
                <a:cubicBezTo>
                  <a:pt x="53" y="336"/>
                  <a:pt x="44" y="319"/>
                  <a:pt x="44" y="311"/>
                </a:cubicBezTo>
                <a:cubicBezTo>
                  <a:pt x="44" y="301"/>
                  <a:pt x="53" y="292"/>
                  <a:pt x="61" y="283"/>
                </a:cubicBezTo>
                <a:cubicBezTo>
                  <a:pt x="133" y="204"/>
                  <a:pt x="133" y="204"/>
                  <a:pt x="133" y="204"/>
                </a:cubicBezTo>
                <a:cubicBezTo>
                  <a:pt x="150" y="195"/>
                  <a:pt x="177" y="168"/>
                  <a:pt x="195" y="186"/>
                </a:cubicBezTo>
                <a:cubicBezTo>
                  <a:pt x="204" y="204"/>
                  <a:pt x="221" y="204"/>
                  <a:pt x="230" y="186"/>
                </a:cubicBezTo>
                <a:cubicBezTo>
                  <a:pt x="239" y="177"/>
                  <a:pt x="239" y="168"/>
                  <a:pt x="230" y="160"/>
                </a:cubicBezTo>
                <a:cubicBezTo>
                  <a:pt x="195" y="124"/>
                  <a:pt x="141" y="124"/>
                  <a:pt x="97" y="168"/>
                </a:cubicBezTo>
                <a:cubicBezTo>
                  <a:pt x="26" y="248"/>
                  <a:pt x="26" y="248"/>
                  <a:pt x="26" y="248"/>
                </a:cubicBezTo>
                <a:cubicBezTo>
                  <a:pt x="8" y="266"/>
                  <a:pt x="0" y="283"/>
                  <a:pt x="0" y="311"/>
                </a:cubicBezTo>
                <a:cubicBezTo>
                  <a:pt x="0" y="336"/>
                  <a:pt x="8" y="364"/>
                  <a:pt x="26" y="381"/>
                </a:cubicBezTo>
                <a:cubicBezTo>
                  <a:pt x="44" y="399"/>
                  <a:pt x="70" y="408"/>
                  <a:pt x="88" y="408"/>
                </a:cubicBezTo>
                <a:cubicBezTo>
                  <a:pt x="114" y="408"/>
                  <a:pt x="141" y="399"/>
                  <a:pt x="159" y="381"/>
                </a:cubicBezTo>
                <a:cubicBezTo>
                  <a:pt x="177" y="355"/>
                  <a:pt x="177" y="355"/>
                  <a:pt x="177" y="355"/>
                </a:cubicBezTo>
                <a:cubicBezTo>
                  <a:pt x="186" y="345"/>
                  <a:pt x="186" y="328"/>
                  <a:pt x="177" y="319"/>
                </a:cubicBezTo>
                <a:cubicBezTo>
                  <a:pt x="168" y="311"/>
                  <a:pt x="150" y="311"/>
                  <a:pt x="141" y="319"/>
                </a:cubicBezTo>
                <a:close/>
                <a:moveTo>
                  <a:pt x="363" y="36"/>
                </a:moveTo>
                <a:lnTo>
                  <a:pt x="363" y="36"/>
                </a:lnTo>
                <a:cubicBezTo>
                  <a:pt x="327" y="0"/>
                  <a:pt x="274" y="0"/>
                  <a:pt x="239" y="36"/>
                </a:cubicBezTo>
                <a:cubicBezTo>
                  <a:pt x="212" y="53"/>
                  <a:pt x="212" y="53"/>
                  <a:pt x="212" y="53"/>
                </a:cubicBezTo>
                <a:cubicBezTo>
                  <a:pt x="204" y="71"/>
                  <a:pt x="204" y="80"/>
                  <a:pt x="212" y="89"/>
                </a:cubicBezTo>
                <a:cubicBezTo>
                  <a:pt x="221" y="98"/>
                  <a:pt x="239" y="98"/>
                  <a:pt x="248" y="89"/>
                </a:cubicBezTo>
                <a:cubicBezTo>
                  <a:pt x="274" y="71"/>
                  <a:pt x="274" y="71"/>
                  <a:pt x="274" y="71"/>
                </a:cubicBezTo>
                <a:cubicBezTo>
                  <a:pt x="292" y="53"/>
                  <a:pt x="318" y="53"/>
                  <a:pt x="327" y="71"/>
                </a:cubicBezTo>
                <a:cubicBezTo>
                  <a:pt x="336" y="80"/>
                  <a:pt x="345" y="89"/>
                  <a:pt x="345" y="107"/>
                </a:cubicBezTo>
                <a:cubicBezTo>
                  <a:pt x="345" y="115"/>
                  <a:pt x="336" y="124"/>
                  <a:pt x="327" y="133"/>
                </a:cubicBezTo>
                <a:cubicBezTo>
                  <a:pt x="257" y="213"/>
                  <a:pt x="257" y="213"/>
                  <a:pt x="257" y="213"/>
                </a:cubicBezTo>
                <a:cubicBezTo>
                  <a:pt x="212" y="248"/>
                  <a:pt x="204" y="230"/>
                  <a:pt x="195" y="221"/>
                </a:cubicBezTo>
                <a:cubicBezTo>
                  <a:pt x="186" y="213"/>
                  <a:pt x="168" y="213"/>
                  <a:pt x="159" y="221"/>
                </a:cubicBezTo>
                <a:cubicBezTo>
                  <a:pt x="150" y="230"/>
                  <a:pt x="150" y="248"/>
                  <a:pt x="159" y="257"/>
                </a:cubicBezTo>
                <a:cubicBezTo>
                  <a:pt x="177" y="275"/>
                  <a:pt x="195" y="283"/>
                  <a:pt x="212" y="283"/>
                </a:cubicBezTo>
                <a:cubicBezTo>
                  <a:pt x="239" y="283"/>
                  <a:pt x="265" y="275"/>
                  <a:pt x="283" y="248"/>
                </a:cubicBezTo>
                <a:cubicBezTo>
                  <a:pt x="363" y="168"/>
                  <a:pt x="363" y="168"/>
                  <a:pt x="363" y="168"/>
                </a:cubicBezTo>
                <a:cubicBezTo>
                  <a:pt x="380" y="151"/>
                  <a:pt x="389" y="124"/>
                  <a:pt x="389" y="107"/>
                </a:cubicBezTo>
                <a:cubicBezTo>
                  <a:pt x="389" y="80"/>
                  <a:pt x="380" y="53"/>
                  <a:pt x="363" y="36"/>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56" name="Freeform 63"/>
          <p:cNvSpPr>
            <a:spLocks noChangeArrowheads="1"/>
          </p:cNvSpPr>
          <p:nvPr/>
        </p:nvSpPr>
        <p:spPr bwMode="auto">
          <a:xfrm>
            <a:off x="2715332" y="2258616"/>
            <a:ext cx="174472" cy="154186"/>
          </a:xfrm>
          <a:custGeom>
            <a:avLst/>
            <a:gdLst>
              <a:gd name="T0" fmla="*/ 410607 w 390"/>
              <a:gd name="T1" fmla="*/ 0 h 346"/>
              <a:gd name="T2" fmla="*/ 410607 w 390"/>
              <a:gd name="T3" fmla="*/ 0 h 346"/>
              <a:gd name="T4" fmla="*/ 52367 w 390"/>
              <a:gd name="T5" fmla="*/ 0 h 346"/>
              <a:gd name="T6" fmla="*/ 0 w 390"/>
              <a:gd name="T7" fmla="*/ 52319 h 346"/>
              <a:gd name="T8" fmla="*/ 0 w 390"/>
              <a:gd name="T9" fmla="*/ 262784 h 346"/>
              <a:gd name="T10" fmla="*/ 52367 w 390"/>
              <a:gd name="T11" fmla="*/ 315103 h 346"/>
              <a:gd name="T12" fmla="*/ 169003 w 390"/>
              <a:gd name="T13" fmla="*/ 315103 h 346"/>
              <a:gd name="T14" fmla="*/ 295161 w 390"/>
              <a:gd name="T15" fmla="*/ 410228 h 346"/>
              <a:gd name="T16" fmla="*/ 295161 w 390"/>
              <a:gd name="T17" fmla="*/ 315103 h 346"/>
              <a:gd name="T18" fmla="*/ 410607 w 390"/>
              <a:gd name="T19" fmla="*/ 315103 h 346"/>
              <a:gd name="T20" fmla="*/ 462974 w 390"/>
              <a:gd name="T21" fmla="*/ 262784 h 346"/>
              <a:gd name="T22" fmla="*/ 462974 w 390"/>
              <a:gd name="T23" fmla="*/ 52319 h 346"/>
              <a:gd name="T24" fmla="*/ 410607 w 390"/>
              <a:gd name="T25" fmla="*/ 0 h 34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90" h="346">
                <a:moveTo>
                  <a:pt x="345" y="0"/>
                </a:moveTo>
                <a:lnTo>
                  <a:pt x="345" y="0"/>
                </a:lnTo>
                <a:cubicBezTo>
                  <a:pt x="44" y="0"/>
                  <a:pt x="44" y="0"/>
                  <a:pt x="44" y="0"/>
                </a:cubicBezTo>
                <a:cubicBezTo>
                  <a:pt x="17" y="0"/>
                  <a:pt x="0" y="17"/>
                  <a:pt x="0" y="44"/>
                </a:cubicBezTo>
                <a:cubicBezTo>
                  <a:pt x="0" y="221"/>
                  <a:pt x="0" y="221"/>
                  <a:pt x="0" y="221"/>
                </a:cubicBezTo>
                <a:cubicBezTo>
                  <a:pt x="0" y="247"/>
                  <a:pt x="17" y="265"/>
                  <a:pt x="44" y="265"/>
                </a:cubicBezTo>
                <a:cubicBezTo>
                  <a:pt x="142" y="265"/>
                  <a:pt x="142" y="265"/>
                  <a:pt x="142" y="265"/>
                </a:cubicBezTo>
                <a:cubicBezTo>
                  <a:pt x="248" y="345"/>
                  <a:pt x="248" y="345"/>
                  <a:pt x="248" y="345"/>
                </a:cubicBezTo>
                <a:cubicBezTo>
                  <a:pt x="248" y="265"/>
                  <a:pt x="248" y="265"/>
                  <a:pt x="248" y="265"/>
                </a:cubicBezTo>
                <a:cubicBezTo>
                  <a:pt x="345" y="265"/>
                  <a:pt x="345" y="265"/>
                  <a:pt x="345" y="265"/>
                </a:cubicBezTo>
                <a:cubicBezTo>
                  <a:pt x="372" y="265"/>
                  <a:pt x="389" y="247"/>
                  <a:pt x="389" y="221"/>
                </a:cubicBezTo>
                <a:cubicBezTo>
                  <a:pt x="389" y="44"/>
                  <a:pt x="389" y="44"/>
                  <a:pt x="389" y="44"/>
                </a:cubicBezTo>
                <a:cubicBezTo>
                  <a:pt x="389" y="17"/>
                  <a:pt x="372" y="0"/>
                  <a:pt x="345" y="0"/>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57" name="Freeform 64"/>
          <p:cNvSpPr>
            <a:spLocks noChangeArrowheads="1"/>
          </p:cNvSpPr>
          <p:nvPr/>
        </p:nvSpPr>
        <p:spPr bwMode="auto">
          <a:xfrm>
            <a:off x="6709729" y="1793677"/>
            <a:ext cx="200077" cy="195858"/>
          </a:xfrm>
          <a:custGeom>
            <a:avLst/>
            <a:gdLst>
              <a:gd name="T0" fmla="*/ 266368 w 444"/>
              <a:gd name="T1" fmla="*/ 0 h 435"/>
              <a:gd name="T2" fmla="*/ 340759 w 444"/>
              <a:gd name="T3" fmla="*/ 192067 h 435"/>
              <a:gd name="T4" fmla="*/ 531536 w 444"/>
              <a:gd name="T5" fmla="*/ 192067 h 435"/>
              <a:gd name="T6" fmla="*/ 371955 w 444"/>
              <a:gd name="T7" fmla="*/ 308508 h 435"/>
              <a:gd name="T8" fmla="*/ 424749 w 444"/>
              <a:gd name="T9" fmla="*/ 520983 h 435"/>
              <a:gd name="T10" fmla="*/ 266368 w 444"/>
              <a:gd name="T11" fmla="*/ 392538 h 435"/>
              <a:gd name="T12" fmla="*/ 105587 w 444"/>
              <a:gd name="T13" fmla="*/ 520983 h 435"/>
              <a:gd name="T14" fmla="*/ 159581 w 444"/>
              <a:gd name="T15" fmla="*/ 308508 h 435"/>
              <a:gd name="T16" fmla="*/ 0 w 444"/>
              <a:gd name="T17" fmla="*/ 192067 h 435"/>
              <a:gd name="T18" fmla="*/ 191977 w 444"/>
              <a:gd name="T19" fmla="*/ 192067 h 435"/>
              <a:gd name="T20" fmla="*/ 266368 w 444"/>
              <a:gd name="T21" fmla="*/ 0 h 4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44" h="435">
                <a:moveTo>
                  <a:pt x="222" y="0"/>
                </a:moveTo>
                <a:lnTo>
                  <a:pt x="284" y="160"/>
                </a:lnTo>
                <a:lnTo>
                  <a:pt x="443" y="160"/>
                </a:lnTo>
                <a:lnTo>
                  <a:pt x="310" y="257"/>
                </a:lnTo>
                <a:lnTo>
                  <a:pt x="354" y="434"/>
                </a:lnTo>
                <a:lnTo>
                  <a:pt x="222" y="327"/>
                </a:lnTo>
                <a:lnTo>
                  <a:pt x="88" y="434"/>
                </a:lnTo>
                <a:lnTo>
                  <a:pt x="133" y="257"/>
                </a:lnTo>
                <a:lnTo>
                  <a:pt x="0" y="160"/>
                </a:lnTo>
                <a:lnTo>
                  <a:pt x="160" y="160"/>
                </a:lnTo>
                <a:lnTo>
                  <a:pt x="222" y="0"/>
                </a:ln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58" name="Freeform 65"/>
          <p:cNvSpPr>
            <a:spLocks noChangeArrowheads="1"/>
          </p:cNvSpPr>
          <p:nvPr/>
        </p:nvSpPr>
        <p:spPr bwMode="auto">
          <a:xfrm>
            <a:off x="927143" y="2687836"/>
            <a:ext cx="187572" cy="187523"/>
          </a:xfrm>
          <a:custGeom>
            <a:avLst/>
            <a:gdLst>
              <a:gd name="T0" fmla="*/ 457825 w 417"/>
              <a:gd name="T1" fmla="*/ 243933 h 417"/>
              <a:gd name="T2" fmla="*/ 457825 w 417"/>
              <a:gd name="T3" fmla="*/ 243933 h 417"/>
              <a:gd name="T4" fmla="*/ 499882 w 417"/>
              <a:gd name="T5" fmla="*/ 169431 h 417"/>
              <a:gd name="T6" fmla="*/ 490269 w 417"/>
              <a:gd name="T7" fmla="*/ 127374 h 417"/>
              <a:gd name="T8" fmla="*/ 404953 w 417"/>
              <a:gd name="T9" fmla="*/ 94930 h 417"/>
              <a:gd name="T10" fmla="*/ 383323 w 417"/>
              <a:gd name="T11" fmla="*/ 20428 h 417"/>
              <a:gd name="T12" fmla="*/ 330451 w 417"/>
              <a:gd name="T13" fmla="*/ 0 h 417"/>
              <a:gd name="T14" fmla="*/ 255949 w 417"/>
              <a:gd name="T15" fmla="*/ 42057 h 417"/>
              <a:gd name="T16" fmla="*/ 181448 w 417"/>
              <a:gd name="T17" fmla="*/ 0 h 417"/>
              <a:gd name="T18" fmla="*/ 128576 w 417"/>
              <a:gd name="T19" fmla="*/ 20428 h 417"/>
              <a:gd name="T20" fmla="*/ 106946 w 417"/>
              <a:gd name="T21" fmla="*/ 94930 h 417"/>
              <a:gd name="T22" fmla="*/ 21630 w 417"/>
              <a:gd name="T23" fmla="*/ 127374 h 417"/>
              <a:gd name="T24" fmla="*/ 0 w 417"/>
              <a:gd name="T25" fmla="*/ 169431 h 417"/>
              <a:gd name="T26" fmla="*/ 52872 w 417"/>
              <a:gd name="T27" fmla="*/ 243933 h 417"/>
              <a:gd name="T28" fmla="*/ 0 w 417"/>
              <a:gd name="T29" fmla="*/ 330451 h 417"/>
              <a:gd name="T30" fmla="*/ 21630 w 417"/>
              <a:gd name="T31" fmla="*/ 372508 h 417"/>
              <a:gd name="T32" fmla="*/ 106946 w 417"/>
              <a:gd name="T33" fmla="*/ 394138 h 417"/>
              <a:gd name="T34" fmla="*/ 128576 w 417"/>
              <a:gd name="T35" fmla="*/ 478253 h 417"/>
              <a:gd name="T36" fmla="*/ 181448 w 417"/>
              <a:gd name="T37" fmla="*/ 499882 h 417"/>
              <a:gd name="T38" fmla="*/ 255949 w 417"/>
              <a:gd name="T39" fmla="*/ 447010 h 417"/>
              <a:gd name="T40" fmla="*/ 330451 w 417"/>
              <a:gd name="T41" fmla="*/ 499882 h 417"/>
              <a:gd name="T42" fmla="*/ 383323 w 417"/>
              <a:gd name="T43" fmla="*/ 478253 h 417"/>
              <a:gd name="T44" fmla="*/ 404953 w 417"/>
              <a:gd name="T45" fmla="*/ 394138 h 417"/>
              <a:gd name="T46" fmla="*/ 490269 w 417"/>
              <a:gd name="T47" fmla="*/ 372508 h 417"/>
              <a:gd name="T48" fmla="*/ 499882 w 417"/>
              <a:gd name="T49" fmla="*/ 318435 h 417"/>
              <a:gd name="T50" fmla="*/ 457825 w 417"/>
              <a:gd name="T51" fmla="*/ 243933 h 417"/>
              <a:gd name="T52" fmla="*/ 255949 w 417"/>
              <a:gd name="T53" fmla="*/ 350879 h 417"/>
              <a:gd name="T54" fmla="*/ 255949 w 417"/>
              <a:gd name="T55" fmla="*/ 350879 h 417"/>
              <a:gd name="T56" fmla="*/ 150205 w 417"/>
              <a:gd name="T57" fmla="*/ 243933 h 417"/>
              <a:gd name="T58" fmla="*/ 255949 w 417"/>
              <a:gd name="T59" fmla="*/ 138189 h 417"/>
              <a:gd name="T60" fmla="*/ 361694 w 417"/>
              <a:gd name="T61" fmla="*/ 243933 h 417"/>
              <a:gd name="T62" fmla="*/ 255949 w 417"/>
              <a:gd name="T63" fmla="*/ 350879 h 41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59" name="Freeform 66"/>
          <p:cNvSpPr>
            <a:spLocks noChangeArrowheads="1"/>
          </p:cNvSpPr>
          <p:nvPr/>
        </p:nvSpPr>
        <p:spPr bwMode="auto">
          <a:xfrm>
            <a:off x="5370522" y="2230636"/>
            <a:ext cx="207818" cy="207764"/>
          </a:xfrm>
          <a:custGeom>
            <a:avLst/>
            <a:gdLst>
              <a:gd name="T0" fmla="*/ 489097 w 462"/>
              <a:gd name="T1" fmla="*/ 64734 h 462"/>
              <a:gd name="T2" fmla="*/ 489097 w 462"/>
              <a:gd name="T3" fmla="*/ 64734 h 462"/>
              <a:gd name="T4" fmla="*/ 350040 w 462"/>
              <a:gd name="T5" fmla="*/ 22777 h 462"/>
              <a:gd name="T6" fmla="*/ 275716 w 462"/>
              <a:gd name="T7" fmla="*/ 95902 h 462"/>
              <a:gd name="T8" fmla="*/ 255337 w 462"/>
              <a:gd name="T9" fmla="*/ 191804 h 462"/>
              <a:gd name="T10" fmla="*/ 9590 w 462"/>
              <a:gd name="T11" fmla="*/ 435155 h 462"/>
              <a:gd name="T12" fmla="*/ 41957 w 462"/>
              <a:gd name="T13" fmla="*/ 510678 h 462"/>
              <a:gd name="T14" fmla="*/ 117479 w 462"/>
              <a:gd name="T15" fmla="*/ 543045 h 462"/>
              <a:gd name="T16" fmla="*/ 360829 w 462"/>
              <a:gd name="T17" fmla="*/ 297296 h 462"/>
              <a:gd name="T18" fmla="*/ 456730 w 462"/>
              <a:gd name="T19" fmla="*/ 276917 h 462"/>
              <a:gd name="T20" fmla="*/ 531053 w 462"/>
              <a:gd name="T21" fmla="*/ 202593 h 462"/>
              <a:gd name="T22" fmla="*/ 489097 w 462"/>
              <a:gd name="T23" fmla="*/ 64734 h 462"/>
              <a:gd name="T24" fmla="*/ 222971 w 462"/>
              <a:gd name="T25" fmla="*/ 308085 h 462"/>
              <a:gd name="T26" fmla="*/ 222971 w 462"/>
              <a:gd name="T27" fmla="*/ 308085 h 462"/>
              <a:gd name="T28" fmla="*/ 233759 w 462"/>
              <a:gd name="T29" fmla="*/ 266128 h 462"/>
              <a:gd name="T30" fmla="*/ 275716 w 462"/>
              <a:gd name="T31" fmla="*/ 255339 h 462"/>
              <a:gd name="T32" fmla="*/ 264927 w 462"/>
              <a:gd name="T33" fmla="*/ 297296 h 462"/>
              <a:gd name="T34" fmla="*/ 222971 w 462"/>
              <a:gd name="T35" fmla="*/ 308085 h 462"/>
              <a:gd name="T36" fmla="*/ 424363 w 462"/>
              <a:gd name="T37" fmla="*/ 139058 h 462"/>
              <a:gd name="T38" fmla="*/ 424363 w 462"/>
              <a:gd name="T39" fmla="*/ 139058 h 462"/>
              <a:gd name="T40" fmla="*/ 371618 w 462"/>
              <a:gd name="T41" fmla="*/ 43156 h 462"/>
              <a:gd name="T42" fmla="*/ 467519 w 462"/>
              <a:gd name="T43" fmla="*/ 86312 h 462"/>
              <a:gd name="T44" fmla="*/ 509476 w 462"/>
              <a:gd name="T45" fmla="*/ 181015 h 462"/>
              <a:gd name="T46" fmla="*/ 424363 w 462"/>
              <a:gd name="T47" fmla="*/ 139058 h 46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62" h="462">
                <a:moveTo>
                  <a:pt x="408" y="54"/>
                </a:moveTo>
                <a:lnTo>
                  <a:pt x="408" y="54"/>
                </a:lnTo>
                <a:cubicBezTo>
                  <a:pt x="363" y="19"/>
                  <a:pt x="310" y="0"/>
                  <a:pt x="292" y="19"/>
                </a:cubicBezTo>
                <a:cubicBezTo>
                  <a:pt x="230" y="80"/>
                  <a:pt x="230" y="80"/>
                  <a:pt x="230" y="80"/>
                </a:cubicBezTo>
                <a:cubicBezTo>
                  <a:pt x="221" y="89"/>
                  <a:pt x="213" y="125"/>
                  <a:pt x="213" y="160"/>
                </a:cubicBezTo>
                <a:cubicBezTo>
                  <a:pt x="8" y="363"/>
                  <a:pt x="8" y="363"/>
                  <a:pt x="8" y="363"/>
                </a:cubicBezTo>
                <a:cubicBezTo>
                  <a:pt x="0" y="372"/>
                  <a:pt x="8" y="408"/>
                  <a:pt x="35" y="426"/>
                </a:cubicBezTo>
                <a:cubicBezTo>
                  <a:pt x="62" y="453"/>
                  <a:pt x="89" y="461"/>
                  <a:pt x="98" y="453"/>
                </a:cubicBezTo>
                <a:cubicBezTo>
                  <a:pt x="301" y="248"/>
                  <a:pt x="301" y="248"/>
                  <a:pt x="301" y="248"/>
                </a:cubicBezTo>
                <a:cubicBezTo>
                  <a:pt x="336" y="248"/>
                  <a:pt x="372" y="240"/>
                  <a:pt x="381" y="231"/>
                </a:cubicBezTo>
                <a:cubicBezTo>
                  <a:pt x="443" y="169"/>
                  <a:pt x="443" y="169"/>
                  <a:pt x="443" y="169"/>
                </a:cubicBezTo>
                <a:cubicBezTo>
                  <a:pt x="461" y="151"/>
                  <a:pt x="452" y="98"/>
                  <a:pt x="408" y="54"/>
                </a:cubicBezTo>
                <a:close/>
                <a:moveTo>
                  <a:pt x="186" y="257"/>
                </a:moveTo>
                <a:lnTo>
                  <a:pt x="186" y="257"/>
                </a:lnTo>
                <a:cubicBezTo>
                  <a:pt x="177" y="248"/>
                  <a:pt x="177" y="231"/>
                  <a:pt x="195" y="222"/>
                </a:cubicBezTo>
                <a:cubicBezTo>
                  <a:pt x="204" y="204"/>
                  <a:pt x="221" y="204"/>
                  <a:pt x="230" y="213"/>
                </a:cubicBezTo>
                <a:cubicBezTo>
                  <a:pt x="239" y="222"/>
                  <a:pt x="239" y="240"/>
                  <a:pt x="221" y="248"/>
                </a:cubicBezTo>
                <a:cubicBezTo>
                  <a:pt x="213" y="266"/>
                  <a:pt x="195" y="266"/>
                  <a:pt x="186" y="257"/>
                </a:cubicBezTo>
                <a:close/>
                <a:moveTo>
                  <a:pt x="354" y="116"/>
                </a:moveTo>
                <a:lnTo>
                  <a:pt x="354" y="116"/>
                </a:lnTo>
                <a:cubicBezTo>
                  <a:pt x="319" y="80"/>
                  <a:pt x="310" y="36"/>
                  <a:pt x="310" y="36"/>
                </a:cubicBezTo>
                <a:cubicBezTo>
                  <a:pt x="319" y="27"/>
                  <a:pt x="354" y="44"/>
                  <a:pt x="390" y="72"/>
                </a:cubicBezTo>
                <a:cubicBezTo>
                  <a:pt x="425" y="107"/>
                  <a:pt x="434" y="142"/>
                  <a:pt x="425" y="151"/>
                </a:cubicBezTo>
                <a:cubicBezTo>
                  <a:pt x="425" y="151"/>
                  <a:pt x="381" y="142"/>
                  <a:pt x="354" y="116"/>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60" name="Freeform 67"/>
          <p:cNvSpPr>
            <a:spLocks noChangeArrowheads="1"/>
          </p:cNvSpPr>
          <p:nvPr/>
        </p:nvSpPr>
        <p:spPr bwMode="auto">
          <a:xfrm>
            <a:off x="477565" y="2636044"/>
            <a:ext cx="204246" cy="239316"/>
          </a:xfrm>
          <a:custGeom>
            <a:avLst/>
            <a:gdLst>
              <a:gd name="T0" fmla="*/ 520498 w 453"/>
              <a:gd name="T1" fmla="*/ 222720 h 533"/>
              <a:gd name="T2" fmla="*/ 520498 w 453"/>
              <a:gd name="T3" fmla="*/ 222720 h 533"/>
              <a:gd name="T4" fmla="*/ 52769 w 453"/>
              <a:gd name="T5" fmla="*/ 191587 h 533"/>
              <a:gd name="T6" fmla="*/ 0 w 453"/>
              <a:gd name="T7" fmla="*/ 213140 h 533"/>
              <a:gd name="T8" fmla="*/ 105539 w 453"/>
              <a:gd name="T9" fmla="*/ 637027 h 533"/>
              <a:gd name="T10" fmla="*/ 169102 w 453"/>
              <a:gd name="T11" fmla="*/ 637027 h 533"/>
              <a:gd name="T12" fmla="*/ 116333 w 453"/>
              <a:gd name="T13" fmla="*/ 425084 h 533"/>
              <a:gd name="T14" fmla="*/ 531292 w 453"/>
              <a:gd name="T15" fmla="*/ 233497 h 533"/>
              <a:gd name="T16" fmla="*/ 520498 w 453"/>
              <a:gd name="T17" fmla="*/ 222720 h 5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61" name="Freeform 68"/>
          <p:cNvSpPr>
            <a:spLocks noChangeArrowheads="1"/>
          </p:cNvSpPr>
          <p:nvPr/>
        </p:nvSpPr>
        <p:spPr bwMode="auto">
          <a:xfrm>
            <a:off x="6269083" y="2234803"/>
            <a:ext cx="191741" cy="207764"/>
          </a:xfrm>
          <a:custGeom>
            <a:avLst/>
            <a:gdLst>
              <a:gd name="T0" fmla="*/ 392732 w 426"/>
              <a:gd name="T1" fmla="*/ 222972 h 462"/>
              <a:gd name="T2" fmla="*/ 392732 w 426"/>
              <a:gd name="T3" fmla="*/ 222972 h 462"/>
              <a:gd name="T4" fmla="*/ 180152 w 426"/>
              <a:gd name="T5" fmla="*/ 21578 h 462"/>
              <a:gd name="T6" fmla="*/ 116499 w 426"/>
              <a:gd name="T7" fmla="*/ 11988 h 462"/>
              <a:gd name="T8" fmla="*/ 84071 w 426"/>
              <a:gd name="T9" fmla="*/ 64734 h 462"/>
              <a:gd name="T10" fmla="*/ 42036 w 426"/>
              <a:gd name="T11" fmla="*/ 351241 h 462"/>
              <a:gd name="T12" fmla="*/ 31226 w 426"/>
              <a:gd name="T13" fmla="*/ 489100 h 462"/>
              <a:gd name="T14" fmla="*/ 297852 w 426"/>
              <a:gd name="T15" fmla="*/ 499889 h 462"/>
              <a:gd name="T16" fmla="*/ 488814 w 426"/>
              <a:gd name="T17" fmla="*/ 318874 h 462"/>
              <a:gd name="T18" fmla="*/ 392732 w 426"/>
              <a:gd name="T19" fmla="*/ 222972 h 462"/>
              <a:gd name="T20" fmla="*/ 285842 w 426"/>
              <a:gd name="T21" fmla="*/ 468721 h 462"/>
              <a:gd name="T22" fmla="*/ 285842 w 426"/>
              <a:gd name="T23" fmla="*/ 468721 h 462"/>
              <a:gd name="T24" fmla="*/ 63654 w 426"/>
              <a:gd name="T25" fmla="*/ 468721 h 462"/>
              <a:gd name="T26" fmla="*/ 232997 w 426"/>
              <a:gd name="T27" fmla="*/ 340452 h 462"/>
              <a:gd name="T28" fmla="*/ 446778 w 426"/>
              <a:gd name="T29" fmla="*/ 329663 h 462"/>
              <a:gd name="T30" fmla="*/ 285842 w 426"/>
              <a:gd name="T31" fmla="*/ 468721 h 462"/>
              <a:gd name="T32" fmla="*/ 243806 w 426"/>
              <a:gd name="T33" fmla="*/ 360831 h 462"/>
              <a:gd name="T34" fmla="*/ 243806 w 426"/>
              <a:gd name="T35" fmla="*/ 360831 h 462"/>
              <a:gd name="T36" fmla="*/ 116499 w 426"/>
              <a:gd name="T37" fmla="*/ 435155 h 462"/>
              <a:gd name="T38" fmla="*/ 200570 w 426"/>
              <a:gd name="T39" fmla="*/ 435155 h 462"/>
              <a:gd name="T40" fmla="*/ 265425 w 426"/>
              <a:gd name="T41" fmla="*/ 351241 h 462"/>
              <a:gd name="T42" fmla="*/ 265425 w 426"/>
              <a:gd name="T43" fmla="*/ 351241 h 462"/>
              <a:gd name="T44" fmla="*/ 243806 w 426"/>
              <a:gd name="T45" fmla="*/ 360831 h 4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26" h="462">
                <a:moveTo>
                  <a:pt x="327" y="186"/>
                </a:moveTo>
                <a:lnTo>
                  <a:pt x="327" y="186"/>
                </a:lnTo>
                <a:cubicBezTo>
                  <a:pt x="274" y="63"/>
                  <a:pt x="238" y="18"/>
                  <a:pt x="150" y="18"/>
                </a:cubicBezTo>
                <a:cubicBezTo>
                  <a:pt x="114" y="18"/>
                  <a:pt x="123" y="0"/>
                  <a:pt x="97" y="10"/>
                </a:cubicBezTo>
                <a:cubicBezTo>
                  <a:pt x="70" y="18"/>
                  <a:pt x="97" y="27"/>
                  <a:pt x="70" y="54"/>
                </a:cubicBezTo>
                <a:cubicBezTo>
                  <a:pt x="0" y="107"/>
                  <a:pt x="8" y="169"/>
                  <a:pt x="35" y="293"/>
                </a:cubicBezTo>
                <a:cubicBezTo>
                  <a:pt x="53" y="346"/>
                  <a:pt x="8" y="354"/>
                  <a:pt x="26" y="408"/>
                </a:cubicBezTo>
                <a:cubicBezTo>
                  <a:pt x="35" y="444"/>
                  <a:pt x="141" y="461"/>
                  <a:pt x="248" y="417"/>
                </a:cubicBezTo>
                <a:cubicBezTo>
                  <a:pt x="354" y="382"/>
                  <a:pt x="425" y="301"/>
                  <a:pt x="407" y="266"/>
                </a:cubicBezTo>
                <a:cubicBezTo>
                  <a:pt x="389" y="213"/>
                  <a:pt x="354" y="239"/>
                  <a:pt x="327" y="186"/>
                </a:cubicBezTo>
                <a:close/>
                <a:moveTo>
                  <a:pt x="238" y="391"/>
                </a:moveTo>
                <a:lnTo>
                  <a:pt x="238" y="391"/>
                </a:lnTo>
                <a:cubicBezTo>
                  <a:pt x="141" y="426"/>
                  <a:pt x="61" y="399"/>
                  <a:pt x="53" y="391"/>
                </a:cubicBezTo>
                <a:cubicBezTo>
                  <a:pt x="53" y="382"/>
                  <a:pt x="88" y="319"/>
                  <a:pt x="194" y="284"/>
                </a:cubicBezTo>
                <a:cubicBezTo>
                  <a:pt x="310" y="239"/>
                  <a:pt x="372" y="257"/>
                  <a:pt x="372" y="275"/>
                </a:cubicBezTo>
                <a:cubicBezTo>
                  <a:pt x="380" y="284"/>
                  <a:pt x="336" y="354"/>
                  <a:pt x="238" y="391"/>
                </a:cubicBezTo>
                <a:close/>
                <a:moveTo>
                  <a:pt x="203" y="301"/>
                </a:moveTo>
                <a:lnTo>
                  <a:pt x="203" y="301"/>
                </a:lnTo>
                <a:cubicBezTo>
                  <a:pt x="150" y="319"/>
                  <a:pt x="123" y="337"/>
                  <a:pt x="97" y="363"/>
                </a:cubicBezTo>
                <a:cubicBezTo>
                  <a:pt x="114" y="373"/>
                  <a:pt x="141" y="382"/>
                  <a:pt x="167" y="363"/>
                </a:cubicBezTo>
                <a:cubicBezTo>
                  <a:pt x="212" y="354"/>
                  <a:pt x="230" y="319"/>
                  <a:pt x="221" y="293"/>
                </a:cubicBezTo>
                <a:cubicBezTo>
                  <a:pt x="221" y="293"/>
                  <a:pt x="212" y="301"/>
                  <a:pt x="203" y="301"/>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62" name="Freeform 69"/>
          <p:cNvSpPr>
            <a:spLocks noChangeArrowheads="1"/>
          </p:cNvSpPr>
          <p:nvPr/>
        </p:nvSpPr>
        <p:spPr bwMode="auto">
          <a:xfrm>
            <a:off x="5811764" y="2238971"/>
            <a:ext cx="215559" cy="191691"/>
          </a:xfrm>
          <a:custGeom>
            <a:avLst/>
            <a:gdLst>
              <a:gd name="T0" fmla="*/ 31207 w 479"/>
              <a:gd name="T1" fmla="*/ 147726 h 426"/>
              <a:gd name="T2" fmla="*/ 31207 w 479"/>
              <a:gd name="T3" fmla="*/ 147726 h 426"/>
              <a:gd name="T4" fmla="*/ 541324 w 479"/>
              <a:gd name="T5" fmla="*/ 147726 h 426"/>
              <a:gd name="T6" fmla="*/ 541324 w 479"/>
              <a:gd name="T7" fmla="*/ 127309 h 426"/>
              <a:gd name="T8" fmla="*/ 424898 w 479"/>
              <a:gd name="T9" fmla="*/ 94881 h 426"/>
              <a:gd name="T10" fmla="*/ 403293 w 479"/>
              <a:gd name="T11" fmla="*/ 94881 h 426"/>
              <a:gd name="T12" fmla="*/ 403293 w 479"/>
              <a:gd name="T13" fmla="*/ 0 h 426"/>
              <a:gd name="T14" fmla="*/ 169239 w 479"/>
              <a:gd name="T15" fmla="*/ 0 h 426"/>
              <a:gd name="T16" fmla="*/ 169239 w 479"/>
              <a:gd name="T17" fmla="*/ 94881 h 426"/>
              <a:gd name="T18" fmla="*/ 148834 w 479"/>
              <a:gd name="T19" fmla="*/ 94881 h 426"/>
              <a:gd name="T20" fmla="*/ 31207 w 479"/>
              <a:gd name="T21" fmla="*/ 127309 h 426"/>
              <a:gd name="T22" fmla="*/ 31207 w 479"/>
              <a:gd name="T23" fmla="*/ 147726 h 426"/>
              <a:gd name="T24" fmla="*/ 541324 w 479"/>
              <a:gd name="T25" fmla="*/ 190963 h 426"/>
              <a:gd name="T26" fmla="*/ 541324 w 479"/>
              <a:gd name="T27" fmla="*/ 190963 h 426"/>
              <a:gd name="T28" fmla="*/ 31207 w 479"/>
              <a:gd name="T29" fmla="*/ 190963 h 426"/>
              <a:gd name="T30" fmla="*/ 0 w 479"/>
              <a:gd name="T31" fmla="*/ 222190 h 426"/>
              <a:gd name="T32" fmla="*/ 0 w 479"/>
              <a:gd name="T33" fmla="*/ 329081 h 426"/>
              <a:gd name="T34" fmla="*/ 31207 w 479"/>
              <a:gd name="T35" fmla="*/ 360308 h 426"/>
              <a:gd name="T36" fmla="*/ 85220 w 479"/>
              <a:gd name="T37" fmla="*/ 360308 h 426"/>
              <a:gd name="T38" fmla="*/ 63615 w 479"/>
              <a:gd name="T39" fmla="*/ 510436 h 426"/>
              <a:gd name="T40" fmla="*/ 510117 w 479"/>
              <a:gd name="T41" fmla="*/ 510436 h 426"/>
              <a:gd name="T42" fmla="*/ 488512 w 479"/>
              <a:gd name="T43" fmla="*/ 360308 h 426"/>
              <a:gd name="T44" fmla="*/ 541324 w 479"/>
              <a:gd name="T45" fmla="*/ 360308 h 426"/>
              <a:gd name="T46" fmla="*/ 573732 w 479"/>
              <a:gd name="T47" fmla="*/ 329081 h 426"/>
              <a:gd name="T48" fmla="*/ 573732 w 479"/>
              <a:gd name="T49" fmla="*/ 222190 h 426"/>
              <a:gd name="T50" fmla="*/ 541324 w 479"/>
              <a:gd name="T51" fmla="*/ 190963 h 426"/>
              <a:gd name="T52" fmla="*/ 116427 w 479"/>
              <a:gd name="T53" fmla="*/ 446782 h 426"/>
              <a:gd name="T54" fmla="*/ 116427 w 479"/>
              <a:gd name="T55" fmla="*/ 446782 h 426"/>
              <a:gd name="T56" fmla="*/ 158436 w 479"/>
              <a:gd name="T57" fmla="*/ 254617 h 426"/>
              <a:gd name="T58" fmla="*/ 414095 w 479"/>
              <a:gd name="T59" fmla="*/ 254617 h 426"/>
              <a:gd name="T60" fmla="*/ 457305 w 479"/>
              <a:gd name="T61" fmla="*/ 446782 h 426"/>
              <a:gd name="T62" fmla="*/ 116427 w 479"/>
              <a:gd name="T63" fmla="*/ 446782 h 4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79" h="426">
                <a:moveTo>
                  <a:pt x="26" y="123"/>
                </a:moveTo>
                <a:lnTo>
                  <a:pt x="26" y="123"/>
                </a:lnTo>
                <a:cubicBezTo>
                  <a:pt x="451" y="123"/>
                  <a:pt x="451" y="123"/>
                  <a:pt x="451" y="123"/>
                </a:cubicBezTo>
                <a:cubicBezTo>
                  <a:pt x="460" y="123"/>
                  <a:pt x="460" y="115"/>
                  <a:pt x="451" y="106"/>
                </a:cubicBezTo>
                <a:cubicBezTo>
                  <a:pt x="451" y="106"/>
                  <a:pt x="372" y="79"/>
                  <a:pt x="354" y="79"/>
                </a:cubicBezTo>
                <a:cubicBezTo>
                  <a:pt x="336" y="79"/>
                  <a:pt x="336" y="79"/>
                  <a:pt x="336" y="79"/>
                </a:cubicBezTo>
                <a:cubicBezTo>
                  <a:pt x="336" y="0"/>
                  <a:pt x="336" y="0"/>
                  <a:pt x="336" y="0"/>
                </a:cubicBezTo>
                <a:cubicBezTo>
                  <a:pt x="141" y="0"/>
                  <a:pt x="141" y="0"/>
                  <a:pt x="141" y="0"/>
                </a:cubicBezTo>
                <a:cubicBezTo>
                  <a:pt x="141" y="79"/>
                  <a:pt x="141" y="79"/>
                  <a:pt x="141" y="79"/>
                </a:cubicBezTo>
                <a:cubicBezTo>
                  <a:pt x="124" y="79"/>
                  <a:pt x="124" y="79"/>
                  <a:pt x="124" y="79"/>
                </a:cubicBezTo>
                <a:cubicBezTo>
                  <a:pt x="106" y="79"/>
                  <a:pt x="26" y="106"/>
                  <a:pt x="26" y="106"/>
                </a:cubicBezTo>
                <a:cubicBezTo>
                  <a:pt x="17" y="115"/>
                  <a:pt x="17" y="123"/>
                  <a:pt x="26" y="123"/>
                </a:cubicBezTo>
                <a:close/>
                <a:moveTo>
                  <a:pt x="451" y="159"/>
                </a:moveTo>
                <a:lnTo>
                  <a:pt x="451" y="159"/>
                </a:lnTo>
                <a:cubicBezTo>
                  <a:pt x="26" y="159"/>
                  <a:pt x="26" y="159"/>
                  <a:pt x="26" y="159"/>
                </a:cubicBezTo>
                <a:cubicBezTo>
                  <a:pt x="8" y="159"/>
                  <a:pt x="0" y="168"/>
                  <a:pt x="0" y="185"/>
                </a:cubicBezTo>
                <a:cubicBezTo>
                  <a:pt x="0" y="274"/>
                  <a:pt x="0" y="274"/>
                  <a:pt x="0" y="274"/>
                </a:cubicBezTo>
                <a:cubicBezTo>
                  <a:pt x="0" y="283"/>
                  <a:pt x="8" y="300"/>
                  <a:pt x="26" y="300"/>
                </a:cubicBezTo>
                <a:cubicBezTo>
                  <a:pt x="71" y="300"/>
                  <a:pt x="71" y="300"/>
                  <a:pt x="71" y="300"/>
                </a:cubicBezTo>
                <a:cubicBezTo>
                  <a:pt x="53" y="425"/>
                  <a:pt x="53" y="425"/>
                  <a:pt x="53" y="425"/>
                </a:cubicBezTo>
                <a:cubicBezTo>
                  <a:pt x="425" y="425"/>
                  <a:pt x="425" y="425"/>
                  <a:pt x="425" y="425"/>
                </a:cubicBezTo>
                <a:cubicBezTo>
                  <a:pt x="407" y="300"/>
                  <a:pt x="407" y="300"/>
                  <a:pt x="407" y="300"/>
                </a:cubicBezTo>
                <a:cubicBezTo>
                  <a:pt x="451" y="300"/>
                  <a:pt x="451" y="300"/>
                  <a:pt x="451" y="300"/>
                </a:cubicBezTo>
                <a:cubicBezTo>
                  <a:pt x="469" y="300"/>
                  <a:pt x="478" y="283"/>
                  <a:pt x="478" y="274"/>
                </a:cubicBezTo>
                <a:cubicBezTo>
                  <a:pt x="478" y="185"/>
                  <a:pt x="478" y="185"/>
                  <a:pt x="478" y="185"/>
                </a:cubicBezTo>
                <a:cubicBezTo>
                  <a:pt x="478" y="168"/>
                  <a:pt x="469" y="159"/>
                  <a:pt x="451" y="159"/>
                </a:cubicBezTo>
                <a:close/>
                <a:moveTo>
                  <a:pt x="97" y="372"/>
                </a:moveTo>
                <a:lnTo>
                  <a:pt x="97" y="372"/>
                </a:lnTo>
                <a:cubicBezTo>
                  <a:pt x="132" y="212"/>
                  <a:pt x="132" y="212"/>
                  <a:pt x="132" y="212"/>
                </a:cubicBezTo>
                <a:cubicBezTo>
                  <a:pt x="345" y="212"/>
                  <a:pt x="345" y="212"/>
                  <a:pt x="345" y="212"/>
                </a:cubicBezTo>
                <a:cubicBezTo>
                  <a:pt x="381" y="372"/>
                  <a:pt x="381" y="372"/>
                  <a:pt x="381" y="372"/>
                </a:cubicBezTo>
                <a:lnTo>
                  <a:pt x="97" y="372"/>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63" name="Freeform 70"/>
          <p:cNvSpPr>
            <a:spLocks noChangeArrowheads="1"/>
          </p:cNvSpPr>
          <p:nvPr/>
        </p:nvSpPr>
        <p:spPr bwMode="auto">
          <a:xfrm>
            <a:off x="2246699" y="2234803"/>
            <a:ext cx="223300" cy="200025"/>
          </a:xfrm>
          <a:custGeom>
            <a:avLst/>
            <a:gdLst>
              <a:gd name="T0" fmla="*/ 170295 w 497"/>
              <a:gd name="T1" fmla="*/ 329219 h 445"/>
              <a:gd name="T2" fmla="*/ 170295 w 497"/>
              <a:gd name="T3" fmla="*/ 329219 h 445"/>
              <a:gd name="T4" fmla="*/ 170295 w 497"/>
              <a:gd name="T5" fmla="*/ 149645 h 445"/>
              <a:gd name="T6" fmla="*/ 63561 w 497"/>
              <a:gd name="T7" fmla="*/ 149645 h 445"/>
              <a:gd name="T8" fmla="*/ 0 w 497"/>
              <a:gd name="T9" fmla="*/ 213094 h 445"/>
              <a:gd name="T10" fmla="*/ 0 w 497"/>
              <a:gd name="T11" fmla="*/ 381894 h 445"/>
              <a:gd name="T12" fmla="*/ 63561 w 497"/>
              <a:gd name="T13" fmla="*/ 446541 h 445"/>
              <a:gd name="T14" fmla="*/ 85147 w 497"/>
              <a:gd name="T15" fmla="*/ 446541 h 445"/>
              <a:gd name="T16" fmla="*/ 85147 w 497"/>
              <a:gd name="T17" fmla="*/ 531539 h 445"/>
              <a:gd name="T18" fmla="*/ 181088 w 497"/>
              <a:gd name="T19" fmla="*/ 446541 h 445"/>
              <a:gd name="T20" fmla="*/ 328597 w 497"/>
              <a:gd name="T21" fmla="*/ 446541 h 445"/>
              <a:gd name="T22" fmla="*/ 382563 w 497"/>
              <a:gd name="T23" fmla="*/ 381894 h 445"/>
              <a:gd name="T24" fmla="*/ 382563 w 497"/>
              <a:gd name="T25" fmla="*/ 329219 h 445"/>
              <a:gd name="T26" fmla="*/ 382563 w 497"/>
              <a:gd name="T27" fmla="*/ 329219 h 445"/>
              <a:gd name="T28" fmla="*/ 170295 w 497"/>
              <a:gd name="T29" fmla="*/ 329219 h 445"/>
              <a:gd name="T30" fmla="*/ 531271 w 497"/>
              <a:gd name="T31" fmla="*/ 0 h 445"/>
              <a:gd name="T32" fmla="*/ 531271 w 497"/>
              <a:gd name="T33" fmla="*/ 0 h 445"/>
              <a:gd name="T34" fmla="*/ 265036 w 497"/>
              <a:gd name="T35" fmla="*/ 0 h 445"/>
              <a:gd name="T36" fmla="*/ 212269 w 497"/>
              <a:gd name="T37" fmla="*/ 64647 h 445"/>
              <a:gd name="T38" fmla="*/ 212269 w 497"/>
              <a:gd name="T39" fmla="*/ 296896 h 445"/>
              <a:gd name="T40" fmla="*/ 414943 w 497"/>
              <a:gd name="T41" fmla="*/ 296896 h 445"/>
              <a:gd name="T42" fmla="*/ 509684 w 497"/>
              <a:gd name="T43" fmla="*/ 381894 h 445"/>
              <a:gd name="T44" fmla="*/ 509684 w 497"/>
              <a:gd name="T45" fmla="*/ 296896 h 445"/>
              <a:gd name="T46" fmla="*/ 531271 w 497"/>
              <a:gd name="T47" fmla="*/ 296896 h 445"/>
              <a:gd name="T48" fmla="*/ 594832 w 497"/>
              <a:gd name="T49" fmla="*/ 233446 h 445"/>
              <a:gd name="T50" fmla="*/ 594832 w 497"/>
              <a:gd name="T51" fmla="*/ 64647 h 445"/>
              <a:gd name="T52" fmla="*/ 531271 w 497"/>
              <a:gd name="T53" fmla="*/ 0 h 44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64" name="Freeform 71"/>
          <p:cNvSpPr>
            <a:spLocks noChangeArrowheads="1"/>
          </p:cNvSpPr>
          <p:nvPr/>
        </p:nvSpPr>
        <p:spPr bwMode="auto">
          <a:xfrm>
            <a:off x="3164315" y="2262188"/>
            <a:ext cx="200077" cy="148828"/>
          </a:xfrm>
          <a:custGeom>
            <a:avLst/>
            <a:gdLst>
              <a:gd name="T0" fmla="*/ 83990 w 444"/>
              <a:gd name="T1" fmla="*/ 0 h 329"/>
              <a:gd name="T2" fmla="*/ 83990 w 444"/>
              <a:gd name="T3" fmla="*/ 0 h 329"/>
              <a:gd name="T4" fmla="*/ 0 w 444"/>
              <a:gd name="T5" fmla="*/ 84169 h 329"/>
              <a:gd name="T6" fmla="*/ 83990 w 444"/>
              <a:gd name="T7" fmla="*/ 180363 h 329"/>
              <a:gd name="T8" fmla="*/ 0 w 444"/>
              <a:gd name="T9" fmla="*/ 349904 h 329"/>
              <a:gd name="T10" fmla="*/ 0 w 444"/>
              <a:gd name="T11" fmla="*/ 394394 h 329"/>
              <a:gd name="T12" fmla="*/ 83990 w 444"/>
              <a:gd name="T13" fmla="*/ 0 h 329"/>
              <a:gd name="T14" fmla="*/ 329960 w 444"/>
              <a:gd name="T15" fmla="*/ 0 h 329"/>
              <a:gd name="T16" fmla="*/ 329960 w 444"/>
              <a:gd name="T17" fmla="*/ 0 h 329"/>
              <a:gd name="T18" fmla="*/ 244771 w 444"/>
              <a:gd name="T19" fmla="*/ 84169 h 329"/>
              <a:gd name="T20" fmla="*/ 329960 w 444"/>
              <a:gd name="T21" fmla="*/ 180363 h 329"/>
              <a:gd name="T22" fmla="*/ 244771 w 444"/>
              <a:gd name="T23" fmla="*/ 349904 h 329"/>
              <a:gd name="T24" fmla="*/ 244771 w 444"/>
              <a:gd name="T25" fmla="*/ 394394 h 329"/>
              <a:gd name="T26" fmla="*/ 329960 w 444"/>
              <a:gd name="T27" fmla="*/ 0 h 3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65" name="Freeform 72"/>
          <p:cNvSpPr>
            <a:spLocks noChangeArrowheads="1"/>
          </p:cNvSpPr>
          <p:nvPr/>
        </p:nvSpPr>
        <p:spPr bwMode="auto">
          <a:xfrm>
            <a:off x="4496376" y="2246710"/>
            <a:ext cx="175663" cy="179784"/>
          </a:xfrm>
          <a:custGeom>
            <a:avLst/>
            <a:gdLst>
              <a:gd name="T0" fmla="*/ 415410 w 391"/>
              <a:gd name="T1" fmla="*/ 0 h 400"/>
              <a:gd name="T2" fmla="*/ 415410 w 391"/>
              <a:gd name="T3" fmla="*/ 0 h 400"/>
              <a:gd name="T4" fmla="*/ 170486 w 391"/>
              <a:gd name="T5" fmla="*/ 0 h 400"/>
              <a:gd name="T6" fmla="*/ 117659 w 391"/>
              <a:gd name="T7" fmla="*/ 52799 h 400"/>
              <a:gd name="T8" fmla="*/ 117659 w 391"/>
              <a:gd name="T9" fmla="*/ 297593 h 400"/>
              <a:gd name="T10" fmla="*/ 170486 w 391"/>
              <a:gd name="T11" fmla="*/ 350392 h 400"/>
              <a:gd name="T12" fmla="*/ 415410 w 391"/>
              <a:gd name="T13" fmla="*/ 350392 h 400"/>
              <a:gd name="T14" fmla="*/ 468236 w 391"/>
              <a:gd name="T15" fmla="*/ 297593 h 400"/>
              <a:gd name="T16" fmla="*/ 468236 w 391"/>
              <a:gd name="T17" fmla="*/ 52799 h 400"/>
              <a:gd name="T18" fmla="*/ 415410 w 391"/>
              <a:gd name="T19" fmla="*/ 0 h 400"/>
              <a:gd name="T20" fmla="*/ 415410 w 391"/>
              <a:gd name="T21" fmla="*/ 297593 h 400"/>
              <a:gd name="T22" fmla="*/ 415410 w 391"/>
              <a:gd name="T23" fmla="*/ 297593 h 400"/>
              <a:gd name="T24" fmla="*/ 170486 w 391"/>
              <a:gd name="T25" fmla="*/ 297593 h 400"/>
              <a:gd name="T26" fmla="*/ 170486 w 391"/>
              <a:gd name="T27" fmla="*/ 52799 h 400"/>
              <a:gd name="T28" fmla="*/ 415410 w 391"/>
              <a:gd name="T29" fmla="*/ 52799 h 400"/>
              <a:gd name="T30" fmla="*/ 415410 w 391"/>
              <a:gd name="T31" fmla="*/ 297593 h 400"/>
              <a:gd name="T32" fmla="*/ 54027 w 391"/>
              <a:gd name="T33" fmla="*/ 233995 h 400"/>
              <a:gd name="T34" fmla="*/ 54027 w 391"/>
              <a:gd name="T35" fmla="*/ 233995 h 400"/>
              <a:gd name="T36" fmla="*/ 0 w 391"/>
              <a:gd name="T37" fmla="*/ 233995 h 400"/>
              <a:gd name="T38" fmla="*/ 0 w 391"/>
              <a:gd name="T39" fmla="*/ 415190 h 400"/>
              <a:gd name="T40" fmla="*/ 54027 w 391"/>
              <a:gd name="T41" fmla="*/ 478789 h 400"/>
              <a:gd name="T42" fmla="*/ 235319 w 391"/>
              <a:gd name="T43" fmla="*/ 478789 h 400"/>
              <a:gd name="T44" fmla="*/ 235319 w 391"/>
              <a:gd name="T45" fmla="*/ 415190 h 400"/>
              <a:gd name="T46" fmla="*/ 54027 w 391"/>
              <a:gd name="T47" fmla="*/ 415190 h 400"/>
              <a:gd name="T48" fmla="*/ 54027 w 391"/>
              <a:gd name="T49" fmla="*/ 233995 h 4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91" h="400">
                <a:moveTo>
                  <a:pt x="346" y="0"/>
                </a:moveTo>
                <a:lnTo>
                  <a:pt x="346" y="0"/>
                </a:lnTo>
                <a:cubicBezTo>
                  <a:pt x="142" y="0"/>
                  <a:pt x="142" y="0"/>
                  <a:pt x="142" y="0"/>
                </a:cubicBezTo>
                <a:cubicBezTo>
                  <a:pt x="115" y="0"/>
                  <a:pt x="98" y="18"/>
                  <a:pt x="98" y="44"/>
                </a:cubicBezTo>
                <a:cubicBezTo>
                  <a:pt x="98" y="248"/>
                  <a:pt x="98" y="248"/>
                  <a:pt x="98" y="248"/>
                </a:cubicBezTo>
                <a:cubicBezTo>
                  <a:pt x="98" y="274"/>
                  <a:pt x="115" y="292"/>
                  <a:pt x="142" y="292"/>
                </a:cubicBezTo>
                <a:cubicBezTo>
                  <a:pt x="346" y="292"/>
                  <a:pt x="346" y="292"/>
                  <a:pt x="346" y="292"/>
                </a:cubicBezTo>
                <a:cubicBezTo>
                  <a:pt x="372" y="292"/>
                  <a:pt x="390" y="274"/>
                  <a:pt x="390" y="248"/>
                </a:cubicBezTo>
                <a:cubicBezTo>
                  <a:pt x="390" y="44"/>
                  <a:pt x="390" y="44"/>
                  <a:pt x="390" y="44"/>
                </a:cubicBezTo>
                <a:cubicBezTo>
                  <a:pt x="390" y="18"/>
                  <a:pt x="372" y="0"/>
                  <a:pt x="346" y="0"/>
                </a:cubicBezTo>
                <a:close/>
                <a:moveTo>
                  <a:pt x="346" y="248"/>
                </a:moveTo>
                <a:lnTo>
                  <a:pt x="346" y="248"/>
                </a:lnTo>
                <a:cubicBezTo>
                  <a:pt x="142" y="248"/>
                  <a:pt x="142" y="248"/>
                  <a:pt x="142" y="248"/>
                </a:cubicBezTo>
                <a:cubicBezTo>
                  <a:pt x="142" y="44"/>
                  <a:pt x="142" y="44"/>
                  <a:pt x="142" y="44"/>
                </a:cubicBezTo>
                <a:cubicBezTo>
                  <a:pt x="346" y="44"/>
                  <a:pt x="346" y="44"/>
                  <a:pt x="346" y="44"/>
                </a:cubicBezTo>
                <a:lnTo>
                  <a:pt x="346" y="248"/>
                </a:lnTo>
                <a:close/>
                <a:moveTo>
                  <a:pt x="45" y="195"/>
                </a:moveTo>
                <a:lnTo>
                  <a:pt x="45" y="195"/>
                </a:lnTo>
                <a:cubicBezTo>
                  <a:pt x="0" y="195"/>
                  <a:pt x="0" y="195"/>
                  <a:pt x="0" y="195"/>
                </a:cubicBezTo>
                <a:cubicBezTo>
                  <a:pt x="0" y="346"/>
                  <a:pt x="0" y="346"/>
                  <a:pt x="0" y="346"/>
                </a:cubicBezTo>
                <a:cubicBezTo>
                  <a:pt x="0" y="372"/>
                  <a:pt x="18" y="399"/>
                  <a:pt x="45" y="399"/>
                </a:cubicBezTo>
                <a:cubicBezTo>
                  <a:pt x="196" y="399"/>
                  <a:pt x="196" y="399"/>
                  <a:pt x="196" y="399"/>
                </a:cubicBezTo>
                <a:cubicBezTo>
                  <a:pt x="196" y="346"/>
                  <a:pt x="196" y="346"/>
                  <a:pt x="196" y="346"/>
                </a:cubicBezTo>
                <a:cubicBezTo>
                  <a:pt x="45" y="346"/>
                  <a:pt x="45" y="346"/>
                  <a:pt x="45" y="346"/>
                </a:cubicBezTo>
                <a:lnTo>
                  <a:pt x="45" y="195"/>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66" name="Freeform 73"/>
          <p:cNvSpPr>
            <a:spLocks noChangeArrowheads="1"/>
          </p:cNvSpPr>
          <p:nvPr/>
        </p:nvSpPr>
        <p:spPr bwMode="auto">
          <a:xfrm>
            <a:off x="7587448" y="2730103"/>
            <a:ext cx="192336" cy="130374"/>
          </a:xfrm>
          <a:custGeom>
            <a:avLst/>
            <a:gdLst>
              <a:gd name="T0" fmla="*/ 445732 w 427"/>
              <a:gd name="T1" fmla="*/ 62971 h 293"/>
              <a:gd name="T2" fmla="*/ 445732 w 427"/>
              <a:gd name="T3" fmla="*/ 62971 h 293"/>
              <a:gd name="T4" fmla="*/ 128208 w 427"/>
              <a:gd name="T5" fmla="*/ 62971 h 293"/>
              <a:gd name="T6" fmla="*/ 128208 w 427"/>
              <a:gd name="T7" fmla="*/ 0 h 293"/>
              <a:gd name="T8" fmla="*/ 0 w 427"/>
              <a:gd name="T9" fmla="*/ 105744 h 293"/>
              <a:gd name="T10" fmla="*/ 128208 w 427"/>
              <a:gd name="T11" fmla="*/ 210300 h 293"/>
              <a:gd name="T12" fmla="*/ 128208 w 427"/>
              <a:gd name="T13" fmla="*/ 147329 h 293"/>
              <a:gd name="T14" fmla="*/ 424164 w 427"/>
              <a:gd name="T15" fmla="*/ 147329 h 293"/>
              <a:gd name="T16" fmla="*/ 424164 w 427"/>
              <a:gd name="T17" fmla="*/ 262577 h 293"/>
              <a:gd name="T18" fmla="*/ 32352 w 427"/>
              <a:gd name="T19" fmla="*/ 262577 h 293"/>
              <a:gd name="T20" fmla="*/ 32352 w 427"/>
              <a:gd name="T21" fmla="*/ 346935 h 293"/>
              <a:gd name="T22" fmla="*/ 445732 w 427"/>
              <a:gd name="T23" fmla="*/ 346935 h 293"/>
              <a:gd name="T24" fmla="*/ 510435 w 427"/>
              <a:gd name="T25" fmla="*/ 294657 h 293"/>
              <a:gd name="T26" fmla="*/ 510435 w 427"/>
              <a:gd name="T27" fmla="*/ 115249 h 293"/>
              <a:gd name="T28" fmla="*/ 445732 w 427"/>
              <a:gd name="T29" fmla="*/ 62971 h 29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27" h="293">
                <a:moveTo>
                  <a:pt x="372" y="53"/>
                </a:moveTo>
                <a:lnTo>
                  <a:pt x="372" y="53"/>
                </a:lnTo>
                <a:cubicBezTo>
                  <a:pt x="107" y="53"/>
                  <a:pt x="107" y="53"/>
                  <a:pt x="107" y="53"/>
                </a:cubicBezTo>
                <a:cubicBezTo>
                  <a:pt x="107" y="0"/>
                  <a:pt x="107" y="0"/>
                  <a:pt x="107" y="0"/>
                </a:cubicBezTo>
                <a:cubicBezTo>
                  <a:pt x="0" y="89"/>
                  <a:pt x="0" y="89"/>
                  <a:pt x="0" y="89"/>
                </a:cubicBezTo>
                <a:cubicBezTo>
                  <a:pt x="107" y="177"/>
                  <a:pt x="107" y="177"/>
                  <a:pt x="107" y="177"/>
                </a:cubicBezTo>
                <a:cubicBezTo>
                  <a:pt x="107" y="124"/>
                  <a:pt x="107" y="124"/>
                  <a:pt x="107" y="124"/>
                </a:cubicBezTo>
                <a:cubicBezTo>
                  <a:pt x="354" y="124"/>
                  <a:pt x="354" y="124"/>
                  <a:pt x="354" y="124"/>
                </a:cubicBezTo>
                <a:cubicBezTo>
                  <a:pt x="354" y="221"/>
                  <a:pt x="354" y="221"/>
                  <a:pt x="354" y="221"/>
                </a:cubicBezTo>
                <a:cubicBezTo>
                  <a:pt x="27" y="221"/>
                  <a:pt x="27" y="221"/>
                  <a:pt x="27" y="221"/>
                </a:cubicBezTo>
                <a:cubicBezTo>
                  <a:pt x="27" y="292"/>
                  <a:pt x="27" y="292"/>
                  <a:pt x="27" y="292"/>
                </a:cubicBezTo>
                <a:cubicBezTo>
                  <a:pt x="372" y="292"/>
                  <a:pt x="372" y="292"/>
                  <a:pt x="372" y="292"/>
                </a:cubicBezTo>
                <a:cubicBezTo>
                  <a:pt x="399" y="292"/>
                  <a:pt x="426" y="274"/>
                  <a:pt x="426" y="248"/>
                </a:cubicBezTo>
                <a:cubicBezTo>
                  <a:pt x="426" y="97"/>
                  <a:pt x="426" y="97"/>
                  <a:pt x="426" y="97"/>
                </a:cubicBezTo>
                <a:cubicBezTo>
                  <a:pt x="426" y="71"/>
                  <a:pt x="399" y="53"/>
                  <a:pt x="372" y="53"/>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67" name="Freeform 74"/>
          <p:cNvSpPr>
            <a:spLocks noChangeArrowheads="1"/>
          </p:cNvSpPr>
          <p:nvPr/>
        </p:nvSpPr>
        <p:spPr bwMode="auto">
          <a:xfrm>
            <a:off x="4034888" y="2242543"/>
            <a:ext cx="207818" cy="183951"/>
          </a:xfrm>
          <a:custGeom>
            <a:avLst/>
            <a:gdLst>
              <a:gd name="T0" fmla="*/ 541820 w 461"/>
              <a:gd name="T1" fmla="*/ 255464 h 409"/>
              <a:gd name="T2" fmla="*/ 541820 w 461"/>
              <a:gd name="T3" fmla="*/ 255464 h 409"/>
              <a:gd name="T4" fmla="*/ 296740 w 461"/>
              <a:gd name="T5" fmla="*/ 20389 h 409"/>
              <a:gd name="T6" fmla="*/ 254692 w 461"/>
              <a:gd name="T7" fmla="*/ 20389 h 409"/>
              <a:gd name="T8" fmla="*/ 10812 w 461"/>
              <a:gd name="T9" fmla="*/ 255464 h 409"/>
              <a:gd name="T10" fmla="*/ 21625 w 461"/>
              <a:gd name="T11" fmla="*/ 275853 h 409"/>
              <a:gd name="T12" fmla="*/ 74485 w 461"/>
              <a:gd name="T13" fmla="*/ 275853 h 409"/>
              <a:gd name="T14" fmla="*/ 74485 w 461"/>
              <a:gd name="T15" fmla="*/ 467750 h 409"/>
              <a:gd name="T16" fmla="*/ 94909 w 461"/>
              <a:gd name="T17" fmla="*/ 489339 h 409"/>
              <a:gd name="T18" fmla="*/ 212643 w 461"/>
              <a:gd name="T19" fmla="*/ 489339 h 409"/>
              <a:gd name="T20" fmla="*/ 212643 w 461"/>
              <a:gd name="T21" fmla="*/ 297441 h 409"/>
              <a:gd name="T22" fmla="*/ 339989 w 461"/>
              <a:gd name="T23" fmla="*/ 297441 h 409"/>
              <a:gd name="T24" fmla="*/ 339989 w 461"/>
              <a:gd name="T25" fmla="*/ 489339 h 409"/>
              <a:gd name="T26" fmla="*/ 457724 w 461"/>
              <a:gd name="T27" fmla="*/ 489339 h 409"/>
              <a:gd name="T28" fmla="*/ 478147 w 461"/>
              <a:gd name="T29" fmla="*/ 467750 h 409"/>
              <a:gd name="T30" fmla="*/ 478147 w 461"/>
              <a:gd name="T31" fmla="*/ 275853 h 409"/>
              <a:gd name="T32" fmla="*/ 532209 w 461"/>
              <a:gd name="T33" fmla="*/ 275853 h 409"/>
              <a:gd name="T34" fmla="*/ 541820 w 461"/>
              <a:gd name="T35" fmla="*/ 255464 h 4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68" name="Freeform 75"/>
          <p:cNvSpPr>
            <a:spLocks noChangeArrowheads="1"/>
          </p:cNvSpPr>
          <p:nvPr/>
        </p:nvSpPr>
        <p:spPr bwMode="auto">
          <a:xfrm>
            <a:off x="911065" y="1801416"/>
            <a:ext cx="223301" cy="180380"/>
          </a:xfrm>
          <a:custGeom>
            <a:avLst/>
            <a:gdLst>
              <a:gd name="T0" fmla="*/ 531268 w 497"/>
              <a:gd name="T1" fmla="*/ 0 h 400"/>
              <a:gd name="T2" fmla="*/ 531268 w 497"/>
              <a:gd name="T3" fmla="*/ 0 h 400"/>
              <a:gd name="T4" fmla="*/ 63560 w 497"/>
              <a:gd name="T5" fmla="*/ 0 h 400"/>
              <a:gd name="T6" fmla="*/ 0 w 497"/>
              <a:gd name="T7" fmla="*/ 52798 h 400"/>
              <a:gd name="T8" fmla="*/ 0 w 497"/>
              <a:gd name="T9" fmla="*/ 415188 h 400"/>
              <a:gd name="T10" fmla="*/ 63560 w 497"/>
              <a:gd name="T11" fmla="*/ 478786 h 400"/>
              <a:gd name="T12" fmla="*/ 531268 w 497"/>
              <a:gd name="T13" fmla="*/ 478786 h 400"/>
              <a:gd name="T14" fmla="*/ 594828 w 497"/>
              <a:gd name="T15" fmla="*/ 415188 h 400"/>
              <a:gd name="T16" fmla="*/ 594828 w 497"/>
              <a:gd name="T17" fmla="*/ 52798 h 400"/>
              <a:gd name="T18" fmla="*/ 531268 w 497"/>
              <a:gd name="T19" fmla="*/ 0 h 400"/>
              <a:gd name="T20" fmla="*/ 531268 w 497"/>
              <a:gd name="T21" fmla="*/ 415188 h 400"/>
              <a:gd name="T22" fmla="*/ 531268 w 497"/>
              <a:gd name="T23" fmla="*/ 415188 h 400"/>
              <a:gd name="T24" fmla="*/ 63560 w 497"/>
              <a:gd name="T25" fmla="*/ 415188 h 400"/>
              <a:gd name="T26" fmla="*/ 63560 w 497"/>
              <a:gd name="T27" fmla="*/ 52798 h 400"/>
              <a:gd name="T28" fmla="*/ 531268 w 497"/>
              <a:gd name="T29" fmla="*/ 52798 h 400"/>
              <a:gd name="T30" fmla="*/ 531268 w 497"/>
              <a:gd name="T31" fmla="*/ 415188 h 400"/>
              <a:gd name="T32" fmla="*/ 266233 w 497"/>
              <a:gd name="T33" fmla="*/ 298791 h 400"/>
              <a:gd name="T34" fmla="*/ 266233 w 497"/>
              <a:gd name="T35" fmla="*/ 298791 h 400"/>
              <a:gd name="T36" fmla="*/ 116327 w 497"/>
              <a:gd name="T37" fmla="*/ 298791 h 400"/>
              <a:gd name="T38" fmla="*/ 116327 w 497"/>
              <a:gd name="T39" fmla="*/ 351590 h 400"/>
              <a:gd name="T40" fmla="*/ 266233 w 497"/>
              <a:gd name="T41" fmla="*/ 351590 h 400"/>
              <a:gd name="T42" fmla="*/ 266233 w 497"/>
              <a:gd name="T43" fmla="*/ 298791 h 400"/>
              <a:gd name="T44" fmla="*/ 266233 w 497"/>
              <a:gd name="T45" fmla="*/ 213594 h 400"/>
              <a:gd name="T46" fmla="*/ 266233 w 497"/>
              <a:gd name="T47" fmla="*/ 213594 h 400"/>
              <a:gd name="T48" fmla="*/ 116327 w 497"/>
              <a:gd name="T49" fmla="*/ 213594 h 400"/>
              <a:gd name="T50" fmla="*/ 116327 w 497"/>
              <a:gd name="T51" fmla="*/ 266392 h 400"/>
              <a:gd name="T52" fmla="*/ 266233 w 497"/>
              <a:gd name="T53" fmla="*/ 266392 h 400"/>
              <a:gd name="T54" fmla="*/ 266233 w 497"/>
              <a:gd name="T55" fmla="*/ 213594 h 400"/>
              <a:gd name="T56" fmla="*/ 266233 w 497"/>
              <a:gd name="T57" fmla="*/ 117597 h 400"/>
              <a:gd name="T58" fmla="*/ 266233 w 497"/>
              <a:gd name="T59" fmla="*/ 117597 h 400"/>
              <a:gd name="T60" fmla="*/ 116327 w 497"/>
              <a:gd name="T61" fmla="*/ 117597 h 400"/>
              <a:gd name="T62" fmla="*/ 116327 w 497"/>
              <a:gd name="T63" fmla="*/ 171595 h 400"/>
              <a:gd name="T64" fmla="*/ 266233 w 497"/>
              <a:gd name="T65" fmla="*/ 171595 h 400"/>
              <a:gd name="T66" fmla="*/ 266233 w 497"/>
              <a:gd name="T67" fmla="*/ 117597 h 400"/>
              <a:gd name="T68" fmla="*/ 466508 w 497"/>
              <a:gd name="T69" fmla="*/ 308391 h 400"/>
              <a:gd name="T70" fmla="*/ 466508 w 497"/>
              <a:gd name="T71" fmla="*/ 308391 h 400"/>
              <a:gd name="T72" fmla="*/ 424534 w 497"/>
              <a:gd name="T73" fmla="*/ 277192 h 400"/>
              <a:gd name="T74" fmla="*/ 456914 w 497"/>
              <a:gd name="T75" fmla="*/ 181195 h 400"/>
              <a:gd name="T76" fmla="*/ 402948 w 497"/>
              <a:gd name="T77" fmla="*/ 117597 h 400"/>
              <a:gd name="T78" fmla="*/ 350181 w 497"/>
              <a:gd name="T79" fmla="*/ 181195 h 400"/>
              <a:gd name="T80" fmla="*/ 382561 w 497"/>
              <a:gd name="T81" fmla="*/ 277192 h 400"/>
              <a:gd name="T82" fmla="*/ 329794 w 497"/>
              <a:gd name="T83" fmla="*/ 308391 h 400"/>
              <a:gd name="T84" fmla="*/ 329794 w 497"/>
              <a:gd name="T85" fmla="*/ 351590 h 400"/>
              <a:gd name="T86" fmla="*/ 477301 w 497"/>
              <a:gd name="T87" fmla="*/ 351590 h 400"/>
              <a:gd name="T88" fmla="*/ 466508 w 497"/>
              <a:gd name="T89" fmla="*/ 308391 h 4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69" name="Freeform 76"/>
          <p:cNvSpPr>
            <a:spLocks noChangeArrowheads="1"/>
          </p:cNvSpPr>
          <p:nvPr/>
        </p:nvSpPr>
        <p:spPr bwMode="auto">
          <a:xfrm>
            <a:off x="958703" y="1336477"/>
            <a:ext cx="126239" cy="219670"/>
          </a:xfrm>
          <a:custGeom>
            <a:avLst/>
            <a:gdLst>
              <a:gd name="T0" fmla="*/ 283896 w 283"/>
              <a:gd name="T1" fmla="*/ 0 h 489"/>
              <a:gd name="T2" fmla="*/ 283896 w 283"/>
              <a:gd name="T3" fmla="*/ 0 h 489"/>
              <a:gd name="T4" fmla="*/ 52485 w 283"/>
              <a:gd name="T5" fmla="*/ 0 h 489"/>
              <a:gd name="T6" fmla="*/ 0 w 283"/>
              <a:gd name="T7" fmla="*/ 52681 h 489"/>
              <a:gd name="T8" fmla="*/ 0 w 283"/>
              <a:gd name="T9" fmla="*/ 519630 h 489"/>
              <a:gd name="T10" fmla="*/ 52485 w 283"/>
              <a:gd name="T11" fmla="*/ 584285 h 489"/>
              <a:gd name="T12" fmla="*/ 283896 w 283"/>
              <a:gd name="T13" fmla="*/ 584285 h 489"/>
              <a:gd name="T14" fmla="*/ 336381 w 283"/>
              <a:gd name="T15" fmla="*/ 519630 h 489"/>
              <a:gd name="T16" fmla="*/ 336381 w 283"/>
              <a:gd name="T17" fmla="*/ 52681 h 489"/>
              <a:gd name="T18" fmla="*/ 283896 w 283"/>
              <a:gd name="T19" fmla="*/ 0 h 489"/>
              <a:gd name="T20" fmla="*/ 168191 w 283"/>
              <a:gd name="T21" fmla="*/ 550760 h 489"/>
              <a:gd name="T22" fmla="*/ 168191 w 283"/>
              <a:gd name="T23" fmla="*/ 550760 h 489"/>
              <a:gd name="T24" fmla="*/ 126441 w 283"/>
              <a:gd name="T25" fmla="*/ 530406 h 489"/>
              <a:gd name="T26" fmla="*/ 168191 w 283"/>
              <a:gd name="T27" fmla="*/ 498079 h 489"/>
              <a:gd name="T28" fmla="*/ 209940 w 283"/>
              <a:gd name="T29" fmla="*/ 530406 h 489"/>
              <a:gd name="T30" fmla="*/ 168191 w 283"/>
              <a:gd name="T31" fmla="*/ 550760 h 489"/>
              <a:gd name="T32" fmla="*/ 294632 w 283"/>
              <a:gd name="T33" fmla="*/ 466949 h 489"/>
              <a:gd name="T34" fmla="*/ 294632 w 283"/>
              <a:gd name="T35" fmla="*/ 466949 h 489"/>
              <a:gd name="T36" fmla="*/ 41749 w 283"/>
              <a:gd name="T37" fmla="*/ 466949 h 489"/>
              <a:gd name="T38" fmla="*/ 41749 w 283"/>
              <a:gd name="T39" fmla="*/ 74233 h 489"/>
              <a:gd name="T40" fmla="*/ 294632 w 283"/>
              <a:gd name="T41" fmla="*/ 74233 h 489"/>
              <a:gd name="T42" fmla="*/ 294632 w 283"/>
              <a:gd name="T43" fmla="*/ 466949 h 48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70" name="Freeform 77"/>
          <p:cNvSpPr>
            <a:spLocks noChangeArrowheads="1"/>
          </p:cNvSpPr>
          <p:nvPr/>
        </p:nvSpPr>
        <p:spPr bwMode="auto">
          <a:xfrm>
            <a:off x="7126556" y="2702124"/>
            <a:ext cx="223896" cy="188119"/>
          </a:xfrm>
          <a:custGeom>
            <a:avLst/>
            <a:gdLst>
              <a:gd name="T0" fmla="*/ 446124 w 497"/>
              <a:gd name="T1" fmla="*/ 148648 h 418"/>
              <a:gd name="T2" fmla="*/ 446124 w 497"/>
              <a:gd name="T3" fmla="*/ 148648 h 418"/>
              <a:gd name="T4" fmla="*/ 466511 w 497"/>
              <a:gd name="T5" fmla="*/ 148648 h 418"/>
              <a:gd name="T6" fmla="*/ 466511 w 497"/>
              <a:gd name="T7" fmla="*/ 213382 h 418"/>
              <a:gd name="T8" fmla="*/ 594832 w 497"/>
              <a:gd name="T9" fmla="*/ 106691 h 418"/>
              <a:gd name="T10" fmla="*/ 466511 w 497"/>
              <a:gd name="T11" fmla="*/ 0 h 418"/>
              <a:gd name="T12" fmla="*/ 466511 w 497"/>
              <a:gd name="T13" fmla="*/ 63535 h 418"/>
              <a:gd name="T14" fmla="*/ 446124 w 497"/>
              <a:gd name="T15" fmla="*/ 63535 h 418"/>
              <a:gd name="T16" fmla="*/ 223062 w 497"/>
              <a:gd name="T17" fmla="*/ 224171 h 418"/>
              <a:gd name="T18" fmla="*/ 63561 w 497"/>
              <a:gd name="T19" fmla="*/ 340451 h 418"/>
              <a:gd name="T20" fmla="*/ 0 w 497"/>
              <a:gd name="T21" fmla="*/ 340451 h 418"/>
              <a:gd name="T22" fmla="*/ 0 w 497"/>
              <a:gd name="T23" fmla="*/ 425564 h 418"/>
              <a:gd name="T24" fmla="*/ 63561 w 497"/>
              <a:gd name="T25" fmla="*/ 425564 h 418"/>
              <a:gd name="T26" fmla="*/ 286623 w 497"/>
              <a:gd name="T27" fmla="*/ 266128 h 418"/>
              <a:gd name="T28" fmla="*/ 446124 w 497"/>
              <a:gd name="T29" fmla="*/ 148648 h 418"/>
              <a:gd name="T30" fmla="*/ 158302 w 497"/>
              <a:gd name="T31" fmla="*/ 202593 h 418"/>
              <a:gd name="T32" fmla="*/ 158302 w 497"/>
              <a:gd name="T33" fmla="*/ 202593 h 418"/>
              <a:gd name="T34" fmla="*/ 169095 w 497"/>
              <a:gd name="T35" fmla="*/ 182213 h 418"/>
              <a:gd name="T36" fmla="*/ 212269 w 497"/>
              <a:gd name="T37" fmla="*/ 139058 h 418"/>
              <a:gd name="T38" fmla="*/ 63561 w 497"/>
              <a:gd name="T39" fmla="*/ 75523 h 418"/>
              <a:gd name="T40" fmla="*/ 0 w 497"/>
              <a:gd name="T41" fmla="*/ 75523 h 418"/>
              <a:gd name="T42" fmla="*/ 0 w 497"/>
              <a:gd name="T43" fmla="*/ 160636 h 418"/>
              <a:gd name="T44" fmla="*/ 63561 w 497"/>
              <a:gd name="T45" fmla="*/ 160636 h 418"/>
              <a:gd name="T46" fmla="*/ 158302 w 497"/>
              <a:gd name="T47" fmla="*/ 202593 h 418"/>
              <a:gd name="T48" fmla="*/ 466511 w 497"/>
              <a:gd name="T49" fmla="*/ 351240 h 418"/>
              <a:gd name="T50" fmla="*/ 466511 w 497"/>
              <a:gd name="T51" fmla="*/ 351240 h 418"/>
              <a:gd name="T52" fmla="*/ 446124 w 497"/>
              <a:gd name="T53" fmla="*/ 351240 h 418"/>
              <a:gd name="T54" fmla="*/ 339390 w 497"/>
              <a:gd name="T55" fmla="*/ 298494 h 418"/>
              <a:gd name="T56" fmla="*/ 339390 w 497"/>
              <a:gd name="T57" fmla="*/ 309283 h 418"/>
              <a:gd name="T58" fmla="*/ 297416 w 497"/>
              <a:gd name="T59" fmla="*/ 362029 h 418"/>
              <a:gd name="T60" fmla="*/ 446124 w 497"/>
              <a:gd name="T61" fmla="*/ 425564 h 418"/>
              <a:gd name="T62" fmla="*/ 466511 w 497"/>
              <a:gd name="T63" fmla="*/ 425564 h 418"/>
              <a:gd name="T64" fmla="*/ 466511 w 497"/>
              <a:gd name="T65" fmla="*/ 499888 h 418"/>
              <a:gd name="T66" fmla="*/ 594832 w 497"/>
              <a:gd name="T67" fmla="*/ 393197 h 418"/>
              <a:gd name="T68" fmla="*/ 466511 w 497"/>
              <a:gd name="T69" fmla="*/ 287705 h 418"/>
              <a:gd name="T70" fmla="*/ 466511 w 497"/>
              <a:gd name="T71" fmla="*/ 351240 h 41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418">
                <a:moveTo>
                  <a:pt x="372" y="124"/>
                </a:moveTo>
                <a:lnTo>
                  <a:pt x="372" y="124"/>
                </a:lnTo>
                <a:cubicBezTo>
                  <a:pt x="389" y="124"/>
                  <a:pt x="389" y="124"/>
                  <a:pt x="389" y="124"/>
                </a:cubicBezTo>
                <a:cubicBezTo>
                  <a:pt x="389" y="178"/>
                  <a:pt x="389" y="178"/>
                  <a:pt x="389" y="178"/>
                </a:cubicBezTo>
                <a:cubicBezTo>
                  <a:pt x="496" y="89"/>
                  <a:pt x="496" y="89"/>
                  <a:pt x="496" y="89"/>
                </a:cubicBezTo>
                <a:cubicBezTo>
                  <a:pt x="389" y="0"/>
                  <a:pt x="389" y="0"/>
                  <a:pt x="389" y="0"/>
                </a:cubicBezTo>
                <a:cubicBezTo>
                  <a:pt x="389" y="53"/>
                  <a:pt x="389" y="53"/>
                  <a:pt x="389" y="53"/>
                </a:cubicBezTo>
                <a:cubicBezTo>
                  <a:pt x="372" y="53"/>
                  <a:pt x="372" y="53"/>
                  <a:pt x="372" y="53"/>
                </a:cubicBezTo>
                <a:cubicBezTo>
                  <a:pt x="283" y="53"/>
                  <a:pt x="230" y="124"/>
                  <a:pt x="186" y="187"/>
                </a:cubicBezTo>
                <a:cubicBezTo>
                  <a:pt x="141" y="240"/>
                  <a:pt x="106" y="284"/>
                  <a:pt x="53" y="284"/>
                </a:cubicBezTo>
                <a:cubicBezTo>
                  <a:pt x="0" y="284"/>
                  <a:pt x="0" y="284"/>
                  <a:pt x="0" y="284"/>
                </a:cubicBezTo>
                <a:cubicBezTo>
                  <a:pt x="0" y="355"/>
                  <a:pt x="0" y="355"/>
                  <a:pt x="0" y="355"/>
                </a:cubicBezTo>
                <a:cubicBezTo>
                  <a:pt x="53" y="355"/>
                  <a:pt x="53" y="355"/>
                  <a:pt x="53" y="355"/>
                </a:cubicBezTo>
                <a:cubicBezTo>
                  <a:pt x="141" y="355"/>
                  <a:pt x="194" y="284"/>
                  <a:pt x="239" y="222"/>
                </a:cubicBezTo>
                <a:cubicBezTo>
                  <a:pt x="283" y="169"/>
                  <a:pt x="319" y="124"/>
                  <a:pt x="372" y="124"/>
                </a:cubicBezTo>
                <a:close/>
                <a:moveTo>
                  <a:pt x="132" y="169"/>
                </a:moveTo>
                <a:lnTo>
                  <a:pt x="132" y="169"/>
                </a:lnTo>
                <a:cubicBezTo>
                  <a:pt x="132" y="160"/>
                  <a:pt x="141" y="160"/>
                  <a:pt x="141" y="152"/>
                </a:cubicBezTo>
                <a:cubicBezTo>
                  <a:pt x="150" y="143"/>
                  <a:pt x="167" y="124"/>
                  <a:pt x="177" y="116"/>
                </a:cubicBezTo>
                <a:cubicBezTo>
                  <a:pt x="141" y="80"/>
                  <a:pt x="106" y="63"/>
                  <a:pt x="53" y="63"/>
                </a:cubicBezTo>
                <a:cubicBezTo>
                  <a:pt x="0" y="63"/>
                  <a:pt x="0" y="63"/>
                  <a:pt x="0" y="63"/>
                </a:cubicBezTo>
                <a:cubicBezTo>
                  <a:pt x="0" y="134"/>
                  <a:pt x="0" y="134"/>
                  <a:pt x="0" y="134"/>
                </a:cubicBezTo>
                <a:cubicBezTo>
                  <a:pt x="53" y="134"/>
                  <a:pt x="53" y="134"/>
                  <a:pt x="53" y="134"/>
                </a:cubicBezTo>
                <a:cubicBezTo>
                  <a:pt x="79" y="134"/>
                  <a:pt x="106" y="143"/>
                  <a:pt x="132" y="169"/>
                </a:cubicBezTo>
                <a:close/>
                <a:moveTo>
                  <a:pt x="389" y="293"/>
                </a:moveTo>
                <a:lnTo>
                  <a:pt x="389" y="293"/>
                </a:lnTo>
                <a:cubicBezTo>
                  <a:pt x="372" y="293"/>
                  <a:pt x="372" y="293"/>
                  <a:pt x="372" y="293"/>
                </a:cubicBezTo>
                <a:cubicBezTo>
                  <a:pt x="336" y="293"/>
                  <a:pt x="310" y="275"/>
                  <a:pt x="283" y="249"/>
                </a:cubicBezTo>
                <a:cubicBezTo>
                  <a:pt x="283" y="249"/>
                  <a:pt x="283" y="249"/>
                  <a:pt x="283" y="258"/>
                </a:cubicBezTo>
                <a:cubicBezTo>
                  <a:pt x="266" y="266"/>
                  <a:pt x="257" y="284"/>
                  <a:pt x="248" y="302"/>
                </a:cubicBezTo>
                <a:cubicBezTo>
                  <a:pt x="274" y="337"/>
                  <a:pt x="319" y="355"/>
                  <a:pt x="372" y="355"/>
                </a:cubicBezTo>
                <a:cubicBezTo>
                  <a:pt x="389" y="355"/>
                  <a:pt x="389" y="355"/>
                  <a:pt x="389" y="355"/>
                </a:cubicBezTo>
                <a:cubicBezTo>
                  <a:pt x="389" y="417"/>
                  <a:pt x="389" y="417"/>
                  <a:pt x="389" y="417"/>
                </a:cubicBezTo>
                <a:cubicBezTo>
                  <a:pt x="496" y="328"/>
                  <a:pt x="496" y="328"/>
                  <a:pt x="496" y="328"/>
                </a:cubicBezTo>
                <a:cubicBezTo>
                  <a:pt x="389" y="240"/>
                  <a:pt x="389" y="240"/>
                  <a:pt x="389" y="240"/>
                </a:cubicBezTo>
                <a:lnTo>
                  <a:pt x="389" y="293"/>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71" name="Freeform 78"/>
          <p:cNvSpPr>
            <a:spLocks noChangeArrowheads="1"/>
          </p:cNvSpPr>
          <p:nvPr/>
        </p:nvSpPr>
        <p:spPr bwMode="auto">
          <a:xfrm>
            <a:off x="4941190" y="2246710"/>
            <a:ext cx="178045" cy="179784"/>
          </a:xfrm>
          <a:custGeom>
            <a:avLst/>
            <a:gdLst>
              <a:gd name="T0" fmla="*/ 453298 w 399"/>
              <a:gd name="T1" fmla="*/ 403191 h 400"/>
              <a:gd name="T2" fmla="*/ 453298 w 399"/>
              <a:gd name="T3" fmla="*/ 403191 h 400"/>
              <a:gd name="T4" fmla="*/ 347410 w 399"/>
              <a:gd name="T5" fmla="*/ 286793 h 400"/>
              <a:gd name="T6" fmla="*/ 368825 w 399"/>
              <a:gd name="T7" fmla="*/ 190796 h 400"/>
              <a:gd name="T8" fmla="*/ 179654 w 399"/>
              <a:gd name="T9" fmla="*/ 0 h 400"/>
              <a:gd name="T10" fmla="*/ 0 w 399"/>
              <a:gd name="T11" fmla="*/ 181196 h 400"/>
              <a:gd name="T12" fmla="*/ 190362 w 399"/>
              <a:gd name="T13" fmla="*/ 371991 h 400"/>
              <a:gd name="T14" fmla="*/ 273645 w 399"/>
              <a:gd name="T15" fmla="*/ 350392 h 400"/>
              <a:gd name="T16" fmla="*/ 390241 w 399"/>
              <a:gd name="T17" fmla="*/ 467989 h 400"/>
              <a:gd name="T18" fmla="*/ 431883 w 399"/>
              <a:gd name="T19" fmla="*/ 467989 h 400"/>
              <a:gd name="T20" fmla="*/ 462816 w 399"/>
              <a:gd name="T21" fmla="*/ 436790 h 400"/>
              <a:gd name="T22" fmla="*/ 453298 w 399"/>
              <a:gd name="T23" fmla="*/ 403191 h 400"/>
              <a:gd name="T24" fmla="*/ 52349 w 399"/>
              <a:gd name="T25" fmla="*/ 181196 h 400"/>
              <a:gd name="T26" fmla="*/ 52349 w 399"/>
              <a:gd name="T27" fmla="*/ 181196 h 400"/>
              <a:gd name="T28" fmla="*/ 179654 w 399"/>
              <a:gd name="T29" fmla="*/ 52799 h 400"/>
              <a:gd name="T30" fmla="*/ 316476 w 399"/>
              <a:gd name="T31" fmla="*/ 190796 h 400"/>
              <a:gd name="T32" fmla="*/ 190362 w 399"/>
              <a:gd name="T33" fmla="*/ 319193 h 400"/>
              <a:gd name="T34" fmla="*/ 52349 w 399"/>
              <a:gd name="T35" fmla="*/ 181196 h 4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72" name="Freeform 79"/>
          <p:cNvSpPr>
            <a:spLocks noChangeArrowheads="1"/>
          </p:cNvSpPr>
          <p:nvPr/>
        </p:nvSpPr>
        <p:spPr bwMode="auto">
          <a:xfrm>
            <a:off x="6257174" y="3561755"/>
            <a:ext cx="215559" cy="216098"/>
          </a:xfrm>
          <a:custGeom>
            <a:avLst/>
            <a:gdLst>
              <a:gd name="T0" fmla="*/ 286865 w 479"/>
              <a:gd name="T1" fmla="*/ 0 h 479"/>
              <a:gd name="T2" fmla="*/ 286865 w 479"/>
              <a:gd name="T3" fmla="*/ 0 h 479"/>
              <a:gd name="T4" fmla="*/ 0 w 479"/>
              <a:gd name="T5" fmla="*/ 286865 h 479"/>
              <a:gd name="T6" fmla="*/ 286865 w 479"/>
              <a:gd name="T7" fmla="*/ 573730 h 479"/>
              <a:gd name="T8" fmla="*/ 573730 w 479"/>
              <a:gd name="T9" fmla="*/ 286865 h 479"/>
              <a:gd name="T10" fmla="*/ 286865 w 479"/>
              <a:gd name="T11" fmla="*/ 0 h 479"/>
              <a:gd name="T12" fmla="*/ 531720 w 479"/>
              <a:gd name="T13" fmla="*/ 286865 h 479"/>
              <a:gd name="T14" fmla="*/ 531720 w 479"/>
              <a:gd name="T15" fmla="*/ 286865 h 479"/>
              <a:gd name="T16" fmla="*/ 478908 w 479"/>
              <a:gd name="T17" fmla="*/ 435699 h 479"/>
              <a:gd name="T18" fmla="*/ 468106 w 479"/>
              <a:gd name="T19" fmla="*/ 393689 h 479"/>
              <a:gd name="T20" fmla="*/ 478908 w 479"/>
              <a:gd name="T21" fmla="*/ 308470 h 479"/>
              <a:gd name="T22" fmla="*/ 446501 w 479"/>
              <a:gd name="T23" fmla="*/ 244855 h 479"/>
              <a:gd name="T24" fmla="*/ 382887 w 479"/>
              <a:gd name="T25" fmla="*/ 213648 h 479"/>
              <a:gd name="T26" fmla="*/ 415294 w 479"/>
              <a:gd name="T27" fmla="*/ 105624 h 479"/>
              <a:gd name="T28" fmla="*/ 351680 w 479"/>
              <a:gd name="T29" fmla="*/ 74417 h 479"/>
              <a:gd name="T30" fmla="*/ 361282 w 479"/>
              <a:gd name="T31" fmla="*/ 63614 h 479"/>
              <a:gd name="T32" fmla="*/ 531720 w 479"/>
              <a:gd name="T33" fmla="*/ 286865 h 479"/>
              <a:gd name="T34" fmla="*/ 254458 w 479"/>
              <a:gd name="T35" fmla="*/ 52812 h 479"/>
              <a:gd name="T36" fmla="*/ 254458 w 479"/>
              <a:gd name="T37" fmla="*/ 52812 h 479"/>
              <a:gd name="T38" fmla="*/ 223250 w 479"/>
              <a:gd name="T39" fmla="*/ 74417 h 479"/>
              <a:gd name="T40" fmla="*/ 180041 w 479"/>
              <a:gd name="T41" fmla="*/ 105624 h 479"/>
              <a:gd name="T42" fmla="*/ 138031 w 479"/>
              <a:gd name="T43" fmla="*/ 159636 h 479"/>
              <a:gd name="T44" fmla="*/ 159636 w 479"/>
              <a:gd name="T45" fmla="*/ 190843 h 479"/>
              <a:gd name="T46" fmla="*/ 212448 w 479"/>
              <a:gd name="T47" fmla="*/ 190843 h 479"/>
              <a:gd name="T48" fmla="*/ 297667 w 479"/>
              <a:gd name="T49" fmla="*/ 286865 h 479"/>
              <a:gd name="T50" fmla="*/ 223250 w 479"/>
              <a:gd name="T51" fmla="*/ 350479 h 479"/>
              <a:gd name="T52" fmla="*/ 212448 w 479"/>
              <a:gd name="T53" fmla="*/ 404491 h 479"/>
              <a:gd name="T54" fmla="*/ 212448 w 479"/>
              <a:gd name="T55" fmla="*/ 468106 h 479"/>
              <a:gd name="T56" fmla="*/ 159636 w 479"/>
              <a:gd name="T57" fmla="*/ 414094 h 479"/>
              <a:gd name="T58" fmla="*/ 148834 w 479"/>
              <a:gd name="T59" fmla="*/ 340877 h 479"/>
              <a:gd name="T60" fmla="*/ 105624 w 479"/>
              <a:gd name="T61" fmla="*/ 286865 h 479"/>
              <a:gd name="T62" fmla="*/ 127229 w 479"/>
              <a:gd name="T63" fmla="*/ 223250 h 479"/>
              <a:gd name="T64" fmla="*/ 63614 w 479"/>
              <a:gd name="T65" fmla="*/ 202846 h 479"/>
              <a:gd name="T66" fmla="*/ 254458 w 479"/>
              <a:gd name="T67" fmla="*/ 52812 h 479"/>
              <a:gd name="T68" fmla="*/ 212448 w 479"/>
              <a:gd name="T69" fmla="*/ 520918 h 479"/>
              <a:gd name="T70" fmla="*/ 212448 w 479"/>
              <a:gd name="T71" fmla="*/ 520918 h 479"/>
              <a:gd name="T72" fmla="*/ 244855 w 479"/>
              <a:gd name="T73" fmla="*/ 499313 h 479"/>
              <a:gd name="T74" fmla="*/ 286865 w 479"/>
              <a:gd name="T75" fmla="*/ 488510 h 479"/>
              <a:gd name="T76" fmla="*/ 351680 w 479"/>
              <a:gd name="T77" fmla="*/ 468106 h 479"/>
              <a:gd name="T78" fmla="*/ 424896 w 479"/>
              <a:gd name="T79" fmla="*/ 488510 h 479"/>
              <a:gd name="T80" fmla="*/ 286865 w 479"/>
              <a:gd name="T81" fmla="*/ 531720 h 479"/>
              <a:gd name="T82" fmla="*/ 212448 w 479"/>
              <a:gd name="T83" fmla="*/ 520918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73" name="Freeform 80"/>
          <p:cNvSpPr>
            <a:spLocks noChangeArrowheads="1"/>
          </p:cNvSpPr>
          <p:nvPr/>
        </p:nvSpPr>
        <p:spPr bwMode="auto">
          <a:xfrm>
            <a:off x="6698415" y="3601641"/>
            <a:ext cx="223300" cy="136327"/>
          </a:xfrm>
          <a:custGeom>
            <a:avLst/>
            <a:gdLst>
              <a:gd name="T0" fmla="*/ 552944 w 498"/>
              <a:gd name="T1" fmla="*/ 0 h 303"/>
              <a:gd name="T2" fmla="*/ 0 w 498"/>
              <a:gd name="T3" fmla="*/ 43241 h 303"/>
              <a:gd name="T4" fmla="*/ 43087 w 498"/>
              <a:gd name="T5" fmla="*/ 362743 h 303"/>
              <a:gd name="T6" fmla="*/ 594834 w 498"/>
              <a:gd name="T7" fmla="*/ 319502 h 303"/>
              <a:gd name="T8" fmla="*/ 552944 w 498"/>
              <a:gd name="T9" fmla="*/ 0 h 303"/>
              <a:gd name="T10" fmla="*/ 329134 w 498"/>
              <a:gd name="T11" fmla="*/ 64861 h 303"/>
              <a:gd name="T12" fmla="*/ 381795 w 498"/>
              <a:gd name="T13" fmla="*/ 128521 h 303"/>
              <a:gd name="T14" fmla="*/ 329134 w 498"/>
              <a:gd name="T15" fmla="*/ 64861 h 303"/>
              <a:gd name="T16" fmla="*/ 414110 w 498"/>
              <a:gd name="T17" fmla="*/ 150142 h 303"/>
              <a:gd name="T18" fmla="*/ 361449 w 498"/>
              <a:gd name="T19" fmla="*/ 213802 h 303"/>
              <a:gd name="T20" fmla="*/ 414110 w 498"/>
              <a:gd name="T21" fmla="*/ 150142 h 303"/>
              <a:gd name="T22" fmla="*/ 233386 w 498"/>
              <a:gd name="T23" fmla="*/ 64861 h 303"/>
              <a:gd name="T24" fmla="*/ 298016 w 498"/>
              <a:gd name="T25" fmla="*/ 128521 h 303"/>
              <a:gd name="T26" fmla="*/ 233386 w 498"/>
              <a:gd name="T27" fmla="*/ 64861 h 303"/>
              <a:gd name="T28" fmla="*/ 329134 w 498"/>
              <a:gd name="T29" fmla="*/ 150142 h 303"/>
              <a:gd name="T30" fmla="*/ 265701 w 498"/>
              <a:gd name="T31" fmla="*/ 213802 h 303"/>
              <a:gd name="T32" fmla="*/ 329134 w 498"/>
              <a:gd name="T33" fmla="*/ 150142 h 303"/>
              <a:gd name="T34" fmla="*/ 148409 w 498"/>
              <a:gd name="T35" fmla="*/ 64861 h 303"/>
              <a:gd name="T36" fmla="*/ 213039 w 498"/>
              <a:gd name="T37" fmla="*/ 128521 h 303"/>
              <a:gd name="T38" fmla="*/ 148409 w 498"/>
              <a:gd name="T39" fmla="*/ 64861 h 303"/>
              <a:gd name="T40" fmla="*/ 233386 w 498"/>
              <a:gd name="T41" fmla="*/ 150142 h 303"/>
              <a:gd name="T42" fmla="*/ 180724 w 498"/>
              <a:gd name="T43" fmla="*/ 213802 h 303"/>
              <a:gd name="T44" fmla="*/ 233386 w 498"/>
              <a:gd name="T45" fmla="*/ 150142 h 303"/>
              <a:gd name="T46" fmla="*/ 64630 w 498"/>
              <a:gd name="T47" fmla="*/ 64861 h 303"/>
              <a:gd name="T48" fmla="*/ 117291 w 498"/>
              <a:gd name="T49" fmla="*/ 128521 h 303"/>
              <a:gd name="T50" fmla="*/ 64630 w 498"/>
              <a:gd name="T51" fmla="*/ 64861 h 303"/>
              <a:gd name="T52" fmla="*/ 148409 w 498"/>
              <a:gd name="T53" fmla="*/ 150142 h 303"/>
              <a:gd name="T54" fmla="*/ 84976 w 498"/>
              <a:gd name="T55" fmla="*/ 213802 h 303"/>
              <a:gd name="T56" fmla="*/ 148409 w 498"/>
              <a:gd name="T57" fmla="*/ 150142 h 303"/>
              <a:gd name="T58" fmla="*/ 117291 w 498"/>
              <a:gd name="T59" fmla="*/ 299083 h 303"/>
              <a:gd name="T60" fmla="*/ 64630 w 498"/>
              <a:gd name="T61" fmla="*/ 245032 h 303"/>
              <a:gd name="T62" fmla="*/ 117291 w 498"/>
              <a:gd name="T63" fmla="*/ 299083 h 303"/>
              <a:gd name="T64" fmla="*/ 445228 w 498"/>
              <a:gd name="T65" fmla="*/ 299083 h 303"/>
              <a:gd name="T66" fmla="*/ 148409 w 498"/>
              <a:gd name="T67" fmla="*/ 245032 h 303"/>
              <a:gd name="T68" fmla="*/ 445228 w 498"/>
              <a:gd name="T69" fmla="*/ 299083 h 303"/>
              <a:gd name="T70" fmla="*/ 530204 w 498"/>
              <a:gd name="T71" fmla="*/ 299083 h 303"/>
              <a:gd name="T72" fmla="*/ 477543 w 498"/>
              <a:gd name="T73" fmla="*/ 245032 h 303"/>
              <a:gd name="T74" fmla="*/ 530204 w 498"/>
              <a:gd name="T75" fmla="*/ 299083 h 303"/>
              <a:gd name="T76" fmla="*/ 445228 w 498"/>
              <a:gd name="T77" fmla="*/ 213802 h 303"/>
              <a:gd name="T78" fmla="*/ 508661 w 498"/>
              <a:gd name="T79" fmla="*/ 150142 h 303"/>
              <a:gd name="T80" fmla="*/ 445228 w 498"/>
              <a:gd name="T81" fmla="*/ 213802 h 303"/>
              <a:gd name="T82" fmla="*/ 530204 w 498"/>
              <a:gd name="T83" fmla="*/ 128521 h 303"/>
              <a:gd name="T84" fmla="*/ 414110 w 498"/>
              <a:gd name="T85" fmla="*/ 64861 h 303"/>
              <a:gd name="T86" fmla="*/ 530204 w 498"/>
              <a:gd name="T87" fmla="*/ 128521 h 30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98" h="303">
                <a:moveTo>
                  <a:pt x="462" y="0"/>
                </a:moveTo>
                <a:lnTo>
                  <a:pt x="462" y="0"/>
                </a:lnTo>
                <a:cubicBezTo>
                  <a:pt x="36" y="0"/>
                  <a:pt x="36" y="0"/>
                  <a:pt x="36" y="0"/>
                </a:cubicBezTo>
                <a:cubicBezTo>
                  <a:pt x="18" y="0"/>
                  <a:pt x="0" y="18"/>
                  <a:pt x="0" y="36"/>
                </a:cubicBezTo>
                <a:cubicBezTo>
                  <a:pt x="0" y="266"/>
                  <a:pt x="0" y="266"/>
                  <a:pt x="0" y="266"/>
                </a:cubicBezTo>
                <a:cubicBezTo>
                  <a:pt x="0" y="284"/>
                  <a:pt x="18" y="302"/>
                  <a:pt x="36" y="302"/>
                </a:cubicBezTo>
                <a:cubicBezTo>
                  <a:pt x="462" y="302"/>
                  <a:pt x="462" y="302"/>
                  <a:pt x="462" y="302"/>
                </a:cubicBezTo>
                <a:cubicBezTo>
                  <a:pt x="479" y="302"/>
                  <a:pt x="497" y="284"/>
                  <a:pt x="497" y="266"/>
                </a:cubicBezTo>
                <a:cubicBezTo>
                  <a:pt x="497" y="36"/>
                  <a:pt x="497" y="36"/>
                  <a:pt x="497" y="36"/>
                </a:cubicBezTo>
                <a:cubicBezTo>
                  <a:pt x="497" y="18"/>
                  <a:pt x="479" y="0"/>
                  <a:pt x="462" y="0"/>
                </a:cubicBezTo>
                <a:close/>
                <a:moveTo>
                  <a:pt x="275" y="54"/>
                </a:moveTo>
                <a:lnTo>
                  <a:pt x="275" y="54"/>
                </a:lnTo>
                <a:cubicBezTo>
                  <a:pt x="319" y="54"/>
                  <a:pt x="319" y="54"/>
                  <a:pt x="319" y="54"/>
                </a:cubicBezTo>
                <a:cubicBezTo>
                  <a:pt x="319" y="107"/>
                  <a:pt x="319" y="107"/>
                  <a:pt x="319" y="107"/>
                </a:cubicBezTo>
                <a:cubicBezTo>
                  <a:pt x="275" y="107"/>
                  <a:pt x="275" y="107"/>
                  <a:pt x="275" y="107"/>
                </a:cubicBezTo>
                <a:lnTo>
                  <a:pt x="275" y="54"/>
                </a:lnTo>
                <a:close/>
                <a:moveTo>
                  <a:pt x="346" y="125"/>
                </a:moveTo>
                <a:lnTo>
                  <a:pt x="346" y="125"/>
                </a:lnTo>
                <a:cubicBezTo>
                  <a:pt x="346" y="178"/>
                  <a:pt x="346" y="178"/>
                  <a:pt x="346" y="178"/>
                </a:cubicBezTo>
                <a:cubicBezTo>
                  <a:pt x="302" y="178"/>
                  <a:pt x="302" y="178"/>
                  <a:pt x="302" y="178"/>
                </a:cubicBezTo>
                <a:cubicBezTo>
                  <a:pt x="302" y="125"/>
                  <a:pt x="302" y="125"/>
                  <a:pt x="302" y="125"/>
                </a:cubicBezTo>
                <a:lnTo>
                  <a:pt x="346" y="125"/>
                </a:lnTo>
                <a:close/>
                <a:moveTo>
                  <a:pt x="195" y="54"/>
                </a:moveTo>
                <a:lnTo>
                  <a:pt x="195" y="54"/>
                </a:lnTo>
                <a:cubicBezTo>
                  <a:pt x="249" y="54"/>
                  <a:pt x="249" y="54"/>
                  <a:pt x="249" y="54"/>
                </a:cubicBezTo>
                <a:cubicBezTo>
                  <a:pt x="249" y="107"/>
                  <a:pt x="249" y="107"/>
                  <a:pt x="249" y="107"/>
                </a:cubicBezTo>
                <a:cubicBezTo>
                  <a:pt x="195" y="107"/>
                  <a:pt x="195" y="107"/>
                  <a:pt x="195" y="107"/>
                </a:cubicBezTo>
                <a:lnTo>
                  <a:pt x="195" y="54"/>
                </a:lnTo>
                <a:close/>
                <a:moveTo>
                  <a:pt x="275" y="125"/>
                </a:moveTo>
                <a:lnTo>
                  <a:pt x="275" y="125"/>
                </a:lnTo>
                <a:cubicBezTo>
                  <a:pt x="275" y="178"/>
                  <a:pt x="275" y="178"/>
                  <a:pt x="275" y="178"/>
                </a:cubicBezTo>
                <a:cubicBezTo>
                  <a:pt x="222" y="178"/>
                  <a:pt x="222" y="178"/>
                  <a:pt x="222" y="178"/>
                </a:cubicBezTo>
                <a:cubicBezTo>
                  <a:pt x="222" y="125"/>
                  <a:pt x="222" y="125"/>
                  <a:pt x="222" y="125"/>
                </a:cubicBezTo>
                <a:lnTo>
                  <a:pt x="275" y="125"/>
                </a:lnTo>
                <a:close/>
                <a:moveTo>
                  <a:pt x="124" y="54"/>
                </a:moveTo>
                <a:lnTo>
                  <a:pt x="124" y="54"/>
                </a:lnTo>
                <a:cubicBezTo>
                  <a:pt x="178" y="54"/>
                  <a:pt x="178" y="54"/>
                  <a:pt x="178" y="54"/>
                </a:cubicBezTo>
                <a:cubicBezTo>
                  <a:pt x="178" y="107"/>
                  <a:pt x="178" y="107"/>
                  <a:pt x="178" y="107"/>
                </a:cubicBezTo>
                <a:cubicBezTo>
                  <a:pt x="124" y="107"/>
                  <a:pt x="124" y="107"/>
                  <a:pt x="124" y="107"/>
                </a:cubicBezTo>
                <a:lnTo>
                  <a:pt x="124" y="54"/>
                </a:lnTo>
                <a:close/>
                <a:moveTo>
                  <a:pt x="195" y="125"/>
                </a:moveTo>
                <a:lnTo>
                  <a:pt x="195" y="125"/>
                </a:lnTo>
                <a:cubicBezTo>
                  <a:pt x="195" y="178"/>
                  <a:pt x="195" y="178"/>
                  <a:pt x="195" y="178"/>
                </a:cubicBezTo>
                <a:cubicBezTo>
                  <a:pt x="151" y="178"/>
                  <a:pt x="151" y="178"/>
                  <a:pt x="151" y="178"/>
                </a:cubicBezTo>
                <a:cubicBezTo>
                  <a:pt x="151" y="125"/>
                  <a:pt x="151" y="125"/>
                  <a:pt x="151" y="125"/>
                </a:cubicBezTo>
                <a:lnTo>
                  <a:pt x="195" y="125"/>
                </a:lnTo>
                <a:close/>
                <a:moveTo>
                  <a:pt x="54" y="54"/>
                </a:moveTo>
                <a:lnTo>
                  <a:pt x="54" y="54"/>
                </a:lnTo>
                <a:cubicBezTo>
                  <a:pt x="98" y="54"/>
                  <a:pt x="98" y="54"/>
                  <a:pt x="98" y="54"/>
                </a:cubicBezTo>
                <a:cubicBezTo>
                  <a:pt x="98" y="107"/>
                  <a:pt x="98" y="107"/>
                  <a:pt x="98" y="107"/>
                </a:cubicBezTo>
                <a:cubicBezTo>
                  <a:pt x="54" y="107"/>
                  <a:pt x="54" y="107"/>
                  <a:pt x="54" y="107"/>
                </a:cubicBezTo>
                <a:lnTo>
                  <a:pt x="54" y="54"/>
                </a:lnTo>
                <a:close/>
                <a:moveTo>
                  <a:pt x="124" y="125"/>
                </a:moveTo>
                <a:lnTo>
                  <a:pt x="124" y="125"/>
                </a:lnTo>
                <a:cubicBezTo>
                  <a:pt x="124" y="178"/>
                  <a:pt x="124" y="178"/>
                  <a:pt x="124" y="178"/>
                </a:cubicBezTo>
                <a:cubicBezTo>
                  <a:pt x="71" y="178"/>
                  <a:pt x="71" y="178"/>
                  <a:pt x="71" y="178"/>
                </a:cubicBezTo>
                <a:cubicBezTo>
                  <a:pt x="71" y="125"/>
                  <a:pt x="71" y="125"/>
                  <a:pt x="71" y="125"/>
                </a:cubicBezTo>
                <a:lnTo>
                  <a:pt x="124" y="125"/>
                </a:lnTo>
                <a:close/>
                <a:moveTo>
                  <a:pt x="98" y="249"/>
                </a:moveTo>
                <a:lnTo>
                  <a:pt x="98" y="249"/>
                </a:lnTo>
                <a:cubicBezTo>
                  <a:pt x="54" y="249"/>
                  <a:pt x="54" y="249"/>
                  <a:pt x="54" y="249"/>
                </a:cubicBezTo>
                <a:cubicBezTo>
                  <a:pt x="54" y="204"/>
                  <a:pt x="54" y="204"/>
                  <a:pt x="54" y="204"/>
                </a:cubicBezTo>
                <a:cubicBezTo>
                  <a:pt x="98" y="204"/>
                  <a:pt x="98" y="204"/>
                  <a:pt x="98" y="204"/>
                </a:cubicBezTo>
                <a:lnTo>
                  <a:pt x="98" y="249"/>
                </a:lnTo>
                <a:close/>
                <a:moveTo>
                  <a:pt x="372" y="249"/>
                </a:moveTo>
                <a:lnTo>
                  <a:pt x="372" y="249"/>
                </a:lnTo>
                <a:cubicBezTo>
                  <a:pt x="124" y="249"/>
                  <a:pt x="124" y="249"/>
                  <a:pt x="124" y="249"/>
                </a:cubicBezTo>
                <a:cubicBezTo>
                  <a:pt x="124" y="204"/>
                  <a:pt x="124" y="204"/>
                  <a:pt x="124" y="204"/>
                </a:cubicBezTo>
                <a:cubicBezTo>
                  <a:pt x="372" y="204"/>
                  <a:pt x="372" y="204"/>
                  <a:pt x="372" y="204"/>
                </a:cubicBezTo>
                <a:lnTo>
                  <a:pt x="372" y="249"/>
                </a:lnTo>
                <a:close/>
                <a:moveTo>
                  <a:pt x="443" y="249"/>
                </a:moveTo>
                <a:lnTo>
                  <a:pt x="443" y="249"/>
                </a:lnTo>
                <a:cubicBezTo>
                  <a:pt x="399" y="249"/>
                  <a:pt x="399" y="249"/>
                  <a:pt x="399" y="249"/>
                </a:cubicBezTo>
                <a:cubicBezTo>
                  <a:pt x="399" y="204"/>
                  <a:pt x="399" y="204"/>
                  <a:pt x="399" y="204"/>
                </a:cubicBezTo>
                <a:cubicBezTo>
                  <a:pt x="443" y="204"/>
                  <a:pt x="443" y="204"/>
                  <a:pt x="443" y="204"/>
                </a:cubicBezTo>
                <a:lnTo>
                  <a:pt x="443" y="249"/>
                </a:lnTo>
                <a:close/>
                <a:moveTo>
                  <a:pt x="372" y="178"/>
                </a:moveTo>
                <a:lnTo>
                  <a:pt x="372" y="178"/>
                </a:lnTo>
                <a:cubicBezTo>
                  <a:pt x="372" y="125"/>
                  <a:pt x="372" y="125"/>
                  <a:pt x="372" y="125"/>
                </a:cubicBezTo>
                <a:cubicBezTo>
                  <a:pt x="425" y="125"/>
                  <a:pt x="425" y="125"/>
                  <a:pt x="425" y="125"/>
                </a:cubicBezTo>
                <a:cubicBezTo>
                  <a:pt x="425" y="178"/>
                  <a:pt x="425" y="178"/>
                  <a:pt x="425" y="178"/>
                </a:cubicBezTo>
                <a:lnTo>
                  <a:pt x="372" y="178"/>
                </a:lnTo>
                <a:close/>
                <a:moveTo>
                  <a:pt x="443" y="107"/>
                </a:moveTo>
                <a:lnTo>
                  <a:pt x="443" y="107"/>
                </a:lnTo>
                <a:cubicBezTo>
                  <a:pt x="346" y="107"/>
                  <a:pt x="346" y="107"/>
                  <a:pt x="346" y="107"/>
                </a:cubicBezTo>
                <a:cubicBezTo>
                  <a:pt x="346" y="54"/>
                  <a:pt x="346" y="54"/>
                  <a:pt x="346" y="54"/>
                </a:cubicBezTo>
                <a:cubicBezTo>
                  <a:pt x="443" y="54"/>
                  <a:pt x="443" y="54"/>
                  <a:pt x="443" y="54"/>
                </a:cubicBezTo>
                <a:lnTo>
                  <a:pt x="443" y="107"/>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74" name="Freeform 81"/>
          <p:cNvSpPr>
            <a:spLocks noChangeArrowheads="1"/>
          </p:cNvSpPr>
          <p:nvPr/>
        </p:nvSpPr>
        <p:spPr bwMode="auto">
          <a:xfrm>
            <a:off x="465656" y="4026694"/>
            <a:ext cx="223896" cy="180380"/>
          </a:xfrm>
          <a:custGeom>
            <a:avLst/>
            <a:gdLst>
              <a:gd name="T0" fmla="*/ 530072 w 497"/>
              <a:gd name="T1" fmla="*/ 0 h 401"/>
              <a:gd name="T2" fmla="*/ 530072 w 497"/>
              <a:gd name="T3" fmla="*/ 0 h 401"/>
              <a:gd name="T4" fmla="*/ 63561 w 497"/>
              <a:gd name="T5" fmla="*/ 0 h 401"/>
              <a:gd name="T6" fmla="*/ 0 w 497"/>
              <a:gd name="T7" fmla="*/ 53864 h 401"/>
              <a:gd name="T8" fmla="*/ 0 w 497"/>
              <a:gd name="T9" fmla="*/ 415352 h 401"/>
              <a:gd name="T10" fmla="*/ 63561 w 497"/>
              <a:gd name="T11" fmla="*/ 478792 h 401"/>
              <a:gd name="T12" fmla="*/ 530072 w 497"/>
              <a:gd name="T13" fmla="*/ 478792 h 401"/>
              <a:gd name="T14" fmla="*/ 594832 w 497"/>
              <a:gd name="T15" fmla="*/ 415352 h 401"/>
              <a:gd name="T16" fmla="*/ 594832 w 497"/>
              <a:gd name="T17" fmla="*/ 53864 h 401"/>
              <a:gd name="T18" fmla="*/ 530072 w 497"/>
              <a:gd name="T19" fmla="*/ 0 h 401"/>
              <a:gd name="T20" fmla="*/ 136715 w 497"/>
              <a:gd name="T21" fmla="*/ 53864 h 401"/>
              <a:gd name="T22" fmla="*/ 136715 w 497"/>
              <a:gd name="T23" fmla="*/ 53864 h 401"/>
              <a:gd name="T24" fmla="*/ 158302 w 497"/>
              <a:gd name="T25" fmla="*/ 75410 h 401"/>
              <a:gd name="T26" fmla="*/ 136715 w 497"/>
              <a:gd name="T27" fmla="*/ 95758 h 401"/>
              <a:gd name="T28" fmla="*/ 116328 w 497"/>
              <a:gd name="T29" fmla="*/ 75410 h 401"/>
              <a:gd name="T30" fmla="*/ 136715 w 497"/>
              <a:gd name="T31" fmla="*/ 53864 h 401"/>
              <a:gd name="T32" fmla="*/ 52767 w 497"/>
              <a:gd name="T33" fmla="*/ 75410 h 401"/>
              <a:gd name="T34" fmla="*/ 52767 w 497"/>
              <a:gd name="T35" fmla="*/ 75410 h 401"/>
              <a:gd name="T36" fmla="*/ 73155 w 497"/>
              <a:gd name="T37" fmla="*/ 53864 h 401"/>
              <a:gd name="T38" fmla="*/ 94741 w 497"/>
              <a:gd name="T39" fmla="*/ 75410 h 401"/>
              <a:gd name="T40" fmla="*/ 73155 w 497"/>
              <a:gd name="T41" fmla="*/ 95758 h 401"/>
              <a:gd name="T42" fmla="*/ 52767 w 497"/>
              <a:gd name="T43" fmla="*/ 75410 h 401"/>
              <a:gd name="T44" fmla="*/ 530072 w 497"/>
              <a:gd name="T45" fmla="*/ 415352 h 401"/>
              <a:gd name="T46" fmla="*/ 530072 w 497"/>
              <a:gd name="T47" fmla="*/ 415352 h 401"/>
              <a:gd name="T48" fmla="*/ 52767 w 497"/>
              <a:gd name="T49" fmla="*/ 415352 h 401"/>
              <a:gd name="T50" fmla="*/ 52767 w 497"/>
              <a:gd name="T51" fmla="*/ 138850 h 401"/>
              <a:gd name="T52" fmla="*/ 530072 w 497"/>
              <a:gd name="T53" fmla="*/ 138850 h 401"/>
              <a:gd name="T54" fmla="*/ 530072 w 497"/>
              <a:gd name="T55" fmla="*/ 415352 h 401"/>
              <a:gd name="T56" fmla="*/ 530072 w 497"/>
              <a:gd name="T57" fmla="*/ 95758 h 401"/>
              <a:gd name="T58" fmla="*/ 530072 w 497"/>
              <a:gd name="T59" fmla="*/ 95758 h 401"/>
              <a:gd name="T60" fmla="*/ 179889 w 497"/>
              <a:gd name="T61" fmla="*/ 95758 h 401"/>
              <a:gd name="T62" fmla="*/ 179889 w 497"/>
              <a:gd name="T63" fmla="*/ 53864 h 401"/>
              <a:gd name="T64" fmla="*/ 530072 w 497"/>
              <a:gd name="T65" fmla="*/ 53864 h 401"/>
              <a:gd name="T66" fmla="*/ 530072 w 497"/>
              <a:gd name="T67" fmla="*/ 95758 h 40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01">
                <a:moveTo>
                  <a:pt x="442" y="0"/>
                </a:moveTo>
                <a:lnTo>
                  <a:pt x="442" y="0"/>
                </a:lnTo>
                <a:cubicBezTo>
                  <a:pt x="53" y="0"/>
                  <a:pt x="53" y="0"/>
                  <a:pt x="53" y="0"/>
                </a:cubicBezTo>
                <a:cubicBezTo>
                  <a:pt x="17" y="0"/>
                  <a:pt x="0" y="19"/>
                  <a:pt x="0" y="45"/>
                </a:cubicBezTo>
                <a:cubicBezTo>
                  <a:pt x="0" y="347"/>
                  <a:pt x="0" y="347"/>
                  <a:pt x="0" y="347"/>
                </a:cubicBezTo>
                <a:cubicBezTo>
                  <a:pt x="0" y="373"/>
                  <a:pt x="17" y="400"/>
                  <a:pt x="53" y="400"/>
                </a:cubicBezTo>
                <a:cubicBezTo>
                  <a:pt x="442" y="400"/>
                  <a:pt x="442" y="400"/>
                  <a:pt x="442" y="400"/>
                </a:cubicBezTo>
                <a:cubicBezTo>
                  <a:pt x="469" y="400"/>
                  <a:pt x="496" y="373"/>
                  <a:pt x="496" y="347"/>
                </a:cubicBezTo>
                <a:cubicBezTo>
                  <a:pt x="496" y="45"/>
                  <a:pt x="496" y="45"/>
                  <a:pt x="496" y="45"/>
                </a:cubicBezTo>
                <a:cubicBezTo>
                  <a:pt x="496" y="19"/>
                  <a:pt x="469" y="0"/>
                  <a:pt x="442" y="0"/>
                </a:cubicBezTo>
                <a:close/>
                <a:moveTo>
                  <a:pt x="114" y="45"/>
                </a:moveTo>
                <a:lnTo>
                  <a:pt x="114" y="45"/>
                </a:lnTo>
                <a:cubicBezTo>
                  <a:pt x="123" y="45"/>
                  <a:pt x="132" y="54"/>
                  <a:pt x="132" y="63"/>
                </a:cubicBezTo>
                <a:cubicBezTo>
                  <a:pt x="132" y="72"/>
                  <a:pt x="123" y="80"/>
                  <a:pt x="114" y="80"/>
                </a:cubicBezTo>
                <a:cubicBezTo>
                  <a:pt x="106" y="80"/>
                  <a:pt x="97" y="72"/>
                  <a:pt x="97" y="63"/>
                </a:cubicBezTo>
                <a:cubicBezTo>
                  <a:pt x="97" y="54"/>
                  <a:pt x="106" y="45"/>
                  <a:pt x="114" y="45"/>
                </a:cubicBezTo>
                <a:close/>
                <a:moveTo>
                  <a:pt x="44" y="63"/>
                </a:moveTo>
                <a:lnTo>
                  <a:pt x="44" y="63"/>
                </a:lnTo>
                <a:cubicBezTo>
                  <a:pt x="44" y="54"/>
                  <a:pt x="53" y="45"/>
                  <a:pt x="61" y="45"/>
                </a:cubicBezTo>
                <a:cubicBezTo>
                  <a:pt x="70" y="45"/>
                  <a:pt x="79" y="54"/>
                  <a:pt x="79" y="63"/>
                </a:cubicBezTo>
                <a:cubicBezTo>
                  <a:pt x="79" y="72"/>
                  <a:pt x="70" y="80"/>
                  <a:pt x="61" y="80"/>
                </a:cubicBezTo>
                <a:cubicBezTo>
                  <a:pt x="53" y="80"/>
                  <a:pt x="44" y="72"/>
                  <a:pt x="44" y="63"/>
                </a:cubicBezTo>
                <a:close/>
                <a:moveTo>
                  <a:pt x="442" y="347"/>
                </a:moveTo>
                <a:lnTo>
                  <a:pt x="442" y="347"/>
                </a:lnTo>
                <a:cubicBezTo>
                  <a:pt x="44" y="347"/>
                  <a:pt x="44" y="347"/>
                  <a:pt x="44" y="347"/>
                </a:cubicBezTo>
                <a:cubicBezTo>
                  <a:pt x="44" y="116"/>
                  <a:pt x="44" y="116"/>
                  <a:pt x="44" y="116"/>
                </a:cubicBezTo>
                <a:cubicBezTo>
                  <a:pt x="442" y="116"/>
                  <a:pt x="442" y="116"/>
                  <a:pt x="442" y="116"/>
                </a:cubicBezTo>
                <a:lnTo>
                  <a:pt x="442" y="347"/>
                </a:lnTo>
                <a:close/>
                <a:moveTo>
                  <a:pt x="442" y="80"/>
                </a:moveTo>
                <a:lnTo>
                  <a:pt x="442" y="80"/>
                </a:lnTo>
                <a:cubicBezTo>
                  <a:pt x="150" y="80"/>
                  <a:pt x="150" y="80"/>
                  <a:pt x="150" y="80"/>
                </a:cubicBezTo>
                <a:cubicBezTo>
                  <a:pt x="150" y="45"/>
                  <a:pt x="150" y="45"/>
                  <a:pt x="150" y="45"/>
                </a:cubicBezTo>
                <a:cubicBezTo>
                  <a:pt x="442" y="45"/>
                  <a:pt x="442" y="45"/>
                  <a:pt x="442" y="45"/>
                </a:cubicBezTo>
                <a:lnTo>
                  <a:pt x="442" y="80"/>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75" name="Freeform 82"/>
          <p:cNvSpPr>
            <a:spLocks noChangeArrowheads="1"/>
          </p:cNvSpPr>
          <p:nvPr/>
        </p:nvSpPr>
        <p:spPr bwMode="auto">
          <a:xfrm>
            <a:off x="911065" y="4014788"/>
            <a:ext cx="223301" cy="200025"/>
          </a:xfrm>
          <a:custGeom>
            <a:avLst/>
            <a:gdLst>
              <a:gd name="T0" fmla="*/ 531268 w 497"/>
              <a:gd name="T1" fmla="*/ 0 h 444"/>
              <a:gd name="T2" fmla="*/ 531268 w 497"/>
              <a:gd name="T3" fmla="*/ 0 h 444"/>
              <a:gd name="T4" fmla="*/ 63560 w 497"/>
              <a:gd name="T5" fmla="*/ 0 h 444"/>
              <a:gd name="T6" fmla="*/ 0 w 497"/>
              <a:gd name="T7" fmla="*/ 63592 h 444"/>
              <a:gd name="T8" fmla="*/ 0 w 497"/>
              <a:gd name="T9" fmla="*/ 413950 h 444"/>
              <a:gd name="T10" fmla="*/ 63560 w 497"/>
              <a:gd name="T11" fmla="*/ 478742 h 444"/>
              <a:gd name="T12" fmla="*/ 181087 w 497"/>
              <a:gd name="T13" fmla="*/ 478742 h 444"/>
              <a:gd name="T14" fmla="*/ 181087 w 497"/>
              <a:gd name="T15" fmla="*/ 413950 h 444"/>
              <a:gd name="T16" fmla="*/ 52767 w 497"/>
              <a:gd name="T17" fmla="*/ 413950 h 444"/>
              <a:gd name="T18" fmla="*/ 52767 w 497"/>
              <a:gd name="T19" fmla="*/ 148782 h 444"/>
              <a:gd name="T20" fmla="*/ 531268 w 497"/>
              <a:gd name="T21" fmla="*/ 148782 h 444"/>
              <a:gd name="T22" fmla="*/ 531268 w 497"/>
              <a:gd name="T23" fmla="*/ 413950 h 444"/>
              <a:gd name="T24" fmla="*/ 413741 w 497"/>
              <a:gd name="T25" fmla="*/ 413950 h 444"/>
              <a:gd name="T26" fmla="*/ 413741 w 497"/>
              <a:gd name="T27" fmla="*/ 478742 h 444"/>
              <a:gd name="T28" fmla="*/ 531268 w 497"/>
              <a:gd name="T29" fmla="*/ 478742 h 444"/>
              <a:gd name="T30" fmla="*/ 594828 w 497"/>
              <a:gd name="T31" fmla="*/ 413950 h 444"/>
              <a:gd name="T32" fmla="*/ 594828 w 497"/>
              <a:gd name="T33" fmla="*/ 63592 h 444"/>
              <a:gd name="T34" fmla="*/ 531268 w 497"/>
              <a:gd name="T35" fmla="*/ 0 h 444"/>
              <a:gd name="T36" fmla="*/ 74353 w 497"/>
              <a:gd name="T37" fmla="*/ 95988 h 444"/>
              <a:gd name="T38" fmla="*/ 74353 w 497"/>
              <a:gd name="T39" fmla="*/ 95988 h 444"/>
              <a:gd name="T40" fmla="*/ 52767 w 497"/>
              <a:gd name="T41" fmla="*/ 74391 h 444"/>
              <a:gd name="T42" fmla="*/ 74353 w 497"/>
              <a:gd name="T43" fmla="*/ 53994 h 444"/>
              <a:gd name="T44" fmla="*/ 94741 w 497"/>
              <a:gd name="T45" fmla="*/ 74391 h 444"/>
              <a:gd name="T46" fmla="*/ 74353 w 497"/>
              <a:gd name="T47" fmla="*/ 95988 h 444"/>
              <a:gd name="T48" fmla="*/ 139113 w 497"/>
              <a:gd name="T49" fmla="*/ 95988 h 444"/>
              <a:gd name="T50" fmla="*/ 139113 w 497"/>
              <a:gd name="T51" fmla="*/ 95988 h 444"/>
              <a:gd name="T52" fmla="*/ 116327 w 497"/>
              <a:gd name="T53" fmla="*/ 74391 h 444"/>
              <a:gd name="T54" fmla="*/ 139113 w 497"/>
              <a:gd name="T55" fmla="*/ 53994 h 444"/>
              <a:gd name="T56" fmla="*/ 158301 w 497"/>
              <a:gd name="T57" fmla="*/ 74391 h 444"/>
              <a:gd name="T58" fmla="*/ 139113 w 497"/>
              <a:gd name="T59" fmla="*/ 95988 h 444"/>
              <a:gd name="T60" fmla="*/ 531268 w 497"/>
              <a:gd name="T61" fmla="*/ 95988 h 444"/>
              <a:gd name="T62" fmla="*/ 531268 w 497"/>
              <a:gd name="T63" fmla="*/ 95988 h 444"/>
              <a:gd name="T64" fmla="*/ 181087 w 497"/>
              <a:gd name="T65" fmla="*/ 95988 h 444"/>
              <a:gd name="T66" fmla="*/ 181087 w 497"/>
              <a:gd name="T67" fmla="*/ 63592 h 444"/>
              <a:gd name="T68" fmla="*/ 531268 w 497"/>
              <a:gd name="T69" fmla="*/ 63592 h 444"/>
              <a:gd name="T70" fmla="*/ 531268 w 497"/>
              <a:gd name="T71" fmla="*/ 95988 h 444"/>
              <a:gd name="T72" fmla="*/ 297414 w 497"/>
              <a:gd name="T73" fmla="*/ 212374 h 444"/>
              <a:gd name="T74" fmla="*/ 297414 w 497"/>
              <a:gd name="T75" fmla="*/ 212374 h 444"/>
              <a:gd name="T76" fmla="*/ 148707 w 497"/>
              <a:gd name="T77" fmla="*/ 361157 h 444"/>
              <a:gd name="T78" fmla="*/ 244647 w 497"/>
              <a:gd name="T79" fmla="*/ 361157 h 444"/>
              <a:gd name="T80" fmla="*/ 244647 w 497"/>
              <a:gd name="T81" fmla="*/ 531536 h 444"/>
              <a:gd name="T82" fmla="*/ 350181 w 497"/>
              <a:gd name="T83" fmla="*/ 531536 h 444"/>
              <a:gd name="T84" fmla="*/ 350181 w 497"/>
              <a:gd name="T85" fmla="*/ 361157 h 444"/>
              <a:gd name="T86" fmla="*/ 435328 w 497"/>
              <a:gd name="T87" fmla="*/ 361157 h 444"/>
              <a:gd name="T88" fmla="*/ 297414 w 497"/>
              <a:gd name="T89" fmla="*/ 212374 h 44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97" h="444">
                <a:moveTo>
                  <a:pt x="443" y="0"/>
                </a:moveTo>
                <a:lnTo>
                  <a:pt x="443" y="0"/>
                </a:lnTo>
                <a:cubicBezTo>
                  <a:pt x="53" y="0"/>
                  <a:pt x="53" y="0"/>
                  <a:pt x="53" y="0"/>
                </a:cubicBezTo>
                <a:cubicBezTo>
                  <a:pt x="17" y="0"/>
                  <a:pt x="0" y="26"/>
                  <a:pt x="0" y="53"/>
                </a:cubicBezTo>
                <a:cubicBezTo>
                  <a:pt x="0" y="345"/>
                  <a:pt x="0" y="345"/>
                  <a:pt x="0" y="345"/>
                </a:cubicBezTo>
                <a:cubicBezTo>
                  <a:pt x="0" y="373"/>
                  <a:pt x="17" y="399"/>
                  <a:pt x="53" y="399"/>
                </a:cubicBezTo>
                <a:cubicBezTo>
                  <a:pt x="151" y="399"/>
                  <a:pt x="151" y="399"/>
                  <a:pt x="151" y="399"/>
                </a:cubicBezTo>
                <a:cubicBezTo>
                  <a:pt x="151" y="345"/>
                  <a:pt x="151" y="345"/>
                  <a:pt x="151" y="345"/>
                </a:cubicBezTo>
                <a:cubicBezTo>
                  <a:pt x="44" y="345"/>
                  <a:pt x="44" y="345"/>
                  <a:pt x="44" y="345"/>
                </a:cubicBezTo>
                <a:cubicBezTo>
                  <a:pt x="44" y="124"/>
                  <a:pt x="44" y="124"/>
                  <a:pt x="44" y="124"/>
                </a:cubicBezTo>
                <a:cubicBezTo>
                  <a:pt x="443" y="124"/>
                  <a:pt x="443" y="124"/>
                  <a:pt x="443" y="124"/>
                </a:cubicBezTo>
                <a:cubicBezTo>
                  <a:pt x="443" y="345"/>
                  <a:pt x="443" y="345"/>
                  <a:pt x="443" y="345"/>
                </a:cubicBezTo>
                <a:cubicBezTo>
                  <a:pt x="345" y="345"/>
                  <a:pt x="345" y="345"/>
                  <a:pt x="345" y="345"/>
                </a:cubicBezTo>
                <a:cubicBezTo>
                  <a:pt x="345" y="399"/>
                  <a:pt x="345" y="399"/>
                  <a:pt x="345" y="399"/>
                </a:cubicBezTo>
                <a:cubicBezTo>
                  <a:pt x="443" y="399"/>
                  <a:pt x="443" y="399"/>
                  <a:pt x="443" y="399"/>
                </a:cubicBezTo>
                <a:cubicBezTo>
                  <a:pt x="470" y="399"/>
                  <a:pt x="496" y="373"/>
                  <a:pt x="496" y="345"/>
                </a:cubicBezTo>
                <a:cubicBezTo>
                  <a:pt x="496" y="53"/>
                  <a:pt x="496" y="53"/>
                  <a:pt x="496" y="53"/>
                </a:cubicBezTo>
                <a:cubicBezTo>
                  <a:pt x="496" y="26"/>
                  <a:pt x="470" y="0"/>
                  <a:pt x="443" y="0"/>
                </a:cubicBezTo>
                <a:close/>
                <a:moveTo>
                  <a:pt x="62" y="80"/>
                </a:moveTo>
                <a:lnTo>
                  <a:pt x="62" y="80"/>
                </a:lnTo>
                <a:cubicBezTo>
                  <a:pt x="53" y="80"/>
                  <a:pt x="44" y="71"/>
                  <a:pt x="44" y="62"/>
                </a:cubicBezTo>
                <a:cubicBezTo>
                  <a:pt x="44" y="53"/>
                  <a:pt x="53" y="45"/>
                  <a:pt x="62" y="45"/>
                </a:cubicBezTo>
                <a:cubicBezTo>
                  <a:pt x="71" y="45"/>
                  <a:pt x="79" y="53"/>
                  <a:pt x="79" y="62"/>
                </a:cubicBezTo>
                <a:cubicBezTo>
                  <a:pt x="79" y="71"/>
                  <a:pt x="71" y="80"/>
                  <a:pt x="62" y="80"/>
                </a:cubicBezTo>
                <a:close/>
                <a:moveTo>
                  <a:pt x="116" y="80"/>
                </a:moveTo>
                <a:lnTo>
                  <a:pt x="116" y="80"/>
                </a:lnTo>
                <a:cubicBezTo>
                  <a:pt x="107" y="80"/>
                  <a:pt x="97" y="71"/>
                  <a:pt x="97" y="62"/>
                </a:cubicBezTo>
                <a:cubicBezTo>
                  <a:pt x="97" y="53"/>
                  <a:pt x="107" y="45"/>
                  <a:pt x="116" y="45"/>
                </a:cubicBezTo>
                <a:cubicBezTo>
                  <a:pt x="124" y="45"/>
                  <a:pt x="132" y="53"/>
                  <a:pt x="132" y="62"/>
                </a:cubicBezTo>
                <a:cubicBezTo>
                  <a:pt x="132" y="71"/>
                  <a:pt x="124" y="80"/>
                  <a:pt x="116" y="80"/>
                </a:cubicBezTo>
                <a:close/>
                <a:moveTo>
                  <a:pt x="443" y="80"/>
                </a:moveTo>
                <a:lnTo>
                  <a:pt x="443" y="80"/>
                </a:lnTo>
                <a:cubicBezTo>
                  <a:pt x="151" y="80"/>
                  <a:pt x="151" y="80"/>
                  <a:pt x="151" y="80"/>
                </a:cubicBezTo>
                <a:cubicBezTo>
                  <a:pt x="151" y="53"/>
                  <a:pt x="151" y="53"/>
                  <a:pt x="151" y="53"/>
                </a:cubicBezTo>
                <a:cubicBezTo>
                  <a:pt x="443" y="53"/>
                  <a:pt x="443" y="53"/>
                  <a:pt x="443" y="53"/>
                </a:cubicBezTo>
                <a:lnTo>
                  <a:pt x="443" y="80"/>
                </a:lnTo>
                <a:close/>
                <a:moveTo>
                  <a:pt x="248" y="177"/>
                </a:moveTo>
                <a:lnTo>
                  <a:pt x="248" y="177"/>
                </a:lnTo>
                <a:cubicBezTo>
                  <a:pt x="124" y="301"/>
                  <a:pt x="124" y="301"/>
                  <a:pt x="124" y="301"/>
                </a:cubicBezTo>
                <a:cubicBezTo>
                  <a:pt x="204" y="301"/>
                  <a:pt x="204" y="301"/>
                  <a:pt x="204" y="301"/>
                </a:cubicBezTo>
                <a:cubicBezTo>
                  <a:pt x="204" y="443"/>
                  <a:pt x="204" y="443"/>
                  <a:pt x="204" y="443"/>
                </a:cubicBezTo>
                <a:cubicBezTo>
                  <a:pt x="292" y="443"/>
                  <a:pt x="292" y="443"/>
                  <a:pt x="292" y="443"/>
                </a:cubicBezTo>
                <a:cubicBezTo>
                  <a:pt x="292" y="301"/>
                  <a:pt x="292" y="301"/>
                  <a:pt x="292" y="301"/>
                </a:cubicBezTo>
                <a:cubicBezTo>
                  <a:pt x="363" y="301"/>
                  <a:pt x="363" y="301"/>
                  <a:pt x="363" y="301"/>
                </a:cubicBezTo>
                <a:lnTo>
                  <a:pt x="248" y="177"/>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76" name="Freeform 83"/>
          <p:cNvSpPr>
            <a:spLocks noChangeArrowheads="1"/>
          </p:cNvSpPr>
          <p:nvPr/>
        </p:nvSpPr>
        <p:spPr bwMode="auto">
          <a:xfrm>
            <a:off x="3168483" y="4038600"/>
            <a:ext cx="160181" cy="156567"/>
          </a:xfrm>
          <a:custGeom>
            <a:avLst/>
            <a:gdLst>
              <a:gd name="T0" fmla="*/ 212421 w 356"/>
              <a:gd name="T1" fmla="*/ 106875 h 347"/>
              <a:gd name="T2" fmla="*/ 212421 w 356"/>
              <a:gd name="T3" fmla="*/ 106875 h 347"/>
              <a:gd name="T4" fmla="*/ 117612 w 356"/>
              <a:gd name="T5" fmla="*/ 202943 h 347"/>
              <a:gd name="T6" fmla="*/ 212421 w 356"/>
              <a:gd name="T7" fmla="*/ 297810 h 347"/>
              <a:gd name="T8" fmla="*/ 308431 w 356"/>
              <a:gd name="T9" fmla="*/ 202943 h 347"/>
              <a:gd name="T10" fmla="*/ 212421 w 356"/>
              <a:gd name="T11" fmla="*/ 106875 h 347"/>
              <a:gd name="T12" fmla="*/ 212421 w 356"/>
              <a:gd name="T13" fmla="*/ 266588 h 347"/>
              <a:gd name="T14" fmla="*/ 212421 w 356"/>
              <a:gd name="T15" fmla="*/ 266588 h 347"/>
              <a:gd name="T16" fmla="*/ 148815 w 356"/>
              <a:gd name="T17" fmla="*/ 202943 h 347"/>
              <a:gd name="T18" fmla="*/ 212421 w 356"/>
              <a:gd name="T19" fmla="*/ 148905 h 347"/>
              <a:gd name="T20" fmla="*/ 276028 w 356"/>
              <a:gd name="T21" fmla="*/ 202943 h 347"/>
              <a:gd name="T22" fmla="*/ 212421 w 356"/>
              <a:gd name="T23" fmla="*/ 266588 h 347"/>
              <a:gd name="T24" fmla="*/ 31203 w 356"/>
              <a:gd name="T25" fmla="*/ 181328 h 347"/>
              <a:gd name="T26" fmla="*/ 31203 w 356"/>
              <a:gd name="T27" fmla="*/ 181328 h 347"/>
              <a:gd name="T28" fmla="*/ 0 w 356"/>
              <a:gd name="T29" fmla="*/ 202943 h 347"/>
              <a:gd name="T30" fmla="*/ 31203 w 356"/>
              <a:gd name="T31" fmla="*/ 234165 h 347"/>
              <a:gd name="T32" fmla="*/ 63606 w 356"/>
              <a:gd name="T33" fmla="*/ 202943 h 347"/>
              <a:gd name="T34" fmla="*/ 31203 w 356"/>
              <a:gd name="T35" fmla="*/ 181328 h 347"/>
              <a:gd name="T36" fmla="*/ 361236 w 356"/>
              <a:gd name="T37" fmla="*/ 63645 h 347"/>
              <a:gd name="T38" fmla="*/ 361236 w 356"/>
              <a:gd name="T39" fmla="*/ 63645 h 347"/>
              <a:gd name="T40" fmla="*/ 319232 w 356"/>
              <a:gd name="T41" fmla="*/ 63645 h 347"/>
              <a:gd name="T42" fmla="*/ 319232 w 356"/>
              <a:gd name="T43" fmla="*/ 106875 h 347"/>
              <a:gd name="T44" fmla="*/ 350435 w 356"/>
              <a:gd name="T45" fmla="*/ 96068 h 347"/>
              <a:gd name="T46" fmla="*/ 361236 w 356"/>
              <a:gd name="T47" fmla="*/ 63645 h 347"/>
              <a:gd name="T48" fmla="*/ 393640 w 356"/>
              <a:gd name="T49" fmla="*/ 181328 h 347"/>
              <a:gd name="T50" fmla="*/ 393640 w 356"/>
              <a:gd name="T51" fmla="*/ 181328 h 347"/>
              <a:gd name="T52" fmla="*/ 361236 w 356"/>
              <a:gd name="T53" fmla="*/ 202943 h 347"/>
              <a:gd name="T54" fmla="*/ 393640 w 356"/>
              <a:gd name="T55" fmla="*/ 234165 h 347"/>
              <a:gd name="T56" fmla="*/ 426043 w 356"/>
              <a:gd name="T57" fmla="*/ 202943 h 347"/>
              <a:gd name="T58" fmla="*/ 393640 w 356"/>
              <a:gd name="T59" fmla="*/ 181328 h 347"/>
              <a:gd name="T60" fmla="*/ 212421 w 356"/>
              <a:gd name="T61" fmla="*/ 350647 h 347"/>
              <a:gd name="T62" fmla="*/ 212421 w 356"/>
              <a:gd name="T63" fmla="*/ 350647 h 347"/>
              <a:gd name="T64" fmla="*/ 190819 w 356"/>
              <a:gd name="T65" fmla="*/ 384271 h 347"/>
              <a:gd name="T66" fmla="*/ 212421 w 356"/>
              <a:gd name="T67" fmla="*/ 415493 h 347"/>
              <a:gd name="T68" fmla="*/ 234024 w 356"/>
              <a:gd name="T69" fmla="*/ 384271 h 347"/>
              <a:gd name="T70" fmla="*/ 212421 w 356"/>
              <a:gd name="T71" fmla="*/ 350647 h 347"/>
              <a:gd name="T72" fmla="*/ 73207 w 356"/>
              <a:gd name="T73" fmla="*/ 319425 h 347"/>
              <a:gd name="T74" fmla="*/ 73207 w 356"/>
              <a:gd name="T75" fmla="*/ 319425 h 347"/>
              <a:gd name="T76" fmla="*/ 63606 w 356"/>
              <a:gd name="T77" fmla="*/ 350647 h 347"/>
              <a:gd name="T78" fmla="*/ 106811 w 356"/>
              <a:gd name="T79" fmla="*/ 350647 h 347"/>
              <a:gd name="T80" fmla="*/ 106811 w 356"/>
              <a:gd name="T81" fmla="*/ 308618 h 347"/>
              <a:gd name="T82" fmla="*/ 73207 w 356"/>
              <a:gd name="T83" fmla="*/ 319425 h 347"/>
              <a:gd name="T84" fmla="*/ 63606 w 356"/>
              <a:gd name="T85" fmla="*/ 63645 h 347"/>
              <a:gd name="T86" fmla="*/ 63606 w 356"/>
              <a:gd name="T87" fmla="*/ 63645 h 347"/>
              <a:gd name="T88" fmla="*/ 63606 w 356"/>
              <a:gd name="T89" fmla="*/ 96068 h 347"/>
              <a:gd name="T90" fmla="*/ 106811 w 356"/>
              <a:gd name="T91" fmla="*/ 106875 h 347"/>
              <a:gd name="T92" fmla="*/ 106811 w 356"/>
              <a:gd name="T93" fmla="*/ 63645 h 347"/>
              <a:gd name="T94" fmla="*/ 63606 w 356"/>
              <a:gd name="T95" fmla="*/ 63645 h 347"/>
              <a:gd name="T96" fmla="*/ 319232 w 356"/>
              <a:gd name="T97" fmla="*/ 350647 h 347"/>
              <a:gd name="T98" fmla="*/ 319232 w 356"/>
              <a:gd name="T99" fmla="*/ 350647 h 347"/>
              <a:gd name="T100" fmla="*/ 361236 w 356"/>
              <a:gd name="T101" fmla="*/ 350647 h 347"/>
              <a:gd name="T102" fmla="*/ 350435 w 356"/>
              <a:gd name="T103" fmla="*/ 319425 h 347"/>
              <a:gd name="T104" fmla="*/ 319232 w 356"/>
              <a:gd name="T105" fmla="*/ 308618 h 347"/>
              <a:gd name="T106" fmla="*/ 319232 w 356"/>
              <a:gd name="T107" fmla="*/ 350647 h 347"/>
              <a:gd name="T108" fmla="*/ 212421 w 356"/>
              <a:gd name="T109" fmla="*/ 54038 h 347"/>
              <a:gd name="T110" fmla="*/ 212421 w 356"/>
              <a:gd name="T111" fmla="*/ 54038 h 347"/>
              <a:gd name="T112" fmla="*/ 234024 w 356"/>
              <a:gd name="T113" fmla="*/ 21615 h 347"/>
              <a:gd name="T114" fmla="*/ 212421 w 356"/>
              <a:gd name="T115" fmla="*/ 0 h 347"/>
              <a:gd name="T116" fmla="*/ 190819 w 356"/>
              <a:gd name="T117" fmla="*/ 21615 h 347"/>
              <a:gd name="T118" fmla="*/ 212421 w 356"/>
              <a:gd name="T119" fmla="*/ 54038 h 34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56" h="347">
                <a:moveTo>
                  <a:pt x="177" y="89"/>
                </a:moveTo>
                <a:lnTo>
                  <a:pt x="177" y="89"/>
                </a:lnTo>
                <a:cubicBezTo>
                  <a:pt x="133" y="89"/>
                  <a:pt x="98" y="124"/>
                  <a:pt x="98" y="169"/>
                </a:cubicBezTo>
                <a:cubicBezTo>
                  <a:pt x="98" y="213"/>
                  <a:pt x="133" y="248"/>
                  <a:pt x="177" y="248"/>
                </a:cubicBezTo>
                <a:cubicBezTo>
                  <a:pt x="221" y="248"/>
                  <a:pt x="257" y="213"/>
                  <a:pt x="257" y="169"/>
                </a:cubicBezTo>
                <a:cubicBezTo>
                  <a:pt x="257" y="124"/>
                  <a:pt x="221" y="89"/>
                  <a:pt x="177" y="89"/>
                </a:cubicBezTo>
                <a:close/>
                <a:moveTo>
                  <a:pt x="177" y="222"/>
                </a:moveTo>
                <a:lnTo>
                  <a:pt x="177" y="222"/>
                </a:lnTo>
                <a:cubicBezTo>
                  <a:pt x="151" y="222"/>
                  <a:pt x="124" y="195"/>
                  <a:pt x="124" y="169"/>
                </a:cubicBezTo>
                <a:cubicBezTo>
                  <a:pt x="124" y="142"/>
                  <a:pt x="151" y="124"/>
                  <a:pt x="177" y="124"/>
                </a:cubicBezTo>
                <a:cubicBezTo>
                  <a:pt x="204" y="124"/>
                  <a:pt x="230" y="142"/>
                  <a:pt x="230" y="169"/>
                </a:cubicBezTo>
                <a:cubicBezTo>
                  <a:pt x="230" y="195"/>
                  <a:pt x="204" y="222"/>
                  <a:pt x="177" y="222"/>
                </a:cubicBezTo>
                <a:close/>
                <a:moveTo>
                  <a:pt x="26" y="151"/>
                </a:moveTo>
                <a:lnTo>
                  <a:pt x="26" y="151"/>
                </a:lnTo>
                <a:cubicBezTo>
                  <a:pt x="17" y="151"/>
                  <a:pt x="0" y="160"/>
                  <a:pt x="0" y="169"/>
                </a:cubicBezTo>
                <a:cubicBezTo>
                  <a:pt x="0" y="186"/>
                  <a:pt x="17" y="195"/>
                  <a:pt x="26" y="195"/>
                </a:cubicBezTo>
                <a:cubicBezTo>
                  <a:pt x="45" y="195"/>
                  <a:pt x="53" y="186"/>
                  <a:pt x="53" y="169"/>
                </a:cubicBezTo>
                <a:cubicBezTo>
                  <a:pt x="53" y="160"/>
                  <a:pt x="45" y="151"/>
                  <a:pt x="26" y="151"/>
                </a:cubicBezTo>
                <a:close/>
                <a:moveTo>
                  <a:pt x="301" y="53"/>
                </a:moveTo>
                <a:lnTo>
                  <a:pt x="301" y="53"/>
                </a:lnTo>
                <a:cubicBezTo>
                  <a:pt x="292" y="45"/>
                  <a:pt x="274" y="45"/>
                  <a:pt x="266" y="53"/>
                </a:cubicBezTo>
                <a:cubicBezTo>
                  <a:pt x="257" y="63"/>
                  <a:pt x="257" y="80"/>
                  <a:pt x="266" y="89"/>
                </a:cubicBezTo>
                <a:cubicBezTo>
                  <a:pt x="274" y="89"/>
                  <a:pt x="283" y="89"/>
                  <a:pt x="292" y="80"/>
                </a:cubicBezTo>
                <a:cubicBezTo>
                  <a:pt x="301" y="71"/>
                  <a:pt x="310" y="53"/>
                  <a:pt x="301" y="53"/>
                </a:cubicBezTo>
                <a:close/>
                <a:moveTo>
                  <a:pt x="328" y="151"/>
                </a:moveTo>
                <a:lnTo>
                  <a:pt x="328" y="151"/>
                </a:lnTo>
                <a:cubicBezTo>
                  <a:pt x="310" y="151"/>
                  <a:pt x="301" y="160"/>
                  <a:pt x="301" y="169"/>
                </a:cubicBezTo>
                <a:cubicBezTo>
                  <a:pt x="301" y="186"/>
                  <a:pt x="310" y="195"/>
                  <a:pt x="328" y="195"/>
                </a:cubicBezTo>
                <a:cubicBezTo>
                  <a:pt x="336" y="195"/>
                  <a:pt x="355" y="186"/>
                  <a:pt x="355" y="169"/>
                </a:cubicBezTo>
                <a:cubicBezTo>
                  <a:pt x="355" y="160"/>
                  <a:pt x="336" y="151"/>
                  <a:pt x="328" y="151"/>
                </a:cubicBezTo>
                <a:close/>
                <a:moveTo>
                  <a:pt x="177" y="292"/>
                </a:moveTo>
                <a:lnTo>
                  <a:pt x="177" y="292"/>
                </a:lnTo>
                <a:cubicBezTo>
                  <a:pt x="168" y="292"/>
                  <a:pt x="159" y="311"/>
                  <a:pt x="159" y="320"/>
                </a:cubicBezTo>
                <a:cubicBezTo>
                  <a:pt x="159" y="337"/>
                  <a:pt x="168" y="346"/>
                  <a:pt x="177" y="346"/>
                </a:cubicBezTo>
                <a:cubicBezTo>
                  <a:pt x="186" y="346"/>
                  <a:pt x="195" y="337"/>
                  <a:pt x="195" y="320"/>
                </a:cubicBezTo>
                <a:cubicBezTo>
                  <a:pt x="195" y="311"/>
                  <a:pt x="186" y="292"/>
                  <a:pt x="177" y="292"/>
                </a:cubicBezTo>
                <a:close/>
                <a:moveTo>
                  <a:pt x="61" y="266"/>
                </a:moveTo>
                <a:lnTo>
                  <a:pt x="61" y="266"/>
                </a:lnTo>
                <a:cubicBezTo>
                  <a:pt x="53" y="275"/>
                  <a:pt x="45" y="284"/>
                  <a:pt x="53" y="292"/>
                </a:cubicBezTo>
                <a:cubicBezTo>
                  <a:pt x="61" y="301"/>
                  <a:pt x="80" y="301"/>
                  <a:pt x="89" y="292"/>
                </a:cubicBezTo>
                <a:cubicBezTo>
                  <a:pt x="98" y="284"/>
                  <a:pt x="98" y="266"/>
                  <a:pt x="89" y="257"/>
                </a:cubicBezTo>
                <a:cubicBezTo>
                  <a:pt x="80" y="248"/>
                  <a:pt x="71" y="257"/>
                  <a:pt x="61" y="266"/>
                </a:cubicBezTo>
                <a:close/>
                <a:moveTo>
                  <a:pt x="53" y="53"/>
                </a:moveTo>
                <a:lnTo>
                  <a:pt x="53" y="53"/>
                </a:lnTo>
                <a:cubicBezTo>
                  <a:pt x="45" y="63"/>
                  <a:pt x="45" y="71"/>
                  <a:pt x="53" y="80"/>
                </a:cubicBezTo>
                <a:cubicBezTo>
                  <a:pt x="71" y="89"/>
                  <a:pt x="80" y="98"/>
                  <a:pt x="89" y="89"/>
                </a:cubicBezTo>
                <a:cubicBezTo>
                  <a:pt x="98" y="80"/>
                  <a:pt x="98" y="63"/>
                  <a:pt x="89" y="53"/>
                </a:cubicBezTo>
                <a:cubicBezTo>
                  <a:pt x="80" y="45"/>
                  <a:pt x="61" y="45"/>
                  <a:pt x="53" y="53"/>
                </a:cubicBezTo>
                <a:close/>
                <a:moveTo>
                  <a:pt x="266" y="292"/>
                </a:moveTo>
                <a:lnTo>
                  <a:pt x="266" y="292"/>
                </a:lnTo>
                <a:cubicBezTo>
                  <a:pt x="274" y="301"/>
                  <a:pt x="292" y="301"/>
                  <a:pt x="301" y="292"/>
                </a:cubicBezTo>
                <a:cubicBezTo>
                  <a:pt x="310" y="284"/>
                  <a:pt x="310" y="275"/>
                  <a:pt x="292" y="266"/>
                </a:cubicBezTo>
                <a:cubicBezTo>
                  <a:pt x="283" y="257"/>
                  <a:pt x="274" y="248"/>
                  <a:pt x="266" y="257"/>
                </a:cubicBezTo>
                <a:cubicBezTo>
                  <a:pt x="257" y="266"/>
                  <a:pt x="257" y="284"/>
                  <a:pt x="266" y="292"/>
                </a:cubicBezTo>
                <a:close/>
                <a:moveTo>
                  <a:pt x="177" y="45"/>
                </a:moveTo>
                <a:lnTo>
                  <a:pt x="177" y="45"/>
                </a:lnTo>
                <a:cubicBezTo>
                  <a:pt x="186" y="45"/>
                  <a:pt x="195" y="36"/>
                  <a:pt x="195" y="18"/>
                </a:cubicBezTo>
                <a:cubicBezTo>
                  <a:pt x="195" y="9"/>
                  <a:pt x="186" y="0"/>
                  <a:pt x="177" y="0"/>
                </a:cubicBezTo>
                <a:cubicBezTo>
                  <a:pt x="168" y="0"/>
                  <a:pt x="159" y="9"/>
                  <a:pt x="159" y="18"/>
                </a:cubicBezTo>
                <a:cubicBezTo>
                  <a:pt x="159" y="36"/>
                  <a:pt x="168" y="45"/>
                  <a:pt x="177" y="45"/>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77" name="Freeform 84"/>
          <p:cNvSpPr>
            <a:spLocks noChangeArrowheads="1"/>
          </p:cNvSpPr>
          <p:nvPr/>
        </p:nvSpPr>
        <p:spPr bwMode="auto">
          <a:xfrm>
            <a:off x="3581738" y="4002881"/>
            <a:ext cx="223896" cy="223838"/>
          </a:xfrm>
          <a:custGeom>
            <a:avLst/>
            <a:gdLst>
              <a:gd name="T0" fmla="*/ 562448 w 497"/>
              <a:gd name="T1" fmla="*/ 276472 h 498"/>
              <a:gd name="T2" fmla="*/ 509681 w 497"/>
              <a:gd name="T3" fmla="*/ 298016 h 498"/>
              <a:gd name="T4" fmla="*/ 562448 w 497"/>
              <a:gd name="T5" fmla="*/ 329134 h 498"/>
              <a:gd name="T6" fmla="*/ 562448 w 497"/>
              <a:gd name="T7" fmla="*/ 276472 h 498"/>
              <a:gd name="T8" fmla="*/ 296215 w 497"/>
              <a:gd name="T9" fmla="*/ 138835 h 498"/>
              <a:gd name="T10" fmla="*/ 296215 w 497"/>
              <a:gd name="T11" fmla="*/ 467968 h 498"/>
              <a:gd name="T12" fmla="*/ 296215 w 497"/>
              <a:gd name="T13" fmla="*/ 138835 h 498"/>
              <a:gd name="T14" fmla="*/ 296215 w 497"/>
              <a:gd name="T15" fmla="*/ 414110 h 498"/>
              <a:gd name="T16" fmla="*/ 296215 w 497"/>
              <a:gd name="T17" fmla="*/ 180724 h 498"/>
              <a:gd name="T18" fmla="*/ 296215 w 497"/>
              <a:gd name="T19" fmla="*/ 414110 h 498"/>
              <a:gd name="T20" fmla="*/ 85147 w 497"/>
              <a:gd name="T21" fmla="*/ 298016 h 498"/>
              <a:gd name="T22" fmla="*/ 31180 w 497"/>
              <a:gd name="T23" fmla="*/ 276472 h 498"/>
              <a:gd name="T24" fmla="*/ 31180 w 497"/>
              <a:gd name="T25" fmla="*/ 329134 h 498"/>
              <a:gd name="T26" fmla="*/ 85147 w 497"/>
              <a:gd name="T27" fmla="*/ 298016 h 498"/>
              <a:gd name="T28" fmla="*/ 296215 w 497"/>
              <a:gd name="T29" fmla="*/ 95748 h 498"/>
              <a:gd name="T30" fmla="*/ 317801 w 497"/>
              <a:gd name="T31" fmla="*/ 32315 h 498"/>
              <a:gd name="T32" fmla="*/ 275827 w 497"/>
              <a:gd name="T33" fmla="*/ 32315 h 498"/>
              <a:gd name="T34" fmla="*/ 296215 w 497"/>
              <a:gd name="T35" fmla="*/ 95748 h 498"/>
              <a:gd name="T36" fmla="*/ 296215 w 497"/>
              <a:gd name="T37" fmla="*/ 509858 h 498"/>
              <a:gd name="T38" fmla="*/ 275827 w 497"/>
              <a:gd name="T39" fmla="*/ 562519 h 498"/>
              <a:gd name="T40" fmla="*/ 317801 w 497"/>
              <a:gd name="T41" fmla="*/ 562519 h 498"/>
              <a:gd name="T42" fmla="*/ 296215 w 497"/>
              <a:gd name="T43" fmla="*/ 509858 h 498"/>
              <a:gd name="T44" fmla="*/ 520474 w 497"/>
              <a:gd name="T45" fmla="*/ 117291 h 498"/>
              <a:gd name="T46" fmla="*/ 477301 w 497"/>
              <a:gd name="T47" fmla="*/ 86173 h 498"/>
              <a:gd name="T48" fmla="*/ 455715 w 497"/>
              <a:gd name="T49" fmla="*/ 138835 h 498"/>
              <a:gd name="T50" fmla="*/ 520474 w 497"/>
              <a:gd name="T51" fmla="*/ 117291 h 498"/>
              <a:gd name="T52" fmla="*/ 94741 w 497"/>
              <a:gd name="T53" fmla="*/ 467968 h 498"/>
              <a:gd name="T54" fmla="*/ 73154 w 497"/>
              <a:gd name="T55" fmla="*/ 520629 h 498"/>
              <a:gd name="T56" fmla="*/ 127120 w 497"/>
              <a:gd name="T57" fmla="*/ 499086 h 498"/>
              <a:gd name="T58" fmla="*/ 94741 w 497"/>
              <a:gd name="T59" fmla="*/ 467968 h 498"/>
              <a:gd name="T60" fmla="*/ 116327 w 497"/>
              <a:gd name="T61" fmla="*/ 86173 h 498"/>
              <a:gd name="T62" fmla="*/ 73154 w 497"/>
              <a:gd name="T63" fmla="*/ 117291 h 498"/>
              <a:gd name="T64" fmla="*/ 137914 w 497"/>
              <a:gd name="T65" fmla="*/ 138835 h 498"/>
              <a:gd name="T66" fmla="*/ 116327 w 497"/>
              <a:gd name="T67" fmla="*/ 86173 h 498"/>
              <a:gd name="T68" fmla="*/ 455715 w 497"/>
              <a:gd name="T69" fmla="*/ 499086 h 498"/>
              <a:gd name="T70" fmla="*/ 520474 w 497"/>
              <a:gd name="T71" fmla="*/ 520629 h 498"/>
              <a:gd name="T72" fmla="*/ 498888 w 497"/>
              <a:gd name="T73" fmla="*/ 467968 h 498"/>
              <a:gd name="T74" fmla="*/ 455715 w 497"/>
              <a:gd name="T75" fmla="*/ 499086 h 49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7" h="498">
                <a:moveTo>
                  <a:pt x="469" y="231"/>
                </a:moveTo>
                <a:lnTo>
                  <a:pt x="469" y="231"/>
                </a:lnTo>
                <a:cubicBezTo>
                  <a:pt x="469" y="231"/>
                  <a:pt x="451" y="231"/>
                  <a:pt x="443" y="231"/>
                </a:cubicBezTo>
                <a:cubicBezTo>
                  <a:pt x="434" y="231"/>
                  <a:pt x="425" y="240"/>
                  <a:pt x="425" y="249"/>
                </a:cubicBezTo>
                <a:cubicBezTo>
                  <a:pt x="425" y="266"/>
                  <a:pt x="434" y="275"/>
                  <a:pt x="443" y="275"/>
                </a:cubicBezTo>
                <a:cubicBezTo>
                  <a:pt x="451" y="275"/>
                  <a:pt x="469" y="275"/>
                  <a:pt x="469" y="275"/>
                </a:cubicBezTo>
                <a:cubicBezTo>
                  <a:pt x="487" y="275"/>
                  <a:pt x="496" y="266"/>
                  <a:pt x="496" y="249"/>
                </a:cubicBezTo>
                <a:cubicBezTo>
                  <a:pt x="496" y="240"/>
                  <a:pt x="487" y="231"/>
                  <a:pt x="469" y="231"/>
                </a:cubicBezTo>
                <a:close/>
                <a:moveTo>
                  <a:pt x="247" y="116"/>
                </a:moveTo>
                <a:lnTo>
                  <a:pt x="247" y="116"/>
                </a:lnTo>
                <a:cubicBezTo>
                  <a:pt x="168" y="116"/>
                  <a:pt x="115" y="178"/>
                  <a:pt x="115" y="249"/>
                </a:cubicBezTo>
                <a:cubicBezTo>
                  <a:pt x="115" y="328"/>
                  <a:pt x="168" y="391"/>
                  <a:pt x="247" y="391"/>
                </a:cubicBezTo>
                <a:cubicBezTo>
                  <a:pt x="327" y="391"/>
                  <a:pt x="380" y="328"/>
                  <a:pt x="380" y="249"/>
                </a:cubicBezTo>
                <a:cubicBezTo>
                  <a:pt x="380" y="178"/>
                  <a:pt x="327" y="116"/>
                  <a:pt x="247" y="116"/>
                </a:cubicBezTo>
                <a:close/>
                <a:moveTo>
                  <a:pt x="247" y="346"/>
                </a:moveTo>
                <a:lnTo>
                  <a:pt x="247" y="346"/>
                </a:lnTo>
                <a:cubicBezTo>
                  <a:pt x="194" y="346"/>
                  <a:pt x="150" y="302"/>
                  <a:pt x="150" y="249"/>
                </a:cubicBezTo>
                <a:cubicBezTo>
                  <a:pt x="150" y="196"/>
                  <a:pt x="194" y="151"/>
                  <a:pt x="247" y="151"/>
                </a:cubicBezTo>
                <a:cubicBezTo>
                  <a:pt x="300" y="151"/>
                  <a:pt x="345" y="196"/>
                  <a:pt x="345" y="249"/>
                </a:cubicBezTo>
                <a:cubicBezTo>
                  <a:pt x="345" y="302"/>
                  <a:pt x="300" y="346"/>
                  <a:pt x="247" y="346"/>
                </a:cubicBezTo>
                <a:close/>
                <a:moveTo>
                  <a:pt x="71" y="249"/>
                </a:moveTo>
                <a:lnTo>
                  <a:pt x="71" y="249"/>
                </a:lnTo>
                <a:cubicBezTo>
                  <a:pt x="71" y="240"/>
                  <a:pt x="61" y="231"/>
                  <a:pt x="53" y="231"/>
                </a:cubicBezTo>
                <a:cubicBezTo>
                  <a:pt x="44" y="231"/>
                  <a:pt x="26" y="231"/>
                  <a:pt x="26" y="231"/>
                </a:cubicBezTo>
                <a:cubicBezTo>
                  <a:pt x="8" y="231"/>
                  <a:pt x="0" y="240"/>
                  <a:pt x="0" y="249"/>
                </a:cubicBezTo>
                <a:cubicBezTo>
                  <a:pt x="0" y="266"/>
                  <a:pt x="8" y="275"/>
                  <a:pt x="26" y="275"/>
                </a:cubicBezTo>
                <a:cubicBezTo>
                  <a:pt x="26" y="275"/>
                  <a:pt x="44" y="275"/>
                  <a:pt x="53" y="275"/>
                </a:cubicBezTo>
                <a:cubicBezTo>
                  <a:pt x="61" y="275"/>
                  <a:pt x="71" y="266"/>
                  <a:pt x="71" y="249"/>
                </a:cubicBezTo>
                <a:close/>
                <a:moveTo>
                  <a:pt x="247" y="80"/>
                </a:moveTo>
                <a:lnTo>
                  <a:pt x="247" y="80"/>
                </a:lnTo>
                <a:cubicBezTo>
                  <a:pt x="256" y="80"/>
                  <a:pt x="265" y="62"/>
                  <a:pt x="265" y="53"/>
                </a:cubicBezTo>
                <a:cubicBezTo>
                  <a:pt x="265" y="45"/>
                  <a:pt x="265" y="36"/>
                  <a:pt x="265" y="27"/>
                </a:cubicBezTo>
                <a:cubicBezTo>
                  <a:pt x="265" y="18"/>
                  <a:pt x="256" y="0"/>
                  <a:pt x="247" y="0"/>
                </a:cubicBezTo>
                <a:cubicBezTo>
                  <a:pt x="239" y="0"/>
                  <a:pt x="230" y="18"/>
                  <a:pt x="230" y="27"/>
                </a:cubicBezTo>
                <a:cubicBezTo>
                  <a:pt x="230" y="36"/>
                  <a:pt x="230" y="45"/>
                  <a:pt x="230" y="53"/>
                </a:cubicBezTo>
                <a:cubicBezTo>
                  <a:pt x="230" y="62"/>
                  <a:pt x="239" y="80"/>
                  <a:pt x="247" y="80"/>
                </a:cubicBezTo>
                <a:close/>
                <a:moveTo>
                  <a:pt x="247" y="426"/>
                </a:moveTo>
                <a:lnTo>
                  <a:pt x="247" y="426"/>
                </a:lnTo>
                <a:cubicBezTo>
                  <a:pt x="239" y="426"/>
                  <a:pt x="230" y="435"/>
                  <a:pt x="230" y="453"/>
                </a:cubicBezTo>
                <a:lnTo>
                  <a:pt x="230" y="470"/>
                </a:lnTo>
                <a:cubicBezTo>
                  <a:pt x="230" y="488"/>
                  <a:pt x="239" y="497"/>
                  <a:pt x="247" y="497"/>
                </a:cubicBezTo>
                <a:cubicBezTo>
                  <a:pt x="256" y="497"/>
                  <a:pt x="265" y="488"/>
                  <a:pt x="265" y="470"/>
                </a:cubicBezTo>
                <a:lnTo>
                  <a:pt x="265" y="453"/>
                </a:lnTo>
                <a:cubicBezTo>
                  <a:pt x="265" y="435"/>
                  <a:pt x="256" y="426"/>
                  <a:pt x="247" y="426"/>
                </a:cubicBezTo>
                <a:close/>
                <a:moveTo>
                  <a:pt x="434" y="98"/>
                </a:moveTo>
                <a:lnTo>
                  <a:pt x="434" y="98"/>
                </a:lnTo>
                <a:cubicBezTo>
                  <a:pt x="443" y="89"/>
                  <a:pt x="443" y="72"/>
                  <a:pt x="434" y="62"/>
                </a:cubicBezTo>
                <a:cubicBezTo>
                  <a:pt x="425" y="53"/>
                  <a:pt x="416" y="62"/>
                  <a:pt x="398" y="72"/>
                </a:cubicBezTo>
                <a:cubicBezTo>
                  <a:pt x="398" y="72"/>
                  <a:pt x="390" y="80"/>
                  <a:pt x="380" y="89"/>
                </a:cubicBezTo>
                <a:cubicBezTo>
                  <a:pt x="372" y="98"/>
                  <a:pt x="372" y="107"/>
                  <a:pt x="380" y="116"/>
                </a:cubicBezTo>
                <a:cubicBezTo>
                  <a:pt x="390" y="125"/>
                  <a:pt x="407" y="125"/>
                  <a:pt x="416" y="116"/>
                </a:cubicBezTo>
                <a:cubicBezTo>
                  <a:pt x="416" y="107"/>
                  <a:pt x="425" y="98"/>
                  <a:pt x="434" y="98"/>
                </a:cubicBezTo>
                <a:close/>
                <a:moveTo>
                  <a:pt x="79" y="391"/>
                </a:moveTo>
                <a:lnTo>
                  <a:pt x="79" y="391"/>
                </a:lnTo>
                <a:cubicBezTo>
                  <a:pt x="79" y="391"/>
                  <a:pt x="71" y="400"/>
                  <a:pt x="61" y="408"/>
                </a:cubicBezTo>
                <a:cubicBezTo>
                  <a:pt x="53" y="417"/>
                  <a:pt x="53" y="426"/>
                  <a:pt x="61" y="435"/>
                </a:cubicBezTo>
                <a:cubicBezTo>
                  <a:pt x="71" y="444"/>
                  <a:pt x="79" y="444"/>
                  <a:pt x="97" y="435"/>
                </a:cubicBezTo>
                <a:lnTo>
                  <a:pt x="106" y="417"/>
                </a:lnTo>
                <a:cubicBezTo>
                  <a:pt x="124" y="408"/>
                  <a:pt x="124" y="391"/>
                  <a:pt x="115" y="381"/>
                </a:cubicBezTo>
                <a:cubicBezTo>
                  <a:pt x="106" y="381"/>
                  <a:pt x="88" y="381"/>
                  <a:pt x="79" y="391"/>
                </a:cubicBezTo>
                <a:close/>
                <a:moveTo>
                  <a:pt x="97" y="72"/>
                </a:moveTo>
                <a:lnTo>
                  <a:pt x="97" y="72"/>
                </a:lnTo>
                <a:cubicBezTo>
                  <a:pt x="79" y="62"/>
                  <a:pt x="71" y="53"/>
                  <a:pt x="61" y="62"/>
                </a:cubicBezTo>
                <a:cubicBezTo>
                  <a:pt x="53" y="72"/>
                  <a:pt x="53" y="89"/>
                  <a:pt x="61" y="98"/>
                </a:cubicBezTo>
                <a:cubicBezTo>
                  <a:pt x="71" y="98"/>
                  <a:pt x="79" y="107"/>
                  <a:pt x="79" y="116"/>
                </a:cubicBezTo>
                <a:cubicBezTo>
                  <a:pt x="88" y="125"/>
                  <a:pt x="106" y="125"/>
                  <a:pt x="115" y="116"/>
                </a:cubicBezTo>
                <a:cubicBezTo>
                  <a:pt x="124" y="107"/>
                  <a:pt x="124" y="98"/>
                  <a:pt x="106" y="89"/>
                </a:cubicBezTo>
                <a:cubicBezTo>
                  <a:pt x="106" y="80"/>
                  <a:pt x="97" y="72"/>
                  <a:pt x="97" y="72"/>
                </a:cubicBezTo>
                <a:close/>
                <a:moveTo>
                  <a:pt x="380" y="417"/>
                </a:moveTo>
                <a:lnTo>
                  <a:pt x="380" y="417"/>
                </a:lnTo>
                <a:cubicBezTo>
                  <a:pt x="390" y="417"/>
                  <a:pt x="398" y="435"/>
                  <a:pt x="398" y="435"/>
                </a:cubicBezTo>
                <a:cubicBezTo>
                  <a:pt x="416" y="444"/>
                  <a:pt x="425" y="444"/>
                  <a:pt x="434" y="435"/>
                </a:cubicBezTo>
                <a:cubicBezTo>
                  <a:pt x="443" y="426"/>
                  <a:pt x="443" y="417"/>
                  <a:pt x="434" y="408"/>
                </a:cubicBezTo>
                <a:cubicBezTo>
                  <a:pt x="425" y="400"/>
                  <a:pt x="416" y="391"/>
                  <a:pt x="416" y="391"/>
                </a:cubicBezTo>
                <a:cubicBezTo>
                  <a:pt x="407" y="381"/>
                  <a:pt x="390" y="381"/>
                  <a:pt x="380" y="381"/>
                </a:cubicBezTo>
                <a:cubicBezTo>
                  <a:pt x="372" y="391"/>
                  <a:pt x="372" y="408"/>
                  <a:pt x="380" y="417"/>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78" name="Freeform 85"/>
          <p:cNvSpPr>
            <a:spLocks noChangeArrowheads="1"/>
          </p:cNvSpPr>
          <p:nvPr/>
        </p:nvSpPr>
        <p:spPr bwMode="auto">
          <a:xfrm>
            <a:off x="477565" y="2238971"/>
            <a:ext cx="200077" cy="195858"/>
          </a:xfrm>
          <a:custGeom>
            <a:avLst/>
            <a:gdLst>
              <a:gd name="T0" fmla="*/ 531536 w 444"/>
              <a:gd name="T1" fmla="*/ 190868 h 435"/>
              <a:gd name="T2" fmla="*/ 340759 w 444"/>
              <a:gd name="T3" fmla="*/ 190868 h 435"/>
              <a:gd name="T4" fmla="*/ 266368 w 444"/>
              <a:gd name="T5" fmla="*/ 0 h 435"/>
              <a:gd name="T6" fmla="*/ 191977 w 444"/>
              <a:gd name="T7" fmla="*/ 190868 h 435"/>
              <a:gd name="T8" fmla="*/ 0 w 444"/>
              <a:gd name="T9" fmla="*/ 190868 h 435"/>
              <a:gd name="T10" fmla="*/ 159581 w 444"/>
              <a:gd name="T11" fmla="*/ 307309 h 435"/>
              <a:gd name="T12" fmla="*/ 105587 w 444"/>
              <a:gd name="T13" fmla="*/ 520986 h 435"/>
              <a:gd name="T14" fmla="*/ 266368 w 444"/>
              <a:gd name="T15" fmla="*/ 392540 h 435"/>
              <a:gd name="T16" fmla="*/ 424749 w 444"/>
              <a:gd name="T17" fmla="*/ 520986 h 435"/>
              <a:gd name="T18" fmla="*/ 371955 w 444"/>
              <a:gd name="T19" fmla="*/ 307309 h 435"/>
              <a:gd name="T20" fmla="*/ 531536 w 444"/>
              <a:gd name="T21" fmla="*/ 190868 h 435"/>
              <a:gd name="T22" fmla="*/ 266368 w 444"/>
              <a:gd name="T23" fmla="*/ 339721 h 435"/>
              <a:gd name="T24" fmla="*/ 169180 w 444"/>
              <a:gd name="T25" fmla="*/ 412947 h 435"/>
              <a:gd name="T26" fmla="*/ 212374 w 444"/>
              <a:gd name="T27" fmla="*/ 307309 h 435"/>
              <a:gd name="T28" fmla="*/ 127185 w 444"/>
              <a:gd name="T29" fmla="*/ 232883 h 435"/>
              <a:gd name="T30" fmla="*/ 233972 w 444"/>
              <a:gd name="T31" fmla="*/ 243687 h 435"/>
              <a:gd name="T32" fmla="*/ 266368 w 444"/>
              <a:gd name="T33" fmla="*/ 116441 h 435"/>
              <a:gd name="T34" fmla="*/ 297564 w 444"/>
              <a:gd name="T35" fmla="*/ 243687 h 435"/>
              <a:gd name="T36" fmla="*/ 404351 w 444"/>
              <a:gd name="T37" fmla="*/ 232883 h 435"/>
              <a:gd name="T38" fmla="*/ 319162 w 444"/>
              <a:gd name="T39" fmla="*/ 307309 h 435"/>
              <a:gd name="T40" fmla="*/ 351558 w 444"/>
              <a:gd name="T41" fmla="*/ 412947 h 435"/>
              <a:gd name="T42" fmla="*/ 266368 w 444"/>
              <a:gd name="T43" fmla="*/ 339721 h 43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44" h="435">
                <a:moveTo>
                  <a:pt x="443" y="159"/>
                </a:moveTo>
                <a:lnTo>
                  <a:pt x="284" y="159"/>
                </a:lnTo>
                <a:lnTo>
                  <a:pt x="222" y="0"/>
                </a:lnTo>
                <a:lnTo>
                  <a:pt x="160" y="159"/>
                </a:lnTo>
                <a:lnTo>
                  <a:pt x="0" y="159"/>
                </a:lnTo>
                <a:lnTo>
                  <a:pt x="133" y="256"/>
                </a:lnTo>
                <a:lnTo>
                  <a:pt x="88" y="434"/>
                </a:lnTo>
                <a:lnTo>
                  <a:pt x="222" y="327"/>
                </a:lnTo>
                <a:lnTo>
                  <a:pt x="354" y="434"/>
                </a:lnTo>
                <a:lnTo>
                  <a:pt x="310" y="256"/>
                </a:lnTo>
                <a:lnTo>
                  <a:pt x="443" y="159"/>
                </a:lnTo>
                <a:close/>
                <a:moveTo>
                  <a:pt x="222" y="283"/>
                </a:moveTo>
                <a:lnTo>
                  <a:pt x="141" y="344"/>
                </a:lnTo>
                <a:lnTo>
                  <a:pt x="177" y="256"/>
                </a:lnTo>
                <a:lnTo>
                  <a:pt x="106" y="194"/>
                </a:lnTo>
                <a:lnTo>
                  <a:pt x="195" y="203"/>
                </a:lnTo>
                <a:lnTo>
                  <a:pt x="222" y="97"/>
                </a:lnTo>
                <a:lnTo>
                  <a:pt x="248" y="203"/>
                </a:lnTo>
                <a:lnTo>
                  <a:pt x="337" y="194"/>
                </a:lnTo>
                <a:lnTo>
                  <a:pt x="266" y="256"/>
                </a:lnTo>
                <a:lnTo>
                  <a:pt x="293" y="344"/>
                </a:lnTo>
                <a:lnTo>
                  <a:pt x="222" y="283"/>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79" name="Freeform 86"/>
          <p:cNvSpPr>
            <a:spLocks noChangeArrowheads="1"/>
          </p:cNvSpPr>
          <p:nvPr/>
        </p:nvSpPr>
        <p:spPr bwMode="auto">
          <a:xfrm>
            <a:off x="6264915" y="1809750"/>
            <a:ext cx="197695" cy="160139"/>
          </a:xfrm>
          <a:custGeom>
            <a:avLst/>
            <a:gdLst>
              <a:gd name="T0" fmla="*/ 473881 w 443"/>
              <a:gd name="T1" fmla="*/ 43204 h 356"/>
              <a:gd name="T2" fmla="*/ 473881 w 443"/>
              <a:gd name="T3" fmla="*/ 43204 h 356"/>
              <a:gd name="T4" fmla="*/ 294092 w 443"/>
              <a:gd name="T5" fmla="*/ 43204 h 356"/>
              <a:gd name="T6" fmla="*/ 263135 w 443"/>
              <a:gd name="T7" fmla="*/ 74407 h 356"/>
              <a:gd name="T8" fmla="*/ 230987 w 443"/>
              <a:gd name="T9" fmla="*/ 43204 h 356"/>
              <a:gd name="T10" fmla="*/ 52389 w 443"/>
              <a:gd name="T11" fmla="*/ 43204 h 356"/>
              <a:gd name="T12" fmla="*/ 52389 w 443"/>
              <a:gd name="T13" fmla="*/ 223221 h 356"/>
              <a:gd name="T14" fmla="*/ 263135 w 443"/>
              <a:gd name="T15" fmla="*/ 426041 h 356"/>
              <a:gd name="T16" fmla="*/ 473881 w 443"/>
              <a:gd name="T17" fmla="*/ 223221 h 356"/>
              <a:gd name="T18" fmla="*/ 473881 w 443"/>
              <a:gd name="T19" fmla="*/ 43204 h 356"/>
              <a:gd name="T20" fmla="*/ 442924 w 443"/>
              <a:gd name="T21" fmla="*/ 192018 h 356"/>
              <a:gd name="T22" fmla="*/ 442924 w 443"/>
              <a:gd name="T23" fmla="*/ 192018 h 356"/>
              <a:gd name="T24" fmla="*/ 263135 w 443"/>
              <a:gd name="T25" fmla="*/ 361235 h 356"/>
              <a:gd name="T26" fmla="*/ 83346 w 443"/>
              <a:gd name="T27" fmla="*/ 192018 h 356"/>
              <a:gd name="T28" fmla="*/ 52389 w 443"/>
              <a:gd name="T29" fmla="*/ 139213 h 356"/>
              <a:gd name="T30" fmla="*/ 83346 w 443"/>
              <a:gd name="T31" fmla="*/ 74407 h 356"/>
              <a:gd name="T32" fmla="*/ 136925 w 443"/>
              <a:gd name="T33" fmla="*/ 54005 h 356"/>
              <a:gd name="T34" fmla="*/ 200030 w 443"/>
              <a:gd name="T35" fmla="*/ 85208 h 356"/>
              <a:gd name="T36" fmla="*/ 263135 w 443"/>
              <a:gd name="T37" fmla="*/ 139213 h 356"/>
              <a:gd name="T38" fmla="*/ 327430 w 443"/>
              <a:gd name="T39" fmla="*/ 85208 h 356"/>
              <a:gd name="T40" fmla="*/ 390535 w 443"/>
              <a:gd name="T41" fmla="*/ 54005 h 356"/>
              <a:gd name="T42" fmla="*/ 442924 w 443"/>
              <a:gd name="T43" fmla="*/ 74407 h 356"/>
              <a:gd name="T44" fmla="*/ 473881 w 443"/>
              <a:gd name="T45" fmla="*/ 139213 h 356"/>
              <a:gd name="T46" fmla="*/ 442924 w 443"/>
              <a:gd name="T47" fmla="*/ 192018 h 35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43" h="356">
                <a:moveTo>
                  <a:pt x="398" y="36"/>
                </a:moveTo>
                <a:lnTo>
                  <a:pt x="398" y="36"/>
                </a:lnTo>
                <a:cubicBezTo>
                  <a:pt x="354" y="0"/>
                  <a:pt x="292" y="0"/>
                  <a:pt x="247" y="36"/>
                </a:cubicBezTo>
                <a:cubicBezTo>
                  <a:pt x="221" y="62"/>
                  <a:pt x="221" y="62"/>
                  <a:pt x="221" y="62"/>
                </a:cubicBezTo>
                <a:cubicBezTo>
                  <a:pt x="194" y="36"/>
                  <a:pt x="194" y="36"/>
                  <a:pt x="194" y="36"/>
                </a:cubicBezTo>
                <a:cubicBezTo>
                  <a:pt x="150" y="0"/>
                  <a:pt x="88" y="0"/>
                  <a:pt x="44" y="36"/>
                </a:cubicBezTo>
                <a:cubicBezTo>
                  <a:pt x="0" y="80"/>
                  <a:pt x="0" y="151"/>
                  <a:pt x="44" y="186"/>
                </a:cubicBezTo>
                <a:cubicBezTo>
                  <a:pt x="221" y="355"/>
                  <a:pt x="221" y="355"/>
                  <a:pt x="221" y="355"/>
                </a:cubicBezTo>
                <a:cubicBezTo>
                  <a:pt x="398" y="186"/>
                  <a:pt x="398" y="186"/>
                  <a:pt x="398" y="186"/>
                </a:cubicBezTo>
                <a:cubicBezTo>
                  <a:pt x="442" y="151"/>
                  <a:pt x="442" y="80"/>
                  <a:pt x="398" y="36"/>
                </a:cubicBezTo>
                <a:close/>
                <a:moveTo>
                  <a:pt x="372" y="160"/>
                </a:moveTo>
                <a:lnTo>
                  <a:pt x="372" y="160"/>
                </a:lnTo>
                <a:cubicBezTo>
                  <a:pt x="221" y="301"/>
                  <a:pt x="221" y="301"/>
                  <a:pt x="221" y="301"/>
                </a:cubicBezTo>
                <a:cubicBezTo>
                  <a:pt x="70" y="160"/>
                  <a:pt x="70" y="160"/>
                  <a:pt x="70" y="160"/>
                </a:cubicBezTo>
                <a:cubicBezTo>
                  <a:pt x="53" y="151"/>
                  <a:pt x="44" y="133"/>
                  <a:pt x="44" y="116"/>
                </a:cubicBezTo>
                <a:cubicBezTo>
                  <a:pt x="44" y="89"/>
                  <a:pt x="53" y="80"/>
                  <a:pt x="70" y="62"/>
                </a:cubicBezTo>
                <a:cubicBezTo>
                  <a:pt x="79" y="53"/>
                  <a:pt x="97" y="45"/>
                  <a:pt x="115" y="45"/>
                </a:cubicBezTo>
                <a:cubicBezTo>
                  <a:pt x="141" y="45"/>
                  <a:pt x="159" y="53"/>
                  <a:pt x="168" y="71"/>
                </a:cubicBezTo>
                <a:cubicBezTo>
                  <a:pt x="221" y="116"/>
                  <a:pt x="221" y="116"/>
                  <a:pt x="221" y="116"/>
                </a:cubicBezTo>
                <a:cubicBezTo>
                  <a:pt x="275" y="71"/>
                  <a:pt x="275" y="71"/>
                  <a:pt x="275" y="71"/>
                </a:cubicBezTo>
                <a:cubicBezTo>
                  <a:pt x="283" y="53"/>
                  <a:pt x="301" y="45"/>
                  <a:pt x="328" y="45"/>
                </a:cubicBezTo>
                <a:cubicBezTo>
                  <a:pt x="345" y="45"/>
                  <a:pt x="363" y="53"/>
                  <a:pt x="372" y="62"/>
                </a:cubicBezTo>
                <a:cubicBezTo>
                  <a:pt x="389" y="80"/>
                  <a:pt x="398" y="89"/>
                  <a:pt x="398" y="116"/>
                </a:cubicBezTo>
                <a:cubicBezTo>
                  <a:pt x="398" y="133"/>
                  <a:pt x="389" y="151"/>
                  <a:pt x="372" y="160"/>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80" name="Freeform 87"/>
          <p:cNvSpPr>
            <a:spLocks noChangeArrowheads="1"/>
          </p:cNvSpPr>
          <p:nvPr/>
        </p:nvSpPr>
        <p:spPr bwMode="auto">
          <a:xfrm>
            <a:off x="1364217" y="3570089"/>
            <a:ext cx="207818" cy="203597"/>
          </a:xfrm>
          <a:custGeom>
            <a:avLst/>
            <a:gdLst>
              <a:gd name="T0" fmla="*/ 137859 w 462"/>
              <a:gd name="T1" fmla="*/ 181494 h 452"/>
              <a:gd name="T2" fmla="*/ 222972 w 462"/>
              <a:gd name="T3" fmla="*/ 116589 h 452"/>
              <a:gd name="T4" fmla="*/ 222972 w 462"/>
              <a:gd name="T5" fmla="*/ 84136 h 452"/>
              <a:gd name="T6" fmla="*/ 52746 w 462"/>
              <a:gd name="T7" fmla="*/ 105772 h 452"/>
              <a:gd name="T8" fmla="*/ 137859 w 462"/>
              <a:gd name="T9" fmla="*/ 181494 h 452"/>
              <a:gd name="T10" fmla="*/ 74324 w 462"/>
              <a:gd name="T11" fmla="*/ 234380 h 452"/>
              <a:gd name="T12" fmla="*/ 31168 w 462"/>
              <a:gd name="T13" fmla="*/ 149042 h 452"/>
              <a:gd name="T14" fmla="*/ 41957 w 462"/>
              <a:gd name="T15" fmla="*/ 403855 h 452"/>
              <a:gd name="T16" fmla="*/ 74324 w 462"/>
              <a:gd name="T17" fmla="*/ 234380 h 452"/>
              <a:gd name="T18" fmla="*/ 275718 w 462"/>
              <a:gd name="T19" fmla="*/ 42068 h 452"/>
              <a:gd name="T20" fmla="*/ 414776 w 462"/>
              <a:gd name="T21" fmla="*/ 31251 h 452"/>
              <a:gd name="T22" fmla="*/ 181015 w 462"/>
              <a:gd name="T23" fmla="*/ 9616 h 452"/>
              <a:gd name="T24" fmla="*/ 275718 w 462"/>
              <a:gd name="T25" fmla="*/ 42068 h 452"/>
              <a:gd name="T26" fmla="*/ 360831 w 462"/>
              <a:gd name="T27" fmla="*/ 319718 h 452"/>
              <a:gd name="T28" fmla="*/ 297296 w 462"/>
              <a:gd name="T29" fmla="*/ 158657 h 452"/>
              <a:gd name="T30" fmla="*/ 244550 w 462"/>
              <a:gd name="T31" fmla="*/ 149042 h 452"/>
              <a:gd name="T32" fmla="*/ 191804 w 462"/>
              <a:gd name="T33" fmla="*/ 234380 h 452"/>
              <a:gd name="T34" fmla="*/ 360831 w 462"/>
              <a:gd name="T35" fmla="*/ 319718 h 452"/>
              <a:gd name="T36" fmla="*/ 435155 w 462"/>
              <a:gd name="T37" fmla="*/ 393037 h 452"/>
              <a:gd name="T38" fmla="*/ 435155 w 462"/>
              <a:gd name="T39" fmla="*/ 489193 h 452"/>
              <a:gd name="T40" fmla="*/ 467522 w 462"/>
              <a:gd name="T41" fmla="*/ 361787 h 452"/>
              <a:gd name="T42" fmla="*/ 350042 w 462"/>
              <a:gd name="T43" fmla="*/ 361787 h 452"/>
              <a:gd name="T44" fmla="*/ 170226 w 462"/>
              <a:gd name="T45" fmla="*/ 287266 h 452"/>
              <a:gd name="T46" fmla="*/ 128269 w 462"/>
              <a:gd name="T47" fmla="*/ 287266 h 452"/>
              <a:gd name="T48" fmla="*/ 170226 w 462"/>
              <a:gd name="T49" fmla="*/ 521646 h 452"/>
              <a:gd name="T50" fmla="*/ 456733 w 462"/>
              <a:gd name="T51" fmla="*/ 63703 h 452"/>
              <a:gd name="T52" fmla="*/ 329663 w 462"/>
              <a:gd name="T53" fmla="*/ 94954 h 452"/>
              <a:gd name="T54" fmla="*/ 329663 w 462"/>
              <a:gd name="T55" fmla="*/ 127407 h 452"/>
              <a:gd name="T56" fmla="*/ 467522 w 462"/>
              <a:gd name="T57" fmla="*/ 319718 h 452"/>
              <a:gd name="T58" fmla="*/ 552635 w 462"/>
              <a:gd name="T59" fmla="*/ 265631 h 452"/>
              <a:gd name="T60" fmla="*/ 382409 w 462"/>
              <a:gd name="T61" fmla="*/ 393037 h 452"/>
              <a:gd name="T62" fmla="*/ 212183 w 462"/>
              <a:gd name="T63" fmla="*/ 532463 h 452"/>
              <a:gd name="T64" fmla="*/ 393198 w 462"/>
              <a:gd name="T65" fmla="*/ 521646 h 452"/>
              <a:gd name="T66" fmla="*/ 393198 w 462"/>
              <a:gd name="T67" fmla="*/ 403855 h 45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62" h="452">
                <a:moveTo>
                  <a:pt x="115" y="151"/>
                </a:moveTo>
                <a:lnTo>
                  <a:pt x="115" y="151"/>
                </a:lnTo>
                <a:lnTo>
                  <a:pt x="124" y="151"/>
                </a:lnTo>
                <a:cubicBezTo>
                  <a:pt x="142" y="132"/>
                  <a:pt x="160" y="115"/>
                  <a:pt x="186" y="97"/>
                </a:cubicBezTo>
                <a:lnTo>
                  <a:pt x="186" y="88"/>
                </a:lnTo>
                <a:cubicBezTo>
                  <a:pt x="186" y="79"/>
                  <a:pt x="186" y="79"/>
                  <a:pt x="186" y="70"/>
                </a:cubicBezTo>
                <a:cubicBezTo>
                  <a:pt x="160" y="53"/>
                  <a:pt x="133" y="44"/>
                  <a:pt x="107" y="26"/>
                </a:cubicBezTo>
                <a:cubicBezTo>
                  <a:pt x="89" y="44"/>
                  <a:pt x="62" y="62"/>
                  <a:pt x="44" y="88"/>
                </a:cubicBezTo>
                <a:cubicBezTo>
                  <a:pt x="62" y="115"/>
                  <a:pt x="71" y="132"/>
                  <a:pt x="89" y="151"/>
                </a:cubicBezTo>
                <a:cubicBezTo>
                  <a:pt x="98" y="151"/>
                  <a:pt x="107" y="151"/>
                  <a:pt x="115" y="151"/>
                </a:cubicBezTo>
                <a:close/>
                <a:moveTo>
                  <a:pt x="62" y="195"/>
                </a:moveTo>
                <a:lnTo>
                  <a:pt x="62" y="195"/>
                </a:lnTo>
                <a:cubicBezTo>
                  <a:pt x="62" y="186"/>
                  <a:pt x="62" y="186"/>
                  <a:pt x="71" y="177"/>
                </a:cubicBezTo>
                <a:cubicBezTo>
                  <a:pt x="54" y="160"/>
                  <a:pt x="35" y="141"/>
                  <a:pt x="26" y="124"/>
                </a:cubicBezTo>
                <a:cubicBezTo>
                  <a:pt x="9" y="151"/>
                  <a:pt x="0" y="186"/>
                  <a:pt x="0" y="221"/>
                </a:cubicBezTo>
                <a:cubicBezTo>
                  <a:pt x="0" y="266"/>
                  <a:pt x="9" y="310"/>
                  <a:pt x="35" y="336"/>
                </a:cubicBezTo>
                <a:cubicBezTo>
                  <a:pt x="44" y="301"/>
                  <a:pt x="54" y="257"/>
                  <a:pt x="71" y="221"/>
                </a:cubicBezTo>
                <a:cubicBezTo>
                  <a:pt x="71" y="221"/>
                  <a:pt x="62" y="204"/>
                  <a:pt x="62" y="195"/>
                </a:cubicBezTo>
                <a:close/>
                <a:moveTo>
                  <a:pt x="230" y="35"/>
                </a:moveTo>
                <a:lnTo>
                  <a:pt x="230" y="35"/>
                </a:lnTo>
                <a:cubicBezTo>
                  <a:pt x="239" y="35"/>
                  <a:pt x="257" y="44"/>
                  <a:pt x="266" y="53"/>
                </a:cubicBezTo>
                <a:cubicBezTo>
                  <a:pt x="292" y="35"/>
                  <a:pt x="319" y="35"/>
                  <a:pt x="346" y="26"/>
                </a:cubicBezTo>
                <a:cubicBezTo>
                  <a:pt x="310" y="8"/>
                  <a:pt x="275" y="0"/>
                  <a:pt x="230" y="0"/>
                </a:cubicBezTo>
                <a:cubicBezTo>
                  <a:pt x="204" y="0"/>
                  <a:pt x="177" y="0"/>
                  <a:pt x="151" y="8"/>
                </a:cubicBezTo>
                <a:cubicBezTo>
                  <a:pt x="168" y="17"/>
                  <a:pt x="186" y="35"/>
                  <a:pt x="204" y="44"/>
                </a:cubicBezTo>
                <a:cubicBezTo>
                  <a:pt x="213" y="44"/>
                  <a:pt x="221" y="35"/>
                  <a:pt x="230" y="35"/>
                </a:cubicBezTo>
                <a:close/>
                <a:moveTo>
                  <a:pt x="301" y="266"/>
                </a:moveTo>
                <a:lnTo>
                  <a:pt x="301" y="266"/>
                </a:lnTo>
                <a:cubicBezTo>
                  <a:pt x="310" y="257"/>
                  <a:pt x="310" y="257"/>
                  <a:pt x="319" y="248"/>
                </a:cubicBezTo>
                <a:cubicBezTo>
                  <a:pt x="301" y="204"/>
                  <a:pt x="275" y="168"/>
                  <a:pt x="248" y="132"/>
                </a:cubicBezTo>
                <a:cubicBezTo>
                  <a:pt x="248" y="132"/>
                  <a:pt x="239" y="132"/>
                  <a:pt x="230" y="132"/>
                </a:cubicBezTo>
                <a:cubicBezTo>
                  <a:pt x="221" y="132"/>
                  <a:pt x="213" y="132"/>
                  <a:pt x="204" y="124"/>
                </a:cubicBezTo>
                <a:cubicBezTo>
                  <a:pt x="186" y="141"/>
                  <a:pt x="168" y="151"/>
                  <a:pt x="151" y="168"/>
                </a:cubicBezTo>
                <a:cubicBezTo>
                  <a:pt x="160" y="177"/>
                  <a:pt x="160" y="186"/>
                  <a:pt x="160" y="195"/>
                </a:cubicBezTo>
                <a:cubicBezTo>
                  <a:pt x="160" y="204"/>
                  <a:pt x="160" y="204"/>
                  <a:pt x="160" y="213"/>
                </a:cubicBezTo>
                <a:cubicBezTo>
                  <a:pt x="204" y="239"/>
                  <a:pt x="248" y="257"/>
                  <a:pt x="301" y="266"/>
                </a:cubicBezTo>
                <a:close/>
                <a:moveTo>
                  <a:pt x="363" y="327"/>
                </a:moveTo>
                <a:lnTo>
                  <a:pt x="363" y="327"/>
                </a:lnTo>
                <a:cubicBezTo>
                  <a:pt x="363" y="336"/>
                  <a:pt x="363" y="354"/>
                  <a:pt x="363" y="363"/>
                </a:cubicBezTo>
                <a:cubicBezTo>
                  <a:pt x="363" y="372"/>
                  <a:pt x="363" y="389"/>
                  <a:pt x="363" y="407"/>
                </a:cubicBezTo>
                <a:cubicBezTo>
                  <a:pt x="399" y="380"/>
                  <a:pt x="434" y="336"/>
                  <a:pt x="443" y="292"/>
                </a:cubicBezTo>
                <a:cubicBezTo>
                  <a:pt x="426" y="301"/>
                  <a:pt x="408" y="301"/>
                  <a:pt x="390" y="301"/>
                </a:cubicBezTo>
                <a:cubicBezTo>
                  <a:pt x="390" y="319"/>
                  <a:pt x="381" y="327"/>
                  <a:pt x="363" y="327"/>
                </a:cubicBezTo>
                <a:close/>
                <a:moveTo>
                  <a:pt x="292" y="301"/>
                </a:moveTo>
                <a:lnTo>
                  <a:pt x="292" y="301"/>
                </a:lnTo>
                <a:cubicBezTo>
                  <a:pt x="239" y="292"/>
                  <a:pt x="186" y="266"/>
                  <a:pt x="142" y="239"/>
                </a:cubicBezTo>
                <a:cubicBezTo>
                  <a:pt x="133" y="239"/>
                  <a:pt x="124" y="248"/>
                  <a:pt x="115" y="248"/>
                </a:cubicBezTo>
                <a:cubicBezTo>
                  <a:pt x="107" y="248"/>
                  <a:pt x="107" y="248"/>
                  <a:pt x="107" y="239"/>
                </a:cubicBezTo>
                <a:cubicBezTo>
                  <a:pt x="79" y="283"/>
                  <a:pt x="71" y="327"/>
                  <a:pt x="62" y="380"/>
                </a:cubicBezTo>
                <a:cubicBezTo>
                  <a:pt x="89" y="398"/>
                  <a:pt x="115" y="425"/>
                  <a:pt x="142" y="434"/>
                </a:cubicBezTo>
                <a:cubicBezTo>
                  <a:pt x="177" y="380"/>
                  <a:pt x="230" y="327"/>
                  <a:pt x="292" y="301"/>
                </a:cubicBezTo>
                <a:close/>
                <a:moveTo>
                  <a:pt x="381" y="53"/>
                </a:moveTo>
                <a:lnTo>
                  <a:pt x="381" y="53"/>
                </a:lnTo>
                <a:cubicBezTo>
                  <a:pt x="346" y="62"/>
                  <a:pt x="310" y="70"/>
                  <a:pt x="275" y="79"/>
                </a:cubicBezTo>
                <a:lnTo>
                  <a:pt x="283" y="88"/>
                </a:lnTo>
                <a:cubicBezTo>
                  <a:pt x="283" y="97"/>
                  <a:pt x="275" y="97"/>
                  <a:pt x="275" y="106"/>
                </a:cubicBezTo>
                <a:cubicBezTo>
                  <a:pt x="310" y="141"/>
                  <a:pt x="328" y="186"/>
                  <a:pt x="346" y="239"/>
                </a:cubicBezTo>
                <a:cubicBezTo>
                  <a:pt x="363" y="239"/>
                  <a:pt x="381" y="248"/>
                  <a:pt x="390" y="266"/>
                </a:cubicBezTo>
                <a:cubicBezTo>
                  <a:pt x="417" y="266"/>
                  <a:pt x="434" y="266"/>
                  <a:pt x="452" y="257"/>
                </a:cubicBezTo>
                <a:cubicBezTo>
                  <a:pt x="461" y="248"/>
                  <a:pt x="461" y="230"/>
                  <a:pt x="461" y="221"/>
                </a:cubicBezTo>
                <a:cubicBezTo>
                  <a:pt x="461" y="160"/>
                  <a:pt x="426" y="97"/>
                  <a:pt x="381" y="53"/>
                </a:cubicBezTo>
                <a:close/>
                <a:moveTo>
                  <a:pt x="319" y="327"/>
                </a:moveTo>
                <a:lnTo>
                  <a:pt x="319" y="327"/>
                </a:lnTo>
                <a:cubicBezTo>
                  <a:pt x="257" y="354"/>
                  <a:pt x="213" y="389"/>
                  <a:pt x="177" y="443"/>
                </a:cubicBezTo>
                <a:cubicBezTo>
                  <a:pt x="195" y="451"/>
                  <a:pt x="213" y="451"/>
                  <a:pt x="230" y="451"/>
                </a:cubicBezTo>
                <a:cubicBezTo>
                  <a:pt x="266" y="451"/>
                  <a:pt x="292" y="443"/>
                  <a:pt x="328" y="434"/>
                </a:cubicBezTo>
                <a:cubicBezTo>
                  <a:pt x="328" y="407"/>
                  <a:pt x="337" y="380"/>
                  <a:pt x="337" y="363"/>
                </a:cubicBezTo>
                <a:cubicBezTo>
                  <a:pt x="337" y="354"/>
                  <a:pt x="337" y="345"/>
                  <a:pt x="328" y="336"/>
                </a:cubicBezTo>
                <a:cubicBezTo>
                  <a:pt x="328" y="327"/>
                  <a:pt x="319" y="327"/>
                  <a:pt x="319" y="327"/>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81" name="Freeform 88"/>
          <p:cNvSpPr>
            <a:spLocks noChangeArrowheads="1"/>
          </p:cNvSpPr>
          <p:nvPr/>
        </p:nvSpPr>
        <p:spPr bwMode="auto">
          <a:xfrm>
            <a:off x="4472557" y="4046339"/>
            <a:ext cx="223300" cy="136922"/>
          </a:xfrm>
          <a:custGeom>
            <a:avLst/>
            <a:gdLst>
              <a:gd name="T0" fmla="*/ 222612 w 498"/>
              <a:gd name="T1" fmla="*/ 10810 h 303"/>
              <a:gd name="T2" fmla="*/ 222612 w 498"/>
              <a:gd name="T3" fmla="*/ 10810 h 303"/>
              <a:gd name="T4" fmla="*/ 191495 w 498"/>
              <a:gd name="T5" fmla="*/ 10810 h 303"/>
              <a:gd name="T6" fmla="*/ 0 w 498"/>
              <a:gd name="T7" fmla="*/ 181374 h 303"/>
              <a:gd name="T8" fmla="*/ 191495 w 498"/>
              <a:gd name="T9" fmla="*/ 351937 h 303"/>
              <a:gd name="T10" fmla="*/ 222612 w 498"/>
              <a:gd name="T11" fmla="*/ 351937 h 303"/>
              <a:gd name="T12" fmla="*/ 222612 w 498"/>
              <a:gd name="T13" fmla="*/ 319506 h 303"/>
              <a:gd name="T14" fmla="*/ 74204 w 498"/>
              <a:gd name="T15" fmla="*/ 181374 h 303"/>
              <a:gd name="T16" fmla="*/ 222612 w 498"/>
              <a:gd name="T17" fmla="*/ 54052 h 303"/>
              <a:gd name="T18" fmla="*/ 222612 w 498"/>
              <a:gd name="T19" fmla="*/ 10810 h 303"/>
              <a:gd name="T20" fmla="*/ 403336 w 498"/>
              <a:gd name="T21" fmla="*/ 10810 h 303"/>
              <a:gd name="T22" fmla="*/ 403336 w 498"/>
              <a:gd name="T23" fmla="*/ 10810 h 303"/>
              <a:gd name="T24" fmla="*/ 372218 w 498"/>
              <a:gd name="T25" fmla="*/ 10810 h 303"/>
              <a:gd name="T26" fmla="*/ 372218 w 498"/>
              <a:gd name="T27" fmla="*/ 54052 h 303"/>
              <a:gd name="T28" fmla="*/ 519429 w 498"/>
              <a:gd name="T29" fmla="*/ 181374 h 303"/>
              <a:gd name="T30" fmla="*/ 372218 w 498"/>
              <a:gd name="T31" fmla="*/ 319506 h 303"/>
              <a:gd name="T32" fmla="*/ 372218 w 498"/>
              <a:gd name="T33" fmla="*/ 351937 h 303"/>
              <a:gd name="T34" fmla="*/ 403336 w 498"/>
              <a:gd name="T35" fmla="*/ 351937 h 303"/>
              <a:gd name="T36" fmla="*/ 594830 w 498"/>
              <a:gd name="T37" fmla="*/ 181374 h 303"/>
              <a:gd name="T38" fmla="*/ 403336 w 498"/>
              <a:gd name="T39" fmla="*/ 10810 h 3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98" h="303">
                <a:moveTo>
                  <a:pt x="186" y="9"/>
                </a:moveTo>
                <a:lnTo>
                  <a:pt x="186" y="9"/>
                </a:lnTo>
                <a:cubicBezTo>
                  <a:pt x="178" y="0"/>
                  <a:pt x="168" y="0"/>
                  <a:pt x="160" y="9"/>
                </a:cubicBezTo>
                <a:cubicBezTo>
                  <a:pt x="0" y="151"/>
                  <a:pt x="0" y="151"/>
                  <a:pt x="0" y="151"/>
                </a:cubicBezTo>
                <a:cubicBezTo>
                  <a:pt x="160" y="293"/>
                  <a:pt x="160" y="293"/>
                  <a:pt x="160" y="293"/>
                </a:cubicBezTo>
                <a:cubicBezTo>
                  <a:pt x="168" y="302"/>
                  <a:pt x="178" y="302"/>
                  <a:pt x="186" y="293"/>
                </a:cubicBezTo>
                <a:cubicBezTo>
                  <a:pt x="195" y="283"/>
                  <a:pt x="195" y="274"/>
                  <a:pt x="186" y="266"/>
                </a:cubicBezTo>
                <a:cubicBezTo>
                  <a:pt x="62" y="151"/>
                  <a:pt x="62" y="151"/>
                  <a:pt x="62" y="151"/>
                </a:cubicBezTo>
                <a:cubicBezTo>
                  <a:pt x="186" y="45"/>
                  <a:pt x="186" y="45"/>
                  <a:pt x="186" y="45"/>
                </a:cubicBezTo>
                <a:cubicBezTo>
                  <a:pt x="195" y="35"/>
                  <a:pt x="195" y="18"/>
                  <a:pt x="186" y="9"/>
                </a:cubicBezTo>
                <a:close/>
                <a:moveTo>
                  <a:pt x="337" y="9"/>
                </a:moveTo>
                <a:lnTo>
                  <a:pt x="337" y="9"/>
                </a:lnTo>
                <a:cubicBezTo>
                  <a:pt x="328" y="0"/>
                  <a:pt x="319" y="0"/>
                  <a:pt x="311" y="9"/>
                </a:cubicBezTo>
                <a:cubicBezTo>
                  <a:pt x="302" y="18"/>
                  <a:pt x="302" y="35"/>
                  <a:pt x="311" y="45"/>
                </a:cubicBezTo>
                <a:cubicBezTo>
                  <a:pt x="434" y="151"/>
                  <a:pt x="434" y="151"/>
                  <a:pt x="434" y="151"/>
                </a:cubicBezTo>
                <a:cubicBezTo>
                  <a:pt x="311" y="266"/>
                  <a:pt x="311" y="266"/>
                  <a:pt x="311" y="266"/>
                </a:cubicBezTo>
                <a:cubicBezTo>
                  <a:pt x="302" y="274"/>
                  <a:pt x="302" y="283"/>
                  <a:pt x="311" y="293"/>
                </a:cubicBezTo>
                <a:cubicBezTo>
                  <a:pt x="319" y="302"/>
                  <a:pt x="328" y="302"/>
                  <a:pt x="337" y="293"/>
                </a:cubicBezTo>
                <a:cubicBezTo>
                  <a:pt x="497" y="151"/>
                  <a:pt x="497" y="151"/>
                  <a:pt x="497" y="151"/>
                </a:cubicBezTo>
                <a:lnTo>
                  <a:pt x="337" y="9"/>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82" name="Freeform 89"/>
          <p:cNvSpPr>
            <a:spLocks noChangeArrowheads="1"/>
          </p:cNvSpPr>
          <p:nvPr/>
        </p:nvSpPr>
        <p:spPr bwMode="auto">
          <a:xfrm>
            <a:off x="5370522" y="3124796"/>
            <a:ext cx="207818" cy="203597"/>
          </a:xfrm>
          <a:custGeom>
            <a:avLst/>
            <a:gdLst>
              <a:gd name="T0" fmla="*/ 275716 w 462"/>
              <a:gd name="T1" fmla="*/ 0 h 453"/>
              <a:gd name="T2" fmla="*/ 275716 w 462"/>
              <a:gd name="T3" fmla="*/ 0 h 453"/>
              <a:gd name="T4" fmla="*/ 0 w 462"/>
              <a:gd name="T5" fmla="*/ 266246 h 453"/>
              <a:gd name="T6" fmla="*/ 275716 w 462"/>
              <a:gd name="T7" fmla="*/ 542086 h 453"/>
              <a:gd name="T8" fmla="*/ 552631 w 462"/>
              <a:gd name="T9" fmla="*/ 266246 h 453"/>
              <a:gd name="T10" fmla="*/ 275716 w 462"/>
              <a:gd name="T11" fmla="*/ 0 h 453"/>
              <a:gd name="T12" fmla="*/ 275716 w 462"/>
              <a:gd name="T13" fmla="*/ 362190 h 453"/>
              <a:gd name="T14" fmla="*/ 275716 w 462"/>
              <a:gd name="T15" fmla="*/ 362190 h 453"/>
              <a:gd name="T16" fmla="*/ 190604 w 462"/>
              <a:gd name="T17" fmla="*/ 266246 h 453"/>
              <a:gd name="T18" fmla="*/ 275716 w 462"/>
              <a:gd name="T19" fmla="*/ 181095 h 453"/>
              <a:gd name="T20" fmla="*/ 360829 w 462"/>
              <a:gd name="T21" fmla="*/ 266246 h 453"/>
              <a:gd name="T22" fmla="*/ 275716 w 462"/>
              <a:gd name="T23" fmla="*/ 362190 h 45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2" h="453">
                <a:moveTo>
                  <a:pt x="230" y="0"/>
                </a:moveTo>
                <a:lnTo>
                  <a:pt x="230" y="0"/>
                </a:lnTo>
                <a:cubicBezTo>
                  <a:pt x="106" y="0"/>
                  <a:pt x="0" y="98"/>
                  <a:pt x="0" y="222"/>
                </a:cubicBezTo>
                <a:cubicBezTo>
                  <a:pt x="0" y="346"/>
                  <a:pt x="106" y="452"/>
                  <a:pt x="230" y="452"/>
                </a:cubicBezTo>
                <a:cubicBezTo>
                  <a:pt x="354" y="452"/>
                  <a:pt x="461" y="346"/>
                  <a:pt x="461" y="222"/>
                </a:cubicBezTo>
                <a:cubicBezTo>
                  <a:pt x="461" y="98"/>
                  <a:pt x="354" y="0"/>
                  <a:pt x="230" y="0"/>
                </a:cubicBezTo>
                <a:close/>
                <a:moveTo>
                  <a:pt x="230" y="302"/>
                </a:moveTo>
                <a:lnTo>
                  <a:pt x="230" y="302"/>
                </a:lnTo>
                <a:cubicBezTo>
                  <a:pt x="186" y="302"/>
                  <a:pt x="159" y="266"/>
                  <a:pt x="159" y="222"/>
                </a:cubicBezTo>
                <a:cubicBezTo>
                  <a:pt x="159" y="187"/>
                  <a:pt x="186" y="151"/>
                  <a:pt x="230" y="151"/>
                </a:cubicBezTo>
                <a:cubicBezTo>
                  <a:pt x="274" y="151"/>
                  <a:pt x="301" y="187"/>
                  <a:pt x="301" y="222"/>
                </a:cubicBezTo>
                <a:cubicBezTo>
                  <a:pt x="301" y="266"/>
                  <a:pt x="274" y="302"/>
                  <a:pt x="230" y="302"/>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83" name="Freeform 90"/>
          <p:cNvSpPr>
            <a:spLocks noChangeArrowheads="1"/>
          </p:cNvSpPr>
          <p:nvPr/>
        </p:nvSpPr>
        <p:spPr bwMode="auto">
          <a:xfrm>
            <a:off x="1356475" y="4058246"/>
            <a:ext cx="223301" cy="110728"/>
          </a:xfrm>
          <a:custGeom>
            <a:avLst/>
            <a:gdLst>
              <a:gd name="T0" fmla="*/ 531401 w 498"/>
              <a:gd name="T1" fmla="*/ 0 h 248"/>
              <a:gd name="T2" fmla="*/ 531401 w 498"/>
              <a:gd name="T3" fmla="*/ 0 h 248"/>
              <a:gd name="T4" fmla="*/ 63433 w 498"/>
              <a:gd name="T5" fmla="*/ 0 h 248"/>
              <a:gd name="T6" fmla="*/ 0 w 498"/>
              <a:gd name="T7" fmla="*/ 63125 h 248"/>
              <a:gd name="T8" fmla="*/ 0 w 498"/>
              <a:gd name="T9" fmla="*/ 241781 h 248"/>
              <a:gd name="T10" fmla="*/ 63433 w 498"/>
              <a:gd name="T11" fmla="*/ 294187 h 248"/>
              <a:gd name="T12" fmla="*/ 531401 w 498"/>
              <a:gd name="T13" fmla="*/ 294187 h 248"/>
              <a:gd name="T14" fmla="*/ 594834 w 498"/>
              <a:gd name="T15" fmla="*/ 241781 h 248"/>
              <a:gd name="T16" fmla="*/ 594834 w 498"/>
              <a:gd name="T17" fmla="*/ 63125 h 248"/>
              <a:gd name="T18" fmla="*/ 531401 w 498"/>
              <a:gd name="T19" fmla="*/ 0 h 248"/>
              <a:gd name="T20" fmla="*/ 531401 w 498"/>
              <a:gd name="T21" fmla="*/ 241781 h 248"/>
              <a:gd name="T22" fmla="*/ 531401 w 498"/>
              <a:gd name="T23" fmla="*/ 241781 h 248"/>
              <a:gd name="T24" fmla="*/ 63433 w 498"/>
              <a:gd name="T25" fmla="*/ 241781 h 248"/>
              <a:gd name="T26" fmla="*/ 63433 w 498"/>
              <a:gd name="T27" fmla="*/ 63125 h 248"/>
              <a:gd name="T28" fmla="*/ 531401 w 498"/>
              <a:gd name="T29" fmla="*/ 63125 h 248"/>
              <a:gd name="T30" fmla="*/ 531401 w 498"/>
              <a:gd name="T31" fmla="*/ 241781 h 248"/>
              <a:gd name="T32" fmla="*/ 509858 w 498"/>
              <a:gd name="T33" fmla="*/ 94092 h 248"/>
              <a:gd name="T34" fmla="*/ 509858 w 498"/>
              <a:gd name="T35" fmla="*/ 94092 h 248"/>
              <a:gd name="T36" fmla="*/ 381795 w 498"/>
              <a:gd name="T37" fmla="*/ 94092 h 248"/>
              <a:gd name="T38" fmla="*/ 381795 w 498"/>
              <a:gd name="T39" fmla="*/ 210814 h 248"/>
              <a:gd name="T40" fmla="*/ 509858 w 498"/>
              <a:gd name="T41" fmla="*/ 210814 h 248"/>
              <a:gd name="T42" fmla="*/ 509858 w 498"/>
              <a:gd name="T43" fmla="*/ 94092 h 248"/>
              <a:gd name="T44" fmla="*/ 213039 w 498"/>
              <a:gd name="T45" fmla="*/ 94092 h 248"/>
              <a:gd name="T46" fmla="*/ 213039 w 498"/>
              <a:gd name="T47" fmla="*/ 94092 h 248"/>
              <a:gd name="T48" fmla="*/ 86173 w 498"/>
              <a:gd name="T49" fmla="*/ 94092 h 248"/>
              <a:gd name="T50" fmla="*/ 86173 w 498"/>
              <a:gd name="T51" fmla="*/ 210814 h 248"/>
              <a:gd name="T52" fmla="*/ 213039 w 498"/>
              <a:gd name="T53" fmla="*/ 210814 h 248"/>
              <a:gd name="T54" fmla="*/ 213039 w 498"/>
              <a:gd name="T55" fmla="*/ 94092 h 248"/>
              <a:gd name="T56" fmla="*/ 360252 w 498"/>
              <a:gd name="T57" fmla="*/ 94092 h 248"/>
              <a:gd name="T58" fmla="*/ 360252 w 498"/>
              <a:gd name="T59" fmla="*/ 94092 h 248"/>
              <a:gd name="T60" fmla="*/ 233386 w 498"/>
              <a:gd name="T61" fmla="*/ 94092 h 248"/>
              <a:gd name="T62" fmla="*/ 233386 w 498"/>
              <a:gd name="T63" fmla="*/ 210814 h 248"/>
              <a:gd name="T64" fmla="*/ 360252 w 498"/>
              <a:gd name="T65" fmla="*/ 210814 h 248"/>
              <a:gd name="T66" fmla="*/ 360252 w 498"/>
              <a:gd name="T67" fmla="*/ 94092 h 24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8" h="248">
                <a:moveTo>
                  <a:pt x="444" y="0"/>
                </a:moveTo>
                <a:lnTo>
                  <a:pt x="444" y="0"/>
                </a:lnTo>
                <a:cubicBezTo>
                  <a:pt x="53" y="0"/>
                  <a:pt x="53" y="0"/>
                  <a:pt x="53" y="0"/>
                </a:cubicBezTo>
                <a:cubicBezTo>
                  <a:pt x="18" y="0"/>
                  <a:pt x="0" y="26"/>
                  <a:pt x="0" y="53"/>
                </a:cubicBezTo>
                <a:cubicBezTo>
                  <a:pt x="0" y="203"/>
                  <a:pt x="0" y="203"/>
                  <a:pt x="0" y="203"/>
                </a:cubicBezTo>
                <a:cubicBezTo>
                  <a:pt x="0" y="230"/>
                  <a:pt x="18" y="247"/>
                  <a:pt x="53" y="247"/>
                </a:cubicBezTo>
                <a:cubicBezTo>
                  <a:pt x="444" y="247"/>
                  <a:pt x="444" y="247"/>
                  <a:pt x="444" y="247"/>
                </a:cubicBezTo>
                <a:cubicBezTo>
                  <a:pt x="470" y="247"/>
                  <a:pt x="497" y="230"/>
                  <a:pt x="497" y="203"/>
                </a:cubicBezTo>
                <a:cubicBezTo>
                  <a:pt x="497" y="53"/>
                  <a:pt x="497" y="53"/>
                  <a:pt x="497" y="53"/>
                </a:cubicBezTo>
                <a:cubicBezTo>
                  <a:pt x="497" y="26"/>
                  <a:pt x="470" y="0"/>
                  <a:pt x="444" y="0"/>
                </a:cubicBezTo>
                <a:close/>
                <a:moveTo>
                  <a:pt x="444" y="203"/>
                </a:moveTo>
                <a:lnTo>
                  <a:pt x="444" y="203"/>
                </a:lnTo>
                <a:cubicBezTo>
                  <a:pt x="53" y="203"/>
                  <a:pt x="53" y="203"/>
                  <a:pt x="53" y="203"/>
                </a:cubicBezTo>
                <a:cubicBezTo>
                  <a:pt x="53" y="53"/>
                  <a:pt x="53" y="53"/>
                  <a:pt x="53" y="53"/>
                </a:cubicBezTo>
                <a:cubicBezTo>
                  <a:pt x="444" y="53"/>
                  <a:pt x="444" y="53"/>
                  <a:pt x="444" y="53"/>
                </a:cubicBezTo>
                <a:lnTo>
                  <a:pt x="444" y="203"/>
                </a:lnTo>
                <a:close/>
                <a:moveTo>
                  <a:pt x="426" y="79"/>
                </a:moveTo>
                <a:lnTo>
                  <a:pt x="426" y="79"/>
                </a:lnTo>
                <a:cubicBezTo>
                  <a:pt x="319" y="79"/>
                  <a:pt x="319" y="79"/>
                  <a:pt x="319" y="79"/>
                </a:cubicBezTo>
                <a:cubicBezTo>
                  <a:pt x="319" y="177"/>
                  <a:pt x="319" y="177"/>
                  <a:pt x="319" y="177"/>
                </a:cubicBezTo>
                <a:cubicBezTo>
                  <a:pt x="426" y="177"/>
                  <a:pt x="426" y="177"/>
                  <a:pt x="426" y="177"/>
                </a:cubicBezTo>
                <a:lnTo>
                  <a:pt x="426" y="79"/>
                </a:lnTo>
                <a:close/>
                <a:moveTo>
                  <a:pt x="178" y="79"/>
                </a:moveTo>
                <a:lnTo>
                  <a:pt x="178" y="79"/>
                </a:lnTo>
                <a:cubicBezTo>
                  <a:pt x="72" y="79"/>
                  <a:pt x="72" y="79"/>
                  <a:pt x="72" y="79"/>
                </a:cubicBezTo>
                <a:cubicBezTo>
                  <a:pt x="72" y="177"/>
                  <a:pt x="72" y="177"/>
                  <a:pt x="72" y="177"/>
                </a:cubicBezTo>
                <a:cubicBezTo>
                  <a:pt x="178" y="177"/>
                  <a:pt x="178" y="177"/>
                  <a:pt x="178" y="177"/>
                </a:cubicBezTo>
                <a:lnTo>
                  <a:pt x="178"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84" name="Freeform 91"/>
          <p:cNvSpPr>
            <a:spLocks noChangeArrowheads="1"/>
          </p:cNvSpPr>
          <p:nvPr/>
        </p:nvSpPr>
        <p:spPr bwMode="auto">
          <a:xfrm>
            <a:off x="1801289" y="4058246"/>
            <a:ext cx="223896" cy="110728"/>
          </a:xfrm>
          <a:custGeom>
            <a:avLst/>
            <a:gdLst>
              <a:gd name="T0" fmla="*/ 531268 w 497"/>
              <a:gd name="T1" fmla="*/ 0 h 248"/>
              <a:gd name="T2" fmla="*/ 531268 w 497"/>
              <a:gd name="T3" fmla="*/ 0 h 248"/>
              <a:gd name="T4" fmla="*/ 63560 w 497"/>
              <a:gd name="T5" fmla="*/ 0 h 248"/>
              <a:gd name="T6" fmla="*/ 0 w 497"/>
              <a:gd name="T7" fmla="*/ 63125 h 248"/>
              <a:gd name="T8" fmla="*/ 0 w 497"/>
              <a:gd name="T9" fmla="*/ 241781 h 248"/>
              <a:gd name="T10" fmla="*/ 63560 w 497"/>
              <a:gd name="T11" fmla="*/ 294187 h 248"/>
              <a:gd name="T12" fmla="*/ 531268 w 497"/>
              <a:gd name="T13" fmla="*/ 294187 h 248"/>
              <a:gd name="T14" fmla="*/ 594828 w 497"/>
              <a:gd name="T15" fmla="*/ 241781 h 248"/>
              <a:gd name="T16" fmla="*/ 594828 w 497"/>
              <a:gd name="T17" fmla="*/ 63125 h 248"/>
              <a:gd name="T18" fmla="*/ 531268 w 497"/>
              <a:gd name="T19" fmla="*/ 0 h 248"/>
              <a:gd name="T20" fmla="*/ 531268 w 497"/>
              <a:gd name="T21" fmla="*/ 241781 h 248"/>
              <a:gd name="T22" fmla="*/ 531268 w 497"/>
              <a:gd name="T23" fmla="*/ 241781 h 248"/>
              <a:gd name="T24" fmla="*/ 63560 w 497"/>
              <a:gd name="T25" fmla="*/ 241781 h 248"/>
              <a:gd name="T26" fmla="*/ 63560 w 497"/>
              <a:gd name="T27" fmla="*/ 63125 h 248"/>
              <a:gd name="T28" fmla="*/ 531268 w 497"/>
              <a:gd name="T29" fmla="*/ 63125 h 248"/>
              <a:gd name="T30" fmla="*/ 531268 w 497"/>
              <a:gd name="T31" fmla="*/ 241781 h 248"/>
              <a:gd name="T32" fmla="*/ 212267 w 497"/>
              <a:gd name="T33" fmla="*/ 94092 h 248"/>
              <a:gd name="T34" fmla="*/ 212267 w 497"/>
              <a:gd name="T35" fmla="*/ 94092 h 248"/>
              <a:gd name="T36" fmla="*/ 85147 w 497"/>
              <a:gd name="T37" fmla="*/ 94092 h 248"/>
              <a:gd name="T38" fmla="*/ 85147 w 497"/>
              <a:gd name="T39" fmla="*/ 210814 h 248"/>
              <a:gd name="T40" fmla="*/ 212267 w 497"/>
              <a:gd name="T41" fmla="*/ 210814 h 248"/>
              <a:gd name="T42" fmla="*/ 212267 w 497"/>
              <a:gd name="T43" fmla="*/ 94092 h 248"/>
              <a:gd name="T44" fmla="*/ 360974 w 497"/>
              <a:gd name="T45" fmla="*/ 94092 h 248"/>
              <a:gd name="T46" fmla="*/ 360974 w 497"/>
              <a:gd name="T47" fmla="*/ 94092 h 248"/>
              <a:gd name="T48" fmla="*/ 233854 w 497"/>
              <a:gd name="T49" fmla="*/ 94092 h 248"/>
              <a:gd name="T50" fmla="*/ 233854 w 497"/>
              <a:gd name="T51" fmla="*/ 210814 h 248"/>
              <a:gd name="T52" fmla="*/ 360974 w 497"/>
              <a:gd name="T53" fmla="*/ 210814 h 248"/>
              <a:gd name="T54" fmla="*/ 360974 w 497"/>
              <a:gd name="T55" fmla="*/ 94092 h 24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69" y="247"/>
                  <a:pt x="496" y="230"/>
                  <a:pt x="496" y="203"/>
                </a:cubicBezTo>
                <a:cubicBezTo>
                  <a:pt x="496" y="53"/>
                  <a:pt x="496" y="53"/>
                  <a:pt x="496" y="53"/>
                </a:cubicBezTo>
                <a:cubicBezTo>
                  <a:pt x="496" y="26"/>
                  <a:pt x="469"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85" name="Freeform 92"/>
          <p:cNvSpPr>
            <a:spLocks noChangeArrowheads="1"/>
          </p:cNvSpPr>
          <p:nvPr/>
        </p:nvSpPr>
        <p:spPr bwMode="auto">
          <a:xfrm>
            <a:off x="2246699" y="4058246"/>
            <a:ext cx="223300" cy="110728"/>
          </a:xfrm>
          <a:custGeom>
            <a:avLst/>
            <a:gdLst>
              <a:gd name="T0" fmla="*/ 531271 w 497"/>
              <a:gd name="T1" fmla="*/ 0 h 248"/>
              <a:gd name="T2" fmla="*/ 531271 w 497"/>
              <a:gd name="T3" fmla="*/ 0 h 248"/>
              <a:gd name="T4" fmla="*/ 63561 w 497"/>
              <a:gd name="T5" fmla="*/ 0 h 248"/>
              <a:gd name="T6" fmla="*/ 0 w 497"/>
              <a:gd name="T7" fmla="*/ 63125 h 248"/>
              <a:gd name="T8" fmla="*/ 0 w 497"/>
              <a:gd name="T9" fmla="*/ 241781 h 248"/>
              <a:gd name="T10" fmla="*/ 63561 w 497"/>
              <a:gd name="T11" fmla="*/ 294187 h 248"/>
              <a:gd name="T12" fmla="*/ 531271 w 497"/>
              <a:gd name="T13" fmla="*/ 294187 h 248"/>
              <a:gd name="T14" fmla="*/ 594832 w 497"/>
              <a:gd name="T15" fmla="*/ 241781 h 248"/>
              <a:gd name="T16" fmla="*/ 594832 w 497"/>
              <a:gd name="T17" fmla="*/ 63125 h 248"/>
              <a:gd name="T18" fmla="*/ 531271 w 497"/>
              <a:gd name="T19" fmla="*/ 0 h 248"/>
              <a:gd name="T20" fmla="*/ 531271 w 497"/>
              <a:gd name="T21" fmla="*/ 241781 h 248"/>
              <a:gd name="T22" fmla="*/ 531271 w 497"/>
              <a:gd name="T23" fmla="*/ 241781 h 248"/>
              <a:gd name="T24" fmla="*/ 63561 w 497"/>
              <a:gd name="T25" fmla="*/ 241781 h 248"/>
              <a:gd name="T26" fmla="*/ 63561 w 497"/>
              <a:gd name="T27" fmla="*/ 63125 h 248"/>
              <a:gd name="T28" fmla="*/ 531271 w 497"/>
              <a:gd name="T29" fmla="*/ 63125 h 248"/>
              <a:gd name="T30" fmla="*/ 531271 w 497"/>
              <a:gd name="T31" fmla="*/ 241781 h 248"/>
              <a:gd name="T32" fmla="*/ 212269 w 497"/>
              <a:gd name="T33" fmla="*/ 94092 h 248"/>
              <a:gd name="T34" fmla="*/ 212269 w 497"/>
              <a:gd name="T35" fmla="*/ 94092 h 248"/>
              <a:gd name="T36" fmla="*/ 85147 w 497"/>
              <a:gd name="T37" fmla="*/ 94092 h 248"/>
              <a:gd name="T38" fmla="*/ 85147 w 497"/>
              <a:gd name="T39" fmla="*/ 210814 h 248"/>
              <a:gd name="T40" fmla="*/ 212269 w 497"/>
              <a:gd name="T41" fmla="*/ 210814 h 248"/>
              <a:gd name="T42" fmla="*/ 212269 w 497"/>
              <a:gd name="T43" fmla="*/ 94092 h 24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70" y="247"/>
                  <a:pt x="496" y="230"/>
                  <a:pt x="496" y="203"/>
                </a:cubicBezTo>
                <a:cubicBezTo>
                  <a:pt x="496" y="53"/>
                  <a:pt x="496" y="53"/>
                  <a:pt x="496" y="53"/>
                </a:cubicBezTo>
                <a:cubicBezTo>
                  <a:pt x="496" y="26"/>
                  <a:pt x="470"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86" name="Freeform 93"/>
          <p:cNvSpPr>
            <a:spLocks noChangeArrowheads="1"/>
          </p:cNvSpPr>
          <p:nvPr/>
        </p:nvSpPr>
        <p:spPr bwMode="auto">
          <a:xfrm>
            <a:off x="2691513" y="4058246"/>
            <a:ext cx="223896" cy="110728"/>
          </a:xfrm>
          <a:custGeom>
            <a:avLst/>
            <a:gdLst>
              <a:gd name="T0" fmla="*/ 530068 w 497"/>
              <a:gd name="T1" fmla="*/ 0 h 248"/>
              <a:gd name="T2" fmla="*/ 530068 w 497"/>
              <a:gd name="T3" fmla="*/ 0 h 248"/>
              <a:gd name="T4" fmla="*/ 63560 w 497"/>
              <a:gd name="T5" fmla="*/ 0 h 248"/>
              <a:gd name="T6" fmla="*/ 0 w 497"/>
              <a:gd name="T7" fmla="*/ 63125 h 248"/>
              <a:gd name="T8" fmla="*/ 0 w 497"/>
              <a:gd name="T9" fmla="*/ 241781 h 248"/>
              <a:gd name="T10" fmla="*/ 63560 w 497"/>
              <a:gd name="T11" fmla="*/ 294187 h 248"/>
              <a:gd name="T12" fmla="*/ 530068 w 497"/>
              <a:gd name="T13" fmla="*/ 294187 h 248"/>
              <a:gd name="T14" fmla="*/ 594828 w 497"/>
              <a:gd name="T15" fmla="*/ 241781 h 248"/>
              <a:gd name="T16" fmla="*/ 594828 w 497"/>
              <a:gd name="T17" fmla="*/ 63125 h 248"/>
              <a:gd name="T18" fmla="*/ 530068 w 497"/>
              <a:gd name="T19" fmla="*/ 0 h 248"/>
              <a:gd name="T20" fmla="*/ 530068 w 497"/>
              <a:gd name="T21" fmla="*/ 241781 h 248"/>
              <a:gd name="T22" fmla="*/ 530068 w 497"/>
              <a:gd name="T23" fmla="*/ 241781 h 248"/>
              <a:gd name="T24" fmla="*/ 63560 w 497"/>
              <a:gd name="T25" fmla="*/ 241781 h 248"/>
              <a:gd name="T26" fmla="*/ 63560 w 497"/>
              <a:gd name="T27" fmla="*/ 63125 h 248"/>
              <a:gd name="T28" fmla="*/ 530068 w 497"/>
              <a:gd name="T29" fmla="*/ 63125 h 248"/>
              <a:gd name="T30" fmla="*/ 530068 w 497"/>
              <a:gd name="T31" fmla="*/ 241781 h 2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97" h="248">
                <a:moveTo>
                  <a:pt x="442" y="0"/>
                </a:moveTo>
                <a:lnTo>
                  <a:pt x="442" y="0"/>
                </a:lnTo>
                <a:cubicBezTo>
                  <a:pt x="53" y="0"/>
                  <a:pt x="53" y="0"/>
                  <a:pt x="53" y="0"/>
                </a:cubicBezTo>
                <a:cubicBezTo>
                  <a:pt x="17" y="0"/>
                  <a:pt x="0" y="26"/>
                  <a:pt x="0" y="53"/>
                </a:cubicBezTo>
                <a:cubicBezTo>
                  <a:pt x="0" y="203"/>
                  <a:pt x="0" y="203"/>
                  <a:pt x="0" y="203"/>
                </a:cubicBezTo>
                <a:cubicBezTo>
                  <a:pt x="0" y="230"/>
                  <a:pt x="17" y="247"/>
                  <a:pt x="53" y="247"/>
                </a:cubicBezTo>
                <a:cubicBezTo>
                  <a:pt x="442" y="247"/>
                  <a:pt x="442" y="247"/>
                  <a:pt x="442" y="247"/>
                </a:cubicBezTo>
                <a:cubicBezTo>
                  <a:pt x="470" y="247"/>
                  <a:pt x="496" y="230"/>
                  <a:pt x="496" y="203"/>
                </a:cubicBezTo>
                <a:cubicBezTo>
                  <a:pt x="496" y="53"/>
                  <a:pt x="496" y="53"/>
                  <a:pt x="496" y="53"/>
                </a:cubicBezTo>
                <a:cubicBezTo>
                  <a:pt x="496" y="26"/>
                  <a:pt x="470" y="0"/>
                  <a:pt x="442" y="0"/>
                </a:cubicBezTo>
                <a:close/>
                <a:moveTo>
                  <a:pt x="442" y="203"/>
                </a:moveTo>
                <a:lnTo>
                  <a:pt x="442" y="203"/>
                </a:lnTo>
                <a:cubicBezTo>
                  <a:pt x="53" y="203"/>
                  <a:pt x="53" y="203"/>
                  <a:pt x="53" y="203"/>
                </a:cubicBezTo>
                <a:cubicBezTo>
                  <a:pt x="53" y="53"/>
                  <a:pt x="53" y="53"/>
                  <a:pt x="53" y="53"/>
                </a:cubicBezTo>
                <a:cubicBezTo>
                  <a:pt x="442" y="53"/>
                  <a:pt x="442" y="53"/>
                  <a:pt x="442" y="53"/>
                </a:cubicBezTo>
                <a:lnTo>
                  <a:pt x="442" y="203"/>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87" name="Freeform 94"/>
          <p:cNvSpPr>
            <a:spLocks noChangeArrowheads="1"/>
          </p:cNvSpPr>
          <p:nvPr/>
        </p:nvSpPr>
        <p:spPr bwMode="auto">
          <a:xfrm>
            <a:off x="4472557" y="1396008"/>
            <a:ext cx="223300" cy="101203"/>
          </a:xfrm>
          <a:custGeom>
            <a:avLst/>
            <a:gdLst>
              <a:gd name="T0" fmla="*/ 572090 w 498"/>
              <a:gd name="T1" fmla="*/ 108567 h 223"/>
              <a:gd name="T2" fmla="*/ 572090 w 498"/>
              <a:gd name="T3" fmla="*/ 108567 h 223"/>
              <a:gd name="T4" fmla="*/ 477540 w 498"/>
              <a:gd name="T5" fmla="*/ 10857 h 223"/>
              <a:gd name="T6" fmla="*/ 445225 w 498"/>
              <a:gd name="T7" fmla="*/ 0 h 223"/>
              <a:gd name="T8" fmla="*/ 298014 w 498"/>
              <a:gd name="T9" fmla="*/ 0 h 223"/>
              <a:gd name="T10" fmla="*/ 148408 w 498"/>
              <a:gd name="T11" fmla="*/ 0 h 223"/>
              <a:gd name="T12" fmla="*/ 117290 w 498"/>
              <a:gd name="T13" fmla="*/ 10857 h 223"/>
              <a:gd name="T14" fmla="*/ 21543 w 498"/>
              <a:gd name="T15" fmla="*/ 108567 h 223"/>
              <a:gd name="T16" fmla="*/ 0 w 498"/>
              <a:gd name="T17" fmla="*/ 150788 h 223"/>
              <a:gd name="T18" fmla="*/ 21543 w 498"/>
              <a:gd name="T19" fmla="*/ 236435 h 223"/>
              <a:gd name="T20" fmla="*/ 53858 w 498"/>
              <a:gd name="T21" fmla="*/ 267799 h 223"/>
              <a:gd name="T22" fmla="*/ 540972 w 498"/>
              <a:gd name="T23" fmla="*/ 267799 h 223"/>
              <a:gd name="T24" fmla="*/ 572090 w 498"/>
              <a:gd name="T25" fmla="*/ 236435 h 223"/>
              <a:gd name="T26" fmla="*/ 594830 w 498"/>
              <a:gd name="T27" fmla="*/ 150788 h 223"/>
              <a:gd name="T28" fmla="*/ 572090 w 498"/>
              <a:gd name="T29" fmla="*/ 108567 h 223"/>
              <a:gd name="T30" fmla="*/ 414107 w 498"/>
              <a:gd name="T31" fmla="*/ 118217 h 223"/>
              <a:gd name="T32" fmla="*/ 414107 w 498"/>
              <a:gd name="T33" fmla="*/ 118217 h 223"/>
              <a:gd name="T34" fmla="*/ 414107 w 498"/>
              <a:gd name="T35" fmla="*/ 129074 h 223"/>
              <a:gd name="T36" fmla="*/ 381792 w 498"/>
              <a:gd name="T37" fmla="*/ 182151 h 223"/>
              <a:gd name="T38" fmla="*/ 213038 w 498"/>
              <a:gd name="T39" fmla="*/ 182151 h 223"/>
              <a:gd name="T40" fmla="*/ 180723 w 498"/>
              <a:gd name="T41" fmla="*/ 129074 h 223"/>
              <a:gd name="T42" fmla="*/ 180723 w 498"/>
              <a:gd name="T43" fmla="*/ 118217 h 223"/>
              <a:gd name="T44" fmla="*/ 74204 w 498"/>
              <a:gd name="T45" fmla="*/ 118217 h 223"/>
              <a:gd name="T46" fmla="*/ 126865 w 498"/>
              <a:gd name="T47" fmla="*/ 54284 h 223"/>
              <a:gd name="T48" fmla="*/ 466768 w 498"/>
              <a:gd name="T49" fmla="*/ 54284 h 223"/>
              <a:gd name="T50" fmla="*/ 519429 w 498"/>
              <a:gd name="T51" fmla="*/ 118217 h 223"/>
              <a:gd name="T52" fmla="*/ 414107 w 498"/>
              <a:gd name="T53" fmla="*/ 118217 h 22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98" h="223">
                <a:moveTo>
                  <a:pt x="478" y="90"/>
                </a:moveTo>
                <a:lnTo>
                  <a:pt x="478" y="90"/>
                </a:lnTo>
                <a:cubicBezTo>
                  <a:pt x="470" y="72"/>
                  <a:pt x="425" y="27"/>
                  <a:pt x="399" y="9"/>
                </a:cubicBezTo>
                <a:cubicBezTo>
                  <a:pt x="399" y="0"/>
                  <a:pt x="390" y="0"/>
                  <a:pt x="372" y="0"/>
                </a:cubicBezTo>
                <a:cubicBezTo>
                  <a:pt x="364" y="0"/>
                  <a:pt x="249" y="0"/>
                  <a:pt x="249" y="0"/>
                </a:cubicBezTo>
                <a:cubicBezTo>
                  <a:pt x="249" y="0"/>
                  <a:pt x="133" y="0"/>
                  <a:pt x="124" y="0"/>
                </a:cubicBezTo>
                <a:cubicBezTo>
                  <a:pt x="106" y="0"/>
                  <a:pt x="98" y="0"/>
                  <a:pt x="98" y="9"/>
                </a:cubicBezTo>
                <a:cubicBezTo>
                  <a:pt x="71" y="27"/>
                  <a:pt x="27" y="72"/>
                  <a:pt x="18" y="90"/>
                </a:cubicBezTo>
                <a:cubicBezTo>
                  <a:pt x="0" y="98"/>
                  <a:pt x="0" y="107"/>
                  <a:pt x="0" y="125"/>
                </a:cubicBezTo>
                <a:cubicBezTo>
                  <a:pt x="18" y="196"/>
                  <a:pt x="18" y="196"/>
                  <a:pt x="18" y="196"/>
                </a:cubicBezTo>
                <a:cubicBezTo>
                  <a:pt x="18" y="213"/>
                  <a:pt x="36" y="222"/>
                  <a:pt x="45" y="222"/>
                </a:cubicBezTo>
                <a:cubicBezTo>
                  <a:pt x="452" y="222"/>
                  <a:pt x="452" y="222"/>
                  <a:pt x="452" y="222"/>
                </a:cubicBezTo>
                <a:cubicBezTo>
                  <a:pt x="461" y="222"/>
                  <a:pt x="478" y="213"/>
                  <a:pt x="478" y="196"/>
                </a:cubicBezTo>
                <a:cubicBezTo>
                  <a:pt x="497" y="125"/>
                  <a:pt x="497" y="125"/>
                  <a:pt x="497" y="125"/>
                </a:cubicBezTo>
                <a:cubicBezTo>
                  <a:pt x="497" y="107"/>
                  <a:pt x="497" y="98"/>
                  <a:pt x="478" y="90"/>
                </a:cubicBezTo>
                <a:close/>
                <a:moveTo>
                  <a:pt x="346" y="98"/>
                </a:moveTo>
                <a:lnTo>
                  <a:pt x="346" y="98"/>
                </a:lnTo>
                <a:lnTo>
                  <a:pt x="346" y="107"/>
                </a:lnTo>
                <a:cubicBezTo>
                  <a:pt x="319" y="151"/>
                  <a:pt x="319" y="151"/>
                  <a:pt x="319" y="151"/>
                </a:cubicBezTo>
                <a:cubicBezTo>
                  <a:pt x="178" y="151"/>
                  <a:pt x="178" y="151"/>
                  <a:pt x="178" y="151"/>
                </a:cubicBezTo>
                <a:cubicBezTo>
                  <a:pt x="151" y="107"/>
                  <a:pt x="151" y="107"/>
                  <a:pt x="151" y="107"/>
                </a:cubicBezTo>
                <a:lnTo>
                  <a:pt x="151" y="98"/>
                </a:lnTo>
                <a:cubicBezTo>
                  <a:pt x="62" y="98"/>
                  <a:pt x="62" y="98"/>
                  <a:pt x="62" y="98"/>
                </a:cubicBezTo>
                <a:cubicBezTo>
                  <a:pt x="106" y="45"/>
                  <a:pt x="106" y="45"/>
                  <a:pt x="106" y="45"/>
                </a:cubicBezTo>
                <a:cubicBezTo>
                  <a:pt x="390" y="45"/>
                  <a:pt x="390" y="45"/>
                  <a:pt x="390" y="45"/>
                </a:cubicBezTo>
                <a:cubicBezTo>
                  <a:pt x="434" y="98"/>
                  <a:pt x="434" y="98"/>
                  <a:pt x="434" y="98"/>
                </a:cubicBezTo>
                <a:lnTo>
                  <a:pt x="346" y="98"/>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88" name="Freeform 96"/>
          <p:cNvSpPr>
            <a:spLocks noChangeArrowheads="1"/>
          </p:cNvSpPr>
          <p:nvPr/>
        </p:nvSpPr>
        <p:spPr bwMode="auto">
          <a:xfrm>
            <a:off x="4917371" y="4018955"/>
            <a:ext cx="223896" cy="195858"/>
          </a:xfrm>
          <a:custGeom>
            <a:avLst/>
            <a:gdLst>
              <a:gd name="T0" fmla="*/ 530072 w 497"/>
              <a:gd name="T1" fmla="*/ 0 h 435"/>
              <a:gd name="T2" fmla="*/ 530072 w 497"/>
              <a:gd name="T3" fmla="*/ 0 h 435"/>
              <a:gd name="T4" fmla="*/ 63561 w 497"/>
              <a:gd name="T5" fmla="*/ 0 h 435"/>
              <a:gd name="T6" fmla="*/ 0 w 497"/>
              <a:gd name="T7" fmla="*/ 52819 h 435"/>
              <a:gd name="T8" fmla="*/ 0 w 497"/>
              <a:gd name="T9" fmla="*/ 382936 h 435"/>
              <a:gd name="T10" fmla="*/ 52767 w 497"/>
              <a:gd name="T11" fmla="*/ 457363 h 435"/>
              <a:gd name="T12" fmla="*/ 191881 w 497"/>
              <a:gd name="T13" fmla="*/ 478971 h 435"/>
              <a:gd name="T14" fmla="*/ 147509 w 497"/>
              <a:gd name="T15" fmla="*/ 520986 h 435"/>
              <a:gd name="T16" fmla="*/ 446124 w 497"/>
              <a:gd name="T17" fmla="*/ 520986 h 435"/>
              <a:gd name="T18" fmla="*/ 402951 w 497"/>
              <a:gd name="T19" fmla="*/ 478971 h 435"/>
              <a:gd name="T20" fmla="*/ 540865 w 497"/>
              <a:gd name="T21" fmla="*/ 457363 h 435"/>
              <a:gd name="T22" fmla="*/ 594832 w 497"/>
              <a:gd name="T23" fmla="*/ 382936 h 435"/>
              <a:gd name="T24" fmla="*/ 594832 w 497"/>
              <a:gd name="T25" fmla="*/ 52819 h 435"/>
              <a:gd name="T26" fmla="*/ 530072 w 497"/>
              <a:gd name="T27" fmla="*/ 0 h 435"/>
              <a:gd name="T28" fmla="*/ 530072 w 497"/>
              <a:gd name="T29" fmla="*/ 382936 h 435"/>
              <a:gd name="T30" fmla="*/ 530072 w 497"/>
              <a:gd name="T31" fmla="*/ 382936 h 435"/>
              <a:gd name="T32" fmla="*/ 63561 w 497"/>
              <a:gd name="T33" fmla="*/ 382936 h 435"/>
              <a:gd name="T34" fmla="*/ 63561 w 497"/>
              <a:gd name="T35" fmla="*/ 52819 h 435"/>
              <a:gd name="T36" fmla="*/ 530072 w 497"/>
              <a:gd name="T37" fmla="*/ 52819 h 435"/>
              <a:gd name="T38" fmla="*/ 530072 w 497"/>
              <a:gd name="T39" fmla="*/ 382936 h 43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97" h="435">
                <a:moveTo>
                  <a:pt x="442" y="0"/>
                </a:moveTo>
                <a:lnTo>
                  <a:pt x="442" y="0"/>
                </a:lnTo>
                <a:cubicBezTo>
                  <a:pt x="53" y="0"/>
                  <a:pt x="53" y="0"/>
                  <a:pt x="53" y="0"/>
                </a:cubicBezTo>
                <a:cubicBezTo>
                  <a:pt x="26" y="0"/>
                  <a:pt x="0" y="17"/>
                  <a:pt x="0" y="44"/>
                </a:cubicBezTo>
                <a:cubicBezTo>
                  <a:pt x="0" y="319"/>
                  <a:pt x="0" y="319"/>
                  <a:pt x="0" y="319"/>
                </a:cubicBezTo>
                <a:cubicBezTo>
                  <a:pt x="0" y="345"/>
                  <a:pt x="17" y="372"/>
                  <a:pt x="44" y="381"/>
                </a:cubicBezTo>
                <a:cubicBezTo>
                  <a:pt x="160" y="399"/>
                  <a:pt x="160" y="399"/>
                  <a:pt x="160" y="399"/>
                </a:cubicBezTo>
                <a:cubicBezTo>
                  <a:pt x="160" y="399"/>
                  <a:pt x="62" y="434"/>
                  <a:pt x="123" y="434"/>
                </a:cubicBezTo>
                <a:cubicBezTo>
                  <a:pt x="372" y="434"/>
                  <a:pt x="372" y="434"/>
                  <a:pt x="372" y="434"/>
                </a:cubicBezTo>
                <a:cubicBezTo>
                  <a:pt x="434" y="434"/>
                  <a:pt x="336" y="399"/>
                  <a:pt x="336" y="399"/>
                </a:cubicBezTo>
                <a:cubicBezTo>
                  <a:pt x="451" y="381"/>
                  <a:pt x="451" y="381"/>
                  <a:pt x="451" y="381"/>
                </a:cubicBezTo>
                <a:cubicBezTo>
                  <a:pt x="479" y="372"/>
                  <a:pt x="496" y="345"/>
                  <a:pt x="496" y="319"/>
                </a:cubicBezTo>
                <a:cubicBezTo>
                  <a:pt x="496" y="44"/>
                  <a:pt x="496" y="44"/>
                  <a:pt x="496" y="44"/>
                </a:cubicBezTo>
                <a:cubicBezTo>
                  <a:pt x="496" y="17"/>
                  <a:pt x="470" y="0"/>
                  <a:pt x="442" y="0"/>
                </a:cubicBezTo>
                <a:close/>
                <a:moveTo>
                  <a:pt x="442" y="319"/>
                </a:moveTo>
                <a:lnTo>
                  <a:pt x="442" y="319"/>
                </a:lnTo>
                <a:cubicBezTo>
                  <a:pt x="53" y="319"/>
                  <a:pt x="53" y="319"/>
                  <a:pt x="53" y="319"/>
                </a:cubicBezTo>
                <a:cubicBezTo>
                  <a:pt x="53" y="44"/>
                  <a:pt x="53" y="44"/>
                  <a:pt x="53" y="44"/>
                </a:cubicBezTo>
                <a:cubicBezTo>
                  <a:pt x="442" y="44"/>
                  <a:pt x="442" y="44"/>
                  <a:pt x="442" y="44"/>
                </a:cubicBezTo>
                <a:lnTo>
                  <a:pt x="442" y="319"/>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89" name="Freeform 97"/>
          <p:cNvSpPr>
            <a:spLocks noChangeArrowheads="1"/>
          </p:cNvSpPr>
          <p:nvPr/>
        </p:nvSpPr>
        <p:spPr bwMode="auto">
          <a:xfrm>
            <a:off x="5807595" y="3128962"/>
            <a:ext cx="223896" cy="191691"/>
          </a:xfrm>
          <a:custGeom>
            <a:avLst/>
            <a:gdLst>
              <a:gd name="T0" fmla="*/ 275829 w 497"/>
              <a:gd name="T1" fmla="*/ 277437 h 426"/>
              <a:gd name="T2" fmla="*/ 275829 w 497"/>
              <a:gd name="T3" fmla="*/ 277437 h 426"/>
              <a:gd name="T4" fmla="*/ 328597 w 497"/>
              <a:gd name="T5" fmla="*/ 277437 h 426"/>
              <a:gd name="T6" fmla="*/ 328597 w 497"/>
              <a:gd name="T7" fmla="*/ 330282 h 426"/>
              <a:gd name="T8" fmla="*/ 594832 w 497"/>
              <a:gd name="T9" fmla="*/ 330282 h 426"/>
              <a:gd name="T10" fmla="*/ 584038 w 497"/>
              <a:gd name="T11" fmla="*/ 159736 h 426"/>
              <a:gd name="T12" fmla="*/ 531271 w 497"/>
              <a:gd name="T13" fmla="*/ 96082 h 426"/>
              <a:gd name="T14" fmla="*/ 435330 w 497"/>
              <a:gd name="T15" fmla="*/ 96082 h 426"/>
              <a:gd name="T16" fmla="*/ 404150 w 497"/>
              <a:gd name="T17" fmla="*/ 32428 h 426"/>
              <a:gd name="T18" fmla="*/ 359777 w 497"/>
              <a:gd name="T19" fmla="*/ 0 h 426"/>
              <a:gd name="T20" fmla="*/ 232656 w 497"/>
              <a:gd name="T21" fmla="*/ 0 h 426"/>
              <a:gd name="T22" fmla="*/ 201475 w 497"/>
              <a:gd name="T23" fmla="*/ 32428 h 426"/>
              <a:gd name="T24" fmla="*/ 159501 w 497"/>
              <a:gd name="T25" fmla="*/ 96082 h 426"/>
              <a:gd name="T26" fmla="*/ 63561 w 497"/>
              <a:gd name="T27" fmla="*/ 96082 h 426"/>
              <a:gd name="T28" fmla="*/ 10793 w 497"/>
              <a:gd name="T29" fmla="*/ 159736 h 426"/>
              <a:gd name="T30" fmla="*/ 0 w 497"/>
              <a:gd name="T31" fmla="*/ 330282 h 426"/>
              <a:gd name="T32" fmla="*/ 275829 w 497"/>
              <a:gd name="T33" fmla="*/ 330282 h 426"/>
              <a:gd name="T34" fmla="*/ 275829 w 497"/>
              <a:gd name="T35" fmla="*/ 277437 h 426"/>
              <a:gd name="T36" fmla="*/ 223062 w 497"/>
              <a:gd name="T37" fmla="*/ 63654 h 426"/>
              <a:gd name="T38" fmla="*/ 223062 w 497"/>
              <a:gd name="T39" fmla="*/ 63654 h 426"/>
              <a:gd name="T40" fmla="*/ 254243 w 497"/>
              <a:gd name="T41" fmla="*/ 43237 h 426"/>
              <a:gd name="T42" fmla="*/ 340589 w 497"/>
              <a:gd name="T43" fmla="*/ 43237 h 426"/>
              <a:gd name="T44" fmla="*/ 370571 w 497"/>
              <a:gd name="T45" fmla="*/ 63654 h 426"/>
              <a:gd name="T46" fmla="*/ 382563 w 497"/>
              <a:gd name="T47" fmla="*/ 96082 h 426"/>
              <a:gd name="T48" fmla="*/ 212269 w 497"/>
              <a:gd name="T49" fmla="*/ 96082 h 426"/>
              <a:gd name="T50" fmla="*/ 223062 w 497"/>
              <a:gd name="T51" fmla="*/ 63654 h 426"/>
              <a:gd name="T52" fmla="*/ 328597 w 497"/>
              <a:gd name="T53" fmla="*/ 426364 h 426"/>
              <a:gd name="T54" fmla="*/ 328597 w 497"/>
              <a:gd name="T55" fmla="*/ 426364 h 426"/>
              <a:gd name="T56" fmla="*/ 275829 w 497"/>
              <a:gd name="T57" fmla="*/ 426364 h 426"/>
              <a:gd name="T58" fmla="*/ 275829 w 497"/>
              <a:gd name="T59" fmla="*/ 362710 h 426"/>
              <a:gd name="T60" fmla="*/ 10793 w 497"/>
              <a:gd name="T61" fmla="*/ 362710 h 426"/>
              <a:gd name="T62" fmla="*/ 20387 w 497"/>
              <a:gd name="T63" fmla="*/ 457591 h 426"/>
              <a:gd name="T64" fmla="*/ 74354 w 497"/>
              <a:gd name="T65" fmla="*/ 510436 h 426"/>
              <a:gd name="T66" fmla="*/ 520478 w 497"/>
              <a:gd name="T67" fmla="*/ 510436 h 426"/>
              <a:gd name="T68" fmla="*/ 573245 w 497"/>
              <a:gd name="T69" fmla="*/ 457591 h 426"/>
              <a:gd name="T70" fmla="*/ 584038 w 497"/>
              <a:gd name="T71" fmla="*/ 362710 h 426"/>
              <a:gd name="T72" fmla="*/ 328597 w 497"/>
              <a:gd name="T73" fmla="*/ 362710 h 426"/>
              <a:gd name="T74" fmla="*/ 328597 w 497"/>
              <a:gd name="T75" fmla="*/ 426364 h 42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90" name="Freeform 99"/>
          <p:cNvSpPr>
            <a:spLocks noChangeArrowheads="1"/>
          </p:cNvSpPr>
          <p:nvPr/>
        </p:nvSpPr>
        <p:spPr bwMode="auto">
          <a:xfrm>
            <a:off x="2246699" y="3601641"/>
            <a:ext cx="223300" cy="136327"/>
          </a:xfrm>
          <a:custGeom>
            <a:avLst/>
            <a:gdLst>
              <a:gd name="T0" fmla="*/ 456917 w 497"/>
              <a:gd name="T1" fmla="*/ 181371 h 303"/>
              <a:gd name="T2" fmla="*/ 456917 w 497"/>
              <a:gd name="T3" fmla="*/ 181371 h 303"/>
              <a:gd name="T4" fmla="*/ 520478 w 497"/>
              <a:gd name="T5" fmla="*/ 54051 h 303"/>
              <a:gd name="T6" fmla="*/ 563651 w 497"/>
              <a:gd name="T7" fmla="*/ 54051 h 303"/>
              <a:gd name="T8" fmla="*/ 456917 w 497"/>
              <a:gd name="T9" fmla="*/ 0 h 303"/>
              <a:gd name="T10" fmla="*/ 159501 w 497"/>
              <a:gd name="T11" fmla="*/ 0 h 303"/>
              <a:gd name="T12" fmla="*/ 0 w 497"/>
              <a:gd name="T13" fmla="*/ 181371 h 303"/>
              <a:gd name="T14" fmla="*/ 159501 w 497"/>
              <a:gd name="T15" fmla="*/ 362743 h 303"/>
              <a:gd name="T16" fmla="*/ 456917 w 497"/>
              <a:gd name="T17" fmla="*/ 362743 h 303"/>
              <a:gd name="T18" fmla="*/ 563651 w 497"/>
              <a:gd name="T19" fmla="*/ 308692 h 303"/>
              <a:gd name="T20" fmla="*/ 520478 w 497"/>
              <a:gd name="T21" fmla="*/ 308692 h 303"/>
              <a:gd name="T22" fmla="*/ 456917 w 497"/>
              <a:gd name="T23" fmla="*/ 181371 h 303"/>
              <a:gd name="T24" fmla="*/ 371770 w 497"/>
              <a:gd name="T25" fmla="*/ 235423 h 303"/>
              <a:gd name="T26" fmla="*/ 371770 w 497"/>
              <a:gd name="T27" fmla="*/ 235423 h 303"/>
              <a:gd name="T28" fmla="*/ 362176 w 497"/>
              <a:gd name="T29" fmla="*/ 235423 h 303"/>
              <a:gd name="T30" fmla="*/ 265036 w 497"/>
              <a:gd name="T31" fmla="*/ 202992 h 303"/>
              <a:gd name="T32" fmla="*/ 254243 w 497"/>
              <a:gd name="T33" fmla="*/ 235423 h 303"/>
              <a:gd name="T34" fmla="*/ 223062 w 497"/>
              <a:gd name="T35" fmla="*/ 245032 h 303"/>
              <a:gd name="T36" fmla="*/ 117527 w 497"/>
              <a:gd name="T37" fmla="*/ 150142 h 303"/>
              <a:gd name="T38" fmla="*/ 106734 w 497"/>
              <a:gd name="T39" fmla="*/ 128521 h 303"/>
              <a:gd name="T40" fmla="*/ 127121 w 497"/>
              <a:gd name="T41" fmla="*/ 128521 h 303"/>
              <a:gd name="T42" fmla="*/ 212269 w 497"/>
              <a:gd name="T43" fmla="*/ 171762 h 303"/>
              <a:gd name="T44" fmla="*/ 233855 w 497"/>
              <a:gd name="T45" fmla="*/ 139332 h 303"/>
              <a:gd name="T46" fmla="*/ 265036 w 497"/>
              <a:gd name="T47" fmla="*/ 128521 h 303"/>
              <a:gd name="T48" fmla="*/ 371770 w 497"/>
              <a:gd name="T49" fmla="*/ 224612 h 303"/>
              <a:gd name="T50" fmla="*/ 371770 w 497"/>
              <a:gd name="T51" fmla="*/ 235423 h 303"/>
              <a:gd name="T52" fmla="*/ 563651 w 497"/>
              <a:gd name="T53" fmla="*/ 117711 h 303"/>
              <a:gd name="T54" fmla="*/ 563651 w 497"/>
              <a:gd name="T55" fmla="*/ 117711 h 303"/>
              <a:gd name="T56" fmla="*/ 542064 w 497"/>
              <a:gd name="T57" fmla="*/ 117711 h 303"/>
              <a:gd name="T58" fmla="*/ 509684 w 497"/>
              <a:gd name="T59" fmla="*/ 181371 h 303"/>
              <a:gd name="T60" fmla="*/ 542064 w 497"/>
              <a:gd name="T61" fmla="*/ 245032 h 303"/>
              <a:gd name="T62" fmla="*/ 563651 w 497"/>
              <a:gd name="T63" fmla="*/ 245032 h 303"/>
              <a:gd name="T64" fmla="*/ 594832 w 497"/>
              <a:gd name="T65" fmla="*/ 181371 h 303"/>
              <a:gd name="T66" fmla="*/ 563651 w 497"/>
              <a:gd name="T67" fmla="*/ 117711 h 30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303">
                <a:moveTo>
                  <a:pt x="381" y="151"/>
                </a:moveTo>
                <a:lnTo>
                  <a:pt x="381" y="151"/>
                </a:lnTo>
                <a:cubicBezTo>
                  <a:pt x="381" y="90"/>
                  <a:pt x="417" y="45"/>
                  <a:pt x="434" y="45"/>
                </a:cubicBezTo>
                <a:cubicBezTo>
                  <a:pt x="443" y="45"/>
                  <a:pt x="470" y="45"/>
                  <a:pt x="470" y="45"/>
                </a:cubicBezTo>
                <a:cubicBezTo>
                  <a:pt x="452" y="18"/>
                  <a:pt x="443" y="0"/>
                  <a:pt x="381" y="0"/>
                </a:cubicBezTo>
                <a:cubicBezTo>
                  <a:pt x="133" y="0"/>
                  <a:pt x="133" y="0"/>
                  <a:pt x="133" y="0"/>
                </a:cubicBezTo>
                <a:cubicBezTo>
                  <a:pt x="36" y="0"/>
                  <a:pt x="0" y="90"/>
                  <a:pt x="0" y="151"/>
                </a:cubicBezTo>
                <a:cubicBezTo>
                  <a:pt x="0" y="213"/>
                  <a:pt x="36" y="302"/>
                  <a:pt x="133" y="302"/>
                </a:cubicBezTo>
                <a:cubicBezTo>
                  <a:pt x="381" y="302"/>
                  <a:pt x="381" y="302"/>
                  <a:pt x="381" y="302"/>
                </a:cubicBezTo>
                <a:cubicBezTo>
                  <a:pt x="443" y="302"/>
                  <a:pt x="452" y="284"/>
                  <a:pt x="470" y="257"/>
                </a:cubicBezTo>
                <a:cubicBezTo>
                  <a:pt x="470" y="257"/>
                  <a:pt x="461" y="257"/>
                  <a:pt x="434" y="257"/>
                </a:cubicBezTo>
                <a:cubicBezTo>
                  <a:pt x="417" y="257"/>
                  <a:pt x="381" y="222"/>
                  <a:pt x="381" y="151"/>
                </a:cubicBezTo>
                <a:close/>
                <a:moveTo>
                  <a:pt x="310" y="196"/>
                </a:moveTo>
                <a:lnTo>
                  <a:pt x="310" y="196"/>
                </a:lnTo>
                <a:cubicBezTo>
                  <a:pt x="310" y="204"/>
                  <a:pt x="302" y="196"/>
                  <a:pt x="302" y="196"/>
                </a:cubicBezTo>
                <a:cubicBezTo>
                  <a:pt x="221" y="169"/>
                  <a:pt x="221" y="169"/>
                  <a:pt x="221" y="169"/>
                </a:cubicBezTo>
                <a:cubicBezTo>
                  <a:pt x="221" y="169"/>
                  <a:pt x="221" y="178"/>
                  <a:pt x="212" y="196"/>
                </a:cubicBezTo>
                <a:cubicBezTo>
                  <a:pt x="204" y="204"/>
                  <a:pt x="204" y="222"/>
                  <a:pt x="186" y="204"/>
                </a:cubicBezTo>
                <a:cubicBezTo>
                  <a:pt x="159" y="187"/>
                  <a:pt x="98" y="125"/>
                  <a:pt x="98" y="125"/>
                </a:cubicBezTo>
                <a:cubicBezTo>
                  <a:pt x="98" y="125"/>
                  <a:pt x="89" y="116"/>
                  <a:pt x="89" y="107"/>
                </a:cubicBezTo>
                <a:cubicBezTo>
                  <a:pt x="98" y="107"/>
                  <a:pt x="106" y="107"/>
                  <a:pt x="106" y="107"/>
                </a:cubicBezTo>
                <a:cubicBezTo>
                  <a:pt x="177" y="143"/>
                  <a:pt x="177" y="143"/>
                  <a:pt x="177" y="143"/>
                </a:cubicBezTo>
                <a:cubicBezTo>
                  <a:pt x="177" y="143"/>
                  <a:pt x="186" y="125"/>
                  <a:pt x="195" y="116"/>
                </a:cubicBezTo>
                <a:cubicBezTo>
                  <a:pt x="195" y="98"/>
                  <a:pt x="204" y="90"/>
                  <a:pt x="221" y="107"/>
                </a:cubicBezTo>
                <a:cubicBezTo>
                  <a:pt x="239" y="116"/>
                  <a:pt x="310" y="187"/>
                  <a:pt x="310" y="187"/>
                </a:cubicBezTo>
                <a:cubicBezTo>
                  <a:pt x="310" y="187"/>
                  <a:pt x="319" y="196"/>
                  <a:pt x="310" y="196"/>
                </a:cubicBezTo>
                <a:close/>
                <a:moveTo>
                  <a:pt x="470" y="98"/>
                </a:moveTo>
                <a:lnTo>
                  <a:pt x="470" y="98"/>
                </a:lnTo>
                <a:cubicBezTo>
                  <a:pt x="452" y="98"/>
                  <a:pt x="452" y="98"/>
                  <a:pt x="452" y="98"/>
                </a:cubicBezTo>
                <a:cubicBezTo>
                  <a:pt x="434" y="98"/>
                  <a:pt x="425" y="125"/>
                  <a:pt x="425" y="151"/>
                </a:cubicBezTo>
                <a:cubicBezTo>
                  <a:pt x="425" y="178"/>
                  <a:pt x="434" y="204"/>
                  <a:pt x="452" y="204"/>
                </a:cubicBezTo>
                <a:cubicBezTo>
                  <a:pt x="470" y="204"/>
                  <a:pt x="470" y="204"/>
                  <a:pt x="470" y="204"/>
                </a:cubicBezTo>
                <a:cubicBezTo>
                  <a:pt x="478" y="204"/>
                  <a:pt x="496" y="178"/>
                  <a:pt x="496" y="151"/>
                </a:cubicBezTo>
                <a:cubicBezTo>
                  <a:pt x="496" y="125"/>
                  <a:pt x="478" y="98"/>
                  <a:pt x="470" y="98"/>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91" name="Freeform 100"/>
          <p:cNvSpPr>
            <a:spLocks noChangeArrowheads="1"/>
          </p:cNvSpPr>
          <p:nvPr/>
        </p:nvSpPr>
        <p:spPr bwMode="auto">
          <a:xfrm>
            <a:off x="4472557" y="3152775"/>
            <a:ext cx="223300" cy="144066"/>
          </a:xfrm>
          <a:custGeom>
            <a:avLst/>
            <a:gdLst>
              <a:gd name="T0" fmla="*/ 455997 w 498"/>
              <a:gd name="T1" fmla="*/ 107091 h 320"/>
              <a:gd name="T2" fmla="*/ 455997 w 498"/>
              <a:gd name="T3" fmla="*/ 107091 h 320"/>
              <a:gd name="T4" fmla="*/ 424879 w 498"/>
              <a:gd name="T5" fmla="*/ 107091 h 320"/>
              <a:gd name="T6" fmla="*/ 276470 w 498"/>
              <a:gd name="T7" fmla="*/ 0 h 320"/>
              <a:gd name="T8" fmla="*/ 117290 w 498"/>
              <a:gd name="T9" fmla="*/ 161238 h 320"/>
              <a:gd name="T10" fmla="*/ 117290 w 498"/>
              <a:gd name="T11" fmla="*/ 180491 h 320"/>
              <a:gd name="T12" fmla="*/ 106519 w 498"/>
              <a:gd name="T13" fmla="*/ 180491 h 320"/>
              <a:gd name="T14" fmla="*/ 0 w 498"/>
              <a:gd name="T15" fmla="*/ 288785 h 320"/>
              <a:gd name="T16" fmla="*/ 106519 w 498"/>
              <a:gd name="T17" fmla="*/ 383844 h 320"/>
              <a:gd name="T18" fmla="*/ 455997 w 498"/>
              <a:gd name="T19" fmla="*/ 383844 h 320"/>
              <a:gd name="T20" fmla="*/ 594830 w 498"/>
              <a:gd name="T21" fmla="*/ 245467 h 320"/>
              <a:gd name="T22" fmla="*/ 455997 w 498"/>
              <a:gd name="T23" fmla="*/ 107091 h 320"/>
              <a:gd name="T24" fmla="*/ 339903 w 498"/>
              <a:gd name="T25" fmla="*/ 234638 h 320"/>
              <a:gd name="T26" fmla="*/ 339903 w 498"/>
              <a:gd name="T27" fmla="*/ 234638 h 320"/>
              <a:gd name="T28" fmla="*/ 254927 w 498"/>
              <a:gd name="T29" fmla="*/ 330900 h 320"/>
              <a:gd name="T30" fmla="*/ 233384 w 498"/>
              <a:gd name="T31" fmla="*/ 330900 h 320"/>
              <a:gd name="T32" fmla="*/ 233384 w 498"/>
              <a:gd name="T33" fmla="*/ 320070 h 320"/>
              <a:gd name="T34" fmla="*/ 233384 w 498"/>
              <a:gd name="T35" fmla="*/ 309241 h 320"/>
              <a:gd name="T36" fmla="*/ 265699 w 498"/>
              <a:gd name="T37" fmla="*/ 245467 h 320"/>
              <a:gd name="T38" fmla="*/ 244156 w 498"/>
              <a:gd name="T39" fmla="*/ 234638 h 320"/>
              <a:gd name="T40" fmla="*/ 244156 w 498"/>
              <a:gd name="T41" fmla="*/ 234638 h 320"/>
              <a:gd name="T42" fmla="*/ 222612 w 498"/>
              <a:gd name="T43" fmla="*/ 214182 h 320"/>
              <a:gd name="T44" fmla="*/ 233384 w 498"/>
              <a:gd name="T45" fmla="*/ 192524 h 320"/>
              <a:gd name="T46" fmla="*/ 308785 w 498"/>
              <a:gd name="T47" fmla="*/ 107091 h 320"/>
              <a:gd name="T48" fmla="*/ 329131 w 498"/>
              <a:gd name="T49" fmla="*/ 96262 h 320"/>
              <a:gd name="T50" fmla="*/ 339903 w 498"/>
              <a:gd name="T51" fmla="*/ 107091 h 320"/>
              <a:gd name="T52" fmla="*/ 329131 w 498"/>
              <a:gd name="T53" fmla="*/ 127547 h 320"/>
              <a:gd name="T54" fmla="*/ 298014 w 498"/>
              <a:gd name="T55" fmla="*/ 192524 h 320"/>
              <a:gd name="T56" fmla="*/ 329131 w 498"/>
              <a:gd name="T57" fmla="*/ 203353 h 320"/>
              <a:gd name="T58" fmla="*/ 329131 w 498"/>
              <a:gd name="T59" fmla="*/ 203353 h 320"/>
              <a:gd name="T60" fmla="*/ 350675 w 498"/>
              <a:gd name="T61" fmla="*/ 225012 h 320"/>
              <a:gd name="T62" fmla="*/ 339903 w 498"/>
              <a:gd name="T63" fmla="*/ 234638 h 3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98" h="320">
                <a:moveTo>
                  <a:pt x="381" y="89"/>
                </a:moveTo>
                <a:lnTo>
                  <a:pt x="381" y="89"/>
                </a:lnTo>
                <a:cubicBezTo>
                  <a:pt x="372" y="89"/>
                  <a:pt x="364" y="89"/>
                  <a:pt x="355" y="89"/>
                </a:cubicBezTo>
                <a:cubicBezTo>
                  <a:pt x="337" y="36"/>
                  <a:pt x="293" y="0"/>
                  <a:pt x="231" y="0"/>
                </a:cubicBezTo>
                <a:cubicBezTo>
                  <a:pt x="160" y="0"/>
                  <a:pt x="98" y="62"/>
                  <a:pt x="98" y="134"/>
                </a:cubicBezTo>
                <a:cubicBezTo>
                  <a:pt x="98" y="134"/>
                  <a:pt x="98" y="142"/>
                  <a:pt x="98" y="150"/>
                </a:cubicBezTo>
                <a:cubicBezTo>
                  <a:pt x="98" y="150"/>
                  <a:pt x="98" y="150"/>
                  <a:pt x="89" y="150"/>
                </a:cubicBezTo>
                <a:cubicBezTo>
                  <a:pt x="45" y="150"/>
                  <a:pt x="0" y="187"/>
                  <a:pt x="0" y="240"/>
                </a:cubicBezTo>
                <a:cubicBezTo>
                  <a:pt x="0" y="284"/>
                  <a:pt x="45" y="319"/>
                  <a:pt x="89" y="319"/>
                </a:cubicBezTo>
                <a:cubicBezTo>
                  <a:pt x="381" y="319"/>
                  <a:pt x="381" y="319"/>
                  <a:pt x="381" y="319"/>
                </a:cubicBezTo>
                <a:cubicBezTo>
                  <a:pt x="443" y="319"/>
                  <a:pt x="497" y="275"/>
                  <a:pt x="497" y="204"/>
                </a:cubicBezTo>
                <a:cubicBezTo>
                  <a:pt x="497" y="142"/>
                  <a:pt x="443" y="89"/>
                  <a:pt x="381" y="89"/>
                </a:cubicBezTo>
                <a:close/>
                <a:moveTo>
                  <a:pt x="284" y="195"/>
                </a:moveTo>
                <a:lnTo>
                  <a:pt x="284" y="195"/>
                </a:lnTo>
                <a:cubicBezTo>
                  <a:pt x="266" y="213"/>
                  <a:pt x="222" y="266"/>
                  <a:pt x="213" y="275"/>
                </a:cubicBezTo>
                <a:cubicBezTo>
                  <a:pt x="213" y="275"/>
                  <a:pt x="204" y="284"/>
                  <a:pt x="195" y="275"/>
                </a:cubicBezTo>
                <a:cubicBezTo>
                  <a:pt x="195" y="275"/>
                  <a:pt x="195" y="275"/>
                  <a:pt x="195" y="266"/>
                </a:cubicBezTo>
                <a:lnTo>
                  <a:pt x="195" y="257"/>
                </a:lnTo>
                <a:cubicBezTo>
                  <a:pt x="222" y="204"/>
                  <a:pt x="222" y="204"/>
                  <a:pt x="222" y="204"/>
                </a:cubicBezTo>
                <a:cubicBezTo>
                  <a:pt x="222" y="195"/>
                  <a:pt x="213" y="195"/>
                  <a:pt x="204" y="195"/>
                </a:cubicBezTo>
                <a:cubicBezTo>
                  <a:pt x="195" y="187"/>
                  <a:pt x="186" y="187"/>
                  <a:pt x="186" y="178"/>
                </a:cubicBezTo>
                <a:cubicBezTo>
                  <a:pt x="186" y="169"/>
                  <a:pt x="186" y="169"/>
                  <a:pt x="195" y="160"/>
                </a:cubicBezTo>
                <a:cubicBezTo>
                  <a:pt x="204" y="142"/>
                  <a:pt x="258" y="89"/>
                  <a:pt x="258" y="89"/>
                </a:cubicBezTo>
                <a:cubicBezTo>
                  <a:pt x="266" y="80"/>
                  <a:pt x="266" y="80"/>
                  <a:pt x="275" y="80"/>
                </a:cubicBezTo>
                <a:cubicBezTo>
                  <a:pt x="275" y="89"/>
                  <a:pt x="284" y="89"/>
                  <a:pt x="284" y="89"/>
                </a:cubicBezTo>
                <a:cubicBezTo>
                  <a:pt x="284" y="97"/>
                  <a:pt x="275" y="97"/>
                  <a:pt x="275" y="106"/>
                </a:cubicBezTo>
                <a:cubicBezTo>
                  <a:pt x="249" y="160"/>
                  <a:pt x="249" y="160"/>
                  <a:pt x="249" y="160"/>
                </a:cubicBezTo>
                <a:cubicBezTo>
                  <a:pt x="258" y="160"/>
                  <a:pt x="266" y="169"/>
                  <a:pt x="275" y="169"/>
                </a:cubicBezTo>
                <a:cubicBezTo>
                  <a:pt x="284" y="169"/>
                  <a:pt x="293" y="178"/>
                  <a:pt x="293" y="187"/>
                </a:cubicBezTo>
                <a:lnTo>
                  <a:pt x="284" y="195"/>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92" name="Freeform 101"/>
          <p:cNvSpPr>
            <a:spLocks noChangeArrowheads="1"/>
          </p:cNvSpPr>
          <p:nvPr/>
        </p:nvSpPr>
        <p:spPr bwMode="auto">
          <a:xfrm>
            <a:off x="6253005" y="2695575"/>
            <a:ext cx="223300" cy="172046"/>
          </a:xfrm>
          <a:custGeom>
            <a:avLst/>
            <a:gdLst>
              <a:gd name="T0" fmla="*/ 95940 w 497"/>
              <a:gd name="T1" fmla="*/ 297916 h 382"/>
              <a:gd name="T2" fmla="*/ 95940 w 497"/>
              <a:gd name="T3" fmla="*/ 297916 h 382"/>
              <a:gd name="T4" fmla="*/ 190681 w 497"/>
              <a:gd name="T5" fmla="*/ 394018 h 382"/>
              <a:gd name="T6" fmla="*/ 297414 w 497"/>
              <a:gd name="T7" fmla="*/ 457686 h 382"/>
              <a:gd name="T8" fmla="*/ 404147 w 497"/>
              <a:gd name="T9" fmla="*/ 404830 h 382"/>
              <a:gd name="T10" fmla="*/ 467707 w 497"/>
              <a:gd name="T11" fmla="*/ 309929 h 382"/>
              <a:gd name="T12" fmla="*/ 297414 w 497"/>
              <a:gd name="T13" fmla="*/ 394018 h 382"/>
              <a:gd name="T14" fmla="*/ 95940 w 497"/>
              <a:gd name="T15" fmla="*/ 297916 h 382"/>
              <a:gd name="T16" fmla="*/ 584035 w 497"/>
              <a:gd name="T17" fmla="*/ 148958 h 382"/>
              <a:gd name="T18" fmla="*/ 584035 w 497"/>
              <a:gd name="T19" fmla="*/ 148958 h 382"/>
              <a:gd name="T20" fmla="*/ 328594 w 497"/>
              <a:gd name="T21" fmla="*/ 10811 h 382"/>
              <a:gd name="T22" fmla="*/ 265034 w 497"/>
              <a:gd name="T23" fmla="*/ 10811 h 382"/>
              <a:gd name="T24" fmla="*/ 10793 w 497"/>
              <a:gd name="T25" fmla="*/ 148958 h 382"/>
              <a:gd name="T26" fmla="*/ 10793 w 497"/>
              <a:gd name="T27" fmla="*/ 192204 h 382"/>
              <a:gd name="T28" fmla="*/ 265034 w 497"/>
              <a:gd name="T29" fmla="*/ 330351 h 382"/>
              <a:gd name="T30" fmla="*/ 328594 w 497"/>
              <a:gd name="T31" fmla="*/ 330351 h 382"/>
              <a:gd name="T32" fmla="*/ 489294 w 497"/>
              <a:gd name="T33" fmla="*/ 234249 h 382"/>
              <a:gd name="T34" fmla="*/ 319000 w 497"/>
              <a:gd name="T35" fmla="*/ 192204 h 382"/>
              <a:gd name="T36" fmla="*/ 297414 w 497"/>
              <a:gd name="T37" fmla="*/ 201814 h 382"/>
              <a:gd name="T38" fmla="*/ 243448 w 497"/>
              <a:gd name="T39" fmla="*/ 159770 h 382"/>
              <a:gd name="T40" fmla="*/ 297414 w 497"/>
              <a:gd name="T41" fmla="*/ 128536 h 382"/>
              <a:gd name="T42" fmla="*/ 351380 w 497"/>
              <a:gd name="T43" fmla="*/ 148958 h 382"/>
              <a:gd name="T44" fmla="*/ 531268 w 497"/>
              <a:gd name="T45" fmla="*/ 212626 h 382"/>
              <a:gd name="T46" fmla="*/ 584035 w 497"/>
              <a:gd name="T47" fmla="*/ 192204 h 382"/>
              <a:gd name="T48" fmla="*/ 584035 w 497"/>
              <a:gd name="T49" fmla="*/ 148958 h 382"/>
              <a:gd name="T50" fmla="*/ 509681 w 497"/>
              <a:gd name="T51" fmla="*/ 415641 h 382"/>
              <a:gd name="T52" fmla="*/ 509681 w 497"/>
              <a:gd name="T53" fmla="*/ 415641 h 382"/>
              <a:gd name="T54" fmla="*/ 552854 w 497"/>
              <a:gd name="T55" fmla="*/ 404830 h 382"/>
              <a:gd name="T56" fmla="*/ 531268 w 497"/>
              <a:gd name="T57" fmla="*/ 212626 h 382"/>
              <a:gd name="T58" fmla="*/ 489294 w 497"/>
              <a:gd name="T59" fmla="*/ 234249 h 382"/>
              <a:gd name="T60" fmla="*/ 509681 w 497"/>
              <a:gd name="T61" fmla="*/ 415641 h 38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93" name="Freeform 102"/>
          <p:cNvSpPr>
            <a:spLocks noChangeArrowheads="1"/>
          </p:cNvSpPr>
          <p:nvPr/>
        </p:nvSpPr>
        <p:spPr bwMode="auto">
          <a:xfrm>
            <a:off x="1356475" y="2680097"/>
            <a:ext cx="223301" cy="199430"/>
          </a:xfrm>
          <a:custGeom>
            <a:avLst/>
            <a:gdLst>
              <a:gd name="T0" fmla="*/ 95748 w 498"/>
              <a:gd name="T1" fmla="*/ 180770 h 445"/>
              <a:gd name="T2" fmla="*/ 95748 w 498"/>
              <a:gd name="T3" fmla="*/ 180770 h 445"/>
              <a:gd name="T4" fmla="*/ 169953 w 498"/>
              <a:gd name="T5" fmla="*/ 202318 h 445"/>
              <a:gd name="T6" fmla="*/ 180724 w 498"/>
              <a:gd name="T7" fmla="*/ 202318 h 445"/>
              <a:gd name="T8" fmla="*/ 233386 w 498"/>
              <a:gd name="T9" fmla="*/ 160418 h 445"/>
              <a:gd name="T10" fmla="*/ 233386 w 498"/>
              <a:gd name="T11" fmla="*/ 149644 h 445"/>
              <a:gd name="T12" fmla="*/ 213039 w 498"/>
              <a:gd name="T13" fmla="*/ 128095 h 445"/>
              <a:gd name="T14" fmla="*/ 329134 w 498"/>
              <a:gd name="T15" fmla="*/ 11972 h 445"/>
              <a:gd name="T16" fmla="*/ 233386 w 498"/>
              <a:gd name="T17" fmla="*/ 0 h 445"/>
              <a:gd name="T18" fmla="*/ 128063 w 498"/>
              <a:gd name="T19" fmla="*/ 64646 h 445"/>
              <a:gd name="T20" fmla="*/ 86173 w 498"/>
              <a:gd name="T21" fmla="*/ 96969 h 445"/>
              <a:gd name="T22" fmla="*/ 63433 w 498"/>
              <a:gd name="T23" fmla="*/ 138869 h 445"/>
              <a:gd name="T24" fmla="*/ 21543 w 498"/>
              <a:gd name="T25" fmla="*/ 149644 h 445"/>
              <a:gd name="T26" fmla="*/ 0 w 498"/>
              <a:gd name="T27" fmla="*/ 171193 h 445"/>
              <a:gd name="T28" fmla="*/ 0 w 498"/>
              <a:gd name="T29" fmla="*/ 180770 h 445"/>
              <a:gd name="T30" fmla="*/ 43087 w 498"/>
              <a:gd name="T31" fmla="*/ 223867 h 445"/>
              <a:gd name="T32" fmla="*/ 63433 w 498"/>
              <a:gd name="T33" fmla="*/ 234642 h 445"/>
              <a:gd name="T34" fmla="*/ 86173 w 498"/>
              <a:gd name="T35" fmla="*/ 213093 h 445"/>
              <a:gd name="T36" fmla="*/ 95748 w 498"/>
              <a:gd name="T37" fmla="*/ 180770 h 445"/>
              <a:gd name="T38" fmla="*/ 265701 w 498"/>
              <a:gd name="T39" fmla="*/ 191544 h 445"/>
              <a:gd name="T40" fmla="*/ 265701 w 498"/>
              <a:gd name="T41" fmla="*/ 191544 h 445"/>
              <a:gd name="T42" fmla="*/ 254929 w 498"/>
              <a:gd name="T43" fmla="*/ 191544 h 445"/>
              <a:gd name="T44" fmla="*/ 213039 w 498"/>
              <a:gd name="T45" fmla="*/ 223867 h 445"/>
              <a:gd name="T46" fmla="*/ 202268 w 498"/>
              <a:gd name="T47" fmla="*/ 244219 h 445"/>
              <a:gd name="T48" fmla="*/ 456000 w 498"/>
              <a:gd name="T49" fmla="*/ 520760 h 445"/>
              <a:gd name="T50" fmla="*/ 477543 w 498"/>
              <a:gd name="T51" fmla="*/ 520760 h 445"/>
              <a:gd name="T52" fmla="*/ 509858 w 498"/>
              <a:gd name="T53" fmla="*/ 499212 h 445"/>
              <a:gd name="T54" fmla="*/ 509858 w 498"/>
              <a:gd name="T55" fmla="*/ 478860 h 445"/>
              <a:gd name="T56" fmla="*/ 265701 w 498"/>
              <a:gd name="T57" fmla="*/ 191544 h 445"/>
              <a:gd name="T58" fmla="*/ 594834 w 498"/>
              <a:gd name="T59" fmla="*/ 75420 h 445"/>
              <a:gd name="T60" fmla="*/ 594834 w 498"/>
              <a:gd name="T61" fmla="*/ 75420 h 445"/>
              <a:gd name="T62" fmla="*/ 573291 w 498"/>
              <a:gd name="T63" fmla="*/ 64646 h 445"/>
              <a:gd name="T64" fmla="*/ 551748 w 498"/>
              <a:gd name="T65" fmla="*/ 106546 h 445"/>
              <a:gd name="T66" fmla="*/ 488315 w 498"/>
              <a:gd name="T67" fmla="*/ 128095 h 445"/>
              <a:gd name="T68" fmla="*/ 477543 w 498"/>
              <a:gd name="T69" fmla="*/ 75420 h 445"/>
              <a:gd name="T70" fmla="*/ 499086 w 498"/>
              <a:gd name="T71" fmla="*/ 22746 h 445"/>
              <a:gd name="T72" fmla="*/ 488315 w 498"/>
              <a:gd name="T73" fmla="*/ 11972 h 445"/>
              <a:gd name="T74" fmla="*/ 403338 w 498"/>
              <a:gd name="T75" fmla="*/ 86195 h 445"/>
              <a:gd name="T76" fmla="*/ 381795 w 498"/>
              <a:gd name="T77" fmla="*/ 180770 h 445"/>
              <a:gd name="T78" fmla="*/ 339905 w 498"/>
              <a:gd name="T79" fmla="*/ 223867 h 445"/>
              <a:gd name="T80" fmla="*/ 381795 w 498"/>
              <a:gd name="T81" fmla="*/ 276542 h 445"/>
              <a:gd name="T82" fmla="*/ 435653 w 498"/>
              <a:gd name="T83" fmla="*/ 223867 h 445"/>
              <a:gd name="T84" fmla="*/ 488315 w 498"/>
              <a:gd name="T85" fmla="*/ 213093 h 445"/>
              <a:gd name="T86" fmla="*/ 584063 w 498"/>
              <a:gd name="T87" fmla="*/ 171193 h 445"/>
              <a:gd name="T88" fmla="*/ 594834 w 498"/>
              <a:gd name="T89" fmla="*/ 75420 h 445"/>
              <a:gd name="T90" fmla="*/ 86173 w 498"/>
              <a:gd name="T91" fmla="*/ 478860 h 445"/>
              <a:gd name="T92" fmla="*/ 86173 w 498"/>
              <a:gd name="T93" fmla="*/ 478860 h 445"/>
              <a:gd name="T94" fmla="*/ 86173 w 498"/>
              <a:gd name="T95" fmla="*/ 499212 h 445"/>
              <a:gd name="T96" fmla="*/ 106520 w 498"/>
              <a:gd name="T97" fmla="*/ 531535 h 445"/>
              <a:gd name="T98" fmla="*/ 128063 w 498"/>
              <a:gd name="T99" fmla="*/ 520760 h 445"/>
              <a:gd name="T100" fmla="*/ 276472 w 498"/>
              <a:gd name="T101" fmla="*/ 383088 h 445"/>
              <a:gd name="T102" fmla="*/ 233386 w 498"/>
              <a:gd name="T103" fmla="*/ 329216 h 445"/>
              <a:gd name="T104" fmla="*/ 86173 w 498"/>
              <a:gd name="T105" fmla="*/ 478860 h 4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94" name="Freeform 103"/>
          <p:cNvSpPr>
            <a:spLocks noChangeArrowheads="1"/>
          </p:cNvSpPr>
          <p:nvPr/>
        </p:nvSpPr>
        <p:spPr bwMode="auto">
          <a:xfrm>
            <a:off x="5386600" y="2671762"/>
            <a:ext cx="172090" cy="219671"/>
          </a:xfrm>
          <a:custGeom>
            <a:avLst/>
            <a:gdLst>
              <a:gd name="T0" fmla="*/ 138984 w 383"/>
              <a:gd name="T1" fmla="*/ 74385 h 488"/>
              <a:gd name="T2" fmla="*/ 138984 w 383"/>
              <a:gd name="T3" fmla="*/ 74385 h 488"/>
              <a:gd name="T4" fmla="*/ 138984 w 383"/>
              <a:gd name="T5" fmla="*/ 425911 h 488"/>
              <a:gd name="T6" fmla="*/ 75483 w 383"/>
              <a:gd name="T7" fmla="*/ 436709 h 488"/>
              <a:gd name="T8" fmla="*/ 21566 w 383"/>
              <a:gd name="T9" fmla="*/ 531489 h 488"/>
              <a:gd name="T10" fmla="*/ 117418 w 383"/>
              <a:gd name="T11" fmla="*/ 563883 h 488"/>
              <a:gd name="T12" fmla="*/ 191702 w 383"/>
              <a:gd name="T13" fmla="*/ 478700 h 488"/>
              <a:gd name="T14" fmla="*/ 191702 w 383"/>
              <a:gd name="T15" fmla="*/ 191960 h 488"/>
              <a:gd name="T16" fmla="*/ 403773 w 383"/>
              <a:gd name="T17" fmla="*/ 137971 h 488"/>
              <a:gd name="T18" fmla="*/ 403773 w 383"/>
              <a:gd name="T19" fmla="*/ 373122 h 488"/>
              <a:gd name="T20" fmla="*/ 340271 w 383"/>
              <a:gd name="T21" fmla="*/ 373122 h 488"/>
              <a:gd name="T22" fmla="*/ 286355 w 383"/>
              <a:gd name="T23" fmla="*/ 478700 h 488"/>
              <a:gd name="T24" fmla="*/ 382206 w 383"/>
              <a:gd name="T25" fmla="*/ 509894 h 488"/>
              <a:gd name="T26" fmla="*/ 457689 w 383"/>
              <a:gd name="T27" fmla="*/ 425911 h 488"/>
              <a:gd name="T28" fmla="*/ 457689 w 383"/>
              <a:gd name="T29" fmla="*/ 0 h 488"/>
              <a:gd name="T30" fmla="*/ 138984 w 383"/>
              <a:gd name="T31" fmla="*/ 74385 h 48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3" h="488">
                <a:moveTo>
                  <a:pt x="116" y="62"/>
                </a:moveTo>
                <a:lnTo>
                  <a:pt x="116" y="62"/>
                </a:lnTo>
                <a:cubicBezTo>
                  <a:pt x="116" y="355"/>
                  <a:pt x="116" y="355"/>
                  <a:pt x="116" y="355"/>
                </a:cubicBezTo>
                <a:cubicBezTo>
                  <a:pt x="98" y="355"/>
                  <a:pt x="80" y="355"/>
                  <a:pt x="63" y="364"/>
                </a:cubicBezTo>
                <a:cubicBezTo>
                  <a:pt x="18" y="372"/>
                  <a:pt x="0" y="417"/>
                  <a:pt x="18" y="443"/>
                </a:cubicBezTo>
                <a:cubicBezTo>
                  <a:pt x="27" y="478"/>
                  <a:pt x="63" y="487"/>
                  <a:pt x="98" y="470"/>
                </a:cubicBezTo>
                <a:cubicBezTo>
                  <a:pt x="133" y="461"/>
                  <a:pt x="160" y="434"/>
                  <a:pt x="160" y="399"/>
                </a:cubicBezTo>
                <a:cubicBezTo>
                  <a:pt x="160" y="399"/>
                  <a:pt x="160" y="248"/>
                  <a:pt x="160" y="160"/>
                </a:cubicBezTo>
                <a:cubicBezTo>
                  <a:pt x="337" y="115"/>
                  <a:pt x="337" y="115"/>
                  <a:pt x="337" y="115"/>
                </a:cubicBezTo>
                <a:cubicBezTo>
                  <a:pt x="337" y="311"/>
                  <a:pt x="337" y="311"/>
                  <a:pt x="337" y="311"/>
                </a:cubicBezTo>
                <a:cubicBezTo>
                  <a:pt x="319" y="301"/>
                  <a:pt x="301" y="301"/>
                  <a:pt x="284" y="311"/>
                </a:cubicBezTo>
                <a:cubicBezTo>
                  <a:pt x="239" y="328"/>
                  <a:pt x="222" y="364"/>
                  <a:pt x="239" y="399"/>
                </a:cubicBezTo>
                <a:cubicBezTo>
                  <a:pt x="248" y="425"/>
                  <a:pt x="284" y="434"/>
                  <a:pt x="319" y="425"/>
                </a:cubicBezTo>
                <a:cubicBezTo>
                  <a:pt x="355" y="408"/>
                  <a:pt x="382" y="381"/>
                  <a:pt x="382" y="355"/>
                </a:cubicBezTo>
                <a:cubicBezTo>
                  <a:pt x="382" y="0"/>
                  <a:pt x="382" y="0"/>
                  <a:pt x="382" y="0"/>
                </a:cubicBezTo>
                <a:lnTo>
                  <a:pt x="116" y="62"/>
                </a:ln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95" name="Freeform 104"/>
          <p:cNvSpPr>
            <a:spLocks noChangeArrowheads="1"/>
          </p:cNvSpPr>
          <p:nvPr/>
        </p:nvSpPr>
        <p:spPr bwMode="auto">
          <a:xfrm>
            <a:off x="465656" y="3593902"/>
            <a:ext cx="223896" cy="150019"/>
          </a:xfrm>
          <a:custGeom>
            <a:avLst/>
            <a:gdLst>
              <a:gd name="T0" fmla="*/ 243449 w 497"/>
              <a:gd name="T1" fmla="*/ 305707 h 337"/>
              <a:gd name="T2" fmla="*/ 243449 w 497"/>
              <a:gd name="T3" fmla="*/ 305707 h 337"/>
              <a:gd name="T4" fmla="*/ 265036 w 497"/>
              <a:gd name="T5" fmla="*/ 388974 h 337"/>
              <a:gd name="T6" fmla="*/ 339390 w 497"/>
              <a:gd name="T7" fmla="*/ 368752 h 337"/>
              <a:gd name="T8" fmla="*/ 477305 w 497"/>
              <a:gd name="T9" fmla="*/ 10706 h 337"/>
              <a:gd name="T10" fmla="*/ 243449 w 497"/>
              <a:gd name="T11" fmla="*/ 305707 h 337"/>
              <a:gd name="T12" fmla="*/ 297416 w 497"/>
              <a:gd name="T13" fmla="*/ 84456 h 337"/>
              <a:gd name="T14" fmla="*/ 297416 w 497"/>
              <a:gd name="T15" fmla="*/ 84456 h 337"/>
              <a:gd name="T16" fmla="*/ 328597 w 497"/>
              <a:gd name="T17" fmla="*/ 84456 h 337"/>
              <a:gd name="T18" fmla="*/ 371770 w 497"/>
              <a:gd name="T19" fmla="*/ 30928 h 337"/>
              <a:gd name="T20" fmla="*/ 297416 w 497"/>
              <a:gd name="T21" fmla="*/ 20222 h 337"/>
              <a:gd name="T22" fmla="*/ 0 w 497"/>
              <a:gd name="T23" fmla="*/ 336635 h 337"/>
              <a:gd name="T24" fmla="*/ 0 w 497"/>
              <a:gd name="T25" fmla="*/ 368752 h 337"/>
              <a:gd name="T26" fmla="*/ 31181 w 497"/>
              <a:gd name="T27" fmla="*/ 399679 h 337"/>
              <a:gd name="T28" fmla="*/ 63561 w 497"/>
              <a:gd name="T29" fmla="*/ 368752 h 337"/>
              <a:gd name="T30" fmla="*/ 63561 w 497"/>
              <a:gd name="T31" fmla="*/ 336635 h 337"/>
              <a:gd name="T32" fmla="*/ 297416 w 497"/>
              <a:gd name="T33" fmla="*/ 84456 h 337"/>
              <a:gd name="T34" fmla="*/ 509684 w 497"/>
              <a:gd name="T35" fmla="*/ 116573 h 337"/>
              <a:gd name="T36" fmla="*/ 509684 w 497"/>
              <a:gd name="T37" fmla="*/ 116573 h 337"/>
              <a:gd name="T38" fmla="*/ 488098 w 497"/>
              <a:gd name="T39" fmla="*/ 179618 h 337"/>
              <a:gd name="T40" fmla="*/ 530072 w 497"/>
              <a:gd name="T41" fmla="*/ 336635 h 337"/>
              <a:gd name="T42" fmla="*/ 530072 w 497"/>
              <a:gd name="T43" fmla="*/ 368752 h 337"/>
              <a:gd name="T44" fmla="*/ 562452 w 497"/>
              <a:gd name="T45" fmla="*/ 399679 h 337"/>
              <a:gd name="T46" fmla="*/ 562452 w 497"/>
              <a:gd name="T47" fmla="*/ 399679 h 337"/>
              <a:gd name="T48" fmla="*/ 594832 w 497"/>
              <a:gd name="T49" fmla="*/ 368752 h 337"/>
              <a:gd name="T50" fmla="*/ 594832 w 497"/>
              <a:gd name="T51" fmla="*/ 336635 h 337"/>
              <a:gd name="T52" fmla="*/ 509684 w 497"/>
              <a:gd name="T53" fmla="*/ 116573 h 33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cubicBezTo>
                  <a:pt x="478" y="336"/>
                  <a:pt x="496" y="327"/>
                  <a:pt x="496" y="310"/>
                </a:cubicBezTo>
                <a:cubicBezTo>
                  <a:pt x="496" y="301"/>
                  <a:pt x="496" y="292"/>
                  <a:pt x="496" y="283"/>
                </a:cubicBezTo>
                <a:cubicBezTo>
                  <a:pt x="496" y="213"/>
                  <a:pt x="469" y="151"/>
                  <a:pt x="425" y="98"/>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96" name="Freeform 105"/>
          <p:cNvSpPr>
            <a:spLocks noChangeArrowheads="1"/>
          </p:cNvSpPr>
          <p:nvPr/>
        </p:nvSpPr>
        <p:spPr bwMode="auto">
          <a:xfrm>
            <a:off x="911065" y="3585568"/>
            <a:ext cx="227469" cy="172045"/>
          </a:xfrm>
          <a:custGeom>
            <a:avLst/>
            <a:gdLst>
              <a:gd name="T0" fmla="*/ 584998 w 506"/>
              <a:gd name="T1" fmla="*/ 255872 h 382"/>
              <a:gd name="T2" fmla="*/ 435152 w 506"/>
              <a:gd name="T3" fmla="*/ 170581 h 382"/>
              <a:gd name="T4" fmla="*/ 540644 w 506"/>
              <a:gd name="T5" fmla="*/ 96102 h 382"/>
              <a:gd name="T6" fmla="*/ 540644 w 506"/>
              <a:gd name="T7" fmla="*/ 52856 h 382"/>
              <a:gd name="T8" fmla="*/ 435152 w 506"/>
              <a:gd name="T9" fmla="*/ 63668 h 382"/>
              <a:gd name="T10" fmla="*/ 435152 w 506"/>
              <a:gd name="T11" fmla="*/ 0 h 382"/>
              <a:gd name="T12" fmla="*/ 393196 w 506"/>
              <a:gd name="T13" fmla="*/ 0 h 382"/>
              <a:gd name="T14" fmla="*/ 308083 w 506"/>
              <a:gd name="T15" fmla="*/ 85291 h 382"/>
              <a:gd name="T16" fmla="*/ 308083 w 506"/>
              <a:gd name="T17" fmla="*/ 127335 h 382"/>
              <a:gd name="T18" fmla="*/ 402786 w 506"/>
              <a:gd name="T19" fmla="*/ 116524 h 382"/>
              <a:gd name="T20" fmla="*/ 329661 w 506"/>
              <a:gd name="T21" fmla="*/ 213827 h 382"/>
              <a:gd name="T22" fmla="*/ 371618 w 506"/>
              <a:gd name="T23" fmla="*/ 383207 h 382"/>
              <a:gd name="T24" fmla="*/ 477109 w 506"/>
              <a:gd name="T25" fmla="*/ 425251 h 382"/>
              <a:gd name="T26" fmla="*/ 487898 w 506"/>
              <a:gd name="T27" fmla="*/ 446874 h 382"/>
              <a:gd name="T28" fmla="*/ 584998 w 506"/>
              <a:gd name="T29" fmla="*/ 255872 h 382"/>
              <a:gd name="T30" fmla="*/ 371618 w 506"/>
              <a:gd name="T31" fmla="*/ 350772 h 382"/>
              <a:gd name="T32" fmla="*/ 360829 w 506"/>
              <a:gd name="T33" fmla="*/ 245060 h 382"/>
              <a:gd name="T34" fmla="*/ 402786 w 506"/>
              <a:gd name="T35" fmla="*/ 341162 h 382"/>
              <a:gd name="T36" fmla="*/ 435152 w 506"/>
              <a:gd name="T37" fmla="*/ 330351 h 382"/>
              <a:gd name="T38" fmla="*/ 435152 w 506"/>
              <a:gd name="T39" fmla="*/ 213827 h 382"/>
              <a:gd name="T40" fmla="*/ 498687 w 506"/>
              <a:gd name="T41" fmla="*/ 223437 h 382"/>
              <a:gd name="T42" fmla="*/ 170225 w 506"/>
              <a:gd name="T43" fmla="*/ 106913 h 382"/>
              <a:gd name="T44" fmla="*/ 170225 w 506"/>
              <a:gd name="T45" fmla="*/ 96102 h 382"/>
              <a:gd name="T46" fmla="*/ 105491 w 506"/>
              <a:gd name="T47" fmla="*/ 106913 h 382"/>
              <a:gd name="T48" fmla="*/ 0 w 506"/>
              <a:gd name="T49" fmla="*/ 436063 h 382"/>
              <a:gd name="T50" fmla="*/ 52746 w 506"/>
              <a:gd name="T51" fmla="*/ 436063 h 382"/>
              <a:gd name="T52" fmla="*/ 191803 w 506"/>
              <a:gd name="T53" fmla="*/ 330351 h 382"/>
              <a:gd name="T54" fmla="*/ 222971 w 506"/>
              <a:gd name="T55" fmla="*/ 436063 h 382"/>
              <a:gd name="T56" fmla="*/ 275716 w 506"/>
              <a:gd name="T57" fmla="*/ 436063 h 382"/>
              <a:gd name="T58" fmla="*/ 94703 w 506"/>
              <a:gd name="T59" fmla="*/ 287105 h 382"/>
              <a:gd name="T60" fmla="*/ 139057 w 506"/>
              <a:gd name="T61" fmla="*/ 139348 h 382"/>
              <a:gd name="T62" fmla="*/ 94703 w 506"/>
              <a:gd name="T63" fmla="*/ 287105 h 38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06" h="382">
                <a:moveTo>
                  <a:pt x="488" y="213"/>
                </a:moveTo>
                <a:lnTo>
                  <a:pt x="488" y="213"/>
                </a:lnTo>
                <a:cubicBezTo>
                  <a:pt x="470" y="169"/>
                  <a:pt x="434" y="142"/>
                  <a:pt x="372" y="142"/>
                </a:cubicBezTo>
                <a:cubicBezTo>
                  <a:pt x="372" y="142"/>
                  <a:pt x="372" y="142"/>
                  <a:pt x="363" y="142"/>
                </a:cubicBezTo>
                <a:cubicBezTo>
                  <a:pt x="363" y="89"/>
                  <a:pt x="363" y="89"/>
                  <a:pt x="363" y="89"/>
                </a:cubicBezTo>
                <a:lnTo>
                  <a:pt x="451" y="80"/>
                </a:lnTo>
                <a:cubicBezTo>
                  <a:pt x="461" y="80"/>
                  <a:pt x="461" y="71"/>
                  <a:pt x="461" y="71"/>
                </a:cubicBezTo>
                <a:cubicBezTo>
                  <a:pt x="461" y="71"/>
                  <a:pt x="451" y="53"/>
                  <a:pt x="451" y="44"/>
                </a:cubicBezTo>
                <a:cubicBezTo>
                  <a:pt x="451" y="44"/>
                  <a:pt x="451" y="44"/>
                  <a:pt x="443" y="44"/>
                </a:cubicBezTo>
                <a:lnTo>
                  <a:pt x="363" y="53"/>
                </a:lnTo>
                <a:cubicBezTo>
                  <a:pt x="363" y="53"/>
                  <a:pt x="363" y="9"/>
                  <a:pt x="363" y="0"/>
                </a:cubicBezTo>
                <a:cubicBezTo>
                  <a:pt x="354" y="0"/>
                  <a:pt x="336" y="0"/>
                  <a:pt x="336" y="0"/>
                </a:cubicBezTo>
                <a:lnTo>
                  <a:pt x="328" y="0"/>
                </a:lnTo>
                <a:cubicBezTo>
                  <a:pt x="328" y="9"/>
                  <a:pt x="336" y="62"/>
                  <a:pt x="336" y="62"/>
                </a:cubicBezTo>
                <a:lnTo>
                  <a:pt x="257" y="71"/>
                </a:lnTo>
                <a:lnTo>
                  <a:pt x="248" y="80"/>
                </a:lnTo>
                <a:lnTo>
                  <a:pt x="257" y="106"/>
                </a:lnTo>
                <a:cubicBezTo>
                  <a:pt x="266" y="106"/>
                  <a:pt x="336" y="97"/>
                  <a:pt x="336" y="97"/>
                </a:cubicBezTo>
                <a:cubicBezTo>
                  <a:pt x="336" y="151"/>
                  <a:pt x="336" y="151"/>
                  <a:pt x="336" y="151"/>
                </a:cubicBezTo>
                <a:cubicBezTo>
                  <a:pt x="310" y="151"/>
                  <a:pt x="292" y="169"/>
                  <a:pt x="275" y="178"/>
                </a:cubicBezTo>
                <a:cubicBezTo>
                  <a:pt x="257" y="204"/>
                  <a:pt x="248" y="231"/>
                  <a:pt x="248" y="257"/>
                </a:cubicBezTo>
                <a:cubicBezTo>
                  <a:pt x="248" y="292"/>
                  <a:pt x="275" y="319"/>
                  <a:pt x="310" y="319"/>
                </a:cubicBezTo>
                <a:cubicBezTo>
                  <a:pt x="381" y="328"/>
                  <a:pt x="434" y="248"/>
                  <a:pt x="451" y="204"/>
                </a:cubicBezTo>
                <a:cubicBezTo>
                  <a:pt x="479" y="239"/>
                  <a:pt x="451" y="310"/>
                  <a:pt x="398" y="354"/>
                </a:cubicBezTo>
                <a:lnTo>
                  <a:pt x="407" y="372"/>
                </a:lnTo>
                <a:cubicBezTo>
                  <a:pt x="416" y="381"/>
                  <a:pt x="416" y="381"/>
                  <a:pt x="416" y="372"/>
                </a:cubicBezTo>
                <a:cubicBezTo>
                  <a:pt x="479" y="337"/>
                  <a:pt x="505" y="266"/>
                  <a:pt x="488" y="213"/>
                </a:cubicBezTo>
                <a:close/>
                <a:moveTo>
                  <a:pt x="310" y="292"/>
                </a:moveTo>
                <a:lnTo>
                  <a:pt x="310" y="292"/>
                </a:lnTo>
                <a:cubicBezTo>
                  <a:pt x="283" y="284"/>
                  <a:pt x="283" y="266"/>
                  <a:pt x="283" y="257"/>
                </a:cubicBezTo>
                <a:cubicBezTo>
                  <a:pt x="283" y="231"/>
                  <a:pt x="292" y="213"/>
                  <a:pt x="301" y="204"/>
                </a:cubicBezTo>
                <a:cubicBezTo>
                  <a:pt x="310" y="195"/>
                  <a:pt x="319" y="186"/>
                  <a:pt x="336" y="178"/>
                </a:cubicBezTo>
                <a:cubicBezTo>
                  <a:pt x="336" y="284"/>
                  <a:pt x="336" y="284"/>
                  <a:pt x="336" y="284"/>
                </a:cubicBezTo>
                <a:cubicBezTo>
                  <a:pt x="328" y="292"/>
                  <a:pt x="319" y="292"/>
                  <a:pt x="310" y="292"/>
                </a:cubicBezTo>
                <a:close/>
                <a:moveTo>
                  <a:pt x="363" y="275"/>
                </a:moveTo>
                <a:lnTo>
                  <a:pt x="363" y="275"/>
                </a:lnTo>
                <a:cubicBezTo>
                  <a:pt x="363" y="178"/>
                  <a:pt x="363" y="178"/>
                  <a:pt x="363" y="178"/>
                </a:cubicBezTo>
                <a:cubicBezTo>
                  <a:pt x="372" y="178"/>
                  <a:pt x="372" y="178"/>
                  <a:pt x="372" y="178"/>
                </a:cubicBezTo>
                <a:cubicBezTo>
                  <a:pt x="389" y="178"/>
                  <a:pt x="407" y="178"/>
                  <a:pt x="416" y="186"/>
                </a:cubicBezTo>
                <a:cubicBezTo>
                  <a:pt x="434" y="186"/>
                  <a:pt x="398" y="248"/>
                  <a:pt x="363" y="275"/>
                </a:cubicBezTo>
                <a:close/>
                <a:moveTo>
                  <a:pt x="142" y="89"/>
                </a:moveTo>
                <a:lnTo>
                  <a:pt x="142" y="89"/>
                </a:lnTo>
                <a:cubicBezTo>
                  <a:pt x="142" y="80"/>
                  <a:pt x="142" y="80"/>
                  <a:pt x="142" y="80"/>
                </a:cubicBezTo>
                <a:cubicBezTo>
                  <a:pt x="88" y="80"/>
                  <a:pt x="88" y="80"/>
                  <a:pt x="88" y="80"/>
                </a:cubicBezTo>
                <a:cubicBezTo>
                  <a:pt x="88" y="80"/>
                  <a:pt x="88" y="80"/>
                  <a:pt x="88" y="89"/>
                </a:cubicBezTo>
                <a:cubicBezTo>
                  <a:pt x="79" y="116"/>
                  <a:pt x="0" y="354"/>
                  <a:pt x="0" y="363"/>
                </a:cubicBezTo>
                <a:cubicBezTo>
                  <a:pt x="44" y="363"/>
                  <a:pt x="44" y="363"/>
                  <a:pt x="44" y="363"/>
                </a:cubicBezTo>
                <a:cubicBezTo>
                  <a:pt x="44" y="354"/>
                  <a:pt x="71" y="275"/>
                  <a:pt x="71" y="275"/>
                </a:cubicBezTo>
                <a:cubicBezTo>
                  <a:pt x="160" y="275"/>
                  <a:pt x="160" y="275"/>
                  <a:pt x="160" y="275"/>
                </a:cubicBezTo>
                <a:cubicBezTo>
                  <a:pt x="160" y="275"/>
                  <a:pt x="186" y="354"/>
                  <a:pt x="186" y="363"/>
                </a:cubicBezTo>
                <a:cubicBezTo>
                  <a:pt x="230" y="363"/>
                  <a:pt x="230" y="363"/>
                  <a:pt x="230" y="363"/>
                </a:cubicBezTo>
                <a:cubicBezTo>
                  <a:pt x="230" y="354"/>
                  <a:pt x="151" y="116"/>
                  <a:pt x="142" y="89"/>
                </a:cubicBezTo>
                <a:close/>
                <a:moveTo>
                  <a:pt x="79" y="239"/>
                </a:moveTo>
                <a:lnTo>
                  <a:pt x="79" y="239"/>
                </a:lnTo>
                <a:cubicBezTo>
                  <a:pt x="116" y="116"/>
                  <a:pt x="116" y="116"/>
                  <a:pt x="116" y="116"/>
                </a:cubicBezTo>
                <a:cubicBezTo>
                  <a:pt x="151" y="239"/>
                  <a:pt x="151" y="239"/>
                  <a:pt x="151" y="239"/>
                </a:cubicBezTo>
                <a:lnTo>
                  <a:pt x="79" y="239"/>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97" name="Freeform 106"/>
          <p:cNvSpPr>
            <a:spLocks noChangeArrowheads="1"/>
          </p:cNvSpPr>
          <p:nvPr/>
        </p:nvSpPr>
        <p:spPr bwMode="auto">
          <a:xfrm>
            <a:off x="3613893" y="1332905"/>
            <a:ext cx="160181" cy="227409"/>
          </a:xfrm>
          <a:custGeom>
            <a:avLst/>
            <a:gdLst>
              <a:gd name="T0" fmla="*/ 42122 w 355"/>
              <a:gd name="T1" fmla="*/ 595791 h 506"/>
              <a:gd name="T2" fmla="*/ 42122 w 355"/>
              <a:gd name="T3" fmla="*/ 595791 h 506"/>
              <a:gd name="T4" fmla="*/ 84245 w 355"/>
              <a:gd name="T5" fmla="*/ 456733 h 506"/>
              <a:gd name="T6" fmla="*/ 244310 w 355"/>
              <a:gd name="T7" fmla="*/ 371620 h 506"/>
              <a:gd name="T8" fmla="*/ 158861 w 355"/>
              <a:gd name="T9" fmla="*/ 340452 h 506"/>
              <a:gd name="T10" fmla="*/ 351421 w 355"/>
              <a:gd name="T11" fmla="*/ 232562 h 506"/>
              <a:gd name="T12" fmla="*/ 233478 w 355"/>
              <a:gd name="T13" fmla="*/ 201394 h 506"/>
              <a:gd name="T14" fmla="*/ 393543 w 355"/>
              <a:gd name="T15" fmla="*/ 159437 h 506"/>
              <a:gd name="T16" fmla="*/ 415206 w 355"/>
              <a:gd name="T17" fmla="*/ 52746 h 506"/>
              <a:gd name="T18" fmla="*/ 298467 w 355"/>
              <a:gd name="T19" fmla="*/ 0 h 506"/>
              <a:gd name="T20" fmla="*/ 191356 w 355"/>
              <a:gd name="T21" fmla="*/ 148648 h 506"/>
              <a:gd name="T22" fmla="*/ 202187 w 355"/>
              <a:gd name="T23" fmla="*/ 21578 h 506"/>
              <a:gd name="T24" fmla="*/ 84245 w 355"/>
              <a:gd name="T25" fmla="*/ 127070 h 506"/>
              <a:gd name="T26" fmla="*/ 73413 w 355"/>
              <a:gd name="T27" fmla="*/ 360831 h 506"/>
              <a:gd name="T28" fmla="*/ 9628 w 355"/>
              <a:gd name="T29" fmla="*/ 255339 h 506"/>
              <a:gd name="T30" fmla="*/ 42122 w 355"/>
              <a:gd name="T31" fmla="*/ 435155 h 506"/>
              <a:gd name="T32" fmla="*/ 9628 w 355"/>
              <a:gd name="T33" fmla="*/ 573014 h 506"/>
              <a:gd name="T34" fmla="*/ 42122 w 355"/>
              <a:gd name="T35" fmla="*/ 595791 h 50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55" h="506">
                <a:moveTo>
                  <a:pt x="35" y="497"/>
                </a:moveTo>
                <a:lnTo>
                  <a:pt x="35" y="497"/>
                </a:lnTo>
                <a:cubicBezTo>
                  <a:pt x="44" y="469"/>
                  <a:pt x="53" y="434"/>
                  <a:pt x="70" y="381"/>
                </a:cubicBezTo>
                <a:cubicBezTo>
                  <a:pt x="132" y="372"/>
                  <a:pt x="168" y="390"/>
                  <a:pt x="203" y="310"/>
                </a:cubicBezTo>
                <a:cubicBezTo>
                  <a:pt x="168" y="328"/>
                  <a:pt x="132" y="292"/>
                  <a:pt x="132" y="284"/>
                </a:cubicBezTo>
                <a:cubicBezTo>
                  <a:pt x="132" y="266"/>
                  <a:pt x="229" y="292"/>
                  <a:pt x="292" y="194"/>
                </a:cubicBezTo>
                <a:cubicBezTo>
                  <a:pt x="212" y="213"/>
                  <a:pt x="185" y="178"/>
                  <a:pt x="194" y="168"/>
                </a:cubicBezTo>
                <a:cubicBezTo>
                  <a:pt x="221" y="159"/>
                  <a:pt x="292" y="168"/>
                  <a:pt x="327" y="133"/>
                </a:cubicBezTo>
                <a:cubicBezTo>
                  <a:pt x="345" y="115"/>
                  <a:pt x="354" y="62"/>
                  <a:pt x="345" y="44"/>
                </a:cubicBezTo>
                <a:cubicBezTo>
                  <a:pt x="336" y="27"/>
                  <a:pt x="283" y="0"/>
                  <a:pt x="248" y="0"/>
                </a:cubicBezTo>
                <a:cubicBezTo>
                  <a:pt x="221" y="9"/>
                  <a:pt x="168" y="124"/>
                  <a:pt x="159" y="124"/>
                </a:cubicBezTo>
                <a:cubicBezTo>
                  <a:pt x="141" y="124"/>
                  <a:pt x="141" y="71"/>
                  <a:pt x="168" y="18"/>
                </a:cubicBezTo>
                <a:cubicBezTo>
                  <a:pt x="132" y="35"/>
                  <a:pt x="88" y="71"/>
                  <a:pt x="70" y="106"/>
                </a:cubicBezTo>
                <a:cubicBezTo>
                  <a:pt x="44" y="159"/>
                  <a:pt x="79" y="301"/>
                  <a:pt x="61" y="301"/>
                </a:cubicBezTo>
                <a:cubicBezTo>
                  <a:pt x="53" y="310"/>
                  <a:pt x="17" y="239"/>
                  <a:pt x="8" y="213"/>
                </a:cubicBezTo>
                <a:cubicBezTo>
                  <a:pt x="0" y="257"/>
                  <a:pt x="0" y="301"/>
                  <a:pt x="35" y="363"/>
                </a:cubicBezTo>
                <a:cubicBezTo>
                  <a:pt x="26" y="407"/>
                  <a:pt x="17" y="452"/>
                  <a:pt x="8" y="478"/>
                </a:cubicBezTo>
                <a:cubicBezTo>
                  <a:pt x="8" y="497"/>
                  <a:pt x="35" y="505"/>
                  <a:pt x="35" y="497"/>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98" name="Freeform 107"/>
          <p:cNvSpPr>
            <a:spLocks noChangeArrowheads="1"/>
          </p:cNvSpPr>
          <p:nvPr/>
        </p:nvSpPr>
        <p:spPr bwMode="auto">
          <a:xfrm>
            <a:off x="5362781" y="4066580"/>
            <a:ext cx="223301" cy="98822"/>
          </a:xfrm>
          <a:custGeom>
            <a:avLst/>
            <a:gdLst>
              <a:gd name="T0" fmla="*/ 478501 w 497"/>
              <a:gd name="T1" fmla="*/ 0 h 222"/>
              <a:gd name="T2" fmla="*/ 478501 w 497"/>
              <a:gd name="T3" fmla="*/ 0 h 222"/>
              <a:gd name="T4" fmla="*/ 297414 w 497"/>
              <a:gd name="T5" fmla="*/ 83158 h 222"/>
              <a:gd name="T6" fmla="*/ 116327 w 497"/>
              <a:gd name="T7" fmla="*/ 0 h 222"/>
              <a:gd name="T8" fmla="*/ 0 w 497"/>
              <a:gd name="T9" fmla="*/ 125925 h 222"/>
              <a:gd name="T10" fmla="*/ 116327 w 497"/>
              <a:gd name="T11" fmla="*/ 262541 h 222"/>
              <a:gd name="T12" fmla="*/ 116327 w 497"/>
              <a:gd name="T13" fmla="*/ 262541 h 222"/>
              <a:gd name="T14" fmla="*/ 297414 w 497"/>
              <a:gd name="T15" fmla="*/ 167504 h 222"/>
              <a:gd name="T16" fmla="*/ 478501 w 497"/>
              <a:gd name="T17" fmla="*/ 262541 h 222"/>
              <a:gd name="T18" fmla="*/ 594828 w 497"/>
              <a:gd name="T19" fmla="*/ 125925 h 222"/>
              <a:gd name="T20" fmla="*/ 478501 w 497"/>
              <a:gd name="T21" fmla="*/ 0 h 222"/>
              <a:gd name="T22" fmla="*/ 116327 w 497"/>
              <a:gd name="T23" fmla="*/ 209082 h 222"/>
              <a:gd name="T24" fmla="*/ 116327 w 497"/>
              <a:gd name="T25" fmla="*/ 209082 h 222"/>
              <a:gd name="T26" fmla="*/ 52767 w 497"/>
              <a:gd name="T27" fmla="*/ 125925 h 222"/>
              <a:gd name="T28" fmla="*/ 116327 w 497"/>
              <a:gd name="T29" fmla="*/ 52271 h 222"/>
              <a:gd name="T30" fmla="*/ 266233 w 497"/>
              <a:gd name="T31" fmla="*/ 125925 h 222"/>
              <a:gd name="T32" fmla="*/ 116327 w 497"/>
              <a:gd name="T33" fmla="*/ 209082 h 222"/>
              <a:gd name="T34" fmla="*/ 478501 w 497"/>
              <a:gd name="T35" fmla="*/ 209082 h 222"/>
              <a:gd name="T36" fmla="*/ 478501 w 497"/>
              <a:gd name="T37" fmla="*/ 209082 h 222"/>
              <a:gd name="T38" fmla="*/ 329794 w 497"/>
              <a:gd name="T39" fmla="*/ 125925 h 222"/>
              <a:gd name="T40" fmla="*/ 478501 w 497"/>
              <a:gd name="T41" fmla="*/ 52271 h 222"/>
              <a:gd name="T42" fmla="*/ 542061 w 497"/>
              <a:gd name="T43" fmla="*/ 125925 h 222"/>
              <a:gd name="T44" fmla="*/ 478501 w 497"/>
              <a:gd name="T45" fmla="*/ 209082 h 22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97" h="222">
                <a:moveTo>
                  <a:pt x="399" y="0"/>
                </a:moveTo>
                <a:lnTo>
                  <a:pt x="399" y="0"/>
                </a:lnTo>
                <a:cubicBezTo>
                  <a:pt x="345" y="0"/>
                  <a:pt x="284" y="26"/>
                  <a:pt x="248" y="70"/>
                </a:cubicBezTo>
                <a:cubicBezTo>
                  <a:pt x="213" y="26"/>
                  <a:pt x="151" y="0"/>
                  <a:pt x="97" y="0"/>
                </a:cubicBezTo>
                <a:cubicBezTo>
                  <a:pt x="53" y="0"/>
                  <a:pt x="0" y="26"/>
                  <a:pt x="0" y="106"/>
                </a:cubicBezTo>
                <a:cubicBezTo>
                  <a:pt x="0" y="185"/>
                  <a:pt x="53" y="221"/>
                  <a:pt x="97" y="221"/>
                </a:cubicBezTo>
                <a:cubicBezTo>
                  <a:pt x="151" y="221"/>
                  <a:pt x="213" y="185"/>
                  <a:pt x="248" y="141"/>
                </a:cubicBezTo>
                <a:cubicBezTo>
                  <a:pt x="284" y="185"/>
                  <a:pt x="345" y="221"/>
                  <a:pt x="399" y="221"/>
                </a:cubicBezTo>
                <a:cubicBezTo>
                  <a:pt x="443" y="221"/>
                  <a:pt x="496" y="185"/>
                  <a:pt x="496" y="106"/>
                </a:cubicBezTo>
                <a:cubicBezTo>
                  <a:pt x="496" y="26"/>
                  <a:pt x="443" y="0"/>
                  <a:pt x="399" y="0"/>
                </a:cubicBezTo>
                <a:close/>
                <a:moveTo>
                  <a:pt x="97" y="176"/>
                </a:moveTo>
                <a:lnTo>
                  <a:pt x="97" y="176"/>
                </a:lnTo>
                <a:cubicBezTo>
                  <a:pt x="62" y="176"/>
                  <a:pt x="44" y="150"/>
                  <a:pt x="44" y="106"/>
                </a:cubicBezTo>
                <a:cubicBezTo>
                  <a:pt x="44" y="61"/>
                  <a:pt x="62" y="44"/>
                  <a:pt x="97" y="44"/>
                </a:cubicBezTo>
                <a:cubicBezTo>
                  <a:pt x="142" y="44"/>
                  <a:pt x="195" y="70"/>
                  <a:pt x="222" y="106"/>
                </a:cubicBezTo>
                <a:cubicBezTo>
                  <a:pt x="195" y="150"/>
                  <a:pt x="142" y="176"/>
                  <a:pt x="97" y="176"/>
                </a:cubicBezTo>
                <a:close/>
                <a:moveTo>
                  <a:pt x="399" y="176"/>
                </a:moveTo>
                <a:lnTo>
                  <a:pt x="399" y="176"/>
                </a:lnTo>
                <a:cubicBezTo>
                  <a:pt x="354" y="176"/>
                  <a:pt x="301" y="150"/>
                  <a:pt x="275" y="106"/>
                </a:cubicBezTo>
                <a:cubicBezTo>
                  <a:pt x="301" y="70"/>
                  <a:pt x="354" y="44"/>
                  <a:pt x="399" y="44"/>
                </a:cubicBezTo>
                <a:cubicBezTo>
                  <a:pt x="435" y="44"/>
                  <a:pt x="452" y="61"/>
                  <a:pt x="452" y="106"/>
                </a:cubicBezTo>
                <a:cubicBezTo>
                  <a:pt x="452" y="150"/>
                  <a:pt x="435" y="176"/>
                  <a:pt x="399" y="176"/>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99" name="Freeform 108"/>
          <p:cNvSpPr>
            <a:spLocks noChangeArrowheads="1"/>
          </p:cNvSpPr>
          <p:nvPr/>
        </p:nvSpPr>
        <p:spPr bwMode="auto">
          <a:xfrm>
            <a:off x="4027147" y="4002881"/>
            <a:ext cx="223896" cy="223838"/>
          </a:xfrm>
          <a:custGeom>
            <a:avLst/>
            <a:gdLst>
              <a:gd name="T0" fmla="*/ 562452 w 497"/>
              <a:gd name="T1" fmla="*/ 276472 h 498"/>
              <a:gd name="T2" fmla="*/ 509684 w 497"/>
              <a:gd name="T3" fmla="*/ 298016 h 498"/>
              <a:gd name="T4" fmla="*/ 562452 w 497"/>
              <a:gd name="T5" fmla="*/ 329134 h 498"/>
              <a:gd name="T6" fmla="*/ 562452 w 497"/>
              <a:gd name="T7" fmla="*/ 276472 h 498"/>
              <a:gd name="T8" fmla="*/ 297416 w 497"/>
              <a:gd name="T9" fmla="*/ 138835 h 498"/>
              <a:gd name="T10" fmla="*/ 297416 w 497"/>
              <a:gd name="T11" fmla="*/ 467968 h 498"/>
              <a:gd name="T12" fmla="*/ 297416 w 497"/>
              <a:gd name="T13" fmla="*/ 138835 h 498"/>
              <a:gd name="T14" fmla="*/ 297416 w 497"/>
              <a:gd name="T15" fmla="*/ 414110 h 498"/>
              <a:gd name="T16" fmla="*/ 297416 w 497"/>
              <a:gd name="T17" fmla="*/ 180724 h 498"/>
              <a:gd name="T18" fmla="*/ 85147 w 497"/>
              <a:gd name="T19" fmla="*/ 298016 h 498"/>
              <a:gd name="T20" fmla="*/ 63561 w 497"/>
              <a:gd name="T21" fmla="*/ 276472 h 498"/>
              <a:gd name="T22" fmla="*/ 0 w 497"/>
              <a:gd name="T23" fmla="*/ 298016 h 498"/>
              <a:gd name="T24" fmla="*/ 63561 w 497"/>
              <a:gd name="T25" fmla="*/ 329134 h 498"/>
              <a:gd name="T26" fmla="*/ 297416 w 497"/>
              <a:gd name="T27" fmla="*/ 95748 h 498"/>
              <a:gd name="T28" fmla="*/ 317803 w 497"/>
              <a:gd name="T29" fmla="*/ 63433 h 498"/>
              <a:gd name="T30" fmla="*/ 297416 w 497"/>
              <a:gd name="T31" fmla="*/ 0 h 498"/>
              <a:gd name="T32" fmla="*/ 275829 w 497"/>
              <a:gd name="T33" fmla="*/ 63433 h 498"/>
              <a:gd name="T34" fmla="*/ 297416 w 497"/>
              <a:gd name="T35" fmla="*/ 509858 h 498"/>
              <a:gd name="T36" fmla="*/ 275829 w 497"/>
              <a:gd name="T37" fmla="*/ 542173 h 498"/>
              <a:gd name="T38" fmla="*/ 297416 w 497"/>
              <a:gd name="T39" fmla="*/ 594834 h 498"/>
              <a:gd name="T40" fmla="*/ 317803 w 497"/>
              <a:gd name="T41" fmla="*/ 542173 h 498"/>
              <a:gd name="T42" fmla="*/ 520478 w 497"/>
              <a:gd name="T43" fmla="*/ 117291 h 498"/>
              <a:gd name="T44" fmla="*/ 520478 w 497"/>
              <a:gd name="T45" fmla="*/ 74205 h 498"/>
              <a:gd name="T46" fmla="*/ 456917 w 497"/>
              <a:gd name="T47" fmla="*/ 106520 h 498"/>
              <a:gd name="T48" fmla="*/ 498891 w 497"/>
              <a:gd name="T49" fmla="*/ 138835 h 498"/>
              <a:gd name="T50" fmla="*/ 95941 w 497"/>
              <a:gd name="T51" fmla="*/ 467968 h 498"/>
              <a:gd name="T52" fmla="*/ 74354 w 497"/>
              <a:gd name="T53" fmla="*/ 488315 h 498"/>
              <a:gd name="T54" fmla="*/ 116328 w 497"/>
              <a:gd name="T55" fmla="*/ 520629 h 498"/>
              <a:gd name="T56" fmla="*/ 137915 w 497"/>
              <a:gd name="T57" fmla="*/ 456000 h 498"/>
              <a:gd name="T58" fmla="*/ 116328 w 497"/>
              <a:gd name="T59" fmla="*/ 86173 h 498"/>
              <a:gd name="T60" fmla="*/ 74354 w 497"/>
              <a:gd name="T61" fmla="*/ 74205 h 498"/>
              <a:gd name="T62" fmla="*/ 95941 w 497"/>
              <a:gd name="T63" fmla="*/ 138835 h 498"/>
              <a:gd name="T64" fmla="*/ 127121 w 497"/>
              <a:gd name="T65" fmla="*/ 106520 h 498"/>
              <a:gd name="T66" fmla="*/ 456917 w 497"/>
              <a:gd name="T67" fmla="*/ 499086 h 498"/>
              <a:gd name="T68" fmla="*/ 478504 w 497"/>
              <a:gd name="T69" fmla="*/ 520629 h 498"/>
              <a:gd name="T70" fmla="*/ 520478 w 497"/>
              <a:gd name="T71" fmla="*/ 488315 h 498"/>
              <a:gd name="T72" fmla="*/ 456917 w 497"/>
              <a:gd name="T73" fmla="*/ 456000 h 49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97" h="498">
                <a:moveTo>
                  <a:pt x="469" y="231"/>
                </a:moveTo>
                <a:lnTo>
                  <a:pt x="469" y="231"/>
                </a:lnTo>
                <a:cubicBezTo>
                  <a:pt x="469" y="231"/>
                  <a:pt x="452" y="231"/>
                  <a:pt x="443" y="231"/>
                </a:cubicBezTo>
                <a:cubicBezTo>
                  <a:pt x="434" y="231"/>
                  <a:pt x="425" y="240"/>
                  <a:pt x="425" y="249"/>
                </a:cubicBezTo>
                <a:cubicBezTo>
                  <a:pt x="425" y="266"/>
                  <a:pt x="434" y="275"/>
                  <a:pt x="443" y="275"/>
                </a:cubicBezTo>
                <a:cubicBezTo>
                  <a:pt x="452" y="275"/>
                  <a:pt x="469" y="275"/>
                  <a:pt x="469" y="275"/>
                </a:cubicBezTo>
                <a:cubicBezTo>
                  <a:pt x="487" y="275"/>
                  <a:pt x="496" y="266"/>
                  <a:pt x="496" y="249"/>
                </a:cubicBezTo>
                <a:cubicBezTo>
                  <a:pt x="496" y="240"/>
                  <a:pt x="487" y="231"/>
                  <a:pt x="469" y="231"/>
                </a:cubicBezTo>
                <a:close/>
                <a:moveTo>
                  <a:pt x="248" y="116"/>
                </a:moveTo>
                <a:lnTo>
                  <a:pt x="248" y="116"/>
                </a:lnTo>
                <a:cubicBezTo>
                  <a:pt x="168" y="116"/>
                  <a:pt x="115" y="178"/>
                  <a:pt x="115" y="249"/>
                </a:cubicBezTo>
                <a:cubicBezTo>
                  <a:pt x="115" y="328"/>
                  <a:pt x="168" y="391"/>
                  <a:pt x="248" y="391"/>
                </a:cubicBezTo>
                <a:cubicBezTo>
                  <a:pt x="328" y="391"/>
                  <a:pt x="381" y="328"/>
                  <a:pt x="381" y="249"/>
                </a:cubicBezTo>
                <a:cubicBezTo>
                  <a:pt x="381" y="178"/>
                  <a:pt x="328" y="116"/>
                  <a:pt x="248" y="116"/>
                </a:cubicBezTo>
                <a:close/>
                <a:moveTo>
                  <a:pt x="248" y="346"/>
                </a:moveTo>
                <a:lnTo>
                  <a:pt x="248" y="346"/>
                </a:lnTo>
                <a:cubicBezTo>
                  <a:pt x="195" y="346"/>
                  <a:pt x="150" y="302"/>
                  <a:pt x="150" y="249"/>
                </a:cubicBezTo>
                <a:cubicBezTo>
                  <a:pt x="150" y="196"/>
                  <a:pt x="195" y="151"/>
                  <a:pt x="248" y="151"/>
                </a:cubicBezTo>
                <a:lnTo>
                  <a:pt x="248" y="346"/>
                </a:lnTo>
                <a:close/>
                <a:moveTo>
                  <a:pt x="71" y="249"/>
                </a:moveTo>
                <a:lnTo>
                  <a:pt x="71" y="249"/>
                </a:lnTo>
                <a:cubicBezTo>
                  <a:pt x="71" y="240"/>
                  <a:pt x="62" y="231"/>
                  <a:pt x="53" y="231"/>
                </a:cubicBezTo>
                <a:cubicBezTo>
                  <a:pt x="44" y="231"/>
                  <a:pt x="27" y="231"/>
                  <a:pt x="27" y="231"/>
                </a:cubicBezTo>
                <a:cubicBezTo>
                  <a:pt x="9" y="231"/>
                  <a:pt x="0" y="240"/>
                  <a:pt x="0" y="249"/>
                </a:cubicBezTo>
                <a:cubicBezTo>
                  <a:pt x="0" y="266"/>
                  <a:pt x="9" y="275"/>
                  <a:pt x="27" y="275"/>
                </a:cubicBezTo>
                <a:cubicBezTo>
                  <a:pt x="27" y="275"/>
                  <a:pt x="44" y="275"/>
                  <a:pt x="53" y="275"/>
                </a:cubicBezTo>
                <a:cubicBezTo>
                  <a:pt x="62" y="275"/>
                  <a:pt x="71" y="266"/>
                  <a:pt x="71" y="249"/>
                </a:cubicBezTo>
                <a:close/>
                <a:moveTo>
                  <a:pt x="248" y="80"/>
                </a:moveTo>
                <a:lnTo>
                  <a:pt x="248" y="80"/>
                </a:lnTo>
                <a:cubicBezTo>
                  <a:pt x="256" y="80"/>
                  <a:pt x="265" y="62"/>
                  <a:pt x="265" y="53"/>
                </a:cubicBezTo>
                <a:cubicBezTo>
                  <a:pt x="265" y="45"/>
                  <a:pt x="265" y="36"/>
                  <a:pt x="265" y="27"/>
                </a:cubicBezTo>
                <a:cubicBezTo>
                  <a:pt x="265" y="18"/>
                  <a:pt x="256" y="0"/>
                  <a:pt x="248" y="0"/>
                </a:cubicBezTo>
                <a:cubicBezTo>
                  <a:pt x="239" y="0"/>
                  <a:pt x="230" y="18"/>
                  <a:pt x="230" y="27"/>
                </a:cubicBezTo>
                <a:cubicBezTo>
                  <a:pt x="230" y="36"/>
                  <a:pt x="230" y="45"/>
                  <a:pt x="230" y="53"/>
                </a:cubicBezTo>
                <a:cubicBezTo>
                  <a:pt x="230" y="62"/>
                  <a:pt x="239" y="80"/>
                  <a:pt x="248" y="80"/>
                </a:cubicBezTo>
                <a:close/>
                <a:moveTo>
                  <a:pt x="248" y="426"/>
                </a:moveTo>
                <a:lnTo>
                  <a:pt x="248" y="426"/>
                </a:lnTo>
                <a:cubicBezTo>
                  <a:pt x="239" y="426"/>
                  <a:pt x="230" y="435"/>
                  <a:pt x="230" y="453"/>
                </a:cubicBezTo>
                <a:lnTo>
                  <a:pt x="230" y="470"/>
                </a:lnTo>
                <a:cubicBezTo>
                  <a:pt x="230" y="488"/>
                  <a:pt x="239" y="497"/>
                  <a:pt x="248" y="497"/>
                </a:cubicBezTo>
                <a:cubicBezTo>
                  <a:pt x="256" y="497"/>
                  <a:pt x="265" y="488"/>
                  <a:pt x="265" y="470"/>
                </a:cubicBezTo>
                <a:lnTo>
                  <a:pt x="265" y="453"/>
                </a:lnTo>
                <a:cubicBezTo>
                  <a:pt x="265" y="435"/>
                  <a:pt x="256" y="426"/>
                  <a:pt x="248" y="426"/>
                </a:cubicBezTo>
                <a:close/>
                <a:moveTo>
                  <a:pt x="434" y="98"/>
                </a:moveTo>
                <a:lnTo>
                  <a:pt x="434" y="98"/>
                </a:lnTo>
                <a:cubicBezTo>
                  <a:pt x="443" y="89"/>
                  <a:pt x="443" y="72"/>
                  <a:pt x="434" y="62"/>
                </a:cubicBezTo>
                <a:cubicBezTo>
                  <a:pt x="425" y="53"/>
                  <a:pt x="416" y="62"/>
                  <a:pt x="399" y="72"/>
                </a:cubicBezTo>
                <a:cubicBezTo>
                  <a:pt x="399" y="72"/>
                  <a:pt x="390" y="80"/>
                  <a:pt x="381" y="89"/>
                </a:cubicBezTo>
                <a:cubicBezTo>
                  <a:pt x="372" y="98"/>
                  <a:pt x="372" y="107"/>
                  <a:pt x="381" y="116"/>
                </a:cubicBezTo>
                <a:cubicBezTo>
                  <a:pt x="390" y="125"/>
                  <a:pt x="408" y="125"/>
                  <a:pt x="416" y="116"/>
                </a:cubicBezTo>
                <a:cubicBezTo>
                  <a:pt x="416" y="107"/>
                  <a:pt x="425" y="98"/>
                  <a:pt x="434" y="98"/>
                </a:cubicBezTo>
                <a:close/>
                <a:moveTo>
                  <a:pt x="80" y="391"/>
                </a:moveTo>
                <a:lnTo>
                  <a:pt x="80" y="391"/>
                </a:lnTo>
                <a:cubicBezTo>
                  <a:pt x="80" y="391"/>
                  <a:pt x="71" y="400"/>
                  <a:pt x="62" y="408"/>
                </a:cubicBezTo>
                <a:cubicBezTo>
                  <a:pt x="53" y="417"/>
                  <a:pt x="53" y="426"/>
                  <a:pt x="62" y="435"/>
                </a:cubicBezTo>
                <a:cubicBezTo>
                  <a:pt x="71" y="444"/>
                  <a:pt x="80" y="444"/>
                  <a:pt x="97" y="435"/>
                </a:cubicBezTo>
                <a:lnTo>
                  <a:pt x="106" y="417"/>
                </a:lnTo>
                <a:cubicBezTo>
                  <a:pt x="124" y="408"/>
                  <a:pt x="124" y="391"/>
                  <a:pt x="115" y="381"/>
                </a:cubicBezTo>
                <a:cubicBezTo>
                  <a:pt x="106" y="381"/>
                  <a:pt x="89" y="381"/>
                  <a:pt x="80" y="391"/>
                </a:cubicBezTo>
                <a:close/>
                <a:moveTo>
                  <a:pt x="97" y="72"/>
                </a:moveTo>
                <a:lnTo>
                  <a:pt x="97" y="72"/>
                </a:lnTo>
                <a:cubicBezTo>
                  <a:pt x="80" y="62"/>
                  <a:pt x="71" y="53"/>
                  <a:pt x="62" y="62"/>
                </a:cubicBezTo>
                <a:cubicBezTo>
                  <a:pt x="53" y="72"/>
                  <a:pt x="53" y="89"/>
                  <a:pt x="62" y="98"/>
                </a:cubicBezTo>
                <a:cubicBezTo>
                  <a:pt x="71" y="98"/>
                  <a:pt x="80" y="107"/>
                  <a:pt x="80" y="116"/>
                </a:cubicBezTo>
                <a:cubicBezTo>
                  <a:pt x="89" y="125"/>
                  <a:pt x="106" y="125"/>
                  <a:pt x="115" y="116"/>
                </a:cubicBezTo>
                <a:cubicBezTo>
                  <a:pt x="124" y="107"/>
                  <a:pt x="124" y="98"/>
                  <a:pt x="106" y="89"/>
                </a:cubicBezTo>
                <a:cubicBezTo>
                  <a:pt x="106" y="80"/>
                  <a:pt x="97" y="72"/>
                  <a:pt x="97" y="72"/>
                </a:cubicBezTo>
                <a:close/>
                <a:moveTo>
                  <a:pt x="381" y="417"/>
                </a:moveTo>
                <a:lnTo>
                  <a:pt x="381" y="417"/>
                </a:lnTo>
                <a:cubicBezTo>
                  <a:pt x="390" y="417"/>
                  <a:pt x="399" y="435"/>
                  <a:pt x="399" y="435"/>
                </a:cubicBezTo>
                <a:cubicBezTo>
                  <a:pt x="416" y="444"/>
                  <a:pt x="425" y="444"/>
                  <a:pt x="434" y="435"/>
                </a:cubicBezTo>
                <a:cubicBezTo>
                  <a:pt x="443" y="426"/>
                  <a:pt x="443" y="417"/>
                  <a:pt x="434" y="408"/>
                </a:cubicBezTo>
                <a:cubicBezTo>
                  <a:pt x="425" y="400"/>
                  <a:pt x="416" y="391"/>
                  <a:pt x="416" y="391"/>
                </a:cubicBezTo>
                <a:cubicBezTo>
                  <a:pt x="408" y="381"/>
                  <a:pt x="390" y="381"/>
                  <a:pt x="381" y="381"/>
                </a:cubicBezTo>
                <a:cubicBezTo>
                  <a:pt x="372" y="391"/>
                  <a:pt x="372" y="408"/>
                  <a:pt x="381" y="417"/>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00" name="Freeform 109"/>
          <p:cNvSpPr>
            <a:spLocks noChangeArrowheads="1"/>
          </p:cNvSpPr>
          <p:nvPr/>
        </p:nvSpPr>
        <p:spPr bwMode="auto">
          <a:xfrm>
            <a:off x="6253005" y="4038600"/>
            <a:ext cx="223300" cy="156567"/>
          </a:xfrm>
          <a:custGeom>
            <a:avLst/>
            <a:gdLst>
              <a:gd name="T0" fmla="*/ 531268 w 497"/>
              <a:gd name="T1" fmla="*/ 0 h 347"/>
              <a:gd name="T2" fmla="*/ 0 w 497"/>
              <a:gd name="T3" fmla="*/ 54038 h 347"/>
              <a:gd name="T4" fmla="*/ 63560 w 497"/>
              <a:gd name="T5" fmla="*/ 415493 h 347"/>
              <a:gd name="T6" fmla="*/ 594828 w 497"/>
              <a:gd name="T7" fmla="*/ 350647 h 347"/>
              <a:gd name="T8" fmla="*/ 531268 w 497"/>
              <a:gd name="T9" fmla="*/ 0 h 347"/>
              <a:gd name="T10" fmla="*/ 531268 w 497"/>
              <a:gd name="T11" fmla="*/ 350647 h 347"/>
              <a:gd name="T12" fmla="*/ 63560 w 497"/>
              <a:gd name="T13" fmla="*/ 170520 h 347"/>
              <a:gd name="T14" fmla="*/ 531268 w 497"/>
              <a:gd name="T15" fmla="*/ 350647 h 347"/>
              <a:gd name="T16" fmla="*/ 531268 w 497"/>
              <a:gd name="T17" fmla="*/ 85260 h 347"/>
              <a:gd name="T18" fmla="*/ 63560 w 497"/>
              <a:gd name="T19" fmla="*/ 54038 h 347"/>
              <a:gd name="T20" fmla="*/ 531268 w 497"/>
              <a:gd name="T21" fmla="*/ 85260 h 347"/>
              <a:gd name="T22" fmla="*/ 116327 w 497"/>
              <a:gd name="T23" fmla="*/ 234165 h 347"/>
              <a:gd name="T24" fmla="*/ 137914 w 497"/>
              <a:gd name="T25" fmla="*/ 255780 h 347"/>
              <a:gd name="T26" fmla="*/ 116327 w 497"/>
              <a:gd name="T27" fmla="*/ 234165 h 347"/>
              <a:gd name="T28" fmla="*/ 223060 w 497"/>
              <a:gd name="T29" fmla="*/ 277396 h 347"/>
              <a:gd name="T30" fmla="*/ 265034 w 497"/>
              <a:gd name="T31" fmla="*/ 287002 h 347"/>
              <a:gd name="T32" fmla="*/ 275827 w 497"/>
              <a:gd name="T33" fmla="*/ 277396 h 347"/>
              <a:gd name="T34" fmla="*/ 297414 w 497"/>
              <a:gd name="T35" fmla="*/ 255780 h 347"/>
              <a:gd name="T36" fmla="*/ 265034 w 497"/>
              <a:gd name="T37" fmla="*/ 234165 h 347"/>
              <a:gd name="T38" fmla="*/ 243448 w 497"/>
              <a:gd name="T39" fmla="*/ 255780 h 347"/>
              <a:gd name="T40" fmla="*/ 223060 w 497"/>
              <a:gd name="T41" fmla="*/ 277396 h 347"/>
              <a:gd name="T42" fmla="*/ 297414 w 497"/>
              <a:gd name="T43" fmla="*/ 287002 h 347"/>
              <a:gd name="T44" fmla="*/ 275827 w 497"/>
              <a:gd name="T45" fmla="*/ 277396 h 347"/>
              <a:gd name="T46" fmla="*/ 297414 w 497"/>
              <a:gd name="T47" fmla="*/ 287002 h 347"/>
              <a:gd name="T48" fmla="*/ 212267 w 497"/>
              <a:gd name="T49" fmla="*/ 287002 h 347"/>
              <a:gd name="T50" fmla="*/ 170293 w 497"/>
              <a:gd name="T51" fmla="*/ 277396 h 347"/>
              <a:gd name="T52" fmla="*/ 212267 w 497"/>
              <a:gd name="T53" fmla="*/ 287002 h 347"/>
              <a:gd name="T54" fmla="*/ 223060 w 497"/>
              <a:gd name="T55" fmla="*/ 255780 h 347"/>
              <a:gd name="T56" fmla="*/ 243448 w 497"/>
              <a:gd name="T57" fmla="*/ 234165 h 347"/>
              <a:gd name="T58" fmla="*/ 212267 w 497"/>
              <a:gd name="T59" fmla="*/ 277396 h 347"/>
              <a:gd name="T60" fmla="*/ 223060 w 497"/>
              <a:gd name="T61" fmla="*/ 255780 h 347"/>
              <a:gd name="T62" fmla="*/ 159500 w 497"/>
              <a:gd name="T63" fmla="*/ 277396 h 347"/>
              <a:gd name="T64" fmla="*/ 170293 w 497"/>
              <a:gd name="T65" fmla="*/ 255780 h 347"/>
              <a:gd name="T66" fmla="*/ 190681 w 497"/>
              <a:gd name="T67" fmla="*/ 234165 h 347"/>
              <a:gd name="T68" fmla="*/ 159500 w 497"/>
              <a:gd name="T69" fmla="*/ 255780 h 347"/>
              <a:gd name="T70" fmla="*/ 137914 w 497"/>
              <a:gd name="T71" fmla="*/ 277396 h 347"/>
              <a:gd name="T72" fmla="*/ 116327 w 497"/>
              <a:gd name="T73" fmla="*/ 287002 h 347"/>
              <a:gd name="T74" fmla="*/ 159500 w 497"/>
              <a:gd name="T75" fmla="*/ 277396 h 34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7" h="347">
                <a:moveTo>
                  <a:pt x="443" y="0"/>
                </a:moveTo>
                <a:lnTo>
                  <a:pt x="443" y="0"/>
                </a:lnTo>
                <a:cubicBezTo>
                  <a:pt x="53" y="0"/>
                  <a:pt x="53" y="0"/>
                  <a:pt x="53" y="0"/>
                </a:cubicBezTo>
                <a:cubicBezTo>
                  <a:pt x="27" y="0"/>
                  <a:pt x="0" y="18"/>
                  <a:pt x="0" y="45"/>
                </a:cubicBezTo>
                <a:cubicBezTo>
                  <a:pt x="0" y="292"/>
                  <a:pt x="0" y="292"/>
                  <a:pt x="0" y="292"/>
                </a:cubicBezTo>
                <a:cubicBezTo>
                  <a:pt x="0" y="320"/>
                  <a:pt x="27" y="346"/>
                  <a:pt x="53" y="346"/>
                </a:cubicBezTo>
                <a:cubicBezTo>
                  <a:pt x="443" y="346"/>
                  <a:pt x="443" y="346"/>
                  <a:pt x="443" y="346"/>
                </a:cubicBezTo>
                <a:cubicBezTo>
                  <a:pt x="478" y="346"/>
                  <a:pt x="496" y="320"/>
                  <a:pt x="496" y="292"/>
                </a:cubicBezTo>
                <a:cubicBezTo>
                  <a:pt x="496" y="45"/>
                  <a:pt x="496" y="45"/>
                  <a:pt x="496" y="45"/>
                </a:cubicBezTo>
                <a:cubicBezTo>
                  <a:pt x="496" y="18"/>
                  <a:pt x="478" y="0"/>
                  <a:pt x="443" y="0"/>
                </a:cubicBezTo>
                <a:close/>
                <a:moveTo>
                  <a:pt x="443" y="292"/>
                </a:moveTo>
                <a:lnTo>
                  <a:pt x="443" y="292"/>
                </a:lnTo>
                <a:cubicBezTo>
                  <a:pt x="53" y="292"/>
                  <a:pt x="53" y="292"/>
                  <a:pt x="53" y="292"/>
                </a:cubicBezTo>
                <a:cubicBezTo>
                  <a:pt x="53" y="142"/>
                  <a:pt x="53" y="142"/>
                  <a:pt x="53" y="142"/>
                </a:cubicBezTo>
                <a:cubicBezTo>
                  <a:pt x="443" y="142"/>
                  <a:pt x="443" y="142"/>
                  <a:pt x="443" y="142"/>
                </a:cubicBezTo>
                <a:lnTo>
                  <a:pt x="443" y="292"/>
                </a:lnTo>
                <a:close/>
                <a:moveTo>
                  <a:pt x="443" y="71"/>
                </a:moveTo>
                <a:lnTo>
                  <a:pt x="443" y="71"/>
                </a:lnTo>
                <a:cubicBezTo>
                  <a:pt x="53" y="71"/>
                  <a:pt x="53" y="71"/>
                  <a:pt x="53" y="71"/>
                </a:cubicBezTo>
                <a:cubicBezTo>
                  <a:pt x="53" y="45"/>
                  <a:pt x="53" y="45"/>
                  <a:pt x="53" y="45"/>
                </a:cubicBezTo>
                <a:cubicBezTo>
                  <a:pt x="443" y="45"/>
                  <a:pt x="443" y="45"/>
                  <a:pt x="443" y="45"/>
                </a:cubicBezTo>
                <a:lnTo>
                  <a:pt x="443" y="71"/>
                </a:lnTo>
                <a:close/>
                <a:moveTo>
                  <a:pt x="97" y="195"/>
                </a:moveTo>
                <a:lnTo>
                  <a:pt x="97" y="195"/>
                </a:lnTo>
                <a:cubicBezTo>
                  <a:pt x="97" y="213"/>
                  <a:pt x="97" y="213"/>
                  <a:pt x="97" y="213"/>
                </a:cubicBezTo>
                <a:cubicBezTo>
                  <a:pt x="115" y="213"/>
                  <a:pt x="115" y="213"/>
                  <a:pt x="115" y="213"/>
                </a:cubicBezTo>
                <a:cubicBezTo>
                  <a:pt x="115" y="195"/>
                  <a:pt x="115" y="195"/>
                  <a:pt x="115" y="195"/>
                </a:cubicBezTo>
                <a:lnTo>
                  <a:pt x="97" y="195"/>
                </a:lnTo>
                <a:close/>
                <a:moveTo>
                  <a:pt x="186" y="231"/>
                </a:moveTo>
                <a:lnTo>
                  <a:pt x="186" y="231"/>
                </a:lnTo>
                <a:cubicBezTo>
                  <a:pt x="186" y="239"/>
                  <a:pt x="186" y="239"/>
                  <a:pt x="186" y="239"/>
                </a:cubicBezTo>
                <a:cubicBezTo>
                  <a:pt x="221" y="239"/>
                  <a:pt x="221" y="239"/>
                  <a:pt x="221" y="239"/>
                </a:cubicBezTo>
                <a:cubicBezTo>
                  <a:pt x="221" y="231"/>
                  <a:pt x="221" y="231"/>
                  <a:pt x="221" y="231"/>
                </a:cubicBezTo>
                <a:cubicBezTo>
                  <a:pt x="230" y="231"/>
                  <a:pt x="230" y="231"/>
                  <a:pt x="230" y="231"/>
                </a:cubicBezTo>
                <a:cubicBezTo>
                  <a:pt x="230" y="213"/>
                  <a:pt x="230" y="213"/>
                  <a:pt x="230" y="213"/>
                </a:cubicBezTo>
                <a:cubicBezTo>
                  <a:pt x="248" y="213"/>
                  <a:pt x="248" y="213"/>
                  <a:pt x="248" y="213"/>
                </a:cubicBezTo>
                <a:cubicBezTo>
                  <a:pt x="248" y="195"/>
                  <a:pt x="248" y="195"/>
                  <a:pt x="248" y="195"/>
                </a:cubicBezTo>
                <a:cubicBezTo>
                  <a:pt x="221" y="195"/>
                  <a:pt x="221" y="195"/>
                  <a:pt x="221" y="195"/>
                </a:cubicBezTo>
                <a:cubicBezTo>
                  <a:pt x="221" y="213"/>
                  <a:pt x="221" y="213"/>
                  <a:pt x="221" y="213"/>
                </a:cubicBezTo>
                <a:cubicBezTo>
                  <a:pt x="203" y="213"/>
                  <a:pt x="203" y="213"/>
                  <a:pt x="203" y="213"/>
                </a:cubicBezTo>
                <a:cubicBezTo>
                  <a:pt x="203" y="231"/>
                  <a:pt x="203" y="231"/>
                  <a:pt x="203" y="231"/>
                </a:cubicBezTo>
                <a:lnTo>
                  <a:pt x="186" y="231"/>
                </a:lnTo>
                <a:close/>
                <a:moveTo>
                  <a:pt x="248" y="239"/>
                </a:moveTo>
                <a:lnTo>
                  <a:pt x="248" y="239"/>
                </a:lnTo>
                <a:cubicBezTo>
                  <a:pt x="248" y="231"/>
                  <a:pt x="248" y="231"/>
                  <a:pt x="248" y="231"/>
                </a:cubicBezTo>
                <a:cubicBezTo>
                  <a:pt x="230" y="231"/>
                  <a:pt x="230" y="231"/>
                  <a:pt x="230" y="231"/>
                </a:cubicBezTo>
                <a:cubicBezTo>
                  <a:pt x="230" y="239"/>
                  <a:pt x="230" y="239"/>
                  <a:pt x="230" y="239"/>
                </a:cubicBezTo>
                <a:lnTo>
                  <a:pt x="248" y="239"/>
                </a:lnTo>
                <a:close/>
                <a:moveTo>
                  <a:pt x="177" y="239"/>
                </a:moveTo>
                <a:lnTo>
                  <a:pt x="177" y="239"/>
                </a:lnTo>
                <a:cubicBezTo>
                  <a:pt x="177" y="231"/>
                  <a:pt x="177" y="231"/>
                  <a:pt x="177" y="231"/>
                </a:cubicBezTo>
                <a:cubicBezTo>
                  <a:pt x="142" y="231"/>
                  <a:pt x="142" y="231"/>
                  <a:pt x="142" y="231"/>
                </a:cubicBezTo>
                <a:cubicBezTo>
                  <a:pt x="142" y="239"/>
                  <a:pt x="142" y="239"/>
                  <a:pt x="142" y="239"/>
                </a:cubicBezTo>
                <a:lnTo>
                  <a:pt x="177" y="239"/>
                </a:lnTo>
                <a:close/>
                <a:moveTo>
                  <a:pt x="186" y="213"/>
                </a:moveTo>
                <a:lnTo>
                  <a:pt x="186" y="213"/>
                </a:lnTo>
                <a:cubicBezTo>
                  <a:pt x="203" y="213"/>
                  <a:pt x="203" y="213"/>
                  <a:pt x="203" y="213"/>
                </a:cubicBezTo>
                <a:cubicBezTo>
                  <a:pt x="203" y="195"/>
                  <a:pt x="203" y="195"/>
                  <a:pt x="203" y="195"/>
                </a:cubicBezTo>
                <a:cubicBezTo>
                  <a:pt x="177" y="195"/>
                  <a:pt x="177" y="195"/>
                  <a:pt x="177" y="195"/>
                </a:cubicBezTo>
                <a:cubicBezTo>
                  <a:pt x="177" y="231"/>
                  <a:pt x="177" y="231"/>
                  <a:pt x="177" y="231"/>
                </a:cubicBezTo>
                <a:cubicBezTo>
                  <a:pt x="186" y="231"/>
                  <a:pt x="186" y="231"/>
                  <a:pt x="186" y="231"/>
                </a:cubicBezTo>
                <a:lnTo>
                  <a:pt x="186" y="213"/>
                </a:lnTo>
                <a:close/>
                <a:moveTo>
                  <a:pt x="133" y="231"/>
                </a:moveTo>
                <a:lnTo>
                  <a:pt x="133" y="231"/>
                </a:lnTo>
                <a:cubicBezTo>
                  <a:pt x="142" y="231"/>
                  <a:pt x="142" y="231"/>
                  <a:pt x="142" y="231"/>
                </a:cubicBezTo>
                <a:cubicBezTo>
                  <a:pt x="142" y="213"/>
                  <a:pt x="142" y="213"/>
                  <a:pt x="142" y="213"/>
                </a:cubicBezTo>
                <a:cubicBezTo>
                  <a:pt x="159" y="213"/>
                  <a:pt x="159" y="213"/>
                  <a:pt x="159" y="213"/>
                </a:cubicBezTo>
                <a:cubicBezTo>
                  <a:pt x="159" y="195"/>
                  <a:pt x="159" y="195"/>
                  <a:pt x="159" y="195"/>
                </a:cubicBezTo>
                <a:cubicBezTo>
                  <a:pt x="133" y="195"/>
                  <a:pt x="133" y="195"/>
                  <a:pt x="133" y="195"/>
                </a:cubicBezTo>
                <a:cubicBezTo>
                  <a:pt x="133" y="213"/>
                  <a:pt x="133" y="213"/>
                  <a:pt x="133" y="213"/>
                </a:cubicBezTo>
                <a:cubicBezTo>
                  <a:pt x="115" y="213"/>
                  <a:pt x="115" y="213"/>
                  <a:pt x="115" y="213"/>
                </a:cubicBezTo>
                <a:cubicBezTo>
                  <a:pt x="115" y="231"/>
                  <a:pt x="115" y="231"/>
                  <a:pt x="115" y="231"/>
                </a:cubicBezTo>
                <a:cubicBezTo>
                  <a:pt x="97" y="231"/>
                  <a:pt x="97" y="231"/>
                  <a:pt x="97" y="231"/>
                </a:cubicBezTo>
                <a:cubicBezTo>
                  <a:pt x="97" y="239"/>
                  <a:pt x="97" y="239"/>
                  <a:pt x="97" y="239"/>
                </a:cubicBezTo>
                <a:cubicBezTo>
                  <a:pt x="133" y="239"/>
                  <a:pt x="133" y="239"/>
                  <a:pt x="133" y="239"/>
                </a:cubicBezTo>
                <a:lnTo>
                  <a:pt x="133" y="231"/>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01" name="Freeform 110"/>
          <p:cNvSpPr>
            <a:spLocks noChangeArrowheads="1"/>
          </p:cNvSpPr>
          <p:nvPr/>
        </p:nvSpPr>
        <p:spPr bwMode="auto">
          <a:xfrm>
            <a:off x="2699850" y="1360289"/>
            <a:ext cx="207223" cy="168473"/>
          </a:xfrm>
          <a:custGeom>
            <a:avLst/>
            <a:gdLst>
              <a:gd name="T0" fmla="*/ 532252 w 462"/>
              <a:gd name="T1" fmla="*/ 10818 h 373"/>
              <a:gd name="T2" fmla="*/ 532252 w 462"/>
              <a:gd name="T3" fmla="*/ 10818 h 373"/>
              <a:gd name="T4" fmla="*/ 10789 w 462"/>
              <a:gd name="T5" fmla="*/ 192318 h 373"/>
              <a:gd name="T6" fmla="*/ 10789 w 462"/>
              <a:gd name="T7" fmla="*/ 203136 h 373"/>
              <a:gd name="T8" fmla="*/ 117479 w 462"/>
              <a:gd name="T9" fmla="*/ 256024 h 373"/>
              <a:gd name="T10" fmla="*/ 117479 w 462"/>
              <a:gd name="T11" fmla="*/ 256024 h 373"/>
              <a:gd name="T12" fmla="*/ 191803 w 462"/>
              <a:gd name="T13" fmla="*/ 276458 h 373"/>
              <a:gd name="T14" fmla="*/ 520265 w 462"/>
              <a:gd name="T15" fmla="*/ 42070 h 373"/>
              <a:gd name="T16" fmla="*/ 520265 w 462"/>
              <a:gd name="T17" fmla="*/ 42070 h 373"/>
              <a:gd name="T18" fmla="*/ 287704 w 462"/>
              <a:gd name="T19" fmla="*/ 298093 h 373"/>
              <a:gd name="T20" fmla="*/ 287704 w 462"/>
              <a:gd name="T21" fmla="*/ 298093 h 373"/>
              <a:gd name="T22" fmla="*/ 276915 w 462"/>
              <a:gd name="T23" fmla="*/ 308911 h 373"/>
              <a:gd name="T24" fmla="*/ 287704 w 462"/>
              <a:gd name="T25" fmla="*/ 319729 h 373"/>
              <a:gd name="T26" fmla="*/ 287704 w 462"/>
              <a:gd name="T27" fmla="*/ 319729 h 373"/>
              <a:gd name="T28" fmla="*/ 435152 w 462"/>
              <a:gd name="T29" fmla="*/ 405070 h 373"/>
              <a:gd name="T30" fmla="*/ 467519 w 462"/>
              <a:gd name="T31" fmla="*/ 394252 h 373"/>
              <a:gd name="T32" fmla="*/ 552631 w 462"/>
              <a:gd name="T33" fmla="*/ 21636 h 373"/>
              <a:gd name="T34" fmla="*/ 532252 w 462"/>
              <a:gd name="T35" fmla="*/ 10818 h 373"/>
              <a:gd name="T36" fmla="*/ 191803 w 462"/>
              <a:gd name="T37" fmla="*/ 436322 h 373"/>
              <a:gd name="T38" fmla="*/ 191803 w 462"/>
              <a:gd name="T39" fmla="*/ 436322 h 373"/>
              <a:gd name="T40" fmla="*/ 202591 w 462"/>
              <a:gd name="T41" fmla="*/ 447140 h 373"/>
              <a:gd name="T42" fmla="*/ 287704 w 462"/>
              <a:gd name="T43" fmla="*/ 372617 h 373"/>
              <a:gd name="T44" fmla="*/ 191803 w 462"/>
              <a:gd name="T45" fmla="*/ 319729 h 373"/>
              <a:gd name="T46" fmla="*/ 191803 w 462"/>
              <a:gd name="T47" fmla="*/ 436322 h 3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cubicBezTo>
                  <a:pt x="160" y="230"/>
                  <a:pt x="160" y="230"/>
                  <a:pt x="160" y="230"/>
                </a:cubicBezTo>
                <a:cubicBezTo>
                  <a:pt x="160" y="230"/>
                  <a:pt x="425" y="35"/>
                  <a:pt x="434" y="35"/>
                </a:cubicBezTo>
                <a:cubicBezTo>
                  <a:pt x="434" y="26"/>
                  <a:pt x="434" y="35"/>
                  <a:pt x="434" y="35"/>
                </a:cubicBezTo>
                <a:lnTo>
                  <a:pt x="240" y="248"/>
                </a:lnTo>
                <a:cubicBezTo>
                  <a:pt x="231" y="257"/>
                  <a:pt x="231" y="257"/>
                  <a:pt x="231" y="257"/>
                </a:cubicBezTo>
                <a:cubicBezTo>
                  <a:pt x="240" y="266"/>
                  <a:pt x="240" y="266"/>
                  <a:pt x="240" y="266"/>
                </a:cubicBez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02" name="Freeform 111"/>
          <p:cNvSpPr>
            <a:spLocks noChangeArrowheads="1"/>
          </p:cNvSpPr>
          <p:nvPr/>
        </p:nvSpPr>
        <p:spPr bwMode="auto">
          <a:xfrm>
            <a:off x="6729974" y="4018955"/>
            <a:ext cx="160181" cy="195858"/>
          </a:xfrm>
          <a:custGeom>
            <a:avLst/>
            <a:gdLst>
              <a:gd name="T0" fmla="*/ 416411 w 355"/>
              <a:gd name="T1" fmla="*/ 339721 h 435"/>
              <a:gd name="T2" fmla="*/ 416411 w 355"/>
              <a:gd name="T3" fmla="*/ 339721 h 435"/>
              <a:gd name="T4" fmla="*/ 214223 w 355"/>
              <a:gd name="T5" fmla="*/ 414148 h 435"/>
              <a:gd name="T6" fmla="*/ 10832 w 355"/>
              <a:gd name="T7" fmla="*/ 339721 h 435"/>
              <a:gd name="T8" fmla="*/ 0 w 355"/>
              <a:gd name="T9" fmla="*/ 339721 h 435"/>
              <a:gd name="T10" fmla="*/ 0 w 355"/>
              <a:gd name="T11" fmla="*/ 403344 h 435"/>
              <a:gd name="T12" fmla="*/ 214223 w 355"/>
              <a:gd name="T13" fmla="*/ 520986 h 435"/>
              <a:gd name="T14" fmla="*/ 426039 w 355"/>
              <a:gd name="T15" fmla="*/ 403344 h 435"/>
              <a:gd name="T16" fmla="*/ 426039 w 355"/>
              <a:gd name="T17" fmla="*/ 339721 h 435"/>
              <a:gd name="T18" fmla="*/ 416411 w 355"/>
              <a:gd name="T19" fmla="*/ 339721 h 435"/>
              <a:gd name="T20" fmla="*/ 416411 w 355"/>
              <a:gd name="T21" fmla="*/ 192068 h 435"/>
              <a:gd name="T22" fmla="*/ 416411 w 355"/>
              <a:gd name="T23" fmla="*/ 192068 h 435"/>
              <a:gd name="T24" fmla="*/ 214223 w 355"/>
              <a:gd name="T25" fmla="*/ 255691 h 435"/>
              <a:gd name="T26" fmla="*/ 10832 w 355"/>
              <a:gd name="T27" fmla="*/ 192068 h 435"/>
              <a:gd name="T28" fmla="*/ 0 w 355"/>
              <a:gd name="T29" fmla="*/ 192068 h 435"/>
              <a:gd name="T30" fmla="*/ 0 w 355"/>
              <a:gd name="T31" fmla="*/ 266495 h 435"/>
              <a:gd name="T32" fmla="*/ 214223 w 355"/>
              <a:gd name="T33" fmla="*/ 350525 h 435"/>
              <a:gd name="T34" fmla="*/ 426039 w 355"/>
              <a:gd name="T35" fmla="*/ 266495 h 435"/>
              <a:gd name="T36" fmla="*/ 426039 w 355"/>
              <a:gd name="T37" fmla="*/ 192068 h 435"/>
              <a:gd name="T38" fmla="*/ 416411 w 355"/>
              <a:gd name="T39" fmla="*/ 192068 h 435"/>
              <a:gd name="T40" fmla="*/ 214223 w 355"/>
              <a:gd name="T41" fmla="*/ 0 h 435"/>
              <a:gd name="T42" fmla="*/ 214223 w 355"/>
              <a:gd name="T43" fmla="*/ 0 h 435"/>
              <a:gd name="T44" fmla="*/ 0 w 355"/>
              <a:gd name="T45" fmla="*/ 74427 h 435"/>
              <a:gd name="T46" fmla="*/ 0 w 355"/>
              <a:gd name="T47" fmla="*/ 116441 h 435"/>
              <a:gd name="T48" fmla="*/ 214223 w 355"/>
              <a:gd name="T49" fmla="*/ 192068 h 435"/>
              <a:gd name="T50" fmla="*/ 426039 w 355"/>
              <a:gd name="T51" fmla="*/ 116441 h 435"/>
              <a:gd name="T52" fmla="*/ 426039 w 355"/>
              <a:gd name="T53" fmla="*/ 74427 h 435"/>
              <a:gd name="T54" fmla="*/ 214223 w 355"/>
              <a:gd name="T55" fmla="*/ 0 h 43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55" h="435">
                <a:moveTo>
                  <a:pt x="346" y="283"/>
                </a:moveTo>
                <a:lnTo>
                  <a:pt x="346" y="283"/>
                </a:lnTo>
                <a:cubicBezTo>
                  <a:pt x="328" y="319"/>
                  <a:pt x="257" y="345"/>
                  <a:pt x="178" y="345"/>
                </a:cubicBezTo>
                <a:cubicBezTo>
                  <a:pt x="97" y="345"/>
                  <a:pt x="36" y="319"/>
                  <a:pt x="9" y="283"/>
                </a:cubicBezTo>
                <a:cubicBezTo>
                  <a:pt x="9" y="275"/>
                  <a:pt x="0" y="283"/>
                  <a:pt x="0" y="283"/>
                </a:cubicBezTo>
                <a:cubicBezTo>
                  <a:pt x="0" y="292"/>
                  <a:pt x="0" y="336"/>
                  <a:pt x="0" y="336"/>
                </a:cubicBezTo>
                <a:cubicBezTo>
                  <a:pt x="0" y="381"/>
                  <a:pt x="80" y="434"/>
                  <a:pt x="178" y="434"/>
                </a:cubicBezTo>
                <a:cubicBezTo>
                  <a:pt x="275" y="434"/>
                  <a:pt x="354" y="381"/>
                  <a:pt x="354" y="336"/>
                </a:cubicBezTo>
                <a:cubicBezTo>
                  <a:pt x="354" y="336"/>
                  <a:pt x="354" y="292"/>
                  <a:pt x="354" y="283"/>
                </a:cubicBezTo>
                <a:cubicBezTo>
                  <a:pt x="354" y="283"/>
                  <a:pt x="346" y="275"/>
                  <a:pt x="346" y="283"/>
                </a:cubicBezTo>
                <a:close/>
                <a:moveTo>
                  <a:pt x="346" y="160"/>
                </a:moveTo>
                <a:lnTo>
                  <a:pt x="346" y="160"/>
                </a:lnTo>
                <a:cubicBezTo>
                  <a:pt x="328" y="186"/>
                  <a:pt x="257" y="213"/>
                  <a:pt x="178" y="213"/>
                </a:cubicBezTo>
                <a:cubicBezTo>
                  <a:pt x="97" y="213"/>
                  <a:pt x="36" y="186"/>
                  <a:pt x="9" y="160"/>
                </a:cubicBezTo>
                <a:cubicBezTo>
                  <a:pt x="9" y="151"/>
                  <a:pt x="0" y="160"/>
                  <a:pt x="0" y="160"/>
                </a:cubicBezTo>
                <a:lnTo>
                  <a:pt x="0" y="222"/>
                </a:lnTo>
                <a:cubicBezTo>
                  <a:pt x="0" y="257"/>
                  <a:pt x="80" y="292"/>
                  <a:pt x="178" y="292"/>
                </a:cubicBezTo>
                <a:cubicBezTo>
                  <a:pt x="275" y="292"/>
                  <a:pt x="354" y="257"/>
                  <a:pt x="354" y="222"/>
                </a:cubicBezTo>
                <a:lnTo>
                  <a:pt x="354" y="160"/>
                </a:lnTo>
                <a:cubicBezTo>
                  <a:pt x="354" y="160"/>
                  <a:pt x="346" y="151"/>
                  <a:pt x="346" y="160"/>
                </a:cubicBezTo>
                <a:close/>
                <a:moveTo>
                  <a:pt x="178" y="0"/>
                </a:moveTo>
                <a:lnTo>
                  <a:pt x="178" y="0"/>
                </a:lnTo>
                <a:cubicBezTo>
                  <a:pt x="80" y="0"/>
                  <a:pt x="0" y="26"/>
                  <a:pt x="0" y="62"/>
                </a:cubicBezTo>
                <a:cubicBezTo>
                  <a:pt x="0" y="97"/>
                  <a:pt x="0" y="97"/>
                  <a:pt x="0" y="97"/>
                </a:cubicBezTo>
                <a:cubicBezTo>
                  <a:pt x="0" y="133"/>
                  <a:pt x="80" y="160"/>
                  <a:pt x="178" y="160"/>
                </a:cubicBezTo>
                <a:cubicBezTo>
                  <a:pt x="275" y="160"/>
                  <a:pt x="354" y="133"/>
                  <a:pt x="354" y="97"/>
                </a:cubicBezTo>
                <a:cubicBezTo>
                  <a:pt x="354" y="62"/>
                  <a:pt x="354" y="62"/>
                  <a:pt x="354" y="62"/>
                </a:cubicBezTo>
                <a:cubicBezTo>
                  <a:pt x="354" y="26"/>
                  <a:pt x="275" y="0"/>
                  <a:pt x="178" y="0"/>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03" name="Freeform 112"/>
          <p:cNvSpPr>
            <a:spLocks noChangeArrowheads="1"/>
          </p:cNvSpPr>
          <p:nvPr/>
        </p:nvSpPr>
        <p:spPr bwMode="auto">
          <a:xfrm>
            <a:off x="489474" y="3124795"/>
            <a:ext cx="174472" cy="200025"/>
          </a:xfrm>
          <a:custGeom>
            <a:avLst/>
            <a:gdLst>
              <a:gd name="T0" fmla="*/ 410607 w 390"/>
              <a:gd name="T1" fmla="*/ 0 h 444"/>
              <a:gd name="T2" fmla="*/ 0 w 390"/>
              <a:gd name="T3" fmla="*/ 63592 h 444"/>
              <a:gd name="T4" fmla="*/ 52367 w 390"/>
              <a:gd name="T5" fmla="*/ 531536 h 444"/>
              <a:gd name="T6" fmla="*/ 462974 w 390"/>
              <a:gd name="T7" fmla="*/ 478742 h 444"/>
              <a:gd name="T8" fmla="*/ 410607 w 390"/>
              <a:gd name="T9" fmla="*/ 0 h 444"/>
              <a:gd name="T10" fmla="*/ 410607 w 390"/>
              <a:gd name="T11" fmla="*/ 478742 h 444"/>
              <a:gd name="T12" fmla="*/ 52367 w 390"/>
              <a:gd name="T13" fmla="*/ 63592 h 444"/>
              <a:gd name="T14" fmla="*/ 410607 w 390"/>
              <a:gd name="T15" fmla="*/ 478742 h 444"/>
              <a:gd name="T16" fmla="*/ 263026 w 390"/>
              <a:gd name="T17" fmla="*/ 329960 h 444"/>
              <a:gd name="T18" fmla="*/ 115446 w 390"/>
              <a:gd name="T19" fmla="*/ 362356 h 444"/>
              <a:gd name="T20" fmla="*/ 263026 w 390"/>
              <a:gd name="T21" fmla="*/ 329960 h 444"/>
              <a:gd name="T22" fmla="*/ 347528 w 390"/>
              <a:gd name="T23" fmla="*/ 212374 h 444"/>
              <a:gd name="T24" fmla="*/ 232082 w 390"/>
              <a:gd name="T25" fmla="*/ 235172 h 444"/>
              <a:gd name="T26" fmla="*/ 347528 w 390"/>
              <a:gd name="T27" fmla="*/ 212374 h 444"/>
              <a:gd name="T28" fmla="*/ 232082 w 390"/>
              <a:gd name="T29" fmla="*/ 181178 h 444"/>
              <a:gd name="T30" fmla="*/ 347528 w 390"/>
              <a:gd name="T31" fmla="*/ 117586 h 444"/>
              <a:gd name="T32" fmla="*/ 232082 w 390"/>
              <a:gd name="T33" fmla="*/ 181178 h 444"/>
              <a:gd name="T34" fmla="*/ 199948 w 390"/>
              <a:gd name="T35" fmla="*/ 117586 h 444"/>
              <a:gd name="T36" fmla="*/ 115446 w 390"/>
              <a:gd name="T37" fmla="*/ 235172 h 444"/>
              <a:gd name="T38" fmla="*/ 199948 w 390"/>
              <a:gd name="T39" fmla="*/ 117586 h 444"/>
              <a:gd name="T40" fmla="*/ 167813 w 390"/>
              <a:gd name="T41" fmla="*/ 266368 h 444"/>
              <a:gd name="T42" fmla="*/ 115446 w 390"/>
              <a:gd name="T43" fmla="*/ 298764 h 444"/>
              <a:gd name="T44" fmla="*/ 167813 w 390"/>
              <a:gd name="T45" fmla="*/ 266368 h 444"/>
              <a:gd name="T46" fmla="*/ 199948 w 390"/>
              <a:gd name="T47" fmla="*/ 298764 h 444"/>
              <a:gd name="T48" fmla="*/ 347528 w 390"/>
              <a:gd name="T49" fmla="*/ 266368 h 444"/>
              <a:gd name="T50" fmla="*/ 199948 w 390"/>
              <a:gd name="T51" fmla="*/ 298764 h 444"/>
              <a:gd name="T52" fmla="*/ 347528 w 390"/>
              <a:gd name="T53" fmla="*/ 382754 h 444"/>
              <a:gd name="T54" fmla="*/ 115446 w 390"/>
              <a:gd name="T55" fmla="*/ 415150 h 444"/>
              <a:gd name="T56" fmla="*/ 347528 w 390"/>
              <a:gd name="T57" fmla="*/ 382754 h 444"/>
              <a:gd name="T58" fmla="*/ 295161 w 390"/>
              <a:gd name="T59" fmla="*/ 362356 h 444"/>
              <a:gd name="T60" fmla="*/ 347528 w 390"/>
              <a:gd name="T61" fmla="*/ 329960 h 444"/>
              <a:gd name="T62" fmla="*/ 295161 w 390"/>
              <a:gd name="T63" fmla="*/ 362356 h 44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90" h="444">
                <a:moveTo>
                  <a:pt x="345" y="0"/>
                </a:moveTo>
                <a:lnTo>
                  <a:pt x="345" y="0"/>
                </a:lnTo>
                <a:cubicBezTo>
                  <a:pt x="44" y="0"/>
                  <a:pt x="44" y="0"/>
                  <a:pt x="44" y="0"/>
                </a:cubicBezTo>
                <a:cubicBezTo>
                  <a:pt x="17" y="0"/>
                  <a:pt x="0" y="27"/>
                  <a:pt x="0" y="53"/>
                </a:cubicBezTo>
                <a:cubicBezTo>
                  <a:pt x="0" y="399"/>
                  <a:pt x="0" y="399"/>
                  <a:pt x="0" y="399"/>
                </a:cubicBezTo>
                <a:cubicBezTo>
                  <a:pt x="0" y="425"/>
                  <a:pt x="17" y="443"/>
                  <a:pt x="44" y="443"/>
                </a:cubicBezTo>
                <a:cubicBezTo>
                  <a:pt x="345" y="443"/>
                  <a:pt x="345" y="443"/>
                  <a:pt x="345" y="443"/>
                </a:cubicBezTo>
                <a:cubicBezTo>
                  <a:pt x="372" y="443"/>
                  <a:pt x="389" y="425"/>
                  <a:pt x="389" y="399"/>
                </a:cubicBezTo>
                <a:cubicBezTo>
                  <a:pt x="389" y="53"/>
                  <a:pt x="389" y="53"/>
                  <a:pt x="389" y="53"/>
                </a:cubicBezTo>
                <a:cubicBezTo>
                  <a:pt x="389" y="27"/>
                  <a:pt x="372" y="0"/>
                  <a:pt x="345" y="0"/>
                </a:cubicBezTo>
                <a:close/>
                <a:moveTo>
                  <a:pt x="345" y="399"/>
                </a:moveTo>
                <a:lnTo>
                  <a:pt x="345" y="399"/>
                </a:lnTo>
                <a:cubicBezTo>
                  <a:pt x="44" y="399"/>
                  <a:pt x="44" y="399"/>
                  <a:pt x="44" y="399"/>
                </a:cubicBezTo>
                <a:cubicBezTo>
                  <a:pt x="44" y="53"/>
                  <a:pt x="44" y="53"/>
                  <a:pt x="44" y="53"/>
                </a:cubicBezTo>
                <a:cubicBezTo>
                  <a:pt x="345" y="53"/>
                  <a:pt x="345" y="53"/>
                  <a:pt x="345" y="53"/>
                </a:cubicBezTo>
                <a:lnTo>
                  <a:pt x="345" y="399"/>
                </a:lnTo>
                <a:close/>
                <a:moveTo>
                  <a:pt x="221" y="275"/>
                </a:moveTo>
                <a:lnTo>
                  <a:pt x="221" y="275"/>
                </a:lnTo>
                <a:cubicBezTo>
                  <a:pt x="97" y="275"/>
                  <a:pt x="97" y="275"/>
                  <a:pt x="97" y="275"/>
                </a:cubicBezTo>
                <a:cubicBezTo>
                  <a:pt x="97" y="302"/>
                  <a:pt x="97" y="302"/>
                  <a:pt x="97" y="302"/>
                </a:cubicBezTo>
                <a:cubicBezTo>
                  <a:pt x="221" y="302"/>
                  <a:pt x="221" y="302"/>
                  <a:pt x="221" y="302"/>
                </a:cubicBezTo>
                <a:lnTo>
                  <a:pt x="221" y="275"/>
                </a:lnTo>
                <a:close/>
                <a:moveTo>
                  <a:pt x="292" y="177"/>
                </a:moveTo>
                <a:lnTo>
                  <a:pt x="292" y="177"/>
                </a:lnTo>
                <a:cubicBezTo>
                  <a:pt x="195" y="177"/>
                  <a:pt x="195" y="177"/>
                  <a:pt x="195" y="177"/>
                </a:cubicBezTo>
                <a:cubicBezTo>
                  <a:pt x="195" y="196"/>
                  <a:pt x="195" y="196"/>
                  <a:pt x="195" y="196"/>
                </a:cubicBezTo>
                <a:cubicBezTo>
                  <a:pt x="292" y="196"/>
                  <a:pt x="292" y="196"/>
                  <a:pt x="292" y="196"/>
                </a:cubicBezTo>
                <a:lnTo>
                  <a:pt x="292" y="177"/>
                </a:lnTo>
                <a:close/>
                <a:moveTo>
                  <a:pt x="195" y="151"/>
                </a:moveTo>
                <a:lnTo>
                  <a:pt x="195" y="151"/>
                </a:lnTo>
                <a:cubicBezTo>
                  <a:pt x="292" y="151"/>
                  <a:pt x="292" y="151"/>
                  <a:pt x="292" y="151"/>
                </a:cubicBezTo>
                <a:cubicBezTo>
                  <a:pt x="292" y="98"/>
                  <a:pt x="292" y="98"/>
                  <a:pt x="292" y="98"/>
                </a:cubicBezTo>
                <a:cubicBezTo>
                  <a:pt x="195" y="98"/>
                  <a:pt x="195" y="98"/>
                  <a:pt x="195" y="98"/>
                </a:cubicBezTo>
                <a:lnTo>
                  <a:pt x="195" y="151"/>
                </a:lnTo>
                <a:close/>
                <a:moveTo>
                  <a:pt x="168" y="98"/>
                </a:moveTo>
                <a:lnTo>
                  <a:pt x="168" y="98"/>
                </a:lnTo>
                <a:cubicBezTo>
                  <a:pt x="97" y="98"/>
                  <a:pt x="97" y="98"/>
                  <a:pt x="97" y="98"/>
                </a:cubicBezTo>
                <a:cubicBezTo>
                  <a:pt x="97" y="196"/>
                  <a:pt x="97" y="196"/>
                  <a:pt x="97" y="196"/>
                </a:cubicBezTo>
                <a:cubicBezTo>
                  <a:pt x="168" y="196"/>
                  <a:pt x="168" y="196"/>
                  <a:pt x="168" y="196"/>
                </a:cubicBezTo>
                <a:lnTo>
                  <a:pt x="168" y="98"/>
                </a:lnTo>
                <a:close/>
                <a:moveTo>
                  <a:pt x="141" y="222"/>
                </a:moveTo>
                <a:lnTo>
                  <a:pt x="141" y="222"/>
                </a:lnTo>
                <a:cubicBezTo>
                  <a:pt x="97" y="222"/>
                  <a:pt x="97" y="222"/>
                  <a:pt x="97" y="222"/>
                </a:cubicBezTo>
                <a:cubicBezTo>
                  <a:pt x="97" y="249"/>
                  <a:pt x="97" y="249"/>
                  <a:pt x="97" y="249"/>
                </a:cubicBezTo>
                <a:cubicBezTo>
                  <a:pt x="141" y="249"/>
                  <a:pt x="141" y="249"/>
                  <a:pt x="141" y="249"/>
                </a:cubicBezTo>
                <a:lnTo>
                  <a:pt x="141" y="222"/>
                </a:lnTo>
                <a:close/>
                <a:moveTo>
                  <a:pt x="168" y="249"/>
                </a:moveTo>
                <a:lnTo>
                  <a:pt x="168" y="249"/>
                </a:lnTo>
                <a:cubicBezTo>
                  <a:pt x="292" y="249"/>
                  <a:pt x="292" y="249"/>
                  <a:pt x="292" y="249"/>
                </a:cubicBezTo>
                <a:cubicBezTo>
                  <a:pt x="292" y="222"/>
                  <a:pt x="292" y="222"/>
                  <a:pt x="292" y="222"/>
                </a:cubicBezTo>
                <a:cubicBezTo>
                  <a:pt x="168" y="222"/>
                  <a:pt x="168" y="222"/>
                  <a:pt x="168" y="222"/>
                </a:cubicBezTo>
                <a:lnTo>
                  <a:pt x="168" y="249"/>
                </a:lnTo>
                <a:close/>
                <a:moveTo>
                  <a:pt x="292" y="319"/>
                </a:moveTo>
                <a:lnTo>
                  <a:pt x="292" y="319"/>
                </a:lnTo>
                <a:cubicBezTo>
                  <a:pt x="97" y="319"/>
                  <a:pt x="97" y="319"/>
                  <a:pt x="97" y="319"/>
                </a:cubicBezTo>
                <a:cubicBezTo>
                  <a:pt x="97" y="346"/>
                  <a:pt x="97" y="346"/>
                  <a:pt x="97" y="346"/>
                </a:cubicBezTo>
                <a:cubicBezTo>
                  <a:pt x="292" y="346"/>
                  <a:pt x="292" y="346"/>
                  <a:pt x="292" y="346"/>
                </a:cubicBezTo>
                <a:lnTo>
                  <a:pt x="292" y="319"/>
                </a:lnTo>
                <a:close/>
                <a:moveTo>
                  <a:pt x="248" y="302"/>
                </a:moveTo>
                <a:lnTo>
                  <a:pt x="248" y="302"/>
                </a:lnTo>
                <a:cubicBezTo>
                  <a:pt x="292" y="302"/>
                  <a:pt x="292" y="302"/>
                  <a:pt x="292" y="302"/>
                </a:cubicBezTo>
                <a:cubicBezTo>
                  <a:pt x="292" y="275"/>
                  <a:pt x="292" y="275"/>
                  <a:pt x="292" y="275"/>
                </a:cubicBezTo>
                <a:cubicBezTo>
                  <a:pt x="248" y="275"/>
                  <a:pt x="248" y="275"/>
                  <a:pt x="248" y="275"/>
                </a:cubicBezTo>
                <a:lnTo>
                  <a:pt x="248" y="302"/>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04" name="Freeform 114"/>
          <p:cNvSpPr>
            <a:spLocks noChangeArrowheads="1"/>
          </p:cNvSpPr>
          <p:nvPr/>
        </p:nvSpPr>
        <p:spPr bwMode="auto">
          <a:xfrm>
            <a:off x="5815932" y="2671762"/>
            <a:ext cx="207818" cy="219671"/>
          </a:xfrm>
          <a:custGeom>
            <a:avLst/>
            <a:gdLst>
              <a:gd name="T0" fmla="*/ 531057 w 462"/>
              <a:gd name="T1" fmla="*/ 361125 h 488"/>
              <a:gd name="T2" fmla="*/ 531057 w 462"/>
              <a:gd name="T3" fmla="*/ 361125 h 488"/>
              <a:gd name="T4" fmla="*/ 489100 w 462"/>
              <a:gd name="T5" fmla="*/ 319134 h 488"/>
              <a:gd name="T6" fmla="*/ 489100 w 462"/>
              <a:gd name="T7" fmla="*/ 265145 h 488"/>
              <a:gd name="T8" fmla="*/ 531057 w 462"/>
              <a:gd name="T9" fmla="*/ 223154 h 488"/>
              <a:gd name="T10" fmla="*/ 531057 w 462"/>
              <a:gd name="T11" fmla="*/ 191960 h 488"/>
              <a:gd name="T12" fmla="*/ 456733 w 462"/>
              <a:gd name="T13" fmla="*/ 181162 h 488"/>
              <a:gd name="T14" fmla="*/ 436354 w 462"/>
              <a:gd name="T15" fmla="*/ 148769 h 488"/>
              <a:gd name="T16" fmla="*/ 467522 w 462"/>
              <a:gd name="T17" fmla="*/ 43191 h 488"/>
              <a:gd name="T18" fmla="*/ 456733 w 462"/>
              <a:gd name="T19" fmla="*/ 32393 h 488"/>
              <a:gd name="T20" fmla="*/ 372819 w 462"/>
              <a:gd name="T21" fmla="*/ 85182 h 488"/>
              <a:gd name="T22" fmla="*/ 320073 w 462"/>
              <a:gd name="T23" fmla="*/ 63587 h 488"/>
              <a:gd name="T24" fmla="*/ 297296 w 462"/>
              <a:gd name="T25" fmla="*/ 20396 h 488"/>
              <a:gd name="T26" fmla="*/ 255339 w 462"/>
              <a:gd name="T27" fmla="*/ 20396 h 488"/>
              <a:gd name="T28" fmla="*/ 233761 w 462"/>
              <a:gd name="T29" fmla="*/ 63587 h 488"/>
              <a:gd name="T30" fmla="*/ 181015 w 462"/>
              <a:gd name="T31" fmla="*/ 85182 h 488"/>
              <a:gd name="T32" fmla="*/ 139058 w 462"/>
              <a:gd name="T33" fmla="*/ 63587 h 488"/>
              <a:gd name="T34" fmla="*/ 106691 w 462"/>
              <a:gd name="T35" fmla="*/ 85182 h 488"/>
              <a:gd name="T36" fmla="*/ 106691 w 462"/>
              <a:gd name="T37" fmla="*/ 127174 h 488"/>
              <a:gd name="T38" fmla="*/ 75523 w 462"/>
              <a:gd name="T39" fmla="*/ 170365 h 488"/>
              <a:gd name="T40" fmla="*/ 21578 w 462"/>
              <a:gd name="T41" fmla="*/ 191960 h 488"/>
              <a:gd name="T42" fmla="*/ 21578 w 462"/>
              <a:gd name="T43" fmla="*/ 223154 h 488"/>
              <a:gd name="T44" fmla="*/ 75523 w 462"/>
              <a:gd name="T45" fmla="*/ 265145 h 488"/>
              <a:gd name="T46" fmla="*/ 75523 w 462"/>
              <a:gd name="T47" fmla="*/ 319134 h 488"/>
              <a:gd name="T48" fmla="*/ 21578 w 462"/>
              <a:gd name="T49" fmla="*/ 361125 h 488"/>
              <a:gd name="T50" fmla="*/ 32367 w 462"/>
              <a:gd name="T51" fmla="*/ 382720 h 488"/>
              <a:gd name="T52" fmla="*/ 85113 w 462"/>
              <a:gd name="T53" fmla="*/ 393518 h 488"/>
              <a:gd name="T54" fmla="*/ 117480 w 462"/>
              <a:gd name="T55" fmla="*/ 436709 h 488"/>
              <a:gd name="T56" fmla="*/ 85113 w 462"/>
              <a:gd name="T57" fmla="*/ 531489 h 488"/>
              <a:gd name="T58" fmla="*/ 106691 w 462"/>
              <a:gd name="T59" fmla="*/ 553085 h 488"/>
              <a:gd name="T60" fmla="*/ 170226 w 462"/>
              <a:gd name="T61" fmla="*/ 509894 h 488"/>
              <a:gd name="T62" fmla="*/ 222972 w 462"/>
              <a:gd name="T63" fmla="*/ 520692 h 488"/>
              <a:gd name="T64" fmla="*/ 255339 w 462"/>
              <a:gd name="T65" fmla="*/ 563883 h 488"/>
              <a:gd name="T66" fmla="*/ 297296 w 462"/>
              <a:gd name="T67" fmla="*/ 563883 h 488"/>
              <a:gd name="T68" fmla="*/ 320073 w 462"/>
              <a:gd name="T69" fmla="*/ 509894 h 488"/>
              <a:gd name="T70" fmla="*/ 372819 w 462"/>
              <a:gd name="T71" fmla="*/ 489498 h 488"/>
              <a:gd name="T72" fmla="*/ 425565 w 462"/>
              <a:gd name="T73" fmla="*/ 520692 h 488"/>
              <a:gd name="T74" fmla="*/ 447143 w 462"/>
              <a:gd name="T75" fmla="*/ 500296 h 488"/>
              <a:gd name="T76" fmla="*/ 447143 w 462"/>
              <a:gd name="T77" fmla="*/ 446307 h 488"/>
              <a:gd name="T78" fmla="*/ 478311 w 462"/>
              <a:gd name="T79" fmla="*/ 404316 h 488"/>
              <a:gd name="T80" fmla="*/ 531057 w 462"/>
              <a:gd name="T81" fmla="*/ 393518 h 488"/>
              <a:gd name="T82" fmla="*/ 531057 w 462"/>
              <a:gd name="T83" fmla="*/ 361125 h 488"/>
              <a:gd name="T84" fmla="*/ 308085 w 462"/>
              <a:gd name="T85" fmla="*/ 415114 h 488"/>
              <a:gd name="T86" fmla="*/ 308085 w 462"/>
              <a:gd name="T87" fmla="*/ 415114 h 488"/>
              <a:gd name="T88" fmla="*/ 244550 w 462"/>
              <a:gd name="T89" fmla="*/ 415114 h 488"/>
              <a:gd name="T90" fmla="*/ 244550 w 462"/>
              <a:gd name="T91" fmla="*/ 350327 h 488"/>
              <a:gd name="T92" fmla="*/ 308085 w 462"/>
              <a:gd name="T93" fmla="*/ 350327 h 488"/>
              <a:gd name="T94" fmla="*/ 308085 w 462"/>
              <a:gd name="T95" fmla="*/ 415114 h 488"/>
              <a:gd name="T96" fmla="*/ 308085 w 462"/>
              <a:gd name="T97" fmla="*/ 319134 h 488"/>
              <a:gd name="T98" fmla="*/ 308085 w 462"/>
              <a:gd name="T99" fmla="*/ 319134 h 488"/>
              <a:gd name="T100" fmla="*/ 244550 w 462"/>
              <a:gd name="T101" fmla="*/ 319134 h 488"/>
              <a:gd name="T102" fmla="*/ 244550 w 462"/>
              <a:gd name="T103" fmla="*/ 159567 h 488"/>
              <a:gd name="T104" fmla="*/ 308085 w 462"/>
              <a:gd name="T105" fmla="*/ 159567 h 488"/>
              <a:gd name="T106" fmla="*/ 308085 w 462"/>
              <a:gd name="T107" fmla="*/ 319134 h 48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2" h="488">
                <a:moveTo>
                  <a:pt x="443" y="301"/>
                </a:moveTo>
                <a:lnTo>
                  <a:pt x="443" y="301"/>
                </a:lnTo>
                <a:cubicBezTo>
                  <a:pt x="408" y="266"/>
                  <a:pt x="408" y="266"/>
                  <a:pt x="408" y="266"/>
                </a:cubicBezTo>
                <a:cubicBezTo>
                  <a:pt x="390" y="248"/>
                  <a:pt x="390" y="230"/>
                  <a:pt x="408" y="221"/>
                </a:cubicBezTo>
                <a:cubicBezTo>
                  <a:pt x="443" y="186"/>
                  <a:pt x="443" y="186"/>
                  <a:pt x="443" y="186"/>
                </a:cubicBezTo>
                <a:cubicBezTo>
                  <a:pt x="461" y="168"/>
                  <a:pt x="452" y="160"/>
                  <a:pt x="443" y="160"/>
                </a:cubicBezTo>
                <a:cubicBezTo>
                  <a:pt x="381" y="151"/>
                  <a:pt x="381" y="151"/>
                  <a:pt x="381" y="151"/>
                </a:cubicBezTo>
                <a:cubicBezTo>
                  <a:pt x="364" y="151"/>
                  <a:pt x="355" y="142"/>
                  <a:pt x="364" y="124"/>
                </a:cubicBezTo>
                <a:cubicBezTo>
                  <a:pt x="390" y="36"/>
                  <a:pt x="390" y="36"/>
                  <a:pt x="390" y="36"/>
                </a:cubicBezTo>
                <a:cubicBezTo>
                  <a:pt x="399" y="27"/>
                  <a:pt x="390" y="17"/>
                  <a:pt x="381" y="27"/>
                </a:cubicBezTo>
                <a:cubicBezTo>
                  <a:pt x="311" y="71"/>
                  <a:pt x="311" y="71"/>
                  <a:pt x="311" y="71"/>
                </a:cubicBezTo>
                <a:cubicBezTo>
                  <a:pt x="292" y="80"/>
                  <a:pt x="275" y="71"/>
                  <a:pt x="267" y="53"/>
                </a:cubicBezTo>
                <a:cubicBezTo>
                  <a:pt x="248" y="17"/>
                  <a:pt x="248" y="17"/>
                  <a:pt x="248" y="17"/>
                </a:cubicBezTo>
                <a:cubicBezTo>
                  <a:pt x="239" y="0"/>
                  <a:pt x="222" y="0"/>
                  <a:pt x="213" y="17"/>
                </a:cubicBezTo>
                <a:cubicBezTo>
                  <a:pt x="195" y="53"/>
                  <a:pt x="195" y="53"/>
                  <a:pt x="195" y="53"/>
                </a:cubicBezTo>
                <a:cubicBezTo>
                  <a:pt x="186" y="71"/>
                  <a:pt x="169" y="71"/>
                  <a:pt x="151" y="71"/>
                </a:cubicBezTo>
                <a:cubicBezTo>
                  <a:pt x="116" y="53"/>
                  <a:pt x="116" y="53"/>
                  <a:pt x="116" y="53"/>
                </a:cubicBezTo>
                <a:cubicBezTo>
                  <a:pt x="98" y="45"/>
                  <a:pt x="80" y="53"/>
                  <a:pt x="89" y="71"/>
                </a:cubicBezTo>
                <a:cubicBezTo>
                  <a:pt x="89" y="106"/>
                  <a:pt x="89" y="106"/>
                  <a:pt x="89" y="106"/>
                </a:cubicBezTo>
                <a:cubicBezTo>
                  <a:pt x="89" y="124"/>
                  <a:pt x="80" y="142"/>
                  <a:pt x="63" y="142"/>
                </a:cubicBezTo>
                <a:cubicBezTo>
                  <a:pt x="18" y="160"/>
                  <a:pt x="18" y="160"/>
                  <a:pt x="18" y="160"/>
                </a:cubicBezTo>
                <a:cubicBezTo>
                  <a:pt x="9" y="160"/>
                  <a:pt x="0" y="168"/>
                  <a:pt x="18" y="186"/>
                </a:cubicBezTo>
                <a:cubicBezTo>
                  <a:pt x="63" y="221"/>
                  <a:pt x="63" y="221"/>
                  <a:pt x="63" y="221"/>
                </a:cubicBezTo>
                <a:cubicBezTo>
                  <a:pt x="71" y="230"/>
                  <a:pt x="71" y="248"/>
                  <a:pt x="63" y="266"/>
                </a:cubicBezTo>
                <a:cubicBezTo>
                  <a:pt x="18" y="301"/>
                  <a:pt x="18" y="301"/>
                  <a:pt x="18" y="301"/>
                </a:cubicBezTo>
                <a:cubicBezTo>
                  <a:pt x="0" y="311"/>
                  <a:pt x="9" y="319"/>
                  <a:pt x="27" y="319"/>
                </a:cubicBezTo>
                <a:cubicBezTo>
                  <a:pt x="71" y="328"/>
                  <a:pt x="71" y="328"/>
                  <a:pt x="71" y="328"/>
                </a:cubicBezTo>
                <a:cubicBezTo>
                  <a:pt x="89" y="328"/>
                  <a:pt x="98" y="346"/>
                  <a:pt x="98" y="364"/>
                </a:cubicBezTo>
                <a:cubicBezTo>
                  <a:pt x="71" y="443"/>
                  <a:pt x="71" y="443"/>
                  <a:pt x="71" y="443"/>
                </a:cubicBezTo>
                <a:cubicBezTo>
                  <a:pt x="63" y="461"/>
                  <a:pt x="71" y="461"/>
                  <a:pt x="89" y="461"/>
                </a:cubicBezTo>
                <a:cubicBezTo>
                  <a:pt x="142" y="425"/>
                  <a:pt x="142" y="425"/>
                  <a:pt x="142" y="425"/>
                </a:cubicBezTo>
                <a:cubicBezTo>
                  <a:pt x="160" y="417"/>
                  <a:pt x="177" y="417"/>
                  <a:pt x="186" y="434"/>
                </a:cubicBezTo>
                <a:cubicBezTo>
                  <a:pt x="213" y="470"/>
                  <a:pt x="213" y="470"/>
                  <a:pt x="213" y="470"/>
                </a:cubicBezTo>
                <a:cubicBezTo>
                  <a:pt x="222" y="487"/>
                  <a:pt x="239" y="478"/>
                  <a:pt x="248" y="470"/>
                </a:cubicBezTo>
                <a:cubicBezTo>
                  <a:pt x="267" y="425"/>
                  <a:pt x="267" y="425"/>
                  <a:pt x="267" y="425"/>
                </a:cubicBezTo>
                <a:cubicBezTo>
                  <a:pt x="275" y="408"/>
                  <a:pt x="292" y="408"/>
                  <a:pt x="311" y="408"/>
                </a:cubicBezTo>
                <a:cubicBezTo>
                  <a:pt x="355" y="434"/>
                  <a:pt x="355" y="434"/>
                  <a:pt x="355" y="434"/>
                </a:cubicBezTo>
                <a:cubicBezTo>
                  <a:pt x="364" y="443"/>
                  <a:pt x="381" y="434"/>
                  <a:pt x="373" y="417"/>
                </a:cubicBezTo>
                <a:cubicBezTo>
                  <a:pt x="373" y="372"/>
                  <a:pt x="373" y="372"/>
                  <a:pt x="373" y="372"/>
                </a:cubicBezTo>
                <a:cubicBezTo>
                  <a:pt x="373" y="364"/>
                  <a:pt x="390" y="346"/>
                  <a:pt x="399" y="337"/>
                </a:cubicBezTo>
                <a:cubicBezTo>
                  <a:pt x="443" y="328"/>
                  <a:pt x="443" y="328"/>
                  <a:pt x="443" y="328"/>
                </a:cubicBezTo>
                <a:cubicBezTo>
                  <a:pt x="452" y="319"/>
                  <a:pt x="461" y="311"/>
                  <a:pt x="443" y="301"/>
                </a:cubicBezTo>
                <a:close/>
                <a:moveTo>
                  <a:pt x="257" y="346"/>
                </a:moveTo>
                <a:lnTo>
                  <a:pt x="257" y="346"/>
                </a:lnTo>
                <a:cubicBezTo>
                  <a:pt x="204" y="346"/>
                  <a:pt x="204" y="346"/>
                  <a:pt x="204" y="346"/>
                </a:cubicBezTo>
                <a:cubicBezTo>
                  <a:pt x="204" y="292"/>
                  <a:pt x="204" y="292"/>
                  <a:pt x="204" y="292"/>
                </a:cubicBezTo>
                <a:cubicBezTo>
                  <a:pt x="257" y="292"/>
                  <a:pt x="257" y="292"/>
                  <a:pt x="257" y="292"/>
                </a:cubicBezTo>
                <a:lnTo>
                  <a:pt x="257" y="346"/>
                </a:lnTo>
                <a:close/>
                <a:moveTo>
                  <a:pt x="257" y="266"/>
                </a:moveTo>
                <a:lnTo>
                  <a:pt x="257" y="266"/>
                </a:lnTo>
                <a:cubicBezTo>
                  <a:pt x="204" y="266"/>
                  <a:pt x="204" y="266"/>
                  <a:pt x="204" y="266"/>
                </a:cubicBezTo>
                <a:cubicBezTo>
                  <a:pt x="204" y="133"/>
                  <a:pt x="204" y="133"/>
                  <a:pt x="204" y="133"/>
                </a:cubicBezTo>
                <a:cubicBezTo>
                  <a:pt x="257" y="133"/>
                  <a:pt x="257" y="133"/>
                  <a:pt x="257" y="133"/>
                </a:cubicBezTo>
                <a:lnTo>
                  <a:pt x="257" y="266"/>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05" name="Freeform 115"/>
          <p:cNvSpPr>
            <a:spLocks noChangeArrowheads="1"/>
          </p:cNvSpPr>
          <p:nvPr/>
        </p:nvSpPr>
        <p:spPr bwMode="auto">
          <a:xfrm>
            <a:off x="1825109" y="3558183"/>
            <a:ext cx="179831" cy="223242"/>
          </a:xfrm>
          <a:custGeom>
            <a:avLst/>
            <a:gdLst>
              <a:gd name="T0" fmla="*/ 457187 w 400"/>
              <a:gd name="T1" fmla="*/ 148408 h 498"/>
              <a:gd name="T2" fmla="*/ 457187 w 400"/>
              <a:gd name="T3" fmla="*/ 148408 h 498"/>
              <a:gd name="T4" fmla="*/ 277192 w 400"/>
              <a:gd name="T5" fmla="*/ 10772 h 498"/>
              <a:gd name="T6" fmla="*/ 137996 w 400"/>
              <a:gd name="T7" fmla="*/ 180723 h 498"/>
              <a:gd name="T8" fmla="*/ 159595 w 400"/>
              <a:gd name="T9" fmla="*/ 254927 h 498"/>
              <a:gd name="T10" fmla="*/ 10800 w 400"/>
              <a:gd name="T11" fmla="*/ 487114 h 498"/>
              <a:gd name="T12" fmla="*/ 0 w 400"/>
              <a:gd name="T13" fmla="*/ 519429 h 498"/>
              <a:gd name="T14" fmla="*/ 10800 w 400"/>
              <a:gd name="T15" fmla="*/ 572090 h 498"/>
              <a:gd name="T16" fmla="*/ 32399 w 400"/>
              <a:gd name="T17" fmla="*/ 594830 h 498"/>
              <a:gd name="T18" fmla="*/ 74398 w 400"/>
              <a:gd name="T19" fmla="*/ 582862 h 498"/>
              <a:gd name="T20" fmla="*/ 106797 w 400"/>
              <a:gd name="T21" fmla="*/ 562515 h 498"/>
              <a:gd name="T22" fmla="*/ 170395 w 400"/>
              <a:gd name="T23" fmla="*/ 466768 h 498"/>
              <a:gd name="T24" fmla="*/ 170395 w 400"/>
              <a:gd name="T25" fmla="*/ 466768 h 498"/>
              <a:gd name="T26" fmla="*/ 212394 w 400"/>
              <a:gd name="T27" fmla="*/ 455997 h 498"/>
              <a:gd name="T28" fmla="*/ 277192 w 400"/>
              <a:gd name="T29" fmla="*/ 339903 h 498"/>
              <a:gd name="T30" fmla="*/ 351590 w 400"/>
              <a:gd name="T31" fmla="*/ 339903 h 498"/>
              <a:gd name="T32" fmla="*/ 457187 w 400"/>
              <a:gd name="T33" fmla="*/ 148408 h 498"/>
              <a:gd name="T34" fmla="*/ 382789 w 400"/>
              <a:gd name="T35" fmla="*/ 190298 h 498"/>
              <a:gd name="T36" fmla="*/ 382789 w 400"/>
              <a:gd name="T37" fmla="*/ 190298 h 498"/>
              <a:gd name="T38" fmla="*/ 307191 w 400"/>
              <a:gd name="T39" fmla="*/ 169951 h 498"/>
              <a:gd name="T40" fmla="*/ 265192 w 400"/>
              <a:gd name="T41" fmla="*/ 95747 h 498"/>
              <a:gd name="T42" fmla="*/ 371989 w 400"/>
              <a:gd name="T43" fmla="*/ 84976 h 498"/>
              <a:gd name="T44" fmla="*/ 382789 w 400"/>
              <a:gd name="T45" fmla="*/ 190298 h 49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00" h="498">
                <a:moveTo>
                  <a:pt x="381" y="124"/>
                </a:moveTo>
                <a:lnTo>
                  <a:pt x="381" y="124"/>
                </a:lnTo>
                <a:cubicBezTo>
                  <a:pt x="372" y="44"/>
                  <a:pt x="301" y="0"/>
                  <a:pt x="231" y="9"/>
                </a:cubicBezTo>
                <a:cubicBezTo>
                  <a:pt x="159" y="27"/>
                  <a:pt x="106" y="80"/>
                  <a:pt x="115" y="151"/>
                </a:cubicBezTo>
                <a:cubicBezTo>
                  <a:pt x="115" y="168"/>
                  <a:pt x="124" y="195"/>
                  <a:pt x="133" y="213"/>
                </a:cubicBezTo>
                <a:cubicBezTo>
                  <a:pt x="9" y="407"/>
                  <a:pt x="9" y="407"/>
                  <a:pt x="9" y="407"/>
                </a:cubicBezTo>
                <a:cubicBezTo>
                  <a:pt x="0" y="407"/>
                  <a:pt x="0" y="425"/>
                  <a:pt x="0" y="434"/>
                </a:cubicBezTo>
                <a:cubicBezTo>
                  <a:pt x="9" y="478"/>
                  <a:pt x="9" y="478"/>
                  <a:pt x="9" y="478"/>
                </a:cubicBezTo>
                <a:cubicBezTo>
                  <a:pt x="9" y="487"/>
                  <a:pt x="18" y="497"/>
                  <a:pt x="27" y="497"/>
                </a:cubicBezTo>
                <a:cubicBezTo>
                  <a:pt x="62" y="487"/>
                  <a:pt x="62" y="487"/>
                  <a:pt x="62" y="487"/>
                </a:cubicBezTo>
                <a:cubicBezTo>
                  <a:pt x="71" y="487"/>
                  <a:pt x="80" y="478"/>
                  <a:pt x="89" y="470"/>
                </a:cubicBezTo>
                <a:cubicBezTo>
                  <a:pt x="142" y="390"/>
                  <a:pt x="142" y="390"/>
                  <a:pt x="142" y="390"/>
                </a:cubicBezTo>
                <a:cubicBezTo>
                  <a:pt x="177" y="381"/>
                  <a:pt x="177" y="381"/>
                  <a:pt x="177" y="381"/>
                </a:cubicBezTo>
                <a:cubicBezTo>
                  <a:pt x="231" y="284"/>
                  <a:pt x="231" y="284"/>
                  <a:pt x="231" y="284"/>
                </a:cubicBezTo>
                <a:cubicBezTo>
                  <a:pt x="248" y="293"/>
                  <a:pt x="284" y="284"/>
                  <a:pt x="293" y="284"/>
                </a:cubicBezTo>
                <a:cubicBezTo>
                  <a:pt x="363" y="275"/>
                  <a:pt x="399" y="195"/>
                  <a:pt x="381" y="124"/>
                </a:cubicBezTo>
                <a:close/>
                <a:moveTo>
                  <a:pt x="319" y="159"/>
                </a:moveTo>
                <a:lnTo>
                  <a:pt x="319" y="159"/>
                </a:lnTo>
                <a:cubicBezTo>
                  <a:pt x="301" y="187"/>
                  <a:pt x="284" y="168"/>
                  <a:pt x="256" y="142"/>
                </a:cubicBezTo>
                <a:cubicBezTo>
                  <a:pt x="231" y="124"/>
                  <a:pt x="203" y="115"/>
                  <a:pt x="221" y="80"/>
                </a:cubicBezTo>
                <a:cubicBezTo>
                  <a:pt x="240" y="53"/>
                  <a:pt x="284" y="44"/>
                  <a:pt x="310" y="71"/>
                </a:cubicBezTo>
                <a:cubicBezTo>
                  <a:pt x="337" y="89"/>
                  <a:pt x="346" y="133"/>
                  <a:pt x="319" y="159"/>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06" name="Freeform 116"/>
          <p:cNvSpPr>
            <a:spLocks noChangeArrowheads="1"/>
          </p:cNvSpPr>
          <p:nvPr/>
        </p:nvSpPr>
        <p:spPr bwMode="auto">
          <a:xfrm>
            <a:off x="3148833" y="2675930"/>
            <a:ext cx="199482" cy="207764"/>
          </a:xfrm>
          <a:custGeom>
            <a:avLst/>
            <a:gdLst>
              <a:gd name="T0" fmla="*/ 478864 w 445"/>
              <a:gd name="T1" fmla="*/ 190604 h 462"/>
              <a:gd name="T2" fmla="*/ 478864 w 445"/>
              <a:gd name="T3" fmla="*/ 190604 h 462"/>
              <a:gd name="T4" fmla="*/ 318444 w 445"/>
              <a:gd name="T5" fmla="*/ 9590 h 462"/>
              <a:gd name="T6" fmla="*/ 43098 w 445"/>
              <a:gd name="T7" fmla="*/ 297294 h 462"/>
              <a:gd name="T8" fmla="*/ 10774 w 445"/>
              <a:gd name="T9" fmla="*/ 382406 h 462"/>
              <a:gd name="T10" fmla="*/ 96970 w 445"/>
              <a:gd name="T11" fmla="*/ 425562 h 462"/>
              <a:gd name="T12" fmla="*/ 117322 w 445"/>
              <a:gd name="T13" fmla="*/ 414773 h 462"/>
              <a:gd name="T14" fmla="*/ 160419 w 445"/>
              <a:gd name="T15" fmla="*/ 445941 h 462"/>
              <a:gd name="T16" fmla="*/ 191546 w 445"/>
              <a:gd name="T17" fmla="*/ 520265 h 462"/>
              <a:gd name="T18" fmla="*/ 223869 w 445"/>
              <a:gd name="T19" fmla="*/ 541842 h 462"/>
              <a:gd name="T20" fmla="*/ 287318 w 445"/>
              <a:gd name="T21" fmla="*/ 520265 h 462"/>
              <a:gd name="T22" fmla="*/ 298093 w 445"/>
              <a:gd name="T23" fmla="*/ 498687 h 462"/>
              <a:gd name="T24" fmla="*/ 276544 w 445"/>
              <a:gd name="T25" fmla="*/ 467519 h 462"/>
              <a:gd name="T26" fmla="*/ 244221 w 445"/>
              <a:gd name="T27" fmla="*/ 403984 h 462"/>
              <a:gd name="T28" fmla="*/ 276544 w 445"/>
              <a:gd name="T29" fmla="*/ 371618 h 462"/>
              <a:gd name="T30" fmla="*/ 499216 w 445"/>
              <a:gd name="T31" fmla="*/ 425562 h 462"/>
              <a:gd name="T32" fmla="*/ 478864 w 445"/>
              <a:gd name="T33" fmla="*/ 190604 h 462"/>
              <a:gd name="T34" fmla="*/ 466892 w 445"/>
              <a:gd name="T35" fmla="*/ 371618 h 462"/>
              <a:gd name="T36" fmla="*/ 466892 w 445"/>
              <a:gd name="T37" fmla="*/ 371618 h 462"/>
              <a:gd name="T38" fmla="*/ 361542 w 445"/>
              <a:gd name="T39" fmla="*/ 244548 h 462"/>
              <a:gd name="T40" fmla="*/ 339993 w 445"/>
              <a:gd name="T41" fmla="*/ 74324 h 462"/>
              <a:gd name="T42" fmla="*/ 435766 w 445"/>
              <a:gd name="T43" fmla="*/ 212182 h 462"/>
              <a:gd name="T44" fmla="*/ 466892 w 445"/>
              <a:gd name="T45" fmla="*/ 371618 h 4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07" name="Freeform 117"/>
          <p:cNvSpPr>
            <a:spLocks noChangeArrowheads="1"/>
          </p:cNvSpPr>
          <p:nvPr/>
        </p:nvSpPr>
        <p:spPr bwMode="auto">
          <a:xfrm>
            <a:off x="2699850" y="3573661"/>
            <a:ext cx="207223" cy="192286"/>
          </a:xfrm>
          <a:custGeom>
            <a:avLst/>
            <a:gdLst>
              <a:gd name="T0" fmla="*/ 318872 w 462"/>
              <a:gd name="T1" fmla="*/ 0 h 427"/>
              <a:gd name="T2" fmla="*/ 318872 w 462"/>
              <a:gd name="T3" fmla="*/ 0 h 427"/>
              <a:gd name="T4" fmla="*/ 318872 w 462"/>
              <a:gd name="T5" fmla="*/ 0 h 427"/>
              <a:gd name="T6" fmla="*/ 85112 w 462"/>
              <a:gd name="T7" fmla="*/ 95856 h 427"/>
              <a:gd name="T8" fmla="*/ 95901 w 462"/>
              <a:gd name="T9" fmla="*/ 171343 h 427"/>
              <a:gd name="T10" fmla="*/ 0 w 462"/>
              <a:gd name="T11" fmla="*/ 287569 h 427"/>
              <a:gd name="T12" fmla="*/ 137858 w 462"/>
              <a:gd name="T13" fmla="*/ 382227 h 427"/>
              <a:gd name="T14" fmla="*/ 276915 w 462"/>
              <a:gd name="T15" fmla="*/ 318722 h 427"/>
              <a:gd name="T16" fmla="*/ 276915 w 462"/>
              <a:gd name="T17" fmla="*/ 298353 h 427"/>
              <a:gd name="T18" fmla="*/ 318872 w 462"/>
              <a:gd name="T19" fmla="*/ 255217 h 427"/>
              <a:gd name="T20" fmla="*/ 362027 w 462"/>
              <a:gd name="T21" fmla="*/ 298353 h 427"/>
              <a:gd name="T22" fmla="*/ 318872 w 462"/>
              <a:gd name="T23" fmla="*/ 340290 h 427"/>
              <a:gd name="T24" fmla="*/ 137858 w 462"/>
              <a:gd name="T25" fmla="*/ 425362 h 427"/>
              <a:gd name="T26" fmla="*/ 137858 w 462"/>
              <a:gd name="T27" fmla="*/ 445732 h 427"/>
              <a:gd name="T28" fmla="*/ 318872 w 462"/>
              <a:gd name="T29" fmla="*/ 510435 h 427"/>
              <a:gd name="T30" fmla="*/ 318872 w 462"/>
              <a:gd name="T31" fmla="*/ 510435 h 427"/>
              <a:gd name="T32" fmla="*/ 489097 w 462"/>
              <a:gd name="T33" fmla="*/ 445732 h 427"/>
              <a:gd name="T34" fmla="*/ 543041 w 462"/>
              <a:gd name="T35" fmla="*/ 95856 h 427"/>
              <a:gd name="T36" fmla="*/ 318872 w 462"/>
              <a:gd name="T37" fmla="*/ 0 h 427"/>
              <a:gd name="T38" fmla="*/ 43156 w 462"/>
              <a:gd name="T39" fmla="*/ 276785 h 427"/>
              <a:gd name="T40" fmla="*/ 43156 w 462"/>
              <a:gd name="T41" fmla="*/ 276785 h 427"/>
              <a:gd name="T42" fmla="*/ 106690 w 462"/>
              <a:gd name="T43" fmla="*/ 213280 h 427"/>
              <a:gd name="T44" fmla="*/ 127069 w 462"/>
              <a:gd name="T45" fmla="*/ 340290 h 427"/>
              <a:gd name="T46" fmla="*/ 43156 w 462"/>
              <a:gd name="T47" fmla="*/ 276785 h 427"/>
              <a:gd name="T48" fmla="*/ 318872 w 462"/>
              <a:gd name="T49" fmla="*/ 159361 h 427"/>
              <a:gd name="T50" fmla="*/ 318872 w 462"/>
              <a:gd name="T51" fmla="*/ 159361 h 427"/>
              <a:gd name="T52" fmla="*/ 127069 w 462"/>
              <a:gd name="T53" fmla="*/ 95856 h 427"/>
              <a:gd name="T54" fmla="*/ 318872 w 462"/>
              <a:gd name="T55" fmla="*/ 43135 h 427"/>
              <a:gd name="T56" fmla="*/ 498687 w 462"/>
              <a:gd name="T57" fmla="*/ 95856 h 427"/>
              <a:gd name="T58" fmla="*/ 318872 w 462"/>
              <a:gd name="T59" fmla="*/ 159361 h 42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62" h="427">
                <a:moveTo>
                  <a:pt x="266" y="0"/>
                </a:moveTo>
                <a:lnTo>
                  <a:pt x="266" y="0"/>
                </a:lnTo>
                <a:cubicBezTo>
                  <a:pt x="142" y="0"/>
                  <a:pt x="62" y="45"/>
                  <a:pt x="71" y="80"/>
                </a:cubicBezTo>
                <a:cubicBezTo>
                  <a:pt x="71" y="89"/>
                  <a:pt x="71" y="116"/>
                  <a:pt x="80" y="143"/>
                </a:cubicBezTo>
                <a:cubicBezTo>
                  <a:pt x="18" y="169"/>
                  <a:pt x="0" y="205"/>
                  <a:pt x="0" y="240"/>
                </a:cubicBezTo>
                <a:cubicBezTo>
                  <a:pt x="9" y="275"/>
                  <a:pt x="36" y="311"/>
                  <a:pt x="115" y="319"/>
                </a:cubicBezTo>
                <a:cubicBezTo>
                  <a:pt x="151" y="319"/>
                  <a:pt x="204" y="302"/>
                  <a:pt x="231" y="266"/>
                </a:cubicBezTo>
                <a:cubicBezTo>
                  <a:pt x="231" y="258"/>
                  <a:pt x="231" y="249"/>
                  <a:pt x="231" y="249"/>
                </a:cubicBezTo>
                <a:cubicBezTo>
                  <a:pt x="231" y="222"/>
                  <a:pt x="249" y="213"/>
                  <a:pt x="266" y="213"/>
                </a:cubicBezTo>
                <a:cubicBezTo>
                  <a:pt x="284" y="213"/>
                  <a:pt x="302" y="222"/>
                  <a:pt x="302" y="249"/>
                </a:cubicBezTo>
                <a:cubicBezTo>
                  <a:pt x="302" y="266"/>
                  <a:pt x="284" y="284"/>
                  <a:pt x="266" y="284"/>
                </a:cubicBezTo>
                <a:cubicBezTo>
                  <a:pt x="222" y="328"/>
                  <a:pt x="169" y="355"/>
                  <a:pt x="115" y="355"/>
                </a:cubicBezTo>
                <a:cubicBezTo>
                  <a:pt x="115" y="364"/>
                  <a:pt x="115" y="364"/>
                  <a:pt x="115" y="372"/>
                </a:cubicBezTo>
                <a:cubicBezTo>
                  <a:pt x="115" y="381"/>
                  <a:pt x="178" y="426"/>
                  <a:pt x="266" y="426"/>
                </a:cubicBezTo>
                <a:cubicBezTo>
                  <a:pt x="355" y="426"/>
                  <a:pt x="408" y="381"/>
                  <a:pt x="408" y="372"/>
                </a:cubicBezTo>
                <a:cubicBezTo>
                  <a:pt x="416" y="355"/>
                  <a:pt x="453" y="116"/>
                  <a:pt x="453" y="80"/>
                </a:cubicBezTo>
                <a:cubicBezTo>
                  <a:pt x="461" y="45"/>
                  <a:pt x="381" y="0"/>
                  <a:pt x="266" y="0"/>
                </a:cubicBezTo>
                <a:close/>
                <a:moveTo>
                  <a:pt x="36" y="231"/>
                </a:moveTo>
                <a:lnTo>
                  <a:pt x="36" y="231"/>
                </a:lnTo>
                <a:cubicBezTo>
                  <a:pt x="36" y="222"/>
                  <a:pt x="53" y="196"/>
                  <a:pt x="89" y="178"/>
                </a:cubicBezTo>
                <a:cubicBezTo>
                  <a:pt x="89" y="213"/>
                  <a:pt x="98" y="249"/>
                  <a:pt x="106" y="284"/>
                </a:cubicBezTo>
                <a:cubicBezTo>
                  <a:pt x="62" y="275"/>
                  <a:pt x="44" y="258"/>
                  <a:pt x="36" y="231"/>
                </a:cubicBezTo>
                <a:close/>
                <a:moveTo>
                  <a:pt x="266" y="133"/>
                </a:moveTo>
                <a:lnTo>
                  <a:pt x="266" y="133"/>
                </a:lnTo>
                <a:cubicBezTo>
                  <a:pt x="178" y="133"/>
                  <a:pt x="106" y="98"/>
                  <a:pt x="106" y="80"/>
                </a:cubicBezTo>
                <a:cubicBezTo>
                  <a:pt x="106" y="71"/>
                  <a:pt x="178" y="36"/>
                  <a:pt x="266" y="36"/>
                </a:cubicBezTo>
                <a:cubicBezTo>
                  <a:pt x="355" y="36"/>
                  <a:pt x="416" y="71"/>
                  <a:pt x="416" y="80"/>
                </a:cubicBezTo>
                <a:cubicBezTo>
                  <a:pt x="416" y="98"/>
                  <a:pt x="355" y="133"/>
                  <a:pt x="266" y="133"/>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08" name="Freeform 118"/>
          <p:cNvSpPr>
            <a:spLocks noChangeArrowheads="1"/>
          </p:cNvSpPr>
          <p:nvPr/>
        </p:nvSpPr>
        <p:spPr bwMode="auto">
          <a:xfrm>
            <a:off x="3156574" y="3573661"/>
            <a:ext cx="183999" cy="195858"/>
          </a:xfrm>
          <a:custGeom>
            <a:avLst/>
            <a:gdLst>
              <a:gd name="T0" fmla="*/ 308235 w 409"/>
              <a:gd name="T1" fmla="*/ 488648 h 436"/>
              <a:gd name="T2" fmla="*/ 308235 w 409"/>
              <a:gd name="T3" fmla="*/ 488648 h 436"/>
              <a:gd name="T4" fmla="*/ 329824 w 409"/>
              <a:gd name="T5" fmla="*/ 510206 h 436"/>
              <a:gd name="T6" fmla="*/ 446162 w 409"/>
              <a:gd name="T7" fmla="*/ 520985 h 436"/>
              <a:gd name="T8" fmla="*/ 468950 w 409"/>
              <a:gd name="T9" fmla="*/ 499427 h 436"/>
              <a:gd name="T10" fmla="*/ 468950 w 409"/>
              <a:gd name="T11" fmla="*/ 403614 h 436"/>
              <a:gd name="T12" fmla="*/ 319030 w 409"/>
              <a:gd name="T13" fmla="*/ 392835 h 436"/>
              <a:gd name="T14" fmla="*/ 308235 w 409"/>
              <a:gd name="T15" fmla="*/ 488648 h 436"/>
              <a:gd name="T16" fmla="*/ 21588 w 409"/>
              <a:gd name="T17" fmla="*/ 403614 h 436"/>
              <a:gd name="T18" fmla="*/ 21588 w 409"/>
              <a:gd name="T19" fmla="*/ 403614 h 436"/>
              <a:gd name="T20" fmla="*/ 21588 w 409"/>
              <a:gd name="T21" fmla="*/ 499427 h 436"/>
              <a:gd name="T22" fmla="*/ 41978 w 409"/>
              <a:gd name="T23" fmla="*/ 520985 h 436"/>
              <a:gd name="T24" fmla="*/ 159515 w 409"/>
              <a:gd name="T25" fmla="*/ 510206 h 436"/>
              <a:gd name="T26" fmla="*/ 181103 w 409"/>
              <a:gd name="T27" fmla="*/ 488648 h 436"/>
              <a:gd name="T28" fmla="*/ 170309 w 409"/>
              <a:gd name="T29" fmla="*/ 392835 h 436"/>
              <a:gd name="T30" fmla="*/ 21588 w 409"/>
              <a:gd name="T31" fmla="*/ 403614 h 436"/>
              <a:gd name="T32" fmla="*/ 0 w 409"/>
              <a:gd name="T33" fmla="*/ 245522 h 436"/>
              <a:gd name="T34" fmla="*/ 0 w 409"/>
              <a:gd name="T35" fmla="*/ 245522 h 436"/>
              <a:gd name="T36" fmla="*/ 10794 w 409"/>
              <a:gd name="T37" fmla="*/ 350917 h 436"/>
              <a:gd name="T38" fmla="*/ 159515 w 409"/>
              <a:gd name="T39" fmla="*/ 329359 h 436"/>
              <a:gd name="T40" fmla="*/ 159515 w 409"/>
              <a:gd name="T41" fmla="*/ 234743 h 436"/>
              <a:gd name="T42" fmla="*/ 159515 w 409"/>
              <a:gd name="T43" fmla="*/ 223964 h 436"/>
              <a:gd name="T44" fmla="*/ 244669 w 409"/>
              <a:gd name="T45" fmla="*/ 138929 h 436"/>
              <a:gd name="T46" fmla="*/ 329824 w 409"/>
              <a:gd name="T47" fmla="*/ 223964 h 436"/>
              <a:gd name="T48" fmla="*/ 329824 w 409"/>
              <a:gd name="T49" fmla="*/ 234743 h 436"/>
              <a:gd name="T50" fmla="*/ 319030 w 409"/>
              <a:gd name="T51" fmla="*/ 329359 h 436"/>
              <a:gd name="T52" fmla="*/ 478544 w 409"/>
              <a:gd name="T53" fmla="*/ 350917 h 436"/>
              <a:gd name="T54" fmla="*/ 489339 w 409"/>
              <a:gd name="T55" fmla="*/ 245522 h 436"/>
              <a:gd name="T56" fmla="*/ 489339 w 409"/>
              <a:gd name="T57" fmla="*/ 223964 h 436"/>
              <a:gd name="T58" fmla="*/ 244669 w 409"/>
              <a:gd name="T59" fmla="*/ 0 h 436"/>
              <a:gd name="T60" fmla="*/ 0 w 409"/>
              <a:gd name="T61" fmla="*/ 223964 h 436"/>
              <a:gd name="T62" fmla="*/ 0 w 409"/>
              <a:gd name="T63" fmla="*/ 245522 h 4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09" h="436">
                <a:moveTo>
                  <a:pt x="257" y="408"/>
                </a:moveTo>
                <a:lnTo>
                  <a:pt x="257" y="408"/>
                </a:lnTo>
                <a:cubicBezTo>
                  <a:pt x="257" y="417"/>
                  <a:pt x="266" y="426"/>
                  <a:pt x="275" y="426"/>
                </a:cubicBezTo>
                <a:cubicBezTo>
                  <a:pt x="372" y="435"/>
                  <a:pt x="372" y="435"/>
                  <a:pt x="372" y="435"/>
                </a:cubicBezTo>
                <a:cubicBezTo>
                  <a:pt x="382" y="435"/>
                  <a:pt x="382" y="426"/>
                  <a:pt x="391" y="417"/>
                </a:cubicBezTo>
                <a:cubicBezTo>
                  <a:pt x="391" y="337"/>
                  <a:pt x="391" y="337"/>
                  <a:pt x="391" y="337"/>
                </a:cubicBezTo>
                <a:cubicBezTo>
                  <a:pt x="266" y="328"/>
                  <a:pt x="266" y="328"/>
                  <a:pt x="266" y="328"/>
                </a:cubicBezTo>
                <a:lnTo>
                  <a:pt x="257" y="408"/>
                </a:lnTo>
                <a:close/>
                <a:moveTo>
                  <a:pt x="18" y="337"/>
                </a:moveTo>
                <a:lnTo>
                  <a:pt x="18" y="337"/>
                </a:lnTo>
                <a:cubicBezTo>
                  <a:pt x="18" y="417"/>
                  <a:pt x="18" y="417"/>
                  <a:pt x="18" y="417"/>
                </a:cubicBezTo>
                <a:cubicBezTo>
                  <a:pt x="18" y="426"/>
                  <a:pt x="27" y="435"/>
                  <a:pt x="35" y="435"/>
                </a:cubicBezTo>
                <a:cubicBezTo>
                  <a:pt x="133" y="426"/>
                  <a:pt x="133" y="426"/>
                  <a:pt x="133" y="426"/>
                </a:cubicBezTo>
                <a:cubicBezTo>
                  <a:pt x="142" y="426"/>
                  <a:pt x="151" y="417"/>
                  <a:pt x="151" y="408"/>
                </a:cubicBezTo>
                <a:cubicBezTo>
                  <a:pt x="142" y="328"/>
                  <a:pt x="142" y="328"/>
                  <a:pt x="142" y="328"/>
                </a:cubicBezTo>
                <a:lnTo>
                  <a:pt x="18" y="337"/>
                </a:lnTo>
                <a:close/>
                <a:moveTo>
                  <a:pt x="0" y="205"/>
                </a:moveTo>
                <a:lnTo>
                  <a:pt x="0" y="205"/>
                </a:lnTo>
                <a:cubicBezTo>
                  <a:pt x="9" y="293"/>
                  <a:pt x="9" y="293"/>
                  <a:pt x="9" y="293"/>
                </a:cubicBezTo>
                <a:cubicBezTo>
                  <a:pt x="133" y="275"/>
                  <a:pt x="133" y="275"/>
                  <a:pt x="133" y="275"/>
                </a:cubicBezTo>
                <a:cubicBezTo>
                  <a:pt x="133" y="196"/>
                  <a:pt x="133" y="196"/>
                  <a:pt x="133" y="196"/>
                </a:cubicBezTo>
                <a:lnTo>
                  <a:pt x="133" y="187"/>
                </a:lnTo>
                <a:cubicBezTo>
                  <a:pt x="133" y="152"/>
                  <a:pt x="160" y="116"/>
                  <a:pt x="204" y="116"/>
                </a:cubicBezTo>
                <a:cubicBezTo>
                  <a:pt x="248" y="116"/>
                  <a:pt x="275" y="152"/>
                  <a:pt x="275" y="187"/>
                </a:cubicBezTo>
                <a:lnTo>
                  <a:pt x="275" y="196"/>
                </a:lnTo>
                <a:cubicBezTo>
                  <a:pt x="266" y="275"/>
                  <a:pt x="266" y="275"/>
                  <a:pt x="266" y="275"/>
                </a:cubicBezTo>
                <a:cubicBezTo>
                  <a:pt x="399" y="293"/>
                  <a:pt x="399" y="293"/>
                  <a:pt x="399" y="293"/>
                </a:cubicBezTo>
                <a:cubicBezTo>
                  <a:pt x="408" y="205"/>
                  <a:pt x="408" y="205"/>
                  <a:pt x="408" y="205"/>
                </a:cubicBezTo>
                <a:cubicBezTo>
                  <a:pt x="408" y="196"/>
                  <a:pt x="408" y="196"/>
                  <a:pt x="408" y="187"/>
                </a:cubicBezTo>
                <a:cubicBezTo>
                  <a:pt x="408" y="80"/>
                  <a:pt x="319" y="0"/>
                  <a:pt x="204" y="0"/>
                </a:cubicBezTo>
                <a:cubicBezTo>
                  <a:pt x="88" y="0"/>
                  <a:pt x="0" y="80"/>
                  <a:pt x="0" y="187"/>
                </a:cubicBezTo>
                <a:cubicBezTo>
                  <a:pt x="0" y="196"/>
                  <a:pt x="0" y="196"/>
                  <a:pt x="0" y="205"/>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09" name="Freeform 119"/>
          <p:cNvSpPr>
            <a:spLocks noChangeArrowheads="1"/>
          </p:cNvSpPr>
          <p:nvPr/>
        </p:nvSpPr>
        <p:spPr bwMode="auto">
          <a:xfrm>
            <a:off x="5362781" y="3570089"/>
            <a:ext cx="223301" cy="199430"/>
          </a:xfrm>
          <a:custGeom>
            <a:avLst/>
            <a:gdLst>
              <a:gd name="T0" fmla="*/ 531268 w 497"/>
              <a:gd name="T1" fmla="*/ 83989 h 444"/>
              <a:gd name="T2" fmla="*/ 531268 w 497"/>
              <a:gd name="T3" fmla="*/ 83989 h 444"/>
              <a:gd name="T4" fmla="*/ 510880 w 497"/>
              <a:gd name="T5" fmla="*/ 83989 h 444"/>
              <a:gd name="T6" fmla="*/ 510880 w 497"/>
              <a:gd name="T7" fmla="*/ 531532 h 444"/>
              <a:gd name="T8" fmla="*/ 531268 w 497"/>
              <a:gd name="T9" fmla="*/ 531532 h 444"/>
              <a:gd name="T10" fmla="*/ 594828 w 497"/>
              <a:gd name="T11" fmla="*/ 477539 h 444"/>
              <a:gd name="T12" fmla="*/ 594828 w 497"/>
              <a:gd name="T13" fmla="*/ 148781 h 444"/>
              <a:gd name="T14" fmla="*/ 531268 w 497"/>
              <a:gd name="T15" fmla="*/ 83989 h 444"/>
              <a:gd name="T16" fmla="*/ 0 w 497"/>
              <a:gd name="T17" fmla="*/ 148781 h 444"/>
              <a:gd name="T18" fmla="*/ 0 w 497"/>
              <a:gd name="T19" fmla="*/ 148781 h 444"/>
              <a:gd name="T20" fmla="*/ 0 w 497"/>
              <a:gd name="T21" fmla="*/ 477539 h 444"/>
              <a:gd name="T22" fmla="*/ 63560 w 497"/>
              <a:gd name="T23" fmla="*/ 531532 h 444"/>
              <a:gd name="T24" fmla="*/ 85147 w 497"/>
              <a:gd name="T25" fmla="*/ 531532 h 444"/>
              <a:gd name="T26" fmla="*/ 85147 w 497"/>
              <a:gd name="T27" fmla="*/ 83989 h 444"/>
              <a:gd name="T28" fmla="*/ 63560 w 497"/>
              <a:gd name="T29" fmla="*/ 83989 h 444"/>
              <a:gd name="T30" fmla="*/ 0 w 497"/>
              <a:gd name="T31" fmla="*/ 148781 h 444"/>
              <a:gd name="T32" fmla="*/ 404147 w 497"/>
              <a:gd name="T33" fmla="*/ 31196 h 444"/>
              <a:gd name="T34" fmla="*/ 404147 w 497"/>
              <a:gd name="T35" fmla="*/ 31196 h 444"/>
              <a:gd name="T36" fmla="*/ 297414 w 497"/>
              <a:gd name="T37" fmla="*/ 0 h 444"/>
              <a:gd name="T38" fmla="*/ 191880 w 497"/>
              <a:gd name="T39" fmla="*/ 31196 h 444"/>
              <a:gd name="T40" fmla="*/ 191880 w 497"/>
              <a:gd name="T41" fmla="*/ 83989 h 444"/>
              <a:gd name="T42" fmla="*/ 128320 w 497"/>
              <a:gd name="T43" fmla="*/ 83989 h 444"/>
              <a:gd name="T44" fmla="*/ 128320 w 497"/>
              <a:gd name="T45" fmla="*/ 531532 h 444"/>
              <a:gd name="T46" fmla="*/ 467707 w 497"/>
              <a:gd name="T47" fmla="*/ 531532 h 444"/>
              <a:gd name="T48" fmla="*/ 467707 w 497"/>
              <a:gd name="T49" fmla="*/ 83989 h 444"/>
              <a:gd name="T50" fmla="*/ 404147 w 497"/>
              <a:gd name="T51" fmla="*/ 83989 h 444"/>
              <a:gd name="T52" fmla="*/ 404147 w 497"/>
              <a:gd name="T53" fmla="*/ 31196 h 444"/>
              <a:gd name="T54" fmla="*/ 360974 w 497"/>
              <a:gd name="T55" fmla="*/ 83989 h 444"/>
              <a:gd name="T56" fmla="*/ 360974 w 497"/>
              <a:gd name="T57" fmla="*/ 83989 h 444"/>
              <a:gd name="T58" fmla="*/ 233854 w 497"/>
              <a:gd name="T59" fmla="*/ 83989 h 444"/>
              <a:gd name="T60" fmla="*/ 233854 w 497"/>
              <a:gd name="T61" fmla="*/ 52793 h 444"/>
              <a:gd name="T62" fmla="*/ 297414 w 497"/>
              <a:gd name="T63" fmla="*/ 31196 h 444"/>
              <a:gd name="T64" fmla="*/ 360974 w 497"/>
              <a:gd name="T65" fmla="*/ 52793 h 444"/>
              <a:gd name="T66" fmla="*/ 360974 w 497"/>
              <a:gd name="T67" fmla="*/ 83989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10" name="Freeform 120"/>
          <p:cNvSpPr>
            <a:spLocks noChangeArrowheads="1"/>
          </p:cNvSpPr>
          <p:nvPr/>
        </p:nvSpPr>
        <p:spPr bwMode="auto">
          <a:xfrm>
            <a:off x="4965008" y="3117056"/>
            <a:ext cx="126835" cy="215503"/>
          </a:xfrm>
          <a:custGeom>
            <a:avLst/>
            <a:gdLst>
              <a:gd name="T0" fmla="*/ 178926 w 283"/>
              <a:gd name="T1" fmla="*/ 10802 h 479"/>
              <a:gd name="T2" fmla="*/ 178926 w 283"/>
              <a:gd name="T3" fmla="*/ 10802 h 479"/>
              <a:gd name="T4" fmla="*/ 157455 w 283"/>
              <a:gd name="T5" fmla="*/ 10802 h 479"/>
              <a:gd name="T6" fmla="*/ 0 w 283"/>
              <a:gd name="T7" fmla="*/ 414095 h 479"/>
              <a:gd name="T8" fmla="*/ 168191 w 283"/>
              <a:gd name="T9" fmla="*/ 573732 h 479"/>
              <a:gd name="T10" fmla="*/ 336381 w 283"/>
              <a:gd name="T11" fmla="*/ 414095 h 479"/>
              <a:gd name="T12" fmla="*/ 178926 w 283"/>
              <a:gd name="T13" fmla="*/ 10802 h 479"/>
              <a:gd name="T14" fmla="*/ 146719 w 283"/>
              <a:gd name="T15" fmla="*/ 244856 h 479"/>
              <a:gd name="T16" fmla="*/ 146719 w 283"/>
              <a:gd name="T17" fmla="*/ 244856 h 479"/>
              <a:gd name="T18" fmla="*/ 146719 w 283"/>
              <a:gd name="T19" fmla="*/ 265261 h 479"/>
              <a:gd name="T20" fmla="*/ 115706 w 283"/>
              <a:gd name="T21" fmla="*/ 403293 h 479"/>
              <a:gd name="T22" fmla="*/ 83499 w 283"/>
              <a:gd name="T23" fmla="*/ 446503 h 479"/>
              <a:gd name="T24" fmla="*/ 52485 w 283"/>
              <a:gd name="T25" fmla="*/ 414095 h 479"/>
              <a:gd name="T26" fmla="*/ 104970 w 283"/>
              <a:gd name="T27" fmla="*/ 265261 h 479"/>
              <a:gd name="T28" fmla="*/ 135984 w 283"/>
              <a:gd name="T29" fmla="*/ 232853 h 479"/>
              <a:gd name="T30" fmla="*/ 146719 w 283"/>
              <a:gd name="T31" fmla="*/ 232853 h 479"/>
              <a:gd name="T32" fmla="*/ 146719 w 283"/>
              <a:gd name="T33" fmla="*/ 244856 h 47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83" h="479">
                <a:moveTo>
                  <a:pt x="150" y="9"/>
                </a:moveTo>
                <a:lnTo>
                  <a:pt x="150" y="9"/>
                </a:lnTo>
                <a:cubicBezTo>
                  <a:pt x="150" y="0"/>
                  <a:pt x="141" y="0"/>
                  <a:pt x="132" y="9"/>
                </a:cubicBezTo>
                <a:cubicBezTo>
                  <a:pt x="114" y="185"/>
                  <a:pt x="0" y="221"/>
                  <a:pt x="0" y="345"/>
                </a:cubicBezTo>
                <a:cubicBezTo>
                  <a:pt x="0" y="416"/>
                  <a:pt x="70" y="478"/>
                  <a:pt x="141" y="478"/>
                </a:cubicBezTo>
                <a:cubicBezTo>
                  <a:pt x="220" y="478"/>
                  <a:pt x="282" y="416"/>
                  <a:pt x="282" y="345"/>
                </a:cubicBezTo>
                <a:cubicBezTo>
                  <a:pt x="282" y="221"/>
                  <a:pt x="167" y="185"/>
                  <a:pt x="150" y="9"/>
                </a:cubicBezTo>
                <a:close/>
                <a:moveTo>
                  <a:pt x="123" y="204"/>
                </a:moveTo>
                <a:lnTo>
                  <a:pt x="123" y="204"/>
                </a:lnTo>
                <a:cubicBezTo>
                  <a:pt x="123" y="204"/>
                  <a:pt x="123" y="213"/>
                  <a:pt x="123" y="221"/>
                </a:cubicBezTo>
                <a:cubicBezTo>
                  <a:pt x="114" y="257"/>
                  <a:pt x="97" y="292"/>
                  <a:pt x="97" y="336"/>
                </a:cubicBezTo>
                <a:cubicBezTo>
                  <a:pt x="97" y="363"/>
                  <a:pt x="88" y="372"/>
                  <a:pt x="70" y="372"/>
                </a:cubicBezTo>
                <a:cubicBezTo>
                  <a:pt x="53" y="372"/>
                  <a:pt x="44" y="363"/>
                  <a:pt x="44" y="345"/>
                </a:cubicBezTo>
                <a:cubicBezTo>
                  <a:pt x="44" y="292"/>
                  <a:pt x="70" y="257"/>
                  <a:pt x="88" y="221"/>
                </a:cubicBezTo>
                <a:cubicBezTo>
                  <a:pt x="97" y="213"/>
                  <a:pt x="106" y="204"/>
                  <a:pt x="114" y="194"/>
                </a:cubicBezTo>
                <a:lnTo>
                  <a:pt x="123" y="194"/>
                </a:lnTo>
                <a:lnTo>
                  <a:pt x="123" y="204"/>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11" name="Freeform 122"/>
          <p:cNvSpPr>
            <a:spLocks noChangeArrowheads="1"/>
          </p:cNvSpPr>
          <p:nvPr/>
        </p:nvSpPr>
        <p:spPr bwMode="auto">
          <a:xfrm>
            <a:off x="3593647" y="3585568"/>
            <a:ext cx="200077" cy="168473"/>
          </a:xfrm>
          <a:custGeom>
            <a:avLst/>
            <a:gdLst>
              <a:gd name="T0" fmla="*/ 520734 w 444"/>
              <a:gd name="T1" fmla="*/ 256022 h 373"/>
              <a:gd name="T2" fmla="*/ 520734 w 444"/>
              <a:gd name="T3" fmla="*/ 256022 h 373"/>
              <a:gd name="T4" fmla="*/ 424746 w 444"/>
              <a:gd name="T5" fmla="*/ 32453 h 373"/>
              <a:gd name="T6" fmla="*/ 382751 w 444"/>
              <a:gd name="T7" fmla="*/ 0 h 373"/>
              <a:gd name="T8" fmla="*/ 148781 w 444"/>
              <a:gd name="T9" fmla="*/ 0 h 373"/>
              <a:gd name="T10" fmla="*/ 95988 w 444"/>
              <a:gd name="T11" fmla="*/ 32453 h 373"/>
              <a:gd name="T12" fmla="*/ 10799 w 444"/>
              <a:gd name="T13" fmla="*/ 256022 h 373"/>
              <a:gd name="T14" fmla="*/ 0 w 444"/>
              <a:gd name="T15" fmla="*/ 308909 h 373"/>
              <a:gd name="T16" fmla="*/ 21597 w 444"/>
              <a:gd name="T17" fmla="*/ 414684 h 373"/>
              <a:gd name="T18" fmla="*/ 53993 w 444"/>
              <a:gd name="T19" fmla="*/ 447137 h 373"/>
              <a:gd name="T20" fmla="*/ 478739 w 444"/>
              <a:gd name="T21" fmla="*/ 447137 h 373"/>
              <a:gd name="T22" fmla="*/ 509935 w 444"/>
              <a:gd name="T23" fmla="*/ 414684 h 373"/>
              <a:gd name="T24" fmla="*/ 531532 w 444"/>
              <a:gd name="T25" fmla="*/ 308909 h 373"/>
              <a:gd name="T26" fmla="*/ 520734 w 444"/>
              <a:gd name="T27" fmla="*/ 256022 h 373"/>
              <a:gd name="T28" fmla="*/ 478739 w 444"/>
              <a:gd name="T29" fmla="*/ 330545 h 373"/>
              <a:gd name="T30" fmla="*/ 478739 w 444"/>
              <a:gd name="T31" fmla="*/ 330545 h 373"/>
              <a:gd name="T32" fmla="*/ 478739 w 444"/>
              <a:gd name="T33" fmla="*/ 372614 h 373"/>
              <a:gd name="T34" fmla="*/ 446343 w 444"/>
              <a:gd name="T35" fmla="*/ 405068 h 373"/>
              <a:gd name="T36" fmla="*/ 85189 w 444"/>
              <a:gd name="T37" fmla="*/ 405068 h 373"/>
              <a:gd name="T38" fmla="*/ 53993 w 444"/>
              <a:gd name="T39" fmla="*/ 372614 h 373"/>
              <a:gd name="T40" fmla="*/ 41995 w 444"/>
              <a:gd name="T41" fmla="*/ 330545 h 373"/>
              <a:gd name="T42" fmla="*/ 74391 w 444"/>
              <a:gd name="T43" fmla="*/ 298091 h 373"/>
              <a:gd name="T44" fmla="*/ 457142 w 444"/>
              <a:gd name="T45" fmla="*/ 298091 h 373"/>
              <a:gd name="T46" fmla="*/ 478739 w 444"/>
              <a:gd name="T47" fmla="*/ 330545 h 3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12" name="Freeform 123"/>
          <p:cNvSpPr>
            <a:spLocks noChangeArrowheads="1"/>
          </p:cNvSpPr>
          <p:nvPr/>
        </p:nvSpPr>
        <p:spPr bwMode="auto">
          <a:xfrm>
            <a:off x="4484467" y="3561755"/>
            <a:ext cx="203650" cy="207764"/>
          </a:xfrm>
          <a:custGeom>
            <a:avLst/>
            <a:gdLst>
              <a:gd name="T0" fmla="*/ 330536 w 452"/>
              <a:gd name="T1" fmla="*/ 360829 h 462"/>
              <a:gd name="T2" fmla="*/ 330536 w 452"/>
              <a:gd name="T3" fmla="*/ 360829 h 462"/>
              <a:gd name="T4" fmla="*/ 521646 w 452"/>
              <a:gd name="T5" fmla="*/ 31168 h 462"/>
              <a:gd name="T6" fmla="*/ 521646 w 452"/>
              <a:gd name="T7" fmla="*/ 21578 h 462"/>
              <a:gd name="T8" fmla="*/ 510828 w 452"/>
              <a:gd name="T9" fmla="*/ 21578 h 462"/>
              <a:gd name="T10" fmla="*/ 191110 w 452"/>
              <a:gd name="T11" fmla="*/ 213380 h 462"/>
              <a:gd name="T12" fmla="*/ 10818 w 452"/>
              <a:gd name="T13" fmla="*/ 360829 h 462"/>
              <a:gd name="T14" fmla="*/ 42068 w 452"/>
              <a:gd name="T15" fmla="*/ 393195 h 462"/>
              <a:gd name="T16" fmla="*/ 105772 w 452"/>
              <a:gd name="T17" fmla="*/ 371618 h 462"/>
              <a:gd name="T18" fmla="*/ 181494 w 452"/>
              <a:gd name="T19" fmla="*/ 445941 h 462"/>
              <a:gd name="T20" fmla="*/ 159859 w 452"/>
              <a:gd name="T21" fmla="*/ 509476 h 462"/>
              <a:gd name="T22" fmla="*/ 181494 w 452"/>
              <a:gd name="T23" fmla="*/ 541842 h 462"/>
              <a:gd name="T24" fmla="*/ 330536 w 452"/>
              <a:gd name="T25" fmla="*/ 360829 h 462"/>
              <a:gd name="T26" fmla="*/ 361787 w 452"/>
              <a:gd name="T27" fmla="*/ 179815 h 462"/>
              <a:gd name="T28" fmla="*/ 361787 w 452"/>
              <a:gd name="T29" fmla="*/ 179815 h 462"/>
              <a:gd name="T30" fmla="*/ 361787 w 452"/>
              <a:gd name="T31" fmla="*/ 116280 h 462"/>
              <a:gd name="T32" fmla="*/ 425490 w 452"/>
              <a:gd name="T33" fmla="*/ 116280 h 462"/>
              <a:gd name="T34" fmla="*/ 425490 w 452"/>
              <a:gd name="T35" fmla="*/ 179815 h 462"/>
              <a:gd name="T36" fmla="*/ 361787 w 452"/>
              <a:gd name="T37" fmla="*/ 179815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13" name="Freeform 124"/>
          <p:cNvSpPr>
            <a:spLocks noChangeArrowheads="1"/>
          </p:cNvSpPr>
          <p:nvPr/>
        </p:nvSpPr>
        <p:spPr bwMode="auto">
          <a:xfrm>
            <a:off x="4913799" y="3558183"/>
            <a:ext cx="231041" cy="223242"/>
          </a:xfrm>
          <a:custGeom>
            <a:avLst/>
            <a:gdLst>
              <a:gd name="T0" fmla="*/ 94666 w 515"/>
              <a:gd name="T1" fmla="*/ 403336 h 498"/>
              <a:gd name="T2" fmla="*/ 94666 w 515"/>
              <a:gd name="T3" fmla="*/ 403336 h 498"/>
              <a:gd name="T4" fmla="*/ 21570 w 515"/>
              <a:gd name="T5" fmla="*/ 562515 h 498"/>
              <a:gd name="T6" fmla="*/ 202514 w 515"/>
              <a:gd name="T7" fmla="*/ 519429 h 498"/>
              <a:gd name="T8" fmla="*/ 191729 w 515"/>
              <a:gd name="T9" fmla="*/ 414107 h 498"/>
              <a:gd name="T10" fmla="*/ 94666 w 515"/>
              <a:gd name="T11" fmla="*/ 403336 h 498"/>
              <a:gd name="T12" fmla="*/ 594360 w 515"/>
              <a:gd name="T13" fmla="*/ 21543 h 498"/>
              <a:gd name="T14" fmla="*/ 594360 w 515"/>
              <a:gd name="T15" fmla="*/ 21543 h 498"/>
              <a:gd name="T16" fmla="*/ 233670 w 515"/>
              <a:gd name="T17" fmla="*/ 276470 h 498"/>
              <a:gd name="T18" fmla="*/ 168961 w 515"/>
              <a:gd name="T19" fmla="*/ 350675 h 498"/>
              <a:gd name="T20" fmla="*/ 179746 w 515"/>
              <a:gd name="T21" fmla="*/ 360249 h 498"/>
              <a:gd name="T22" fmla="*/ 222885 w 515"/>
              <a:gd name="T23" fmla="*/ 392564 h 498"/>
              <a:gd name="T24" fmla="*/ 244455 w 515"/>
              <a:gd name="T25" fmla="*/ 423682 h 498"/>
              <a:gd name="T26" fmla="*/ 255239 w 515"/>
              <a:gd name="T27" fmla="*/ 434453 h 498"/>
              <a:gd name="T28" fmla="*/ 329534 w 515"/>
              <a:gd name="T29" fmla="*/ 371021 h 498"/>
              <a:gd name="T30" fmla="*/ 594360 w 515"/>
              <a:gd name="T31" fmla="*/ 21543 h 4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14" name="Freeform 126"/>
          <p:cNvSpPr>
            <a:spLocks noChangeArrowheads="1"/>
          </p:cNvSpPr>
          <p:nvPr/>
        </p:nvSpPr>
        <p:spPr bwMode="auto">
          <a:xfrm>
            <a:off x="5807595" y="3570089"/>
            <a:ext cx="223896" cy="203597"/>
          </a:xfrm>
          <a:custGeom>
            <a:avLst/>
            <a:gdLst>
              <a:gd name="T0" fmla="*/ 296217 w 497"/>
              <a:gd name="T1" fmla="*/ 329334 h 452"/>
              <a:gd name="T2" fmla="*/ 296217 w 497"/>
              <a:gd name="T3" fmla="*/ 329334 h 452"/>
              <a:gd name="T4" fmla="*/ 435330 w 497"/>
              <a:gd name="T5" fmla="*/ 276448 h 452"/>
              <a:gd name="T6" fmla="*/ 404150 w 497"/>
              <a:gd name="T7" fmla="*/ 181494 h 452"/>
              <a:gd name="T8" fmla="*/ 296217 w 497"/>
              <a:gd name="T9" fmla="*/ 223563 h 452"/>
              <a:gd name="T10" fmla="*/ 201475 w 497"/>
              <a:gd name="T11" fmla="*/ 181494 h 452"/>
              <a:gd name="T12" fmla="*/ 159501 w 497"/>
              <a:gd name="T13" fmla="*/ 276448 h 452"/>
              <a:gd name="T14" fmla="*/ 296217 w 497"/>
              <a:gd name="T15" fmla="*/ 329334 h 452"/>
              <a:gd name="T16" fmla="*/ 296217 w 497"/>
              <a:gd name="T17" fmla="*/ 127407 h 452"/>
              <a:gd name="T18" fmla="*/ 296217 w 497"/>
              <a:gd name="T19" fmla="*/ 127407 h 452"/>
              <a:gd name="T20" fmla="*/ 370571 w 497"/>
              <a:gd name="T21" fmla="*/ 105772 h 452"/>
              <a:gd name="T22" fmla="*/ 340589 w 497"/>
              <a:gd name="T23" fmla="*/ 20433 h 452"/>
              <a:gd name="T24" fmla="*/ 296217 w 497"/>
              <a:gd name="T25" fmla="*/ 0 h 452"/>
              <a:gd name="T26" fmla="*/ 254243 w 497"/>
              <a:gd name="T27" fmla="*/ 20433 h 452"/>
              <a:gd name="T28" fmla="*/ 223062 w 497"/>
              <a:gd name="T29" fmla="*/ 105772 h 452"/>
              <a:gd name="T30" fmla="*/ 296217 w 497"/>
              <a:gd name="T31" fmla="*/ 127407 h 452"/>
              <a:gd name="T32" fmla="*/ 562452 w 497"/>
              <a:gd name="T33" fmla="*/ 361787 h 452"/>
              <a:gd name="T34" fmla="*/ 562452 w 497"/>
              <a:gd name="T35" fmla="*/ 361787 h 452"/>
              <a:gd name="T36" fmla="*/ 446124 w 497"/>
              <a:gd name="T37" fmla="*/ 319718 h 452"/>
              <a:gd name="T38" fmla="*/ 456917 w 497"/>
              <a:gd name="T39" fmla="*/ 350969 h 452"/>
              <a:gd name="T40" fmla="*/ 296217 w 497"/>
              <a:gd name="T41" fmla="*/ 414672 h 452"/>
              <a:gd name="T42" fmla="*/ 137915 w 497"/>
              <a:gd name="T43" fmla="*/ 350969 h 452"/>
              <a:gd name="T44" fmla="*/ 148708 w 497"/>
              <a:gd name="T45" fmla="*/ 319718 h 452"/>
              <a:gd name="T46" fmla="*/ 31181 w 497"/>
              <a:gd name="T47" fmla="*/ 361787 h 452"/>
              <a:gd name="T48" fmla="*/ 31181 w 497"/>
              <a:gd name="T49" fmla="*/ 414672 h 452"/>
              <a:gd name="T50" fmla="*/ 243449 w 497"/>
              <a:gd name="T51" fmla="*/ 521646 h 452"/>
              <a:gd name="T52" fmla="*/ 350183 w 497"/>
              <a:gd name="T53" fmla="*/ 521646 h 452"/>
              <a:gd name="T54" fmla="*/ 562452 w 497"/>
              <a:gd name="T55" fmla="*/ 414672 h 452"/>
              <a:gd name="T56" fmla="*/ 562452 w 497"/>
              <a:gd name="T57" fmla="*/ 361787 h 4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97" h="452">
                <a:moveTo>
                  <a:pt x="247" y="274"/>
                </a:moveTo>
                <a:lnTo>
                  <a:pt x="247" y="274"/>
                </a:lnTo>
                <a:cubicBezTo>
                  <a:pt x="309" y="274"/>
                  <a:pt x="354" y="257"/>
                  <a:pt x="363" y="230"/>
                </a:cubicBezTo>
                <a:cubicBezTo>
                  <a:pt x="354" y="204"/>
                  <a:pt x="345" y="177"/>
                  <a:pt x="337" y="151"/>
                </a:cubicBezTo>
                <a:cubicBezTo>
                  <a:pt x="328" y="168"/>
                  <a:pt x="292" y="186"/>
                  <a:pt x="247" y="186"/>
                </a:cubicBezTo>
                <a:cubicBezTo>
                  <a:pt x="203" y="186"/>
                  <a:pt x="168" y="168"/>
                  <a:pt x="168" y="151"/>
                </a:cubicBezTo>
                <a:cubicBezTo>
                  <a:pt x="150" y="177"/>
                  <a:pt x="141" y="204"/>
                  <a:pt x="133" y="230"/>
                </a:cubicBezTo>
                <a:cubicBezTo>
                  <a:pt x="141" y="257"/>
                  <a:pt x="186" y="274"/>
                  <a:pt x="247" y="274"/>
                </a:cubicBezTo>
                <a:close/>
                <a:moveTo>
                  <a:pt x="247" y="106"/>
                </a:moveTo>
                <a:lnTo>
                  <a:pt x="247" y="106"/>
                </a:lnTo>
                <a:cubicBezTo>
                  <a:pt x="274" y="106"/>
                  <a:pt x="300" y="97"/>
                  <a:pt x="309" y="88"/>
                </a:cubicBezTo>
                <a:cubicBezTo>
                  <a:pt x="300" y="62"/>
                  <a:pt x="292" y="35"/>
                  <a:pt x="284" y="17"/>
                </a:cubicBezTo>
                <a:cubicBezTo>
                  <a:pt x="284" y="8"/>
                  <a:pt x="265" y="0"/>
                  <a:pt x="247" y="0"/>
                </a:cubicBezTo>
                <a:cubicBezTo>
                  <a:pt x="230" y="0"/>
                  <a:pt x="212" y="8"/>
                  <a:pt x="212" y="17"/>
                </a:cubicBezTo>
                <a:cubicBezTo>
                  <a:pt x="203" y="35"/>
                  <a:pt x="194" y="62"/>
                  <a:pt x="186" y="88"/>
                </a:cubicBezTo>
                <a:cubicBezTo>
                  <a:pt x="194" y="97"/>
                  <a:pt x="221" y="106"/>
                  <a:pt x="247" y="106"/>
                </a:cubicBezTo>
                <a:close/>
                <a:moveTo>
                  <a:pt x="469" y="301"/>
                </a:moveTo>
                <a:lnTo>
                  <a:pt x="469" y="301"/>
                </a:lnTo>
                <a:cubicBezTo>
                  <a:pt x="372" y="266"/>
                  <a:pt x="372" y="266"/>
                  <a:pt x="372" y="266"/>
                </a:cubicBezTo>
                <a:cubicBezTo>
                  <a:pt x="381" y="292"/>
                  <a:pt x="381" y="292"/>
                  <a:pt x="381" y="292"/>
                </a:cubicBezTo>
                <a:cubicBezTo>
                  <a:pt x="381" y="327"/>
                  <a:pt x="319" y="345"/>
                  <a:pt x="247" y="345"/>
                </a:cubicBezTo>
                <a:cubicBezTo>
                  <a:pt x="177" y="345"/>
                  <a:pt x="115" y="327"/>
                  <a:pt x="115" y="292"/>
                </a:cubicBezTo>
                <a:cubicBezTo>
                  <a:pt x="124" y="266"/>
                  <a:pt x="124" y="266"/>
                  <a:pt x="124" y="266"/>
                </a:cubicBezTo>
                <a:cubicBezTo>
                  <a:pt x="26" y="301"/>
                  <a:pt x="26" y="301"/>
                  <a:pt x="26" y="301"/>
                </a:cubicBezTo>
                <a:cubicBezTo>
                  <a:pt x="0" y="310"/>
                  <a:pt x="0" y="327"/>
                  <a:pt x="26" y="345"/>
                </a:cubicBezTo>
                <a:cubicBezTo>
                  <a:pt x="203" y="434"/>
                  <a:pt x="203" y="434"/>
                  <a:pt x="203" y="434"/>
                </a:cubicBezTo>
                <a:cubicBezTo>
                  <a:pt x="230" y="451"/>
                  <a:pt x="265" y="451"/>
                  <a:pt x="292" y="434"/>
                </a:cubicBezTo>
                <a:cubicBezTo>
                  <a:pt x="469" y="345"/>
                  <a:pt x="469" y="345"/>
                  <a:pt x="469" y="345"/>
                </a:cubicBezTo>
                <a:cubicBezTo>
                  <a:pt x="496" y="327"/>
                  <a:pt x="496" y="310"/>
                  <a:pt x="469" y="301"/>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15" name="Freeform 127"/>
          <p:cNvSpPr>
            <a:spLocks noChangeArrowheads="1"/>
          </p:cNvSpPr>
          <p:nvPr/>
        </p:nvSpPr>
        <p:spPr bwMode="auto">
          <a:xfrm>
            <a:off x="5362781" y="1801416"/>
            <a:ext cx="223301" cy="180380"/>
          </a:xfrm>
          <a:custGeom>
            <a:avLst/>
            <a:gdLst>
              <a:gd name="T0" fmla="*/ 202673 w 497"/>
              <a:gd name="T1" fmla="*/ 235193 h 400"/>
              <a:gd name="T2" fmla="*/ 202673 w 497"/>
              <a:gd name="T3" fmla="*/ 235193 h 400"/>
              <a:gd name="T4" fmla="*/ 297414 w 497"/>
              <a:gd name="T5" fmla="*/ 329990 h 400"/>
              <a:gd name="T6" fmla="*/ 393354 w 497"/>
              <a:gd name="T7" fmla="*/ 235193 h 400"/>
              <a:gd name="T8" fmla="*/ 297414 w 497"/>
              <a:gd name="T9" fmla="*/ 139196 h 400"/>
              <a:gd name="T10" fmla="*/ 202673 w 497"/>
              <a:gd name="T11" fmla="*/ 235193 h 400"/>
              <a:gd name="T12" fmla="*/ 139113 w 497"/>
              <a:gd name="T13" fmla="*/ 202794 h 400"/>
              <a:gd name="T14" fmla="*/ 139113 w 497"/>
              <a:gd name="T15" fmla="*/ 202794 h 400"/>
              <a:gd name="T16" fmla="*/ 297414 w 497"/>
              <a:gd name="T17" fmla="*/ 75598 h 400"/>
              <a:gd name="T18" fmla="*/ 413741 w 497"/>
              <a:gd name="T19" fmla="*/ 117597 h 400"/>
              <a:gd name="T20" fmla="*/ 467707 w 497"/>
              <a:gd name="T21" fmla="*/ 117597 h 400"/>
              <a:gd name="T22" fmla="*/ 467707 w 497"/>
              <a:gd name="T23" fmla="*/ 64798 h 400"/>
              <a:gd name="T24" fmla="*/ 297414 w 497"/>
              <a:gd name="T25" fmla="*/ 0 h 400"/>
              <a:gd name="T26" fmla="*/ 74353 w 497"/>
              <a:gd name="T27" fmla="*/ 171595 h 400"/>
              <a:gd name="T28" fmla="*/ 0 w 497"/>
              <a:gd name="T29" fmla="*/ 171595 h 400"/>
              <a:gd name="T30" fmla="*/ 0 w 497"/>
              <a:gd name="T31" fmla="*/ 235193 h 400"/>
              <a:gd name="T32" fmla="*/ 95940 w 497"/>
              <a:gd name="T33" fmla="*/ 235193 h 400"/>
              <a:gd name="T34" fmla="*/ 139113 w 497"/>
              <a:gd name="T35" fmla="*/ 202794 h 400"/>
              <a:gd name="T36" fmla="*/ 498888 w 497"/>
              <a:gd name="T37" fmla="*/ 235193 h 400"/>
              <a:gd name="T38" fmla="*/ 498888 w 497"/>
              <a:gd name="T39" fmla="*/ 235193 h 400"/>
              <a:gd name="T40" fmla="*/ 456914 w 497"/>
              <a:gd name="T41" fmla="*/ 277192 h 400"/>
              <a:gd name="T42" fmla="*/ 297414 w 497"/>
              <a:gd name="T43" fmla="*/ 404388 h 400"/>
              <a:gd name="T44" fmla="*/ 181087 w 497"/>
              <a:gd name="T45" fmla="*/ 351590 h 400"/>
              <a:gd name="T46" fmla="*/ 128320 w 497"/>
              <a:gd name="T47" fmla="*/ 351590 h 400"/>
              <a:gd name="T48" fmla="*/ 128320 w 497"/>
              <a:gd name="T49" fmla="*/ 404388 h 400"/>
              <a:gd name="T50" fmla="*/ 297414 w 497"/>
              <a:gd name="T51" fmla="*/ 478786 h 400"/>
              <a:gd name="T52" fmla="*/ 521674 w 497"/>
              <a:gd name="T53" fmla="*/ 308391 h 400"/>
              <a:gd name="T54" fmla="*/ 594828 w 497"/>
              <a:gd name="T55" fmla="*/ 308391 h 400"/>
              <a:gd name="T56" fmla="*/ 594828 w 497"/>
              <a:gd name="T57" fmla="*/ 235193 h 400"/>
              <a:gd name="T58" fmla="*/ 498888 w 497"/>
              <a:gd name="T59" fmla="*/ 235193 h 4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16" name="Freeform 129"/>
          <p:cNvSpPr>
            <a:spLocks noChangeArrowheads="1"/>
          </p:cNvSpPr>
          <p:nvPr/>
        </p:nvSpPr>
        <p:spPr bwMode="auto">
          <a:xfrm>
            <a:off x="4062875" y="3577828"/>
            <a:ext cx="150058" cy="183952"/>
          </a:xfrm>
          <a:custGeom>
            <a:avLst/>
            <a:gdLst>
              <a:gd name="T0" fmla="*/ 199840 w 337"/>
              <a:gd name="T1" fmla="*/ 0 h 409"/>
              <a:gd name="T2" fmla="*/ 199840 w 337"/>
              <a:gd name="T3" fmla="*/ 0 h 409"/>
              <a:gd name="T4" fmla="*/ 0 w 337"/>
              <a:gd name="T5" fmla="*/ 74360 h 409"/>
              <a:gd name="T6" fmla="*/ 41633 w 337"/>
              <a:gd name="T7" fmla="*/ 435365 h 409"/>
              <a:gd name="T8" fmla="*/ 199840 w 337"/>
              <a:gd name="T9" fmla="*/ 489336 h 409"/>
              <a:gd name="T10" fmla="*/ 358046 w 337"/>
              <a:gd name="T11" fmla="*/ 435365 h 409"/>
              <a:gd name="T12" fmla="*/ 399679 w 337"/>
              <a:gd name="T13" fmla="*/ 74360 h 409"/>
              <a:gd name="T14" fmla="*/ 199840 w 337"/>
              <a:gd name="T15" fmla="*/ 0 h 409"/>
              <a:gd name="T16" fmla="*/ 199840 w 337"/>
              <a:gd name="T17" fmla="*/ 128331 h 409"/>
              <a:gd name="T18" fmla="*/ 199840 w 337"/>
              <a:gd name="T19" fmla="*/ 128331 h 409"/>
              <a:gd name="T20" fmla="*/ 41633 w 337"/>
              <a:gd name="T21" fmla="*/ 85154 h 409"/>
              <a:gd name="T22" fmla="*/ 199840 w 337"/>
              <a:gd name="T23" fmla="*/ 43177 h 409"/>
              <a:gd name="T24" fmla="*/ 358046 w 337"/>
              <a:gd name="T25" fmla="*/ 85154 h 409"/>
              <a:gd name="T26" fmla="*/ 199840 w 337"/>
              <a:gd name="T27" fmla="*/ 128331 h 4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17" name="Freeform 133"/>
          <p:cNvSpPr>
            <a:spLocks noChangeArrowheads="1"/>
          </p:cNvSpPr>
          <p:nvPr/>
        </p:nvSpPr>
        <p:spPr bwMode="auto">
          <a:xfrm>
            <a:off x="8462190" y="3131344"/>
            <a:ext cx="223300" cy="215503"/>
          </a:xfrm>
          <a:custGeom>
            <a:avLst/>
            <a:gdLst>
              <a:gd name="T0" fmla="*/ 509681 w 497"/>
              <a:gd name="T1" fmla="*/ 191643 h 480"/>
              <a:gd name="T2" fmla="*/ 509681 w 497"/>
              <a:gd name="T3" fmla="*/ 191643 h 480"/>
              <a:gd name="T4" fmla="*/ 446121 w 497"/>
              <a:gd name="T5" fmla="*/ 21560 h 480"/>
              <a:gd name="T6" fmla="*/ 414940 w 497"/>
              <a:gd name="T7" fmla="*/ 10780 h 480"/>
              <a:gd name="T8" fmla="*/ 10793 w 497"/>
              <a:gd name="T9" fmla="*/ 160501 h 480"/>
              <a:gd name="T10" fmla="*/ 0 w 497"/>
              <a:gd name="T11" fmla="*/ 191643 h 480"/>
              <a:gd name="T12" fmla="*/ 63560 w 497"/>
              <a:gd name="T13" fmla="*/ 361727 h 480"/>
              <a:gd name="T14" fmla="*/ 63560 w 497"/>
              <a:gd name="T15" fmla="*/ 265905 h 480"/>
              <a:gd name="T16" fmla="*/ 137914 w 497"/>
              <a:gd name="T17" fmla="*/ 191643 h 480"/>
              <a:gd name="T18" fmla="*/ 243448 w 497"/>
              <a:gd name="T19" fmla="*/ 191643 h 480"/>
              <a:gd name="T20" fmla="*/ 370568 w 497"/>
              <a:gd name="T21" fmla="*/ 106602 h 480"/>
              <a:gd name="T22" fmla="*/ 446121 w 497"/>
              <a:gd name="T23" fmla="*/ 191643 h 480"/>
              <a:gd name="T24" fmla="*/ 509681 w 497"/>
              <a:gd name="T25" fmla="*/ 191643 h 480"/>
              <a:gd name="T26" fmla="*/ 573241 w 497"/>
              <a:gd name="T27" fmla="*/ 244345 h 480"/>
              <a:gd name="T28" fmla="*/ 573241 w 497"/>
              <a:gd name="T29" fmla="*/ 244345 h 480"/>
              <a:gd name="T30" fmla="*/ 137914 w 497"/>
              <a:gd name="T31" fmla="*/ 244345 h 480"/>
              <a:gd name="T32" fmla="*/ 116327 w 497"/>
              <a:gd name="T33" fmla="*/ 265905 h 480"/>
              <a:gd name="T34" fmla="*/ 116327 w 497"/>
              <a:gd name="T35" fmla="*/ 553370 h 480"/>
              <a:gd name="T36" fmla="*/ 137914 w 497"/>
              <a:gd name="T37" fmla="*/ 573732 h 480"/>
              <a:gd name="T38" fmla="*/ 573241 w 497"/>
              <a:gd name="T39" fmla="*/ 573732 h 480"/>
              <a:gd name="T40" fmla="*/ 594828 w 497"/>
              <a:gd name="T41" fmla="*/ 553370 h 480"/>
              <a:gd name="T42" fmla="*/ 594828 w 497"/>
              <a:gd name="T43" fmla="*/ 265905 h 480"/>
              <a:gd name="T44" fmla="*/ 573241 w 497"/>
              <a:gd name="T45" fmla="*/ 244345 h 480"/>
              <a:gd name="T46" fmla="*/ 542061 w 497"/>
              <a:gd name="T47" fmla="*/ 510250 h 480"/>
              <a:gd name="T48" fmla="*/ 542061 w 497"/>
              <a:gd name="T49" fmla="*/ 510250 h 480"/>
              <a:gd name="T50" fmla="*/ 179887 w 497"/>
              <a:gd name="T51" fmla="*/ 510250 h 480"/>
              <a:gd name="T52" fmla="*/ 179887 w 497"/>
              <a:gd name="T53" fmla="*/ 468328 h 480"/>
              <a:gd name="T54" fmla="*/ 233854 w 497"/>
              <a:gd name="T55" fmla="*/ 329387 h 480"/>
              <a:gd name="T56" fmla="*/ 317801 w 497"/>
              <a:gd name="T57" fmla="*/ 435989 h 480"/>
              <a:gd name="T58" fmla="*/ 393354 w 497"/>
              <a:gd name="T59" fmla="*/ 361727 h 480"/>
              <a:gd name="T60" fmla="*/ 498888 w 497"/>
              <a:gd name="T61" fmla="*/ 318607 h 480"/>
              <a:gd name="T62" fmla="*/ 542061 w 497"/>
              <a:gd name="T63" fmla="*/ 415626 h 480"/>
              <a:gd name="T64" fmla="*/ 542061 w 497"/>
              <a:gd name="T65" fmla="*/ 510250 h 4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18" name="Freeform 135"/>
          <p:cNvSpPr>
            <a:spLocks noChangeArrowheads="1"/>
          </p:cNvSpPr>
          <p:nvPr/>
        </p:nvSpPr>
        <p:spPr bwMode="auto">
          <a:xfrm>
            <a:off x="7158116" y="3139083"/>
            <a:ext cx="160181" cy="204192"/>
          </a:xfrm>
          <a:custGeom>
            <a:avLst/>
            <a:gdLst>
              <a:gd name="T0" fmla="*/ 362436 w 356"/>
              <a:gd name="T1" fmla="*/ 0 h 453"/>
              <a:gd name="T2" fmla="*/ 362436 w 356"/>
              <a:gd name="T3" fmla="*/ 0 h 453"/>
              <a:gd name="T4" fmla="*/ 63606 w 356"/>
              <a:gd name="T5" fmla="*/ 0 h 453"/>
              <a:gd name="T6" fmla="*/ 0 w 356"/>
              <a:gd name="T7" fmla="*/ 64762 h 453"/>
              <a:gd name="T8" fmla="*/ 0 w 356"/>
              <a:gd name="T9" fmla="*/ 478519 h 453"/>
              <a:gd name="T10" fmla="*/ 63606 w 356"/>
              <a:gd name="T11" fmla="*/ 542082 h 453"/>
              <a:gd name="T12" fmla="*/ 362436 w 356"/>
              <a:gd name="T13" fmla="*/ 542082 h 453"/>
              <a:gd name="T14" fmla="*/ 426043 w 356"/>
              <a:gd name="T15" fmla="*/ 478519 h 453"/>
              <a:gd name="T16" fmla="*/ 426043 w 356"/>
              <a:gd name="T17" fmla="*/ 64762 h 453"/>
              <a:gd name="T18" fmla="*/ 362436 w 356"/>
              <a:gd name="T19" fmla="*/ 0 h 453"/>
              <a:gd name="T20" fmla="*/ 362436 w 356"/>
              <a:gd name="T21" fmla="*/ 478519 h 453"/>
              <a:gd name="T22" fmla="*/ 362436 w 356"/>
              <a:gd name="T23" fmla="*/ 478519 h 453"/>
              <a:gd name="T24" fmla="*/ 63606 w 356"/>
              <a:gd name="T25" fmla="*/ 478519 h 453"/>
              <a:gd name="T26" fmla="*/ 63606 w 356"/>
              <a:gd name="T27" fmla="*/ 64762 h 453"/>
              <a:gd name="T28" fmla="*/ 362436 w 356"/>
              <a:gd name="T29" fmla="*/ 64762 h 453"/>
              <a:gd name="T30" fmla="*/ 362436 w 356"/>
              <a:gd name="T31" fmla="*/ 478519 h 4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56" h="453">
                <a:moveTo>
                  <a:pt x="302" y="0"/>
                </a:moveTo>
                <a:lnTo>
                  <a:pt x="302" y="0"/>
                </a:lnTo>
                <a:cubicBezTo>
                  <a:pt x="53" y="0"/>
                  <a:pt x="53" y="0"/>
                  <a:pt x="53" y="0"/>
                </a:cubicBezTo>
                <a:cubicBezTo>
                  <a:pt x="27" y="0"/>
                  <a:pt x="0" y="27"/>
                  <a:pt x="0" y="54"/>
                </a:cubicBezTo>
                <a:cubicBezTo>
                  <a:pt x="0" y="399"/>
                  <a:pt x="0" y="399"/>
                  <a:pt x="0" y="399"/>
                </a:cubicBezTo>
                <a:cubicBezTo>
                  <a:pt x="0" y="426"/>
                  <a:pt x="27" y="452"/>
                  <a:pt x="53" y="452"/>
                </a:cubicBezTo>
                <a:cubicBezTo>
                  <a:pt x="302" y="452"/>
                  <a:pt x="302" y="452"/>
                  <a:pt x="302" y="452"/>
                </a:cubicBezTo>
                <a:cubicBezTo>
                  <a:pt x="328" y="452"/>
                  <a:pt x="355" y="426"/>
                  <a:pt x="355" y="399"/>
                </a:cubicBezTo>
                <a:cubicBezTo>
                  <a:pt x="355" y="54"/>
                  <a:pt x="355" y="54"/>
                  <a:pt x="355" y="54"/>
                </a:cubicBezTo>
                <a:cubicBezTo>
                  <a:pt x="355" y="27"/>
                  <a:pt x="328" y="0"/>
                  <a:pt x="302" y="0"/>
                </a:cubicBezTo>
                <a:close/>
                <a:moveTo>
                  <a:pt x="302" y="399"/>
                </a:moveTo>
                <a:lnTo>
                  <a:pt x="302" y="399"/>
                </a:lnTo>
                <a:cubicBezTo>
                  <a:pt x="53" y="399"/>
                  <a:pt x="53" y="399"/>
                  <a:pt x="53" y="399"/>
                </a:cubicBezTo>
                <a:cubicBezTo>
                  <a:pt x="53" y="54"/>
                  <a:pt x="53" y="54"/>
                  <a:pt x="53" y="54"/>
                </a:cubicBezTo>
                <a:cubicBezTo>
                  <a:pt x="302" y="54"/>
                  <a:pt x="302" y="54"/>
                  <a:pt x="302" y="54"/>
                </a:cubicBezTo>
                <a:lnTo>
                  <a:pt x="302" y="399"/>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19" name="Freeform 136"/>
          <p:cNvSpPr>
            <a:spLocks noChangeArrowheads="1"/>
          </p:cNvSpPr>
          <p:nvPr/>
        </p:nvSpPr>
        <p:spPr bwMode="auto">
          <a:xfrm>
            <a:off x="8016780" y="3162895"/>
            <a:ext cx="223896" cy="154186"/>
          </a:xfrm>
          <a:custGeom>
            <a:avLst/>
            <a:gdLst>
              <a:gd name="T0" fmla="*/ 0 w 498"/>
              <a:gd name="T1" fmla="*/ 52319 h 346"/>
              <a:gd name="T2" fmla="*/ 0 w 498"/>
              <a:gd name="T3" fmla="*/ 52319 h 346"/>
              <a:gd name="T4" fmla="*/ 0 w 498"/>
              <a:gd name="T5" fmla="*/ 347207 h 346"/>
              <a:gd name="T6" fmla="*/ 63433 w 498"/>
              <a:gd name="T7" fmla="*/ 410228 h 346"/>
              <a:gd name="T8" fmla="*/ 531401 w 498"/>
              <a:gd name="T9" fmla="*/ 410228 h 346"/>
              <a:gd name="T10" fmla="*/ 594834 w 498"/>
              <a:gd name="T11" fmla="*/ 347207 h 346"/>
              <a:gd name="T12" fmla="*/ 594834 w 498"/>
              <a:gd name="T13" fmla="*/ 52319 h 346"/>
              <a:gd name="T14" fmla="*/ 531401 w 498"/>
              <a:gd name="T15" fmla="*/ 0 h 346"/>
              <a:gd name="T16" fmla="*/ 63433 w 498"/>
              <a:gd name="T17" fmla="*/ 0 h 346"/>
              <a:gd name="T18" fmla="*/ 0 w 498"/>
              <a:gd name="T19" fmla="*/ 52319 h 346"/>
              <a:gd name="T20" fmla="*/ 531401 w 498"/>
              <a:gd name="T21" fmla="*/ 52319 h 346"/>
              <a:gd name="T22" fmla="*/ 531401 w 498"/>
              <a:gd name="T23" fmla="*/ 52319 h 346"/>
              <a:gd name="T24" fmla="*/ 531401 w 498"/>
              <a:gd name="T25" fmla="*/ 347207 h 346"/>
              <a:gd name="T26" fmla="*/ 63433 w 498"/>
              <a:gd name="T27" fmla="*/ 347207 h 346"/>
              <a:gd name="T28" fmla="*/ 63433 w 498"/>
              <a:gd name="T29" fmla="*/ 52319 h 346"/>
              <a:gd name="T30" fmla="*/ 531401 w 498"/>
              <a:gd name="T31" fmla="*/ 52319 h 34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98" h="346">
                <a:moveTo>
                  <a:pt x="0" y="44"/>
                </a:moveTo>
                <a:lnTo>
                  <a:pt x="0" y="44"/>
                </a:lnTo>
                <a:cubicBezTo>
                  <a:pt x="0" y="292"/>
                  <a:pt x="0" y="292"/>
                  <a:pt x="0" y="292"/>
                </a:cubicBezTo>
                <a:cubicBezTo>
                  <a:pt x="0" y="319"/>
                  <a:pt x="18" y="345"/>
                  <a:pt x="53" y="345"/>
                </a:cubicBezTo>
                <a:cubicBezTo>
                  <a:pt x="444" y="345"/>
                  <a:pt x="444" y="345"/>
                  <a:pt x="444" y="345"/>
                </a:cubicBezTo>
                <a:cubicBezTo>
                  <a:pt x="470" y="345"/>
                  <a:pt x="497" y="319"/>
                  <a:pt x="497" y="292"/>
                </a:cubicBezTo>
                <a:cubicBezTo>
                  <a:pt x="497" y="44"/>
                  <a:pt x="497" y="44"/>
                  <a:pt x="497" y="44"/>
                </a:cubicBezTo>
                <a:cubicBezTo>
                  <a:pt x="497" y="17"/>
                  <a:pt x="470" y="0"/>
                  <a:pt x="444" y="0"/>
                </a:cubicBezTo>
                <a:cubicBezTo>
                  <a:pt x="53" y="0"/>
                  <a:pt x="53" y="0"/>
                  <a:pt x="53" y="0"/>
                </a:cubicBezTo>
                <a:cubicBezTo>
                  <a:pt x="18" y="0"/>
                  <a:pt x="0" y="17"/>
                  <a:pt x="0" y="44"/>
                </a:cubicBezTo>
                <a:close/>
                <a:moveTo>
                  <a:pt x="444" y="44"/>
                </a:moveTo>
                <a:lnTo>
                  <a:pt x="444" y="44"/>
                </a:lnTo>
                <a:cubicBezTo>
                  <a:pt x="444" y="292"/>
                  <a:pt x="444" y="292"/>
                  <a:pt x="444" y="292"/>
                </a:cubicBezTo>
                <a:cubicBezTo>
                  <a:pt x="53" y="292"/>
                  <a:pt x="53" y="292"/>
                  <a:pt x="53" y="292"/>
                </a:cubicBezTo>
                <a:cubicBezTo>
                  <a:pt x="53" y="44"/>
                  <a:pt x="53" y="44"/>
                  <a:pt x="53" y="44"/>
                </a:cubicBezTo>
                <a:lnTo>
                  <a:pt x="444" y="44"/>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20" name="Freeform 141"/>
          <p:cNvSpPr>
            <a:spLocks noChangeArrowheads="1"/>
          </p:cNvSpPr>
          <p:nvPr/>
        </p:nvSpPr>
        <p:spPr bwMode="auto">
          <a:xfrm>
            <a:off x="7571966" y="3127177"/>
            <a:ext cx="223301" cy="228005"/>
          </a:xfrm>
          <a:custGeom>
            <a:avLst/>
            <a:gdLst>
              <a:gd name="T0" fmla="*/ 574441 w 497"/>
              <a:gd name="T1" fmla="*/ 222971 h 506"/>
              <a:gd name="T2" fmla="*/ 574441 w 497"/>
              <a:gd name="T3" fmla="*/ 222971 h 506"/>
              <a:gd name="T4" fmla="*/ 350181 w 497"/>
              <a:gd name="T5" fmla="*/ 170225 h 506"/>
              <a:gd name="T6" fmla="*/ 319000 w 497"/>
              <a:gd name="T7" fmla="*/ 20379 h 506"/>
              <a:gd name="T8" fmla="*/ 286621 w 497"/>
              <a:gd name="T9" fmla="*/ 0 h 506"/>
              <a:gd name="T10" fmla="*/ 20387 w 497"/>
              <a:gd name="T11" fmla="*/ 73125 h 506"/>
              <a:gd name="T12" fmla="*/ 0 w 497"/>
              <a:gd name="T13" fmla="*/ 106690 h 506"/>
              <a:gd name="T14" fmla="*/ 94741 w 497"/>
              <a:gd name="T15" fmla="*/ 467519 h 506"/>
              <a:gd name="T16" fmla="*/ 128320 w 497"/>
              <a:gd name="T17" fmla="*/ 478308 h 506"/>
              <a:gd name="T18" fmla="*/ 233854 w 497"/>
              <a:gd name="T19" fmla="*/ 445941 h 506"/>
              <a:gd name="T20" fmla="*/ 212267 w 497"/>
              <a:gd name="T21" fmla="*/ 509476 h 506"/>
              <a:gd name="T22" fmla="*/ 233854 w 497"/>
              <a:gd name="T23" fmla="*/ 531054 h 506"/>
              <a:gd name="T24" fmla="*/ 477301 w 497"/>
              <a:gd name="T25" fmla="*/ 594588 h 506"/>
              <a:gd name="T26" fmla="*/ 510880 w 497"/>
              <a:gd name="T27" fmla="*/ 583799 h 506"/>
              <a:gd name="T28" fmla="*/ 594828 w 497"/>
              <a:gd name="T29" fmla="*/ 254139 h 506"/>
              <a:gd name="T30" fmla="*/ 574441 w 497"/>
              <a:gd name="T31" fmla="*/ 222971 h 506"/>
              <a:gd name="T32" fmla="*/ 41974 w 497"/>
              <a:gd name="T33" fmla="*/ 116280 h 506"/>
              <a:gd name="T34" fmla="*/ 41974 w 497"/>
              <a:gd name="T35" fmla="*/ 116280 h 506"/>
              <a:gd name="T36" fmla="*/ 275827 w 497"/>
              <a:gd name="T37" fmla="*/ 52746 h 506"/>
              <a:gd name="T38" fmla="*/ 371767 w 497"/>
              <a:gd name="T39" fmla="*/ 371618 h 506"/>
              <a:gd name="T40" fmla="*/ 139113 w 497"/>
              <a:gd name="T41" fmla="*/ 436351 h 506"/>
              <a:gd name="T42" fmla="*/ 41974 w 497"/>
              <a:gd name="T43" fmla="*/ 116280 h 506"/>
              <a:gd name="T44" fmla="*/ 466508 w 497"/>
              <a:gd name="T45" fmla="*/ 552631 h 506"/>
              <a:gd name="T46" fmla="*/ 466508 w 497"/>
              <a:gd name="T47" fmla="*/ 552631 h 506"/>
              <a:gd name="T48" fmla="*/ 266233 w 497"/>
              <a:gd name="T49" fmla="*/ 499886 h 506"/>
              <a:gd name="T50" fmla="*/ 275827 w 497"/>
              <a:gd name="T51" fmla="*/ 436351 h 506"/>
              <a:gd name="T52" fmla="*/ 393354 w 497"/>
              <a:gd name="T53" fmla="*/ 402786 h 506"/>
              <a:gd name="T54" fmla="*/ 413741 w 497"/>
              <a:gd name="T55" fmla="*/ 382407 h 506"/>
              <a:gd name="T56" fmla="*/ 371767 w 497"/>
              <a:gd name="T57" fmla="*/ 212182 h 506"/>
              <a:gd name="T58" fmla="*/ 540862 w 497"/>
              <a:gd name="T59" fmla="*/ 254139 h 506"/>
              <a:gd name="T60" fmla="*/ 466508 w 497"/>
              <a:gd name="T61" fmla="*/ 552631 h 50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97" h="506">
                <a:moveTo>
                  <a:pt x="479" y="186"/>
                </a:moveTo>
                <a:lnTo>
                  <a:pt x="479" y="186"/>
                </a:lnTo>
                <a:cubicBezTo>
                  <a:pt x="292" y="142"/>
                  <a:pt x="292" y="142"/>
                  <a:pt x="292" y="142"/>
                </a:cubicBezTo>
                <a:cubicBezTo>
                  <a:pt x="266" y="17"/>
                  <a:pt x="266" y="17"/>
                  <a:pt x="266" y="17"/>
                </a:cubicBezTo>
                <a:cubicBezTo>
                  <a:pt x="257" y="8"/>
                  <a:pt x="248" y="0"/>
                  <a:pt x="239" y="0"/>
                </a:cubicBezTo>
                <a:cubicBezTo>
                  <a:pt x="17" y="61"/>
                  <a:pt x="17" y="61"/>
                  <a:pt x="17" y="61"/>
                </a:cubicBezTo>
                <a:cubicBezTo>
                  <a:pt x="0" y="71"/>
                  <a:pt x="0" y="80"/>
                  <a:pt x="0" y="89"/>
                </a:cubicBezTo>
                <a:cubicBezTo>
                  <a:pt x="79" y="390"/>
                  <a:pt x="79" y="390"/>
                  <a:pt x="79" y="390"/>
                </a:cubicBezTo>
                <a:cubicBezTo>
                  <a:pt x="79" y="399"/>
                  <a:pt x="97" y="399"/>
                  <a:pt x="107" y="399"/>
                </a:cubicBezTo>
                <a:cubicBezTo>
                  <a:pt x="195" y="372"/>
                  <a:pt x="195" y="372"/>
                  <a:pt x="195" y="372"/>
                </a:cubicBezTo>
                <a:cubicBezTo>
                  <a:pt x="177" y="425"/>
                  <a:pt x="177" y="425"/>
                  <a:pt x="177" y="425"/>
                </a:cubicBezTo>
                <a:cubicBezTo>
                  <a:pt x="177" y="434"/>
                  <a:pt x="186" y="443"/>
                  <a:pt x="195" y="443"/>
                </a:cubicBezTo>
                <a:cubicBezTo>
                  <a:pt x="398" y="496"/>
                  <a:pt x="398" y="496"/>
                  <a:pt x="398" y="496"/>
                </a:cubicBezTo>
                <a:cubicBezTo>
                  <a:pt x="407" y="505"/>
                  <a:pt x="416" y="496"/>
                  <a:pt x="426" y="487"/>
                </a:cubicBezTo>
                <a:cubicBezTo>
                  <a:pt x="496" y="212"/>
                  <a:pt x="496" y="212"/>
                  <a:pt x="496" y="212"/>
                </a:cubicBezTo>
                <a:cubicBezTo>
                  <a:pt x="496" y="204"/>
                  <a:pt x="488" y="186"/>
                  <a:pt x="479" y="186"/>
                </a:cubicBezTo>
                <a:close/>
                <a:moveTo>
                  <a:pt x="35" y="97"/>
                </a:moveTo>
                <a:lnTo>
                  <a:pt x="35" y="97"/>
                </a:lnTo>
                <a:cubicBezTo>
                  <a:pt x="230" y="44"/>
                  <a:pt x="230" y="44"/>
                  <a:pt x="230" y="44"/>
                </a:cubicBezTo>
                <a:cubicBezTo>
                  <a:pt x="310" y="310"/>
                  <a:pt x="310" y="310"/>
                  <a:pt x="310" y="310"/>
                </a:cubicBezTo>
                <a:cubicBezTo>
                  <a:pt x="116" y="364"/>
                  <a:pt x="116" y="364"/>
                  <a:pt x="116" y="364"/>
                </a:cubicBezTo>
                <a:lnTo>
                  <a:pt x="35" y="97"/>
                </a:lnTo>
                <a:close/>
                <a:moveTo>
                  <a:pt x="389" y="461"/>
                </a:moveTo>
                <a:lnTo>
                  <a:pt x="389" y="461"/>
                </a:lnTo>
                <a:cubicBezTo>
                  <a:pt x="222" y="417"/>
                  <a:pt x="222" y="417"/>
                  <a:pt x="222" y="417"/>
                </a:cubicBezTo>
                <a:cubicBezTo>
                  <a:pt x="230" y="364"/>
                  <a:pt x="230" y="364"/>
                  <a:pt x="230" y="364"/>
                </a:cubicBezTo>
                <a:cubicBezTo>
                  <a:pt x="328" y="336"/>
                  <a:pt x="328" y="336"/>
                  <a:pt x="328" y="336"/>
                </a:cubicBezTo>
                <a:cubicBezTo>
                  <a:pt x="336" y="336"/>
                  <a:pt x="345" y="327"/>
                  <a:pt x="345" y="319"/>
                </a:cubicBezTo>
                <a:cubicBezTo>
                  <a:pt x="310" y="177"/>
                  <a:pt x="310" y="177"/>
                  <a:pt x="310" y="177"/>
                </a:cubicBezTo>
                <a:cubicBezTo>
                  <a:pt x="451" y="212"/>
                  <a:pt x="451" y="212"/>
                  <a:pt x="451" y="212"/>
                </a:cubicBezTo>
                <a:lnTo>
                  <a:pt x="389" y="461"/>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21" name="Freeform 144"/>
          <p:cNvSpPr>
            <a:spLocks noChangeArrowheads="1"/>
          </p:cNvSpPr>
          <p:nvPr/>
        </p:nvSpPr>
        <p:spPr bwMode="auto">
          <a:xfrm>
            <a:off x="8474099" y="1371005"/>
            <a:ext cx="199481" cy="177998"/>
          </a:xfrm>
          <a:custGeom>
            <a:avLst/>
            <a:gdLst>
              <a:gd name="T0" fmla="*/ 511135 w 444"/>
              <a:gd name="T1" fmla="*/ 0 h 399"/>
              <a:gd name="T2" fmla="*/ 511135 w 444"/>
              <a:gd name="T3" fmla="*/ 0 h 399"/>
              <a:gd name="T4" fmla="*/ 10799 w 444"/>
              <a:gd name="T5" fmla="*/ 0 h 399"/>
              <a:gd name="T6" fmla="*/ 0 w 444"/>
              <a:gd name="T7" fmla="*/ 20226 h 399"/>
              <a:gd name="T8" fmla="*/ 0 w 444"/>
              <a:gd name="T9" fmla="*/ 83283 h 399"/>
              <a:gd name="T10" fmla="*/ 531532 w 444"/>
              <a:gd name="T11" fmla="*/ 83283 h 399"/>
              <a:gd name="T12" fmla="*/ 531532 w 444"/>
              <a:gd name="T13" fmla="*/ 20226 h 399"/>
              <a:gd name="T14" fmla="*/ 511135 w 444"/>
              <a:gd name="T15" fmla="*/ 0 h 399"/>
              <a:gd name="T16" fmla="*/ 32396 w 444"/>
              <a:gd name="T17" fmla="*/ 431883 h 399"/>
              <a:gd name="T18" fmla="*/ 32396 w 444"/>
              <a:gd name="T19" fmla="*/ 431883 h 399"/>
              <a:gd name="T20" fmla="*/ 64792 w 444"/>
              <a:gd name="T21" fmla="*/ 473524 h 399"/>
              <a:gd name="T22" fmla="*/ 457142 w 444"/>
              <a:gd name="T23" fmla="*/ 473524 h 399"/>
              <a:gd name="T24" fmla="*/ 500336 w 444"/>
              <a:gd name="T25" fmla="*/ 431883 h 399"/>
              <a:gd name="T26" fmla="*/ 500336 w 444"/>
              <a:gd name="T27" fmla="*/ 115407 h 399"/>
              <a:gd name="T28" fmla="*/ 32396 w 444"/>
              <a:gd name="T29" fmla="*/ 115407 h 399"/>
              <a:gd name="T30" fmla="*/ 32396 w 444"/>
              <a:gd name="T31" fmla="*/ 431883 h 399"/>
              <a:gd name="T32" fmla="*/ 181177 w 444"/>
              <a:gd name="T33" fmla="*/ 178464 h 399"/>
              <a:gd name="T34" fmla="*/ 181177 w 444"/>
              <a:gd name="T35" fmla="*/ 178464 h 399"/>
              <a:gd name="T36" fmla="*/ 351555 w 444"/>
              <a:gd name="T37" fmla="*/ 178464 h 399"/>
              <a:gd name="T38" fmla="*/ 351555 w 444"/>
              <a:gd name="T39" fmla="*/ 230813 h 399"/>
              <a:gd name="T40" fmla="*/ 181177 w 444"/>
              <a:gd name="T41" fmla="*/ 230813 h 399"/>
              <a:gd name="T42" fmla="*/ 181177 w 444"/>
              <a:gd name="T43" fmla="*/ 178464 h 39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44" h="399">
                <a:moveTo>
                  <a:pt x="426" y="0"/>
                </a:moveTo>
                <a:lnTo>
                  <a:pt x="426" y="0"/>
                </a:lnTo>
                <a:cubicBezTo>
                  <a:pt x="9" y="0"/>
                  <a:pt x="9" y="0"/>
                  <a:pt x="9" y="0"/>
                </a:cubicBezTo>
                <a:cubicBezTo>
                  <a:pt x="0" y="0"/>
                  <a:pt x="0" y="8"/>
                  <a:pt x="0" y="17"/>
                </a:cubicBezTo>
                <a:cubicBezTo>
                  <a:pt x="0" y="70"/>
                  <a:pt x="0" y="70"/>
                  <a:pt x="0" y="70"/>
                </a:cubicBezTo>
                <a:cubicBezTo>
                  <a:pt x="443" y="70"/>
                  <a:pt x="443" y="70"/>
                  <a:pt x="443" y="70"/>
                </a:cubicBezTo>
                <a:cubicBezTo>
                  <a:pt x="443" y="17"/>
                  <a:pt x="443" y="17"/>
                  <a:pt x="443" y="17"/>
                </a:cubicBezTo>
                <a:cubicBezTo>
                  <a:pt x="443" y="8"/>
                  <a:pt x="434" y="0"/>
                  <a:pt x="426" y="0"/>
                </a:cubicBezTo>
                <a:close/>
                <a:moveTo>
                  <a:pt x="27" y="363"/>
                </a:moveTo>
                <a:lnTo>
                  <a:pt x="27" y="363"/>
                </a:lnTo>
                <a:cubicBezTo>
                  <a:pt x="27" y="380"/>
                  <a:pt x="36" y="398"/>
                  <a:pt x="54" y="398"/>
                </a:cubicBezTo>
                <a:cubicBezTo>
                  <a:pt x="381" y="398"/>
                  <a:pt x="381" y="398"/>
                  <a:pt x="381" y="398"/>
                </a:cubicBezTo>
                <a:cubicBezTo>
                  <a:pt x="408" y="398"/>
                  <a:pt x="417" y="380"/>
                  <a:pt x="417" y="363"/>
                </a:cubicBezTo>
                <a:cubicBezTo>
                  <a:pt x="417" y="97"/>
                  <a:pt x="417" y="97"/>
                  <a:pt x="417" y="97"/>
                </a:cubicBezTo>
                <a:cubicBezTo>
                  <a:pt x="27" y="97"/>
                  <a:pt x="27" y="97"/>
                  <a:pt x="27" y="97"/>
                </a:cubicBezTo>
                <a:lnTo>
                  <a:pt x="27" y="363"/>
                </a:lnTo>
                <a:close/>
                <a:moveTo>
                  <a:pt x="151" y="150"/>
                </a:moveTo>
                <a:lnTo>
                  <a:pt x="151" y="150"/>
                </a:lnTo>
                <a:cubicBezTo>
                  <a:pt x="293" y="150"/>
                  <a:pt x="293" y="150"/>
                  <a:pt x="293" y="150"/>
                </a:cubicBezTo>
                <a:cubicBezTo>
                  <a:pt x="293" y="194"/>
                  <a:pt x="293" y="194"/>
                  <a:pt x="293" y="194"/>
                </a:cubicBezTo>
                <a:cubicBezTo>
                  <a:pt x="151" y="194"/>
                  <a:pt x="151" y="194"/>
                  <a:pt x="151" y="194"/>
                </a:cubicBezTo>
                <a:lnTo>
                  <a:pt x="151" y="150"/>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22" name="Freeform 145"/>
          <p:cNvSpPr>
            <a:spLocks noChangeArrowheads="1"/>
          </p:cNvSpPr>
          <p:nvPr/>
        </p:nvSpPr>
        <p:spPr bwMode="auto">
          <a:xfrm>
            <a:off x="8028689" y="1359099"/>
            <a:ext cx="200077" cy="200025"/>
          </a:xfrm>
          <a:custGeom>
            <a:avLst/>
            <a:gdLst>
              <a:gd name="T0" fmla="*/ 83990 w 444"/>
              <a:gd name="T1" fmla="*/ 478860 h 445"/>
              <a:gd name="T2" fmla="*/ 83990 w 444"/>
              <a:gd name="T3" fmla="*/ 478860 h 445"/>
              <a:gd name="T4" fmla="*/ 148782 w 444"/>
              <a:gd name="T5" fmla="*/ 531535 h 445"/>
              <a:gd name="T6" fmla="*/ 201576 w 444"/>
              <a:gd name="T7" fmla="*/ 478860 h 445"/>
              <a:gd name="T8" fmla="*/ 148782 w 444"/>
              <a:gd name="T9" fmla="*/ 414214 h 445"/>
              <a:gd name="T10" fmla="*/ 83990 w 444"/>
              <a:gd name="T11" fmla="*/ 478860 h 445"/>
              <a:gd name="T12" fmla="*/ 382754 w 444"/>
              <a:gd name="T13" fmla="*/ 478860 h 445"/>
              <a:gd name="T14" fmla="*/ 382754 w 444"/>
              <a:gd name="T15" fmla="*/ 478860 h 445"/>
              <a:gd name="T16" fmla="*/ 446346 w 444"/>
              <a:gd name="T17" fmla="*/ 531535 h 445"/>
              <a:gd name="T18" fmla="*/ 500340 w 444"/>
              <a:gd name="T19" fmla="*/ 478860 h 445"/>
              <a:gd name="T20" fmla="*/ 446346 w 444"/>
              <a:gd name="T21" fmla="*/ 414214 h 445"/>
              <a:gd name="T22" fmla="*/ 382754 w 444"/>
              <a:gd name="T23" fmla="*/ 478860 h 445"/>
              <a:gd name="T24" fmla="*/ 190777 w 444"/>
              <a:gd name="T25" fmla="*/ 339991 h 445"/>
              <a:gd name="T26" fmla="*/ 190777 w 444"/>
              <a:gd name="T27" fmla="*/ 339991 h 445"/>
              <a:gd name="T28" fmla="*/ 520737 w 444"/>
              <a:gd name="T29" fmla="*/ 244219 h 445"/>
              <a:gd name="T30" fmla="*/ 531536 w 444"/>
              <a:gd name="T31" fmla="*/ 223867 h 445"/>
              <a:gd name="T32" fmla="*/ 531536 w 444"/>
              <a:gd name="T33" fmla="*/ 64646 h 445"/>
              <a:gd name="T34" fmla="*/ 117586 w 444"/>
              <a:gd name="T35" fmla="*/ 64646 h 445"/>
              <a:gd name="T36" fmla="*/ 117586 w 444"/>
              <a:gd name="T37" fmla="*/ 11972 h 445"/>
              <a:gd name="T38" fmla="*/ 106787 w 444"/>
              <a:gd name="T39" fmla="*/ 0 h 445"/>
              <a:gd name="T40" fmla="*/ 10799 w 444"/>
              <a:gd name="T41" fmla="*/ 0 h 445"/>
              <a:gd name="T42" fmla="*/ 0 w 444"/>
              <a:gd name="T43" fmla="*/ 11972 h 445"/>
              <a:gd name="T44" fmla="*/ 0 w 444"/>
              <a:gd name="T45" fmla="*/ 64646 h 445"/>
              <a:gd name="T46" fmla="*/ 53994 w 444"/>
              <a:gd name="T47" fmla="*/ 64646 h 445"/>
              <a:gd name="T48" fmla="*/ 117586 w 444"/>
              <a:gd name="T49" fmla="*/ 329216 h 445"/>
              <a:gd name="T50" fmla="*/ 117586 w 444"/>
              <a:gd name="T51" fmla="*/ 361539 h 445"/>
              <a:gd name="T52" fmla="*/ 117586 w 444"/>
              <a:gd name="T53" fmla="*/ 404637 h 445"/>
              <a:gd name="T54" fmla="*/ 127185 w 444"/>
              <a:gd name="T55" fmla="*/ 414214 h 445"/>
              <a:gd name="T56" fmla="*/ 148782 w 444"/>
              <a:gd name="T57" fmla="*/ 414214 h 445"/>
              <a:gd name="T58" fmla="*/ 446346 w 444"/>
              <a:gd name="T59" fmla="*/ 414214 h 445"/>
              <a:gd name="T60" fmla="*/ 520737 w 444"/>
              <a:gd name="T61" fmla="*/ 414214 h 445"/>
              <a:gd name="T62" fmla="*/ 531536 w 444"/>
              <a:gd name="T63" fmla="*/ 404637 h 445"/>
              <a:gd name="T64" fmla="*/ 531536 w 444"/>
              <a:gd name="T65" fmla="*/ 361539 h 445"/>
              <a:gd name="T66" fmla="*/ 201576 w 444"/>
              <a:gd name="T67" fmla="*/ 361539 h 445"/>
              <a:gd name="T68" fmla="*/ 190777 w 444"/>
              <a:gd name="T69" fmla="*/ 339991 h 44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23" name="Freeform 146"/>
          <p:cNvSpPr>
            <a:spLocks noChangeArrowheads="1"/>
          </p:cNvSpPr>
          <p:nvPr/>
        </p:nvSpPr>
        <p:spPr bwMode="auto">
          <a:xfrm>
            <a:off x="7603526" y="1347192"/>
            <a:ext cx="160181" cy="223838"/>
          </a:xfrm>
          <a:custGeom>
            <a:avLst/>
            <a:gdLst>
              <a:gd name="T0" fmla="*/ 381637 w 356"/>
              <a:gd name="T1" fmla="*/ 64759 h 497"/>
              <a:gd name="T2" fmla="*/ 381637 w 356"/>
              <a:gd name="T3" fmla="*/ 64759 h 497"/>
              <a:gd name="T4" fmla="*/ 339633 w 356"/>
              <a:gd name="T5" fmla="*/ 148707 h 497"/>
              <a:gd name="T6" fmla="*/ 85208 w 356"/>
              <a:gd name="T7" fmla="*/ 148707 h 497"/>
              <a:gd name="T8" fmla="*/ 43204 w 356"/>
              <a:gd name="T9" fmla="*/ 64759 h 497"/>
              <a:gd name="T10" fmla="*/ 0 w 356"/>
              <a:gd name="T11" fmla="*/ 106733 h 497"/>
              <a:gd name="T12" fmla="*/ 0 w 356"/>
              <a:gd name="T13" fmla="*/ 552854 h 497"/>
              <a:gd name="T14" fmla="*/ 43204 w 356"/>
              <a:gd name="T15" fmla="*/ 594828 h 497"/>
              <a:gd name="T16" fmla="*/ 381637 w 356"/>
              <a:gd name="T17" fmla="*/ 594828 h 497"/>
              <a:gd name="T18" fmla="*/ 426041 w 356"/>
              <a:gd name="T19" fmla="*/ 552854 h 497"/>
              <a:gd name="T20" fmla="*/ 426041 w 356"/>
              <a:gd name="T21" fmla="*/ 106733 h 497"/>
              <a:gd name="T22" fmla="*/ 381637 w 356"/>
              <a:gd name="T23" fmla="*/ 64759 h 497"/>
              <a:gd name="T24" fmla="*/ 318031 w 356"/>
              <a:gd name="T25" fmla="*/ 117526 h 497"/>
              <a:gd name="T26" fmla="*/ 318031 w 356"/>
              <a:gd name="T27" fmla="*/ 117526 h 497"/>
              <a:gd name="T28" fmla="*/ 350434 w 356"/>
              <a:gd name="T29" fmla="*/ 64759 h 497"/>
              <a:gd name="T30" fmla="*/ 276026 w 356"/>
              <a:gd name="T31" fmla="*/ 64759 h 497"/>
              <a:gd name="T32" fmla="*/ 254424 w 356"/>
              <a:gd name="T33" fmla="*/ 0 h 497"/>
              <a:gd name="T34" fmla="*/ 159615 w 356"/>
              <a:gd name="T35" fmla="*/ 0 h 497"/>
              <a:gd name="T36" fmla="*/ 138013 w 356"/>
              <a:gd name="T37" fmla="*/ 64759 h 497"/>
              <a:gd name="T38" fmla="*/ 73207 w 356"/>
              <a:gd name="T39" fmla="*/ 64759 h 497"/>
              <a:gd name="T40" fmla="*/ 106810 w 356"/>
              <a:gd name="T41" fmla="*/ 117526 h 497"/>
              <a:gd name="T42" fmla="*/ 318031 w 356"/>
              <a:gd name="T43" fmla="*/ 117526 h 49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56" h="497">
                <a:moveTo>
                  <a:pt x="318" y="54"/>
                </a:moveTo>
                <a:lnTo>
                  <a:pt x="318" y="54"/>
                </a:lnTo>
                <a:cubicBezTo>
                  <a:pt x="283" y="124"/>
                  <a:pt x="283" y="124"/>
                  <a:pt x="283" y="124"/>
                </a:cubicBezTo>
                <a:cubicBezTo>
                  <a:pt x="71" y="124"/>
                  <a:pt x="71" y="124"/>
                  <a:pt x="71" y="124"/>
                </a:cubicBezTo>
                <a:cubicBezTo>
                  <a:pt x="36" y="54"/>
                  <a:pt x="36" y="54"/>
                  <a:pt x="36" y="54"/>
                </a:cubicBezTo>
                <a:cubicBezTo>
                  <a:pt x="17" y="54"/>
                  <a:pt x="0" y="71"/>
                  <a:pt x="0" y="89"/>
                </a:cubicBezTo>
                <a:cubicBezTo>
                  <a:pt x="0" y="461"/>
                  <a:pt x="0" y="461"/>
                  <a:pt x="0" y="461"/>
                </a:cubicBezTo>
                <a:cubicBezTo>
                  <a:pt x="0" y="487"/>
                  <a:pt x="17" y="496"/>
                  <a:pt x="36" y="496"/>
                </a:cubicBezTo>
                <a:cubicBezTo>
                  <a:pt x="318" y="496"/>
                  <a:pt x="318" y="496"/>
                  <a:pt x="318" y="496"/>
                </a:cubicBezTo>
                <a:cubicBezTo>
                  <a:pt x="336" y="496"/>
                  <a:pt x="355" y="487"/>
                  <a:pt x="355" y="461"/>
                </a:cubicBezTo>
                <a:cubicBezTo>
                  <a:pt x="355" y="89"/>
                  <a:pt x="355" y="89"/>
                  <a:pt x="355" y="89"/>
                </a:cubicBezTo>
                <a:cubicBezTo>
                  <a:pt x="355" y="71"/>
                  <a:pt x="336" y="54"/>
                  <a:pt x="318" y="54"/>
                </a:cubicBezTo>
                <a:close/>
                <a:moveTo>
                  <a:pt x="265" y="98"/>
                </a:moveTo>
                <a:lnTo>
                  <a:pt x="265" y="98"/>
                </a:lnTo>
                <a:cubicBezTo>
                  <a:pt x="292" y="54"/>
                  <a:pt x="292" y="54"/>
                  <a:pt x="292" y="54"/>
                </a:cubicBezTo>
                <a:cubicBezTo>
                  <a:pt x="230" y="54"/>
                  <a:pt x="230" y="54"/>
                  <a:pt x="230" y="54"/>
                </a:cubicBezTo>
                <a:cubicBezTo>
                  <a:pt x="212" y="0"/>
                  <a:pt x="212" y="0"/>
                  <a:pt x="212" y="0"/>
                </a:cubicBezTo>
                <a:cubicBezTo>
                  <a:pt x="133" y="0"/>
                  <a:pt x="133" y="0"/>
                  <a:pt x="133" y="0"/>
                </a:cubicBezTo>
                <a:cubicBezTo>
                  <a:pt x="115" y="54"/>
                  <a:pt x="115" y="54"/>
                  <a:pt x="115" y="54"/>
                </a:cubicBezTo>
                <a:cubicBezTo>
                  <a:pt x="61" y="54"/>
                  <a:pt x="61" y="54"/>
                  <a:pt x="61" y="54"/>
                </a:cubicBezTo>
                <a:cubicBezTo>
                  <a:pt x="89" y="98"/>
                  <a:pt x="89" y="98"/>
                  <a:pt x="89" y="98"/>
                </a:cubicBezTo>
                <a:lnTo>
                  <a:pt x="265" y="98"/>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24" name="Freeform 149"/>
          <p:cNvSpPr>
            <a:spLocks noChangeArrowheads="1"/>
          </p:cNvSpPr>
          <p:nvPr/>
        </p:nvSpPr>
        <p:spPr bwMode="auto">
          <a:xfrm>
            <a:off x="5839751" y="4002881"/>
            <a:ext cx="163753" cy="223838"/>
          </a:xfrm>
          <a:custGeom>
            <a:avLst/>
            <a:gdLst>
              <a:gd name="T0" fmla="*/ 127489 w 364"/>
              <a:gd name="T1" fmla="*/ 573291 h 498"/>
              <a:gd name="T2" fmla="*/ 127489 w 364"/>
              <a:gd name="T3" fmla="*/ 573291 h 498"/>
              <a:gd name="T4" fmla="*/ 211680 w 364"/>
              <a:gd name="T5" fmla="*/ 594834 h 498"/>
              <a:gd name="T6" fmla="*/ 298277 w 364"/>
              <a:gd name="T7" fmla="*/ 573291 h 498"/>
              <a:gd name="T8" fmla="*/ 298277 w 364"/>
              <a:gd name="T9" fmla="*/ 509858 h 498"/>
              <a:gd name="T10" fmla="*/ 127489 w 364"/>
              <a:gd name="T11" fmla="*/ 509858 h 498"/>
              <a:gd name="T12" fmla="*/ 127489 w 364"/>
              <a:gd name="T13" fmla="*/ 573291 h 498"/>
              <a:gd name="T14" fmla="*/ 298277 w 364"/>
              <a:gd name="T15" fmla="*/ 478740 h 498"/>
              <a:gd name="T16" fmla="*/ 298277 w 364"/>
              <a:gd name="T17" fmla="*/ 478740 h 498"/>
              <a:gd name="T18" fmla="*/ 425766 w 364"/>
              <a:gd name="T19" fmla="*/ 180724 h 498"/>
              <a:gd name="T20" fmla="*/ 211680 w 364"/>
              <a:gd name="T21" fmla="*/ 0 h 498"/>
              <a:gd name="T22" fmla="*/ 0 w 364"/>
              <a:gd name="T23" fmla="*/ 180724 h 498"/>
              <a:gd name="T24" fmla="*/ 127489 w 364"/>
              <a:gd name="T25" fmla="*/ 478740 h 498"/>
              <a:gd name="T26" fmla="*/ 298277 w 364"/>
              <a:gd name="T27" fmla="*/ 478740 h 498"/>
              <a:gd name="T28" fmla="*/ 63745 w 364"/>
              <a:gd name="T29" fmla="*/ 180724 h 498"/>
              <a:gd name="T30" fmla="*/ 63745 w 364"/>
              <a:gd name="T31" fmla="*/ 180724 h 498"/>
              <a:gd name="T32" fmla="*/ 211680 w 364"/>
              <a:gd name="T33" fmla="*/ 63433 h 498"/>
              <a:gd name="T34" fmla="*/ 362021 w 364"/>
              <a:gd name="T35" fmla="*/ 180724 h 498"/>
              <a:gd name="T36" fmla="*/ 309101 w 364"/>
              <a:gd name="T37" fmla="*/ 298016 h 498"/>
              <a:gd name="T38" fmla="*/ 233329 w 364"/>
              <a:gd name="T39" fmla="*/ 424882 h 498"/>
              <a:gd name="T40" fmla="*/ 191234 w 364"/>
              <a:gd name="T41" fmla="*/ 424882 h 498"/>
              <a:gd name="T42" fmla="*/ 116665 w 364"/>
              <a:gd name="T43" fmla="*/ 298016 h 498"/>
              <a:gd name="T44" fmla="*/ 63745 w 364"/>
              <a:gd name="T45" fmla="*/ 180724 h 49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64" h="498">
                <a:moveTo>
                  <a:pt x="106" y="479"/>
                </a:moveTo>
                <a:lnTo>
                  <a:pt x="106" y="479"/>
                </a:lnTo>
                <a:cubicBezTo>
                  <a:pt x="123" y="488"/>
                  <a:pt x="150" y="497"/>
                  <a:pt x="176" y="497"/>
                </a:cubicBezTo>
                <a:cubicBezTo>
                  <a:pt x="203" y="497"/>
                  <a:pt x="229" y="488"/>
                  <a:pt x="248" y="479"/>
                </a:cubicBezTo>
                <a:cubicBezTo>
                  <a:pt x="248" y="426"/>
                  <a:pt x="248" y="426"/>
                  <a:pt x="248" y="426"/>
                </a:cubicBezTo>
                <a:cubicBezTo>
                  <a:pt x="106" y="426"/>
                  <a:pt x="106" y="426"/>
                  <a:pt x="106" y="426"/>
                </a:cubicBezTo>
                <a:lnTo>
                  <a:pt x="106" y="479"/>
                </a:lnTo>
                <a:close/>
                <a:moveTo>
                  <a:pt x="248" y="400"/>
                </a:moveTo>
                <a:lnTo>
                  <a:pt x="248" y="400"/>
                </a:lnTo>
                <a:cubicBezTo>
                  <a:pt x="248" y="293"/>
                  <a:pt x="363" y="258"/>
                  <a:pt x="354" y="151"/>
                </a:cubicBezTo>
                <a:cubicBezTo>
                  <a:pt x="345" y="80"/>
                  <a:pt x="301" y="0"/>
                  <a:pt x="176" y="0"/>
                </a:cubicBezTo>
                <a:cubicBezTo>
                  <a:pt x="53" y="0"/>
                  <a:pt x="9" y="80"/>
                  <a:pt x="0" y="151"/>
                </a:cubicBezTo>
                <a:cubicBezTo>
                  <a:pt x="0" y="258"/>
                  <a:pt x="106" y="293"/>
                  <a:pt x="106" y="400"/>
                </a:cubicBezTo>
                <a:lnTo>
                  <a:pt x="248" y="400"/>
                </a:lnTo>
                <a:close/>
                <a:moveTo>
                  <a:pt x="53" y="151"/>
                </a:moveTo>
                <a:lnTo>
                  <a:pt x="53" y="151"/>
                </a:lnTo>
                <a:cubicBezTo>
                  <a:pt x="62" y="89"/>
                  <a:pt x="106" y="53"/>
                  <a:pt x="176" y="53"/>
                </a:cubicBezTo>
                <a:cubicBezTo>
                  <a:pt x="248" y="53"/>
                  <a:pt x="292" y="89"/>
                  <a:pt x="301" y="151"/>
                </a:cubicBezTo>
                <a:cubicBezTo>
                  <a:pt x="301" y="187"/>
                  <a:pt x="283" y="213"/>
                  <a:pt x="257" y="249"/>
                </a:cubicBezTo>
                <a:cubicBezTo>
                  <a:pt x="229" y="275"/>
                  <a:pt x="213" y="311"/>
                  <a:pt x="194" y="355"/>
                </a:cubicBezTo>
                <a:cubicBezTo>
                  <a:pt x="159" y="355"/>
                  <a:pt x="159" y="355"/>
                  <a:pt x="159" y="355"/>
                </a:cubicBezTo>
                <a:cubicBezTo>
                  <a:pt x="141" y="311"/>
                  <a:pt x="123" y="275"/>
                  <a:pt x="97" y="249"/>
                </a:cubicBezTo>
                <a:cubicBezTo>
                  <a:pt x="70" y="213"/>
                  <a:pt x="53" y="187"/>
                  <a:pt x="53" y="151"/>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25" name="Freeform 151"/>
          <p:cNvSpPr>
            <a:spLocks noChangeArrowheads="1"/>
          </p:cNvSpPr>
          <p:nvPr/>
        </p:nvSpPr>
        <p:spPr bwMode="auto">
          <a:xfrm>
            <a:off x="8462190" y="2730103"/>
            <a:ext cx="223300" cy="130374"/>
          </a:xfrm>
          <a:custGeom>
            <a:avLst/>
            <a:gdLst>
              <a:gd name="T0" fmla="*/ 148707 w 497"/>
              <a:gd name="T1" fmla="*/ 262577 h 293"/>
              <a:gd name="T2" fmla="*/ 148707 w 497"/>
              <a:gd name="T3" fmla="*/ 262577 h 293"/>
              <a:gd name="T4" fmla="*/ 148707 w 497"/>
              <a:gd name="T5" fmla="*/ 115249 h 293"/>
              <a:gd name="T6" fmla="*/ 212267 w 497"/>
              <a:gd name="T7" fmla="*/ 115249 h 293"/>
              <a:gd name="T8" fmla="*/ 105534 w 497"/>
              <a:gd name="T9" fmla="*/ 0 h 293"/>
              <a:gd name="T10" fmla="*/ 0 w 497"/>
              <a:gd name="T11" fmla="*/ 115249 h 293"/>
              <a:gd name="T12" fmla="*/ 63560 w 497"/>
              <a:gd name="T13" fmla="*/ 115249 h 293"/>
              <a:gd name="T14" fmla="*/ 63560 w 497"/>
              <a:gd name="T15" fmla="*/ 294657 h 293"/>
              <a:gd name="T16" fmla="*/ 116327 w 497"/>
              <a:gd name="T17" fmla="*/ 346935 h 293"/>
              <a:gd name="T18" fmla="*/ 382561 w 497"/>
              <a:gd name="T19" fmla="*/ 346935 h 293"/>
              <a:gd name="T20" fmla="*/ 307008 w 497"/>
              <a:gd name="T21" fmla="*/ 262577 h 293"/>
              <a:gd name="T22" fmla="*/ 148707 w 497"/>
              <a:gd name="T23" fmla="*/ 262577 h 293"/>
              <a:gd name="T24" fmla="*/ 531268 w 497"/>
              <a:gd name="T25" fmla="*/ 231686 h 293"/>
              <a:gd name="T26" fmla="*/ 531268 w 497"/>
              <a:gd name="T27" fmla="*/ 231686 h 293"/>
              <a:gd name="T28" fmla="*/ 531268 w 497"/>
              <a:gd name="T29" fmla="*/ 52278 h 293"/>
              <a:gd name="T30" fmla="*/ 478501 w 497"/>
              <a:gd name="T31" fmla="*/ 0 h 293"/>
              <a:gd name="T32" fmla="*/ 212267 w 497"/>
              <a:gd name="T33" fmla="*/ 0 h 293"/>
              <a:gd name="T34" fmla="*/ 286621 w 497"/>
              <a:gd name="T35" fmla="*/ 72476 h 293"/>
              <a:gd name="T36" fmla="*/ 446121 w 497"/>
              <a:gd name="T37" fmla="*/ 72476 h 293"/>
              <a:gd name="T38" fmla="*/ 446121 w 497"/>
              <a:gd name="T39" fmla="*/ 231686 h 293"/>
              <a:gd name="T40" fmla="*/ 382561 w 497"/>
              <a:gd name="T41" fmla="*/ 231686 h 293"/>
              <a:gd name="T42" fmla="*/ 488095 w 497"/>
              <a:gd name="T43" fmla="*/ 346935 h 293"/>
              <a:gd name="T44" fmla="*/ 594828 w 497"/>
              <a:gd name="T45" fmla="*/ 231686 h 293"/>
              <a:gd name="T46" fmla="*/ 531268 w 497"/>
              <a:gd name="T47" fmla="*/ 231686 h 29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97" h="293">
                <a:moveTo>
                  <a:pt x="124" y="221"/>
                </a:moveTo>
                <a:lnTo>
                  <a:pt x="124" y="221"/>
                </a:lnTo>
                <a:cubicBezTo>
                  <a:pt x="124" y="97"/>
                  <a:pt x="124" y="97"/>
                  <a:pt x="124" y="97"/>
                </a:cubicBezTo>
                <a:cubicBezTo>
                  <a:pt x="177" y="97"/>
                  <a:pt x="177" y="97"/>
                  <a:pt x="177" y="97"/>
                </a:cubicBezTo>
                <a:cubicBezTo>
                  <a:pt x="88" y="0"/>
                  <a:pt x="88" y="0"/>
                  <a:pt x="88" y="0"/>
                </a:cubicBezTo>
                <a:cubicBezTo>
                  <a:pt x="0" y="97"/>
                  <a:pt x="0" y="97"/>
                  <a:pt x="0" y="97"/>
                </a:cubicBezTo>
                <a:cubicBezTo>
                  <a:pt x="53" y="97"/>
                  <a:pt x="53" y="97"/>
                  <a:pt x="53" y="97"/>
                </a:cubicBezTo>
                <a:cubicBezTo>
                  <a:pt x="53" y="248"/>
                  <a:pt x="53" y="248"/>
                  <a:pt x="53" y="248"/>
                </a:cubicBezTo>
                <a:cubicBezTo>
                  <a:pt x="53" y="274"/>
                  <a:pt x="71" y="292"/>
                  <a:pt x="97" y="292"/>
                </a:cubicBezTo>
                <a:cubicBezTo>
                  <a:pt x="319" y="292"/>
                  <a:pt x="319" y="292"/>
                  <a:pt x="319" y="292"/>
                </a:cubicBezTo>
                <a:cubicBezTo>
                  <a:pt x="256" y="221"/>
                  <a:pt x="256" y="221"/>
                  <a:pt x="256" y="221"/>
                </a:cubicBezTo>
                <a:lnTo>
                  <a:pt x="124" y="221"/>
                </a:lnTo>
                <a:close/>
                <a:moveTo>
                  <a:pt x="443" y="195"/>
                </a:moveTo>
                <a:lnTo>
                  <a:pt x="443" y="195"/>
                </a:lnTo>
                <a:cubicBezTo>
                  <a:pt x="443" y="44"/>
                  <a:pt x="443" y="44"/>
                  <a:pt x="443" y="44"/>
                </a:cubicBezTo>
                <a:cubicBezTo>
                  <a:pt x="443" y="17"/>
                  <a:pt x="425" y="0"/>
                  <a:pt x="399" y="0"/>
                </a:cubicBezTo>
                <a:cubicBezTo>
                  <a:pt x="177" y="0"/>
                  <a:pt x="177" y="0"/>
                  <a:pt x="177" y="0"/>
                </a:cubicBezTo>
                <a:cubicBezTo>
                  <a:pt x="239" y="61"/>
                  <a:pt x="239" y="61"/>
                  <a:pt x="239" y="61"/>
                </a:cubicBezTo>
                <a:cubicBezTo>
                  <a:pt x="372" y="61"/>
                  <a:pt x="372" y="61"/>
                  <a:pt x="372" y="61"/>
                </a:cubicBezTo>
                <a:cubicBezTo>
                  <a:pt x="372" y="195"/>
                  <a:pt x="372" y="195"/>
                  <a:pt x="372" y="195"/>
                </a:cubicBezTo>
                <a:cubicBezTo>
                  <a:pt x="319" y="195"/>
                  <a:pt x="319" y="195"/>
                  <a:pt x="319" y="195"/>
                </a:cubicBezTo>
                <a:cubicBezTo>
                  <a:pt x="407" y="292"/>
                  <a:pt x="407" y="292"/>
                  <a:pt x="407" y="292"/>
                </a:cubicBezTo>
                <a:cubicBezTo>
                  <a:pt x="496" y="195"/>
                  <a:pt x="496" y="195"/>
                  <a:pt x="496" y="195"/>
                </a:cubicBezTo>
                <a:lnTo>
                  <a:pt x="443" y="195"/>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26" name="Freeform 154"/>
          <p:cNvSpPr>
            <a:spLocks noChangeArrowheads="1"/>
          </p:cNvSpPr>
          <p:nvPr/>
        </p:nvSpPr>
        <p:spPr bwMode="auto">
          <a:xfrm>
            <a:off x="6729974" y="2668191"/>
            <a:ext cx="160181" cy="217289"/>
          </a:xfrm>
          <a:custGeom>
            <a:avLst/>
            <a:gdLst>
              <a:gd name="T0" fmla="*/ 416411 w 355"/>
              <a:gd name="T1" fmla="*/ 157263 h 487"/>
              <a:gd name="T2" fmla="*/ 416411 w 355"/>
              <a:gd name="T3" fmla="*/ 157263 h 487"/>
              <a:gd name="T4" fmla="*/ 139606 w 355"/>
              <a:gd name="T5" fmla="*/ 20254 h 487"/>
              <a:gd name="T6" fmla="*/ 10832 w 355"/>
              <a:gd name="T7" fmla="*/ 63143 h 487"/>
              <a:gd name="T8" fmla="*/ 0 w 355"/>
              <a:gd name="T9" fmla="*/ 94119 h 487"/>
              <a:gd name="T10" fmla="*/ 10832 w 355"/>
              <a:gd name="T11" fmla="*/ 411028 h 487"/>
              <a:gd name="T12" fmla="*/ 21663 w 355"/>
              <a:gd name="T13" fmla="*/ 432473 h 487"/>
              <a:gd name="T14" fmla="*/ 267177 w 355"/>
              <a:gd name="T15" fmla="*/ 579014 h 487"/>
              <a:gd name="T16" fmla="*/ 278009 w 355"/>
              <a:gd name="T17" fmla="*/ 579014 h 487"/>
              <a:gd name="T18" fmla="*/ 288840 w 355"/>
              <a:gd name="T19" fmla="*/ 579014 h 487"/>
              <a:gd name="T20" fmla="*/ 298468 w 355"/>
              <a:gd name="T21" fmla="*/ 569483 h 487"/>
              <a:gd name="T22" fmla="*/ 298468 w 355"/>
              <a:gd name="T23" fmla="*/ 241851 h 487"/>
              <a:gd name="T24" fmla="*/ 288840 w 355"/>
              <a:gd name="T25" fmla="*/ 220406 h 487"/>
              <a:gd name="T26" fmla="*/ 52954 w 355"/>
              <a:gd name="T27" fmla="*/ 83397 h 487"/>
              <a:gd name="T28" fmla="*/ 85449 w 355"/>
              <a:gd name="T29" fmla="*/ 63143 h 487"/>
              <a:gd name="T30" fmla="*/ 128775 w 355"/>
              <a:gd name="T31" fmla="*/ 52421 h 487"/>
              <a:gd name="T32" fmla="*/ 362254 w 355"/>
              <a:gd name="T33" fmla="*/ 178708 h 487"/>
              <a:gd name="T34" fmla="*/ 373085 w 355"/>
              <a:gd name="T35" fmla="*/ 189430 h 487"/>
              <a:gd name="T36" fmla="*/ 373085 w 355"/>
              <a:gd name="T37" fmla="*/ 506339 h 487"/>
              <a:gd name="T38" fmla="*/ 394748 w 355"/>
              <a:gd name="T39" fmla="*/ 526593 h 487"/>
              <a:gd name="T40" fmla="*/ 426039 w 355"/>
              <a:gd name="T41" fmla="*/ 506339 h 487"/>
              <a:gd name="T42" fmla="*/ 426039 w 355"/>
              <a:gd name="T43" fmla="*/ 167985 h 487"/>
              <a:gd name="T44" fmla="*/ 416411 w 355"/>
              <a:gd name="T45" fmla="*/ 157263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27" name="Freeform 155"/>
          <p:cNvSpPr>
            <a:spLocks noChangeArrowheads="1"/>
          </p:cNvSpPr>
          <p:nvPr/>
        </p:nvSpPr>
        <p:spPr bwMode="auto">
          <a:xfrm>
            <a:off x="8035239" y="3561755"/>
            <a:ext cx="207223" cy="223838"/>
          </a:xfrm>
          <a:custGeom>
            <a:avLst/>
            <a:gdLst>
              <a:gd name="T0" fmla="*/ 94909 w 461"/>
              <a:gd name="T1" fmla="*/ 10793 h 497"/>
              <a:gd name="T2" fmla="*/ 94909 w 461"/>
              <a:gd name="T3" fmla="*/ 10793 h 497"/>
              <a:gd name="T4" fmla="*/ 85298 w 461"/>
              <a:gd name="T5" fmla="*/ 10793 h 497"/>
              <a:gd name="T6" fmla="*/ 0 w 461"/>
              <a:gd name="T7" fmla="*/ 233854 h 497"/>
              <a:gd name="T8" fmla="*/ 94909 w 461"/>
              <a:gd name="T9" fmla="*/ 328594 h 497"/>
              <a:gd name="T10" fmla="*/ 191019 w 461"/>
              <a:gd name="T11" fmla="*/ 233854 h 497"/>
              <a:gd name="T12" fmla="*/ 94909 w 461"/>
              <a:gd name="T13" fmla="*/ 10793 h 497"/>
              <a:gd name="T14" fmla="*/ 468536 w 461"/>
              <a:gd name="T15" fmla="*/ 10793 h 497"/>
              <a:gd name="T16" fmla="*/ 468536 w 461"/>
              <a:gd name="T17" fmla="*/ 10793 h 497"/>
              <a:gd name="T18" fmla="*/ 457724 w 461"/>
              <a:gd name="T19" fmla="*/ 10793 h 497"/>
              <a:gd name="T20" fmla="*/ 361614 w 461"/>
              <a:gd name="T21" fmla="*/ 233854 h 497"/>
              <a:gd name="T22" fmla="*/ 457724 w 461"/>
              <a:gd name="T23" fmla="*/ 328594 h 497"/>
              <a:gd name="T24" fmla="*/ 552633 w 461"/>
              <a:gd name="T25" fmla="*/ 233854 h 497"/>
              <a:gd name="T26" fmla="*/ 468536 w 461"/>
              <a:gd name="T27" fmla="*/ 10793 h 497"/>
              <a:gd name="T28" fmla="*/ 276316 w 461"/>
              <a:gd name="T29" fmla="*/ 265034 h 497"/>
              <a:gd name="T30" fmla="*/ 276316 w 461"/>
              <a:gd name="T31" fmla="*/ 265034 h 497"/>
              <a:gd name="T32" fmla="*/ 180206 w 461"/>
              <a:gd name="T33" fmla="*/ 500087 h 497"/>
              <a:gd name="T34" fmla="*/ 276316 w 461"/>
              <a:gd name="T35" fmla="*/ 594828 h 497"/>
              <a:gd name="T36" fmla="*/ 372426 w 461"/>
              <a:gd name="T37" fmla="*/ 500087 h 497"/>
              <a:gd name="T38" fmla="*/ 276316 w 461"/>
              <a:gd name="T39" fmla="*/ 265034 h 49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61" h="497">
                <a:moveTo>
                  <a:pt x="79" y="9"/>
                </a:moveTo>
                <a:lnTo>
                  <a:pt x="79" y="9"/>
                </a:lnTo>
                <a:cubicBezTo>
                  <a:pt x="79" y="0"/>
                  <a:pt x="71" y="0"/>
                  <a:pt x="71" y="9"/>
                </a:cubicBezTo>
                <a:cubicBezTo>
                  <a:pt x="62" y="107"/>
                  <a:pt x="0" y="124"/>
                  <a:pt x="0" y="195"/>
                </a:cubicBezTo>
                <a:cubicBezTo>
                  <a:pt x="0" y="239"/>
                  <a:pt x="35" y="274"/>
                  <a:pt x="79" y="274"/>
                </a:cubicBezTo>
                <a:cubicBezTo>
                  <a:pt x="124" y="274"/>
                  <a:pt x="159" y="239"/>
                  <a:pt x="159" y="195"/>
                </a:cubicBezTo>
                <a:cubicBezTo>
                  <a:pt x="159" y="124"/>
                  <a:pt x="88" y="107"/>
                  <a:pt x="79" y="9"/>
                </a:cubicBezTo>
                <a:close/>
                <a:moveTo>
                  <a:pt x="390" y="9"/>
                </a:moveTo>
                <a:lnTo>
                  <a:pt x="390" y="9"/>
                </a:lnTo>
                <a:cubicBezTo>
                  <a:pt x="390" y="0"/>
                  <a:pt x="381" y="0"/>
                  <a:pt x="381" y="9"/>
                </a:cubicBezTo>
                <a:cubicBezTo>
                  <a:pt x="363" y="107"/>
                  <a:pt x="301" y="124"/>
                  <a:pt x="301" y="195"/>
                </a:cubicBezTo>
                <a:cubicBezTo>
                  <a:pt x="301" y="239"/>
                  <a:pt x="336" y="274"/>
                  <a:pt x="381" y="274"/>
                </a:cubicBezTo>
                <a:cubicBezTo>
                  <a:pt x="425" y="274"/>
                  <a:pt x="460" y="239"/>
                  <a:pt x="460" y="195"/>
                </a:cubicBezTo>
                <a:cubicBezTo>
                  <a:pt x="460" y="124"/>
                  <a:pt x="398" y="107"/>
                  <a:pt x="390" y="9"/>
                </a:cubicBezTo>
                <a:close/>
                <a:moveTo>
                  <a:pt x="230" y="221"/>
                </a:moveTo>
                <a:lnTo>
                  <a:pt x="230" y="221"/>
                </a:lnTo>
                <a:cubicBezTo>
                  <a:pt x="212" y="328"/>
                  <a:pt x="150" y="345"/>
                  <a:pt x="150" y="417"/>
                </a:cubicBezTo>
                <a:cubicBezTo>
                  <a:pt x="150" y="461"/>
                  <a:pt x="185" y="496"/>
                  <a:pt x="230" y="496"/>
                </a:cubicBezTo>
                <a:cubicBezTo>
                  <a:pt x="275" y="496"/>
                  <a:pt x="310" y="461"/>
                  <a:pt x="310" y="417"/>
                </a:cubicBezTo>
                <a:cubicBezTo>
                  <a:pt x="310" y="345"/>
                  <a:pt x="247" y="328"/>
                  <a:pt x="230" y="221"/>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28" name="Freeform 156"/>
          <p:cNvSpPr>
            <a:spLocks noChangeArrowheads="1"/>
          </p:cNvSpPr>
          <p:nvPr/>
        </p:nvSpPr>
        <p:spPr bwMode="auto">
          <a:xfrm>
            <a:off x="7633299" y="3561755"/>
            <a:ext cx="118498" cy="223838"/>
          </a:xfrm>
          <a:custGeom>
            <a:avLst/>
            <a:gdLst>
              <a:gd name="T0" fmla="*/ 230813 w 266"/>
              <a:gd name="T1" fmla="*/ 297414 h 497"/>
              <a:gd name="T2" fmla="*/ 230813 w 266"/>
              <a:gd name="T3" fmla="*/ 297414 h 497"/>
              <a:gd name="T4" fmla="*/ 230813 w 266"/>
              <a:gd name="T5" fmla="*/ 31180 h 497"/>
              <a:gd name="T6" fmla="*/ 199879 w 266"/>
              <a:gd name="T7" fmla="*/ 0 h 497"/>
              <a:gd name="T8" fmla="*/ 104698 w 266"/>
              <a:gd name="T9" fmla="*/ 0 h 497"/>
              <a:gd name="T10" fmla="*/ 84473 w 266"/>
              <a:gd name="T11" fmla="*/ 31180 h 497"/>
              <a:gd name="T12" fmla="*/ 84473 w 266"/>
              <a:gd name="T13" fmla="*/ 297414 h 497"/>
              <a:gd name="T14" fmla="*/ 0 w 266"/>
              <a:gd name="T15" fmla="*/ 436527 h 497"/>
              <a:gd name="T16" fmla="*/ 157048 w 266"/>
              <a:gd name="T17" fmla="*/ 594828 h 497"/>
              <a:gd name="T18" fmla="*/ 315285 w 266"/>
              <a:gd name="T19" fmla="*/ 436527 h 497"/>
              <a:gd name="T20" fmla="*/ 230813 w 266"/>
              <a:gd name="T21" fmla="*/ 297414 h 497"/>
              <a:gd name="T22" fmla="*/ 157048 w 266"/>
              <a:gd name="T23" fmla="*/ 542061 h 497"/>
              <a:gd name="T24" fmla="*/ 157048 w 266"/>
              <a:gd name="T25" fmla="*/ 542061 h 497"/>
              <a:gd name="T26" fmla="*/ 52349 w 266"/>
              <a:gd name="T27" fmla="*/ 436527 h 497"/>
              <a:gd name="T28" fmla="*/ 126114 w 266"/>
              <a:gd name="T29" fmla="*/ 339388 h 497"/>
              <a:gd name="T30" fmla="*/ 126114 w 266"/>
              <a:gd name="T31" fmla="*/ 117526 h 497"/>
              <a:gd name="T32" fmla="*/ 189171 w 266"/>
              <a:gd name="T33" fmla="*/ 117526 h 497"/>
              <a:gd name="T34" fmla="*/ 189171 w 266"/>
              <a:gd name="T35" fmla="*/ 339388 h 497"/>
              <a:gd name="T36" fmla="*/ 252228 w 266"/>
              <a:gd name="T37" fmla="*/ 436527 h 497"/>
              <a:gd name="T38" fmla="*/ 157048 w 266"/>
              <a:gd name="T39" fmla="*/ 542061 h 49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66" h="497">
                <a:moveTo>
                  <a:pt x="194" y="248"/>
                </a:moveTo>
                <a:lnTo>
                  <a:pt x="194" y="248"/>
                </a:lnTo>
                <a:cubicBezTo>
                  <a:pt x="194" y="26"/>
                  <a:pt x="194" y="26"/>
                  <a:pt x="194" y="26"/>
                </a:cubicBezTo>
                <a:cubicBezTo>
                  <a:pt x="194" y="17"/>
                  <a:pt x="185" y="0"/>
                  <a:pt x="168" y="0"/>
                </a:cubicBezTo>
                <a:cubicBezTo>
                  <a:pt x="88" y="0"/>
                  <a:pt x="88" y="0"/>
                  <a:pt x="88" y="0"/>
                </a:cubicBezTo>
                <a:cubicBezTo>
                  <a:pt x="71" y="0"/>
                  <a:pt x="71" y="17"/>
                  <a:pt x="71" y="26"/>
                </a:cubicBezTo>
                <a:cubicBezTo>
                  <a:pt x="71" y="248"/>
                  <a:pt x="71" y="248"/>
                  <a:pt x="71" y="248"/>
                </a:cubicBezTo>
                <a:cubicBezTo>
                  <a:pt x="26" y="266"/>
                  <a:pt x="0" y="310"/>
                  <a:pt x="0" y="364"/>
                </a:cubicBezTo>
                <a:cubicBezTo>
                  <a:pt x="0" y="443"/>
                  <a:pt x="62" y="496"/>
                  <a:pt x="132" y="496"/>
                </a:cubicBezTo>
                <a:cubicBezTo>
                  <a:pt x="204" y="496"/>
                  <a:pt x="265" y="443"/>
                  <a:pt x="265" y="364"/>
                </a:cubicBezTo>
                <a:cubicBezTo>
                  <a:pt x="265" y="310"/>
                  <a:pt x="239" y="266"/>
                  <a:pt x="194" y="248"/>
                </a:cubicBezTo>
                <a:close/>
                <a:moveTo>
                  <a:pt x="132" y="452"/>
                </a:moveTo>
                <a:lnTo>
                  <a:pt x="132" y="452"/>
                </a:lnTo>
                <a:cubicBezTo>
                  <a:pt x="88" y="452"/>
                  <a:pt x="44" y="408"/>
                  <a:pt x="44" y="364"/>
                </a:cubicBezTo>
                <a:cubicBezTo>
                  <a:pt x="44" y="328"/>
                  <a:pt x="71" y="292"/>
                  <a:pt x="106" y="283"/>
                </a:cubicBezTo>
                <a:cubicBezTo>
                  <a:pt x="106" y="98"/>
                  <a:pt x="106" y="98"/>
                  <a:pt x="106" y="98"/>
                </a:cubicBezTo>
                <a:cubicBezTo>
                  <a:pt x="159" y="98"/>
                  <a:pt x="159" y="98"/>
                  <a:pt x="159" y="98"/>
                </a:cubicBezTo>
                <a:cubicBezTo>
                  <a:pt x="159" y="283"/>
                  <a:pt x="159" y="283"/>
                  <a:pt x="159" y="283"/>
                </a:cubicBezTo>
                <a:cubicBezTo>
                  <a:pt x="194" y="292"/>
                  <a:pt x="212" y="328"/>
                  <a:pt x="212" y="364"/>
                </a:cubicBezTo>
                <a:cubicBezTo>
                  <a:pt x="212" y="408"/>
                  <a:pt x="177" y="452"/>
                  <a:pt x="132" y="452"/>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29" name="Freeform 158"/>
          <p:cNvSpPr>
            <a:spLocks noChangeArrowheads="1"/>
          </p:cNvSpPr>
          <p:nvPr/>
        </p:nvSpPr>
        <p:spPr bwMode="auto">
          <a:xfrm>
            <a:off x="7126556" y="1406724"/>
            <a:ext cx="223896" cy="104775"/>
          </a:xfrm>
          <a:custGeom>
            <a:avLst/>
            <a:gdLst>
              <a:gd name="T0" fmla="*/ 455718 w 497"/>
              <a:gd name="T1" fmla="*/ 0 h 232"/>
              <a:gd name="T2" fmla="*/ 455718 w 497"/>
              <a:gd name="T3" fmla="*/ 0 h 232"/>
              <a:gd name="T4" fmla="*/ 319003 w 497"/>
              <a:gd name="T5" fmla="*/ 138571 h 232"/>
              <a:gd name="T6" fmla="*/ 339390 w 497"/>
              <a:gd name="T7" fmla="*/ 224124 h 232"/>
              <a:gd name="T8" fmla="*/ 243449 w 497"/>
              <a:gd name="T9" fmla="*/ 224124 h 232"/>
              <a:gd name="T10" fmla="*/ 275829 w 497"/>
              <a:gd name="T11" fmla="*/ 138571 h 232"/>
              <a:gd name="T12" fmla="*/ 136715 w 497"/>
              <a:gd name="T13" fmla="*/ 0 h 232"/>
              <a:gd name="T14" fmla="*/ 0 w 497"/>
              <a:gd name="T15" fmla="*/ 138571 h 232"/>
              <a:gd name="T16" fmla="*/ 136715 w 497"/>
              <a:gd name="T17" fmla="*/ 278347 h 232"/>
              <a:gd name="T18" fmla="*/ 455718 w 497"/>
              <a:gd name="T19" fmla="*/ 278347 h 232"/>
              <a:gd name="T20" fmla="*/ 594832 w 497"/>
              <a:gd name="T21" fmla="*/ 138571 h 232"/>
              <a:gd name="T22" fmla="*/ 455718 w 497"/>
              <a:gd name="T23" fmla="*/ 0 h 232"/>
              <a:gd name="T24" fmla="*/ 63561 w 497"/>
              <a:gd name="T25" fmla="*/ 138571 h 232"/>
              <a:gd name="T26" fmla="*/ 63561 w 497"/>
              <a:gd name="T27" fmla="*/ 138571 h 232"/>
              <a:gd name="T28" fmla="*/ 136715 w 497"/>
              <a:gd name="T29" fmla="*/ 63863 h 232"/>
              <a:gd name="T30" fmla="*/ 212269 w 497"/>
              <a:gd name="T31" fmla="*/ 138571 h 232"/>
              <a:gd name="T32" fmla="*/ 136715 w 497"/>
              <a:gd name="T33" fmla="*/ 224124 h 232"/>
              <a:gd name="T34" fmla="*/ 63561 w 497"/>
              <a:gd name="T35" fmla="*/ 138571 h 232"/>
              <a:gd name="T36" fmla="*/ 455718 w 497"/>
              <a:gd name="T37" fmla="*/ 224124 h 232"/>
              <a:gd name="T38" fmla="*/ 455718 w 497"/>
              <a:gd name="T39" fmla="*/ 224124 h 232"/>
              <a:gd name="T40" fmla="*/ 382563 w 497"/>
              <a:gd name="T41" fmla="*/ 138571 h 232"/>
              <a:gd name="T42" fmla="*/ 455718 w 497"/>
              <a:gd name="T43" fmla="*/ 63863 h 232"/>
              <a:gd name="T44" fmla="*/ 530072 w 497"/>
              <a:gd name="T45" fmla="*/ 138571 h 232"/>
              <a:gd name="T46" fmla="*/ 455718 w 497"/>
              <a:gd name="T47" fmla="*/ 224124 h 23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97" h="232">
                <a:moveTo>
                  <a:pt x="380" y="0"/>
                </a:moveTo>
                <a:lnTo>
                  <a:pt x="380" y="0"/>
                </a:lnTo>
                <a:cubicBezTo>
                  <a:pt x="319" y="0"/>
                  <a:pt x="266" y="53"/>
                  <a:pt x="266" y="115"/>
                </a:cubicBezTo>
                <a:cubicBezTo>
                  <a:pt x="266" y="141"/>
                  <a:pt x="274" y="168"/>
                  <a:pt x="283" y="186"/>
                </a:cubicBezTo>
                <a:cubicBezTo>
                  <a:pt x="203" y="186"/>
                  <a:pt x="203" y="186"/>
                  <a:pt x="203" y="186"/>
                </a:cubicBezTo>
                <a:cubicBezTo>
                  <a:pt x="221" y="168"/>
                  <a:pt x="230" y="141"/>
                  <a:pt x="230" y="115"/>
                </a:cubicBezTo>
                <a:cubicBezTo>
                  <a:pt x="230" y="53"/>
                  <a:pt x="177" y="0"/>
                  <a:pt x="114" y="0"/>
                </a:cubicBezTo>
                <a:cubicBezTo>
                  <a:pt x="53" y="0"/>
                  <a:pt x="0" y="53"/>
                  <a:pt x="0" y="115"/>
                </a:cubicBezTo>
                <a:cubicBezTo>
                  <a:pt x="0" y="177"/>
                  <a:pt x="53" y="231"/>
                  <a:pt x="114" y="231"/>
                </a:cubicBezTo>
                <a:cubicBezTo>
                  <a:pt x="380" y="231"/>
                  <a:pt x="380" y="231"/>
                  <a:pt x="380" y="231"/>
                </a:cubicBezTo>
                <a:cubicBezTo>
                  <a:pt x="442" y="231"/>
                  <a:pt x="496" y="177"/>
                  <a:pt x="496" y="115"/>
                </a:cubicBezTo>
                <a:cubicBezTo>
                  <a:pt x="496" y="53"/>
                  <a:pt x="442" y="0"/>
                  <a:pt x="380" y="0"/>
                </a:cubicBezTo>
                <a:close/>
                <a:moveTo>
                  <a:pt x="53" y="115"/>
                </a:moveTo>
                <a:lnTo>
                  <a:pt x="53" y="115"/>
                </a:lnTo>
                <a:cubicBezTo>
                  <a:pt x="53" y="80"/>
                  <a:pt x="79" y="53"/>
                  <a:pt x="114" y="53"/>
                </a:cubicBezTo>
                <a:cubicBezTo>
                  <a:pt x="150" y="53"/>
                  <a:pt x="177" y="80"/>
                  <a:pt x="177" y="115"/>
                </a:cubicBezTo>
                <a:cubicBezTo>
                  <a:pt x="177" y="150"/>
                  <a:pt x="150" y="186"/>
                  <a:pt x="114" y="186"/>
                </a:cubicBezTo>
                <a:cubicBezTo>
                  <a:pt x="79" y="186"/>
                  <a:pt x="53" y="150"/>
                  <a:pt x="53" y="115"/>
                </a:cubicBezTo>
                <a:close/>
                <a:moveTo>
                  <a:pt x="380" y="186"/>
                </a:moveTo>
                <a:lnTo>
                  <a:pt x="380" y="186"/>
                </a:lnTo>
                <a:cubicBezTo>
                  <a:pt x="345" y="186"/>
                  <a:pt x="319" y="150"/>
                  <a:pt x="319" y="115"/>
                </a:cubicBezTo>
                <a:cubicBezTo>
                  <a:pt x="319" y="80"/>
                  <a:pt x="345" y="53"/>
                  <a:pt x="380" y="53"/>
                </a:cubicBezTo>
                <a:cubicBezTo>
                  <a:pt x="416" y="53"/>
                  <a:pt x="442" y="80"/>
                  <a:pt x="442" y="115"/>
                </a:cubicBezTo>
                <a:cubicBezTo>
                  <a:pt x="442" y="150"/>
                  <a:pt x="416" y="186"/>
                  <a:pt x="380" y="186"/>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30" name="Freeform 159"/>
          <p:cNvSpPr>
            <a:spLocks noChangeArrowheads="1"/>
          </p:cNvSpPr>
          <p:nvPr/>
        </p:nvSpPr>
        <p:spPr bwMode="auto">
          <a:xfrm>
            <a:off x="8462190" y="2272903"/>
            <a:ext cx="223300" cy="154186"/>
          </a:xfrm>
          <a:custGeom>
            <a:avLst/>
            <a:gdLst>
              <a:gd name="T0" fmla="*/ 531268 w 497"/>
              <a:gd name="T1" fmla="*/ 0 h 346"/>
              <a:gd name="T2" fmla="*/ 531268 w 497"/>
              <a:gd name="T3" fmla="*/ 0 h 346"/>
              <a:gd name="T4" fmla="*/ 254241 w 497"/>
              <a:gd name="T5" fmla="*/ 0 h 346"/>
              <a:gd name="T6" fmla="*/ 212267 w 497"/>
              <a:gd name="T7" fmla="*/ 9513 h 346"/>
              <a:gd name="T8" fmla="*/ 10793 w 497"/>
              <a:gd name="T9" fmla="*/ 189062 h 346"/>
              <a:gd name="T10" fmla="*/ 10793 w 497"/>
              <a:gd name="T11" fmla="*/ 221166 h 346"/>
              <a:gd name="T12" fmla="*/ 212267 w 497"/>
              <a:gd name="T13" fmla="*/ 388825 h 346"/>
              <a:gd name="T14" fmla="*/ 254241 w 497"/>
              <a:gd name="T15" fmla="*/ 410228 h 346"/>
              <a:gd name="T16" fmla="*/ 531268 w 497"/>
              <a:gd name="T17" fmla="*/ 410228 h 346"/>
              <a:gd name="T18" fmla="*/ 594828 w 497"/>
              <a:gd name="T19" fmla="*/ 347207 h 346"/>
              <a:gd name="T20" fmla="*/ 594828 w 497"/>
              <a:gd name="T21" fmla="*/ 52319 h 346"/>
              <a:gd name="T22" fmla="*/ 531268 w 497"/>
              <a:gd name="T23" fmla="*/ 0 h 346"/>
              <a:gd name="T24" fmla="*/ 446121 w 497"/>
              <a:gd name="T25" fmla="*/ 325804 h 346"/>
              <a:gd name="T26" fmla="*/ 446121 w 497"/>
              <a:gd name="T27" fmla="*/ 325804 h 346"/>
              <a:gd name="T28" fmla="*/ 370568 w 497"/>
              <a:gd name="T29" fmla="*/ 242570 h 346"/>
              <a:gd name="T30" fmla="*/ 297414 w 497"/>
              <a:gd name="T31" fmla="*/ 325804 h 346"/>
              <a:gd name="T32" fmla="*/ 254241 w 497"/>
              <a:gd name="T33" fmla="*/ 273485 h 346"/>
              <a:gd name="T34" fmla="*/ 328594 w 497"/>
              <a:gd name="T35" fmla="*/ 199763 h 346"/>
              <a:gd name="T36" fmla="*/ 254241 w 497"/>
              <a:gd name="T37" fmla="*/ 126041 h 346"/>
              <a:gd name="T38" fmla="*/ 297414 w 497"/>
              <a:gd name="T39" fmla="*/ 83235 h 346"/>
              <a:gd name="T40" fmla="*/ 370568 w 497"/>
              <a:gd name="T41" fmla="*/ 158146 h 346"/>
              <a:gd name="T42" fmla="*/ 446121 w 497"/>
              <a:gd name="T43" fmla="*/ 83235 h 346"/>
              <a:gd name="T44" fmla="*/ 498888 w 497"/>
              <a:gd name="T45" fmla="*/ 126041 h 346"/>
              <a:gd name="T46" fmla="*/ 414940 w 497"/>
              <a:gd name="T47" fmla="*/ 199763 h 346"/>
              <a:gd name="T48" fmla="*/ 498888 w 497"/>
              <a:gd name="T49" fmla="*/ 273485 h 346"/>
              <a:gd name="T50" fmla="*/ 446121 w 497"/>
              <a:gd name="T51" fmla="*/ 325804 h 3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97" h="346">
                <a:moveTo>
                  <a:pt x="443" y="0"/>
                </a:moveTo>
                <a:lnTo>
                  <a:pt x="443" y="0"/>
                </a:lnTo>
                <a:cubicBezTo>
                  <a:pt x="212" y="0"/>
                  <a:pt x="212" y="0"/>
                  <a:pt x="212" y="0"/>
                </a:cubicBezTo>
                <a:cubicBezTo>
                  <a:pt x="195" y="0"/>
                  <a:pt x="186" y="0"/>
                  <a:pt x="177" y="8"/>
                </a:cubicBezTo>
                <a:cubicBezTo>
                  <a:pt x="9" y="159"/>
                  <a:pt x="9" y="159"/>
                  <a:pt x="9" y="159"/>
                </a:cubicBezTo>
                <a:cubicBezTo>
                  <a:pt x="0" y="168"/>
                  <a:pt x="0" y="177"/>
                  <a:pt x="9" y="186"/>
                </a:cubicBezTo>
                <a:cubicBezTo>
                  <a:pt x="177" y="327"/>
                  <a:pt x="177" y="327"/>
                  <a:pt x="177" y="327"/>
                </a:cubicBezTo>
                <a:cubicBezTo>
                  <a:pt x="186" y="336"/>
                  <a:pt x="195" y="345"/>
                  <a:pt x="212" y="345"/>
                </a:cubicBezTo>
                <a:cubicBezTo>
                  <a:pt x="443" y="345"/>
                  <a:pt x="443" y="345"/>
                  <a:pt x="443" y="345"/>
                </a:cubicBezTo>
                <a:cubicBezTo>
                  <a:pt x="469" y="345"/>
                  <a:pt x="496" y="319"/>
                  <a:pt x="496" y="292"/>
                </a:cubicBezTo>
                <a:cubicBezTo>
                  <a:pt x="496" y="44"/>
                  <a:pt x="496" y="44"/>
                  <a:pt x="496" y="44"/>
                </a:cubicBezTo>
                <a:cubicBezTo>
                  <a:pt x="496" y="17"/>
                  <a:pt x="469" y="0"/>
                  <a:pt x="443" y="0"/>
                </a:cubicBezTo>
                <a:close/>
                <a:moveTo>
                  <a:pt x="372" y="274"/>
                </a:moveTo>
                <a:lnTo>
                  <a:pt x="372" y="274"/>
                </a:lnTo>
                <a:cubicBezTo>
                  <a:pt x="309" y="204"/>
                  <a:pt x="309" y="204"/>
                  <a:pt x="309" y="204"/>
                </a:cubicBezTo>
                <a:cubicBezTo>
                  <a:pt x="248" y="274"/>
                  <a:pt x="248" y="274"/>
                  <a:pt x="248" y="274"/>
                </a:cubicBezTo>
                <a:cubicBezTo>
                  <a:pt x="212" y="230"/>
                  <a:pt x="212" y="230"/>
                  <a:pt x="212" y="230"/>
                </a:cubicBezTo>
                <a:cubicBezTo>
                  <a:pt x="274" y="168"/>
                  <a:pt x="274" y="168"/>
                  <a:pt x="274" y="168"/>
                </a:cubicBezTo>
                <a:cubicBezTo>
                  <a:pt x="212" y="106"/>
                  <a:pt x="212" y="106"/>
                  <a:pt x="212" y="106"/>
                </a:cubicBezTo>
                <a:cubicBezTo>
                  <a:pt x="248" y="70"/>
                  <a:pt x="248" y="70"/>
                  <a:pt x="248" y="70"/>
                </a:cubicBezTo>
                <a:cubicBezTo>
                  <a:pt x="309" y="133"/>
                  <a:pt x="309" y="133"/>
                  <a:pt x="309" y="133"/>
                </a:cubicBezTo>
                <a:cubicBezTo>
                  <a:pt x="372" y="70"/>
                  <a:pt x="372" y="70"/>
                  <a:pt x="372" y="70"/>
                </a:cubicBezTo>
                <a:cubicBezTo>
                  <a:pt x="416" y="106"/>
                  <a:pt x="416" y="106"/>
                  <a:pt x="416" y="106"/>
                </a:cubicBezTo>
                <a:cubicBezTo>
                  <a:pt x="346" y="168"/>
                  <a:pt x="346" y="168"/>
                  <a:pt x="346" y="168"/>
                </a:cubicBezTo>
                <a:cubicBezTo>
                  <a:pt x="416" y="230"/>
                  <a:pt x="416" y="230"/>
                  <a:pt x="416" y="230"/>
                </a:cubicBezTo>
                <a:lnTo>
                  <a:pt x="372" y="274"/>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31" name="Freeform 160"/>
          <p:cNvSpPr>
            <a:spLocks noChangeArrowheads="1"/>
          </p:cNvSpPr>
          <p:nvPr/>
        </p:nvSpPr>
        <p:spPr bwMode="auto">
          <a:xfrm>
            <a:off x="6260746" y="3128963"/>
            <a:ext cx="207818" cy="179784"/>
          </a:xfrm>
          <a:custGeom>
            <a:avLst/>
            <a:gdLst>
              <a:gd name="T0" fmla="*/ 52860 w 461"/>
              <a:gd name="T1" fmla="*/ 148797 h 400"/>
              <a:gd name="T2" fmla="*/ 52860 w 461"/>
              <a:gd name="T3" fmla="*/ 148797 h 400"/>
              <a:gd name="T4" fmla="*/ 265502 w 461"/>
              <a:gd name="T5" fmla="*/ 127197 h 400"/>
              <a:gd name="T6" fmla="*/ 394048 w 461"/>
              <a:gd name="T7" fmla="*/ 170396 h 400"/>
              <a:gd name="T8" fmla="*/ 532205 w 461"/>
              <a:gd name="T9" fmla="*/ 106798 h 400"/>
              <a:gd name="T10" fmla="*/ 541816 w 461"/>
              <a:gd name="T11" fmla="*/ 63599 h 400"/>
              <a:gd name="T12" fmla="*/ 499769 w 461"/>
              <a:gd name="T13" fmla="*/ 63599 h 400"/>
              <a:gd name="T14" fmla="*/ 287127 w 461"/>
              <a:gd name="T15" fmla="*/ 74398 h 400"/>
              <a:gd name="T16" fmla="*/ 21625 w 461"/>
              <a:gd name="T17" fmla="*/ 106798 h 400"/>
              <a:gd name="T18" fmla="*/ 10812 w 461"/>
              <a:gd name="T19" fmla="*/ 148797 h 400"/>
              <a:gd name="T20" fmla="*/ 52860 w 461"/>
              <a:gd name="T21" fmla="*/ 148797 h 400"/>
              <a:gd name="T22" fmla="*/ 499769 w 461"/>
              <a:gd name="T23" fmla="*/ 213595 h 400"/>
              <a:gd name="T24" fmla="*/ 499769 w 461"/>
              <a:gd name="T25" fmla="*/ 213595 h 400"/>
              <a:gd name="T26" fmla="*/ 287127 w 461"/>
              <a:gd name="T27" fmla="*/ 233995 h 400"/>
              <a:gd name="T28" fmla="*/ 21625 w 461"/>
              <a:gd name="T29" fmla="*/ 255594 h 400"/>
              <a:gd name="T30" fmla="*/ 10812 w 461"/>
              <a:gd name="T31" fmla="*/ 297593 h 400"/>
              <a:gd name="T32" fmla="*/ 52860 w 461"/>
              <a:gd name="T33" fmla="*/ 297593 h 400"/>
              <a:gd name="T34" fmla="*/ 265502 w 461"/>
              <a:gd name="T35" fmla="*/ 287993 h 400"/>
              <a:gd name="T36" fmla="*/ 394048 w 461"/>
              <a:gd name="T37" fmla="*/ 329992 h 400"/>
              <a:gd name="T38" fmla="*/ 532205 w 461"/>
              <a:gd name="T39" fmla="*/ 266394 h 400"/>
              <a:gd name="T40" fmla="*/ 541816 w 461"/>
              <a:gd name="T41" fmla="*/ 224395 h 400"/>
              <a:gd name="T42" fmla="*/ 499769 w 461"/>
              <a:gd name="T43" fmla="*/ 213595 h 400"/>
              <a:gd name="T44" fmla="*/ 499769 w 461"/>
              <a:gd name="T45" fmla="*/ 362392 h 400"/>
              <a:gd name="T46" fmla="*/ 499769 w 461"/>
              <a:gd name="T47" fmla="*/ 362392 h 400"/>
              <a:gd name="T48" fmla="*/ 287127 w 461"/>
              <a:gd name="T49" fmla="*/ 382791 h 400"/>
              <a:gd name="T50" fmla="*/ 21625 w 461"/>
              <a:gd name="T51" fmla="*/ 404391 h 400"/>
              <a:gd name="T52" fmla="*/ 10812 w 461"/>
              <a:gd name="T53" fmla="*/ 446390 h 400"/>
              <a:gd name="T54" fmla="*/ 52860 w 461"/>
              <a:gd name="T55" fmla="*/ 457190 h 400"/>
              <a:gd name="T56" fmla="*/ 265502 w 461"/>
              <a:gd name="T57" fmla="*/ 435590 h 400"/>
              <a:gd name="T58" fmla="*/ 394048 w 461"/>
              <a:gd name="T59" fmla="*/ 478789 h 400"/>
              <a:gd name="T60" fmla="*/ 532205 w 461"/>
              <a:gd name="T61" fmla="*/ 415190 h 400"/>
              <a:gd name="T62" fmla="*/ 541816 w 461"/>
              <a:gd name="T63" fmla="*/ 371991 h 400"/>
              <a:gd name="T64" fmla="*/ 499769 w 461"/>
              <a:gd name="T65" fmla="*/ 362392 h 4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61" h="400">
                <a:moveTo>
                  <a:pt x="44" y="124"/>
                </a:moveTo>
                <a:lnTo>
                  <a:pt x="44" y="124"/>
                </a:lnTo>
                <a:cubicBezTo>
                  <a:pt x="88" y="89"/>
                  <a:pt x="124" y="62"/>
                  <a:pt x="221" y="106"/>
                </a:cubicBezTo>
                <a:cubicBezTo>
                  <a:pt x="266" y="133"/>
                  <a:pt x="301" y="142"/>
                  <a:pt x="328" y="142"/>
                </a:cubicBezTo>
                <a:cubicBezTo>
                  <a:pt x="381" y="142"/>
                  <a:pt x="416" y="115"/>
                  <a:pt x="443" y="89"/>
                </a:cubicBezTo>
                <a:cubicBezTo>
                  <a:pt x="451" y="80"/>
                  <a:pt x="460" y="62"/>
                  <a:pt x="451" y="53"/>
                </a:cubicBezTo>
                <a:cubicBezTo>
                  <a:pt x="443" y="44"/>
                  <a:pt x="425" y="44"/>
                  <a:pt x="416" y="53"/>
                </a:cubicBezTo>
                <a:cubicBezTo>
                  <a:pt x="372" y="89"/>
                  <a:pt x="337" y="115"/>
                  <a:pt x="239" y="62"/>
                </a:cubicBezTo>
                <a:cubicBezTo>
                  <a:pt x="124" y="0"/>
                  <a:pt x="62" y="44"/>
                  <a:pt x="18" y="89"/>
                </a:cubicBezTo>
                <a:cubicBezTo>
                  <a:pt x="9" y="97"/>
                  <a:pt x="0" y="115"/>
                  <a:pt x="9" y="124"/>
                </a:cubicBezTo>
                <a:cubicBezTo>
                  <a:pt x="18" y="133"/>
                  <a:pt x="35" y="133"/>
                  <a:pt x="44" y="124"/>
                </a:cubicBezTo>
                <a:close/>
                <a:moveTo>
                  <a:pt x="416" y="178"/>
                </a:moveTo>
                <a:lnTo>
                  <a:pt x="416" y="178"/>
                </a:lnTo>
                <a:cubicBezTo>
                  <a:pt x="372" y="213"/>
                  <a:pt x="337" y="248"/>
                  <a:pt x="239" y="195"/>
                </a:cubicBezTo>
                <a:cubicBezTo>
                  <a:pt x="124" y="124"/>
                  <a:pt x="62" y="178"/>
                  <a:pt x="18" y="213"/>
                </a:cubicBezTo>
                <a:cubicBezTo>
                  <a:pt x="9" y="222"/>
                  <a:pt x="0" y="240"/>
                  <a:pt x="9" y="248"/>
                </a:cubicBezTo>
                <a:cubicBezTo>
                  <a:pt x="18" y="257"/>
                  <a:pt x="35" y="257"/>
                  <a:pt x="44" y="248"/>
                </a:cubicBezTo>
                <a:cubicBezTo>
                  <a:pt x="88" y="213"/>
                  <a:pt x="124" y="187"/>
                  <a:pt x="221" y="240"/>
                </a:cubicBezTo>
                <a:cubicBezTo>
                  <a:pt x="266" y="266"/>
                  <a:pt x="301" y="275"/>
                  <a:pt x="328" y="275"/>
                </a:cubicBezTo>
                <a:cubicBezTo>
                  <a:pt x="381" y="275"/>
                  <a:pt x="416" y="240"/>
                  <a:pt x="443" y="222"/>
                </a:cubicBezTo>
                <a:cubicBezTo>
                  <a:pt x="451" y="213"/>
                  <a:pt x="460" y="195"/>
                  <a:pt x="451" y="187"/>
                </a:cubicBezTo>
                <a:cubicBezTo>
                  <a:pt x="443" y="168"/>
                  <a:pt x="425" y="168"/>
                  <a:pt x="416" y="178"/>
                </a:cubicBezTo>
                <a:close/>
                <a:moveTo>
                  <a:pt x="416" y="302"/>
                </a:moveTo>
                <a:lnTo>
                  <a:pt x="416" y="302"/>
                </a:lnTo>
                <a:cubicBezTo>
                  <a:pt x="372" y="346"/>
                  <a:pt x="337" y="372"/>
                  <a:pt x="239" y="319"/>
                </a:cubicBezTo>
                <a:cubicBezTo>
                  <a:pt x="124" y="248"/>
                  <a:pt x="62" y="302"/>
                  <a:pt x="18" y="337"/>
                </a:cubicBezTo>
                <a:cubicBezTo>
                  <a:pt x="9" y="346"/>
                  <a:pt x="0" y="363"/>
                  <a:pt x="9" y="372"/>
                </a:cubicBezTo>
                <a:cubicBezTo>
                  <a:pt x="18" y="390"/>
                  <a:pt x="35" y="390"/>
                  <a:pt x="44" y="381"/>
                </a:cubicBezTo>
                <a:cubicBezTo>
                  <a:pt x="88" y="337"/>
                  <a:pt x="124" y="310"/>
                  <a:pt x="221" y="363"/>
                </a:cubicBezTo>
                <a:cubicBezTo>
                  <a:pt x="266" y="390"/>
                  <a:pt x="301" y="399"/>
                  <a:pt x="328" y="399"/>
                </a:cubicBezTo>
                <a:cubicBezTo>
                  <a:pt x="381" y="399"/>
                  <a:pt x="416" y="372"/>
                  <a:pt x="443" y="346"/>
                </a:cubicBezTo>
                <a:cubicBezTo>
                  <a:pt x="451" y="337"/>
                  <a:pt x="460" y="319"/>
                  <a:pt x="451" y="310"/>
                </a:cubicBezTo>
                <a:cubicBezTo>
                  <a:pt x="443" y="302"/>
                  <a:pt x="425" y="293"/>
                  <a:pt x="416" y="302"/>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32" name="Freeform 161"/>
          <p:cNvSpPr>
            <a:spLocks noChangeArrowheads="1"/>
          </p:cNvSpPr>
          <p:nvPr/>
        </p:nvSpPr>
        <p:spPr bwMode="auto">
          <a:xfrm>
            <a:off x="4517217" y="1752005"/>
            <a:ext cx="216155" cy="187523"/>
          </a:xfrm>
          <a:custGeom>
            <a:avLst/>
            <a:gdLst>
              <a:gd name="T0" fmla="*/ 573732 w 479"/>
              <a:gd name="T1" fmla="*/ 468640 h 417"/>
              <a:gd name="T2" fmla="*/ 573732 w 479"/>
              <a:gd name="T3" fmla="*/ 468640 h 417"/>
              <a:gd name="T4" fmla="*/ 308471 w 479"/>
              <a:gd name="T5" fmla="*/ 0 h 417"/>
              <a:gd name="T6" fmla="*/ 286866 w 479"/>
              <a:gd name="T7" fmla="*/ 0 h 417"/>
              <a:gd name="T8" fmla="*/ 265261 w 479"/>
              <a:gd name="T9" fmla="*/ 0 h 417"/>
              <a:gd name="T10" fmla="*/ 0 w 479"/>
              <a:gd name="T11" fmla="*/ 468640 h 417"/>
              <a:gd name="T12" fmla="*/ 0 w 479"/>
              <a:gd name="T13" fmla="*/ 490269 h 417"/>
              <a:gd name="T14" fmla="*/ 20405 w 479"/>
              <a:gd name="T15" fmla="*/ 499882 h 417"/>
              <a:gd name="T16" fmla="*/ 553327 w 479"/>
              <a:gd name="T17" fmla="*/ 499882 h 417"/>
              <a:gd name="T18" fmla="*/ 573732 w 479"/>
              <a:gd name="T19" fmla="*/ 490269 h 417"/>
              <a:gd name="T20" fmla="*/ 573732 w 479"/>
              <a:gd name="T21" fmla="*/ 468640 h 417"/>
              <a:gd name="T22" fmla="*/ 318073 w 479"/>
              <a:gd name="T23" fmla="*/ 447010 h 417"/>
              <a:gd name="T24" fmla="*/ 318073 w 479"/>
              <a:gd name="T25" fmla="*/ 447010 h 417"/>
              <a:gd name="T26" fmla="*/ 254458 w 479"/>
              <a:gd name="T27" fmla="*/ 447010 h 417"/>
              <a:gd name="T28" fmla="*/ 254458 w 479"/>
              <a:gd name="T29" fmla="*/ 383323 h 417"/>
              <a:gd name="T30" fmla="*/ 318073 w 479"/>
              <a:gd name="T31" fmla="*/ 383323 h 417"/>
              <a:gd name="T32" fmla="*/ 318073 w 479"/>
              <a:gd name="T33" fmla="*/ 447010 h 417"/>
              <a:gd name="T34" fmla="*/ 318073 w 479"/>
              <a:gd name="T35" fmla="*/ 341266 h 417"/>
              <a:gd name="T36" fmla="*/ 318073 w 479"/>
              <a:gd name="T37" fmla="*/ 341266 h 417"/>
              <a:gd name="T38" fmla="*/ 254458 w 479"/>
              <a:gd name="T39" fmla="*/ 341266 h 417"/>
              <a:gd name="T40" fmla="*/ 254458 w 479"/>
              <a:gd name="T41" fmla="*/ 161020 h 417"/>
              <a:gd name="T42" fmla="*/ 318073 w 479"/>
              <a:gd name="T43" fmla="*/ 161020 h 417"/>
              <a:gd name="T44" fmla="*/ 318073 w 479"/>
              <a:gd name="T45" fmla="*/ 341266 h 41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79" h="417">
                <a:moveTo>
                  <a:pt x="478" y="390"/>
                </a:moveTo>
                <a:lnTo>
                  <a:pt x="478" y="390"/>
                </a:lnTo>
                <a:cubicBezTo>
                  <a:pt x="257" y="0"/>
                  <a:pt x="257" y="0"/>
                  <a:pt x="257" y="0"/>
                </a:cubicBezTo>
                <a:cubicBezTo>
                  <a:pt x="248" y="0"/>
                  <a:pt x="248" y="0"/>
                  <a:pt x="239" y="0"/>
                </a:cubicBezTo>
                <a:cubicBezTo>
                  <a:pt x="230" y="0"/>
                  <a:pt x="230" y="0"/>
                  <a:pt x="221" y="0"/>
                </a:cubicBezTo>
                <a:cubicBezTo>
                  <a:pt x="0" y="390"/>
                  <a:pt x="0" y="390"/>
                  <a:pt x="0" y="390"/>
                </a:cubicBezTo>
                <a:cubicBezTo>
                  <a:pt x="0" y="399"/>
                  <a:pt x="0" y="408"/>
                  <a:pt x="0" y="408"/>
                </a:cubicBezTo>
                <a:cubicBezTo>
                  <a:pt x="8" y="416"/>
                  <a:pt x="8" y="416"/>
                  <a:pt x="17" y="416"/>
                </a:cubicBezTo>
                <a:cubicBezTo>
                  <a:pt x="461" y="416"/>
                  <a:pt x="461" y="416"/>
                  <a:pt x="461" y="416"/>
                </a:cubicBezTo>
                <a:cubicBezTo>
                  <a:pt x="470" y="416"/>
                  <a:pt x="470" y="416"/>
                  <a:pt x="478" y="408"/>
                </a:cubicBezTo>
                <a:cubicBezTo>
                  <a:pt x="478" y="408"/>
                  <a:pt x="478" y="399"/>
                  <a:pt x="478" y="390"/>
                </a:cubicBezTo>
                <a:close/>
                <a:moveTo>
                  <a:pt x="265" y="372"/>
                </a:moveTo>
                <a:lnTo>
                  <a:pt x="265" y="372"/>
                </a:lnTo>
                <a:cubicBezTo>
                  <a:pt x="212" y="372"/>
                  <a:pt x="212" y="372"/>
                  <a:pt x="212" y="372"/>
                </a:cubicBezTo>
                <a:cubicBezTo>
                  <a:pt x="212" y="319"/>
                  <a:pt x="212" y="319"/>
                  <a:pt x="212" y="319"/>
                </a:cubicBezTo>
                <a:cubicBezTo>
                  <a:pt x="265" y="319"/>
                  <a:pt x="265" y="319"/>
                  <a:pt x="265" y="319"/>
                </a:cubicBezTo>
                <a:lnTo>
                  <a:pt x="265" y="372"/>
                </a:lnTo>
                <a:close/>
                <a:moveTo>
                  <a:pt x="265" y="284"/>
                </a:moveTo>
                <a:lnTo>
                  <a:pt x="265" y="284"/>
                </a:lnTo>
                <a:cubicBezTo>
                  <a:pt x="212" y="284"/>
                  <a:pt x="212" y="284"/>
                  <a:pt x="212" y="284"/>
                </a:cubicBezTo>
                <a:cubicBezTo>
                  <a:pt x="212" y="134"/>
                  <a:pt x="212" y="134"/>
                  <a:pt x="212" y="134"/>
                </a:cubicBezTo>
                <a:cubicBezTo>
                  <a:pt x="265" y="134"/>
                  <a:pt x="265" y="134"/>
                  <a:pt x="265" y="134"/>
                </a:cubicBezTo>
                <a:lnTo>
                  <a:pt x="265" y="284"/>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33" name="Freeform 166"/>
          <p:cNvSpPr>
            <a:spLocks noChangeArrowheads="1"/>
          </p:cNvSpPr>
          <p:nvPr/>
        </p:nvSpPr>
        <p:spPr bwMode="auto">
          <a:xfrm>
            <a:off x="8480054" y="3985022"/>
            <a:ext cx="173877" cy="200025"/>
          </a:xfrm>
          <a:custGeom>
            <a:avLst/>
            <a:gdLst>
              <a:gd name="T0" fmla="*/ 441551 w 390"/>
              <a:gd name="T1" fmla="*/ 0 h 445"/>
              <a:gd name="T2" fmla="*/ 441551 w 390"/>
              <a:gd name="T3" fmla="*/ 0 h 445"/>
              <a:gd name="T4" fmla="*/ 368951 w 390"/>
              <a:gd name="T5" fmla="*/ 0 h 445"/>
              <a:gd name="T6" fmla="*/ 347528 w 390"/>
              <a:gd name="T7" fmla="*/ 33520 h 445"/>
              <a:gd name="T8" fmla="*/ 347528 w 390"/>
              <a:gd name="T9" fmla="*/ 531535 h 445"/>
              <a:gd name="T10" fmla="*/ 462974 w 390"/>
              <a:gd name="T11" fmla="*/ 531535 h 445"/>
              <a:gd name="T12" fmla="*/ 462974 w 390"/>
              <a:gd name="T13" fmla="*/ 33520 h 445"/>
              <a:gd name="T14" fmla="*/ 441551 w 390"/>
              <a:gd name="T15" fmla="*/ 0 h 445"/>
              <a:gd name="T16" fmla="*/ 263026 w 390"/>
              <a:gd name="T17" fmla="*/ 180770 h 445"/>
              <a:gd name="T18" fmla="*/ 263026 w 390"/>
              <a:gd name="T19" fmla="*/ 180770 h 445"/>
              <a:gd name="T20" fmla="*/ 199948 w 390"/>
              <a:gd name="T21" fmla="*/ 180770 h 445"/>
              <a:gd name="T22" fmla="*/ 167813 w 390"/>
              <a:gd name="T23" fmla="*/ 213093 h 445"/>
              <a:gd name="T24" fmla="*/ 167813 w 390"/>
              <a:gd name="T25" fmla="*/ 531535 h 445"/>
              <a:gd name="T26" fmla="*/ 295161 w 390"/>
              <a:gd name="T27" fmla="*/ 531535 h 445"/>
              <a:gd name="T28" fmla="*/ 295161 w 390"/>
              <a:gd name="T29" fmla="*/ 213093 h 445"/>
              <a:gd name="T30" fmla="*/ 263026 w 390"/>
              <a:gd name="T31" fmla="*/ 180770 h 445"/>
              <a:gd name="T32" fmla="*/ 83311 w 390"/>
              <a:gd name="T33" fmla="*/ 361539 h 445"/>
              <a:gd name="T34" fmla="*/ 83311 w 390"/>
              <a:gd name="T35" fmla="*/ 361539 h 445"/>
              <a:gd name="T36" fmla="*/ 20233 w 390"/>
              <a:gd name="T37" fmla="*/ 361539 h 445"/>
              <a:gd name="T38" fmla="*/ 0 w 390"/>
              <a:gd name="T39" fmla="*/ 381891 h 445"/>
              <a:gd name="T40" fmla="*/ 0 w 390"/>
              <a:gd name="T41" fmla="*/ 531535 h 445"/>
              <a:gd name="T42" fmla="*/ 115446 w 390"/>
              <a:gd name="T43" fmla="*/ 531535 h 445"/>
              <a:gd name="T44" fmla="*/ 115446 w 390"/>
              <a:gd name="T45" fmla="*/ 381891 h 445"/>
              <a:gd name="T46" fmla="*/ 83311 w 390"/>
              <a:gd name="T47" fmla="*/ 361539 h 44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90" h="445">
                <a:moveTo>
                  <a:pt x="371" y="0"/>
                </a:moveTo>
                <a:lnTo>
                  <a:pt x="371" y="0"/>
                </a:lnTo>
                <a:cubicBezTo>
                  <a:pt x="310" y="0"/>
                  <a:pt x="310" y="0"/>
                  <a:pt x="310" y="0"/>
                </a:cubicBezTo>
                <a:cubicBezTo>
                  <a:pt x="301" y="0"/>
                  <a:pt x="292" y="10"/>
                  <a:pt x="292" y="28"/>
                </a:cubicBezTo>
                <a:cubicBezTo>
                  <a:pt x="292" y="444"/>
                  <a:pt x="292" y="444"/>
                  <a:pt x="292" y="444"/>
                </a:cubicBezTo>
                <a:cubicBezTo>
                  <a:pt x="389" y="444"/>
                  <a:pt x="389" y="444"/>
                  <a:pt x="389" y="444"/>
                </a:cubicBezTo>
                <a:cubicBezTo>
                  <a:pt x="389" y="28"/>
                  <a:pt x="389" y="28"/>
                  <a:pt x="389" y="28"/>
                </a:cubicBezTo>
                <a:cubicBezTo>
                  <a:pt x="389" y="10"/>
                  <a:pt x="380" y="0"/>
                  <a:pt x="371" y="0"/>
                </a:cubicBezTo>
                <a:close/>
                <a:moveTo>
                  <a:pt x="221" y="151"/>
                </a:moveTo>
                <a:lnTo>
                  <a:pt x="221" y="151"/>
                </a:lnTo>
                <a:cubicBezTo>
                  <a:pt x="168" y="151"/>
                  <a:pt x="168" y="151"/>
                  <a:pt x="168" y="151"/>
                </a:cubicBezTo>
                <a:cubicBezTo>
                  <a:pt x="150" y="151"/>
                  <a:pt x="141" y="160"/>
                  <a:pt x="141" y="178"/>
                </a:cubicBezTo>
                <a:cubicBezTo>
                  <a:pt x="141" y="444"/>
                  <a:pt x="141" y="444"/>
                  <a:pt x="141" y="444"/>
                </a:cubicBezTo>
                <a:cubicBezTo>
                  <a:pt x="248" y="444"/>
                  <a:pt x="248" y="444"/>
                  <a:pt x="248" y="444"/>
                </a:cubicBezTo>
                <a:cubicBezTo>
                  <a:pt x="248" y="178"/>
                  <a:pt x="248" y="178"/>
                  <a:pt x="248" y="178"/>
                </a:cubicBezTo>
                <a:cubicBezTo>
                  <a:pt x="248" y="160"/>
                  <a:pt x="230" y="151"/>
                  <a:pt x="221" y="151"/>
                </a:cubicBezTo>
                <a:close/>
                <a:moveTo>
                  <a:pt x="70" y="302"/>
                </a:moveTo>
                <a:lnTo>
                  <a:pt x="70" y="302"/>
                </a:lnTo>
                <a:cubicBezTo>
                  <a:pt x="17" y="302"/>
                  <a:pt x="17" y="302"/>
                  <a:pt x="17" y="302"/>
                </a:cubicBezTo>
                <a:cubicBezTo>
                  <a:pt x="0" y="302"/>
                  <a:pt x="0" y="310"/>
                  <a:pt x="0" y="319"/>
                </a:cubicBezTo>
                <a:cubicBezTo>
                  <a:pt x="0" y="444"/>
                  <a:pt x="0" y="444"/>
                  <a:pt x="0" y="444"/>
                </a:cubicBezTo>
                <a:cubicBezTo>
                  <a:pt x="97" y="444"/>
                  <a:pt x="97" y="444"/>
                  <a:pt x="97" y="444"/>
                </a:cubicBezTo>
                <a:cubicBezTo>
                  <a:pt x="97" y="319"/>
                  <a:pt x="97" y="319"/>
                  <a:pt x="97" y="319"/>
                </a:cubicBezTo>
                <a:cubicBezTo>
                  <a:pt x="97" y="310"/>
                  <a:pt x="88" y="302"/>
                  <a:pt x="70" y="302"/>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34" name="Freeform 167"/>
          <p:cNvSpPr>
            <a:spLocks noChangeArrowheads="1"/>
          </p:cNvSpPr>
          <p:nvPr/>
        </p:nvSpPr>
        <p:spPr bwMode="auto">
          <a:xfrm>
            <a:off x="7168238" y="4085034"/>
            <a:ext cx="188168" cy="188119"/>
          </a:xfrm>
          <a:custGeom>
            <a:avLst/>
            <a:gdLst>
              <a:gd name="T0" fmla="*/ 212182 w 418"/>
              <a:gd name="T1" fmla="*/ 0 h 417"/>
              <a:gd name="T2" fmla="*/ 212182 w 418"/>
              <a:gd name="T3" fmla="*/ 0 h 417"/>
              <a:gd name="T4" fmla="*/ 0 w 418"/>
              <a:gd name="T5" fmla="*/ 211489 h 417"/>
              <a:gd name="T6" fmla="*/ 212182 w 418"/>
              <a:gd name="T7" fmla="*/ 211489 h 417"/>
              <a:gd name="T8" fmla="*/ 212182 w 418"/>
              <a:gd name="T9" fmla="*/ 0 h 417"/>
              <a:gd name="T10" fmla="*/ 275716 w 418"/>
              <a:gd name="T11" fmla="*/ 0 h 417"/>
              <a:gd name="T12" fmla="*/ 275716 w 418"/>
              <a:gd name="T13" fmla="*/ 0 h 417"/>
              <a:gd name="T14" fmla="*/ 275716 w 418"/>
              <a:gd name="T15" fmla="*/ 243933 h 417"/>
              <a:gd name="T16" fmla="*/ 244548 w 418"/>
              <a:gd name="T17" fmla="*/ 275176 h 417"/>
              <a:gd name="T18" fmla="*/ 0 w 418"/>
              <a:gd name="T19" fmla="*/ 275176 h 417"/>
              <a:gd name="T20" fmla="*/ 244548 w 418"/>
              <a:gd name="T21" fmla="*/ 499882 h 417"/>
              <a:gd name="T22" fmla="*/ 499885 w 418"/>
              <a:gd name="T23" fmla="*/ 243933 h 417"/>
              <a:gd name="T24" fmla="*/ 275716 w 418"/>
              <a:gd name="T25" fmla="*/ 0 h 4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18" h="417">
                <a:moveTo>
                  <a:pt x="177" y="0"/>
                </a:moveTo>
                <a:lnTo>
                  <a:pt x="177" y="0"/>
                </a:lnTo>
                <a:cubicBezTo>
                  <a:pt x="80" y="9"/>
                  <a:pt x="9" y="88"/>
                  <a:pt x="0" y="176"/>
                </a:cubicBezTo>
                <a:cubicBezTo>
                  <a:pt x="177" y="176"/>
                  <a:pt x="177" y="176"/>
                  <a:pt x="177" y="176"/>
                </a:cubicBezTo>
                <a:lnTo>
                  <a:pt x="177" y="0"/>
                </a:lnTo>
                <a:close/>
                <a:moveTo>
                  <a:pt x="230" y="0"/>
                </a:moveTo>
                <a:lnTo>
                  <a:pt x="230" y="0"/>
                </a:lnTo>
                <a:cubicBezTo>
                  <a:pt x="230" y="203"/>
                  <a:pt x="230" y="203"/>
                  <a:pt x="230" y="203"/>
                </a:cubicBezTo>
                <a:cubicBezTo>
                  <a:pt x="230" y="221"/>
                  <a:pt x="222" y="229"/>
                  <a:pt x="204" y="229"/>
                </a:cubicBezTo>
                <a:cubicBezTo>
                  <a:pt x="0" y="229"/>
                  <a:pt x="0" y="229"/>
                  <a:pt x="0" y="229"/>
                </a:cubicBezTo>
                <a:cubicBezTo>
                  <a:pt x="9" y="336"/>
                  <a:pt x="98" y="416"/>
                  <a:pt x="204" y="416"/>
                </a:cubicBezTo>
                <a:cubicBezTo>
                  <a:pt x="319" y="416"/>
                  <a:pt x="417" y="319"/>
                  <a:pt x="417" y="203"/>
                </a:cubicBezTo>
                <a:cubicBezTo>
                  <a:pt x="417" y="97"/>
                  <a:pt x="337" y="9"/>
                  <a:pt x="230" y="0"/>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35" name="Freeform 168"/>
          <p:cNvSpPr>
            <a:spLocks noChangeArrowheads="1"/>
          </p:cNvSpPr>
          <p:nvPr/>
        </p:nvSpPr>
        <p:spPr bwMode="auto">
          <a:xfrm>
            <a:off x="8430630" y="3593902"/>
            <a:ext cx="223301" cy="191691"/>
          </a:xfrm>
          <a:custGeom>
            <a:avLst/>
            <a:gdLst>
              <a:gd name="T0" fmla="*/ 20387 w 497"/>
              <a:gd name="T1" fmla="*/ 296651 h 426"/>
              <a:gd name="T2" fmla="*/ 20387 w 497"/>
              <a:gd name="T3" fmla="*/ 296651 h 426"/>
              <a:gd name="T4" fmla="*/ 63561 w 497"/>
              <a:gd name="T5" fmla="*/ 307460 h 426"/>
              <a:gd name="T6" fmla="*/ 95941 w 497"/>
              <a:gd name="T7" fmla="*/ 254615 h 426"/>
              <a:gd name="T8" fmla="*/ 31181 w 497"/>
              <a:gd name="T9" fmla="*/ 243806 h 426"/>
              <a:gd name="T10" fmla="*/ 0 w 497"/>
              <a:gd name="T11" fmla="*/ 265425 h 426"/>
              <a:gd name="T12" fmla="*/ 20387 w 497"/>
              <a:gd name="T13" fmla="*/ 296651 h 426"/>
              <a:gd name="T14" fmla="*/ 551658 w 497"/>
              <a:gd name="T15" fmla="*/ 307460 h 426"/>
              <a:gd name="T16" fmla="*/ 551658 w 497"/>
              <a:gd name="T17" fmla="*/ 307460 h 426"/>
              <a:gd name="T18" fmla="*/ 413744 w 497"/>
              <a:gd name="T19" fmla="*/ 425160 h 426"/>
              <a:gd name="T20" fmla="*/ 265036 w 497"/>
              <a:gd name="T21" fmla="*/ 307460 h 426"/>
              <a:gd name="T22" fmla="*/ 254243 w 497"/>
              <a:gd name="T23" fmla="*/ 296651 h 426"/>
              <a:gd name="T24" fmla="*/ 232656 w 497"/>
              <a:gd name="T25" fmla="*/ 296651 h 426"/>
              <a:gd name="T26" fmla="*/ 201475 w 497"/>
              <a:gd name="T27" fmla="*/ 339888 h 426"/>
              <a:gd name="T28" fmla="*/ 232656 w 497"/>
              <a:gd name="T29" fmla="*/ 350697 h 426"/>
              <a:gd name="T30" fmla="*/ 404150 w 497"/>
              <a:gd name="T31" fmla="*/ 478005 h 426"/>
              <a:gd name="T32" fmla="*/ 413744 w 497"/>
              <a:gd name="T33" fmla="*/ 488814 h 426"/>
              <a:gd name="T34" fmla="*/ 435330 w 497"/>
              <a:gd name="T35" fmla="*/ 478005 h 426"/>
              <a:gd name="T36" fmla="*/ 584038 w 497"/>
              <a:gd name="T37" fmla="*/ 350697 h 426"/>
              <a:gd name="T38" fmla="*/ 584038 w 497"/>
              <a:gd name="T39" fmla="*/ 307460 h 426"/>
              <a:gd name="T40" fmla="*/ 551658 w 497"/>
              <a:gd name="T41" fmla="*/ 307460 h 426"/>
              <a:gd name="T42" fmla="*/ 254243 w 497"/>
              <a:gd name="T43" fmla="*/ 169343 h 426"/>
              <a:gd name="T44" fmla="*/ 254243 w 497"/>
              <a:gd name="T45" fmla="*/ 169343 h 426"/>
              <a:gd name="T46" fmla="*/ 404150 w 497"/>
              <a:gd name="T47" fmla="*/ 265425 h 426"/>
              <a:gd name="T48" fmla="*/ 446124 w 497"/>
              <a:gd name="T49" fmla="*/ 254615 h 426"/>
              <a:gd name="T50" fmla="*/ 594832 w 497"/>
              <a:gd name="T51" fmla="*/ 42036 h 426"/>
              <a:gd name="T52" fmla="*/ 584038 w 497"/>
              <a:gd name="T53" fmla="*/ 10809 h 426"/>
              <a:gd name="T54" fmla="*/ 542064 w 497"/>
              <a:gd name="T55" fmla="*/ 10809 h 426"/>
              <a:gd name="T56" fmla="*/ 413744 w 497"/>
              <a:gd name="T57" fmla="*/ 212580 h 426"/>
              <a:gd name="T58" fmla="*/ 265036 w 497"/>
              <a:gd name="T59" fmla="*/ 116499 h 426"/>
              <a:gd name="T60" fmla="*/ 243449 w 497"/>
              <a:gd name="T61" fmla="*/ 105689 h 426"/>
              <a:gd name="T62" fmla="*/ 223062 w 497"/>
              <a:gd name="T63" fmla="*/ 127308 h 426"/>
              <a:gd name="T64" fmla="*/ 0 w 497"/>
              <a:gd name="T65" fmla="*/ 468396 h 426"/>
              <a:gd name="T66" fmla="*/ 10793 w 497"/>
              <a:gd name="T67" fmla="*/ 510432 h 426"/>
              <a:gd name="T68" fmla="*/ 31181 w 497"/>
              <a:gd name="T69" fmla="*/ 510432 h 426"/>
              <a:gd name="T70" fmla="*/ 52767 w 497"/>
              <a:gd name="T71" fmla="*/ 499623 h 426"/>
              <a:gd name="T72" fmla="*/ 254243 w 497"/>
              <a:gd name="T73" fmla="*/ 169343 h 42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97" h="426">
                <a:moveTo>
                  <a:pt x="17" y="247"/>
                </a:moveTo>
                <a:lnTo>
                  <a:pt x="17" y="247"/>
                </a:lnTo>
                <a:cubicBezTo>
                  <a:pt x="53" y="256"/>
                  <a:pt x="53" y="256"/>
                  <a:pt x="53" y="256"/>
                </a:cubicBezTo>
                <a:cubicBezTo>
                  <a:pt x="80" y="212"/>
                  <a:pt x="80" y="212"/>
                  <a:pt x="80" y="212"/>
                </a:cubicBezTo>
                <a:cubicBezTo>
                  <a:pt x="26" y="203"/>
                  <a:pt x="26" y="203"/>
                  <a:pt x="26" y="203"/>
                </a:cubicBezTo>
                <a:cubicBezTo>
                  <a:pt x="17" y="203"/>
                  <a:pt x="0" y="212"/>
                  <a:pt x="0" y="221"/>
                </a:cubicBezTo>
                <a:cubicBezTo>
                  <a:pt x="0" y="230"/>
                  <a:pt x="9" y="247"/>
                  <a:pt x="17" y="247"/>
                </a:cubicBezTo>
                <a:close/>
                <a:moveTo>
                  <a:pt x="460" y="256"/>
                </a:moveTo>
                <a:lnTo>
                  <a:pt x="460" y="256"/>
                </a:lnTo>
                <a:cubicBezTo>
                  <a:pt x="345" y="354"/>
                  <a:pt x="345" y="354"/>
                  <a:pt x="345" y="354"/>
                </a:cubicBezTo>
                <a:cubicBezTo>
                  <a:pt x="221" y="256"/>
                  <a:pt x="221" y="256"/>
                  <a:pt x="221" y="256"/>
                </a:cubicBezTo>
                <a:cubicBezTo>
                  <a:pt x="212" y="247"/>
                  <a:pt x="212" y="247"/>
                  <a:pt x="212" y="247"/>
                </a:cubicBezTo>
                <a:cubicBezTo>
                  <a:pt x="194" y="247"/>
                  <a:pt x="194" y="247"/>
                  <a:pt x="194" y="247"/>
                </a:cubicBezTo>
                <a:cubicBezTo>
                  <a:pt x="168" y="283"/>
                  <a:pt x="168" y="283"/>
                  <a:pt x="168" y="283"/>
                </a:cubicBezTo>
                <a:cubicBezTo>
                  <a:pt x="194" y="292"/>
                  <a:pt x="194" y="292"/>
                  <a:pt x="194" y="292"/>
                </a:cubicBezTo>
                <a:cubicBezTo>
                  <a:pt x="337" y="398"/>
                  <a:pt x="337" y="398"/>
                  <a:pt x="337" y="398"/>
                </a:cubicBezTo>
                <a:cubicBezTo>
                  <a:pt x="337" y="407"/>
                  <a:pt x="345" y="407"/>
                  <a:pt x="345" y="407"/>
                </a:cubicBezTo>
                <a:cubicBezTo>
                  <a:pt x="354" y="407"/>
                  <a:pt x="363" y="407"/>
                  <a:pt x="363" y="398"/>
                </a:cubicBezTo>
                <a:cubicBezTo>
                  <a:pt x="487" y="292"/>
                  <a:pt x="487" y="292"/>
                  <a:pt x="487" y="292"/>
                </a:cubicBezTo>
                <a:cubicBezTo>
                  <a:pt x="496" y="283"/>
                  <a:pt x="496" y="265"/>
                  <a:pt x="487" y="256"/>
                </a:cubicBezTo>
                <a:cubicBezTo>
                  <a:pt x="478" y="247"/>
                  <a:pt x="469" y="247"/>
                  <a:pt x="460" y="256"/>
                </a:cubicBezTo>
                <a:close/>
                <a:moveTo>
                  <a:pt x="212" y="141"/>
                </a:moveTo>
                <a:lnTo>
                  <a:pt x="212" y="141"/>
                </a:lnTo>
                <a:cubicBezTo>
                  <a:pt x="337" y="221"/>
                  <a:pt x="337" y="221"/>
                  <a:pt x="337" y="221"/>
                </a:cubicBezTo>
                <a:cubicBezTo>
                  <a:pt x="345" y="230"/>
                  <a:pt x="363" y="230"/>
                  <a:pt x="372" y="212"/>
                </a:cubicBezTo>
                <a:cubicBezTo>
                  <a:pt x="496" y="35"/>
                  <a:pt x="496" y="35"/>
                  <a:pt x="496" y="35"/>
                </a:cubicBezTo>
                <a:cubicBezTo>
                  <a:pt x="496" y="26"/>
                  <a:pt x="496" y="9"/>
                  <a:pt x="487" y="9"/>
                </a:cubicBezTo>
                <a:cubicBezTo>
                  <a:pt x="478" y="0"/>
                  <a:pt x="460" y="0"/>
                  <a:pt x="452" y="9"/>
                </a:cubicBezTo>
                <a:cubicBezTo>
                  <a:pt x="345" y="177"/>
                  <a:pt x="345" y="177"/>
                  <a:pt x="345" y="177"/>
                </a:cubicBezTo>
                <a:cubicBezTo>
                  <a:pt x="221" y="97"/>
                  <a:pt x="221" y="97"/>
                  <a:pt x="221" y="97"/>
                </a:cubicBezTo>
                <a:cubicBezTo>
                  <a:pt x="212" y="88"/>
                  <a:pt x="212" y="88"/>
                  <a:pt x="203" y="88"/>
                </a:cubicBezTo>
                <a:cubicBezTo>
                  <a:pt x="194" y="97"/>
                  <a:pt x="194" y="97"/>
                  <a:pt x="186" y="106"/>
                </a:cubicBezTo>
                <a:cubicBezTo>
                  <a:pt x="0" y="390"/>
                  <a:pt x="0" y="390"/>
                  <a:pt x="0" y="390"/>
                </a:cubicBezTo>
                <a:cubicBezTo>
                  <a:pt x="0" y="407"/>
                  <a:pt x="0" y="416"/>
                  <a:pt x="9" y="425"/>
                </a:cubicBezTo>
                <a:cubicBezTo>
                  <a:pt x="17" y="425"/>
                  <a:pt x="17" y="425"/>
                  <a:pt x="26" y="425"/>
                </a:cubicBezTo>
                <a:cubicBezTo>
                  <a:pt x="26" y="425"/>
                  <a:pt x="35" y="425"/>
                  <a:pt x="44" y="416"/>
                </a:cubicBezTo>
                <a:lnTo>
                  <a:pt x="212" y="141"/>
                </a:ln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36" name="Freeform 169"/>
          <p:cNvSpPr>
            <a:spLocks noChangeArrowheads="1"/>
          </p:cNvSpPr>
          <p:nvPr/>
        </p:nvSpPr>
        <p:spPr bwMode="auto">
          <a:xfrm>
            <a:off x="7126556" y="1816299"/>
            <a:ext cx="217941" cy="173831"/>
          </a:xfrm>
          <a:custGeom>
            <a:avLst/>
            <a:gdLst>
              <a:gd name="T0" fmla="*/ 569483 w 487"/>
              <a:gd name="T1" fmla="*/ 10711 h 390"/>
              <a:gd name="T2" fmla="*/ 569483 w 487"/>
              <a:gd name="T3" fmla="*/ 10711 h 390"/>
              <a:gd name="T4" fmla="*/ 443196 w 487"/>
              <a:gd name="T5" fmla="*/ 232082 h 390"/>
              <a:gd name="T6" fmla="*/ 411028 w 487"/>
              <a:gd name="T7" fmla="*/ 232082 h 390"/>
              <a:gd name="T8" fmla="*/ 347885 w 487"/>
              <a:gd name="T9" fmla="*/ 178525 h 390"/>
              <a:gd name="T10" fmla="*/ 326440 w 487"/>
              <a:gd name="T11" fmla="*/ 178525 h 390"/>
              <a:gd name="T12" fmla="*/ 231129 w 487"/>
              <a:gd name="T13" fmla="*/ 316584 h 390"/>
              <a:gd name="T14" fmla="*/ 210875 w 487"/>
              <a:gd name="T15" fmla="*/ 316584 h 390"/>
              <a:gd name="T16" fmla="*/ 167985 w 487"/>
              <a:gd name="T17" fmla="*/ 284449 h 390"/>
              <a:gd name="T18" fmla="*/ 146540 w 487"/>
              <a:gd name="T19" fmla="*/ 284449 h 390"/>
              <a:gd name="T20" fmla="*/ 9531 w 487"/>
              <a:gd name="T21" fmla="*/ 453453 h 390"/>
              <a:gd name="T22" fmla="*/ 9531 w 487"/>
              <a:gd name="T23" fmla="*/ 462974 h 390"/>
              <a:gd name="T24" fmla="*/ 579014 w 487"/>
              <a:gd name="T25" fmla="*/ 462974 h 390"/>
              <a:gd name="T26" fmla="*/ 579014 w 487"/>
              <a:gd name="T27" fmla="*/ 10711 h 390"/>
              <a:gd name="T28" fmla="*/ 569483 w 487"/>
              <a:gd name="T29" fmla="*/ 10711 h 3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7" h="390">
                <a:moveTo>
                  <a:pt x="478" y="9"/>
                </a:moveTo>
                <a:lnTo>
                  <a:pt x="478" y="9"/>
                </a:lnTo>
                <a:cubicBezTo>
                  <a:pt x="372" y="195"/>
                  <a:pt x="372" y="195"/>
                  <a:pt x="372" y="195"/>
                </a:cubicBezTo>
                <a:cubicBezTo>
                  <a:pt x="363" y="204"/>
                  <a:pt x="354" y="204"/>
                  <a:pt x="345" y="195"/>
                </a:cubicBezTo>
                <a:cubicBezTo>
                  <a:pt x="292" y="150"/>
                  <a:pt x="292" y="150"/>
                  <a:pt x="292" y="150"/>
                </a:cubicBezTo>
                <a:cubicBezTo>
                  <a:pt x="283" y="141"/>
                  <a:pt x="283" y="141"/>
                  <a:pt x="274" y="150"/>
                </a:cubicBezTo>
                <a:cubicBezTo>
                  <a:pt x="194" y="266"/>
                  <a:pt x="194" y="266"/>
                  <a:pt x="194" y="266"/>
                </a:cubicBezTo>
                <a:cubicBezTo>
                  <a:pt x="194" y="275"/>
                  <a:pt x="186" y="275"/>
                  <a:pt x="177" y="266"/>
                </a:cubicBezTo>
                <a:cubicBezTo>
                  <a:pt x="141" y="239"/>
                  <a:pt x="141" y="239"/>
                  <a:pt x="141" y="239"/>
                </a:cubicBezTo>
                <a:cubicBezTo>
                  <a:pt x="132" y="230"/>
                  <a:pt x="123" y="230"/>
                  <a:pt x="123" y="239"/>
                </a:cubicBezTo>
                <a:cubicBezTo>
                  <a:pt x="8" y="381"/>
                  <a:pt x="8" y="381"/>
                  <a:pt x="8" y="381"/>
                </a:cubicBezTo>
                <a:cubicBezTo>
                  <a:pt x="0" y="389"/>
                  <a:pt x="0" y="389"/>
                  <a:pt x="8" y="389"/>
                </a:cubicBezTo>
                <a:cubicBezTo>
                  <a:pt x="486" y="389"/>
                  <a:pt x="486" y="389"/>
                  <a:pt x="486" y="389"/>
                </a:cubicBezTo>
                <a:cubicBezTo>
                  <a:pt x="486" y="9"/>
                  <a:pt x="486" y="9"/>
                  <a:pt x="486" y="9"/>
                </a:cubicBezTo>
                <a:cubicBezTo>
                  <a:pt x="486" y="0"/>
                  <a:pt x="486" y="0"/>
                  <a:pt x="478" y="9"/>
                </a:cubicBezTo>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37" name="Freeform 170"/>
          <p:cNvSpPr>
            <a:spLocks noChangeArrowheads="1"/>
          </p:cNvSpPr>
          <p:nvPr/>
        </p:nvSpPr>
        <p:spPr bwMode="auto">
          <a:xfrm>
            <a:off x="934884" y="2227064"/>
            <a:ext cx="176258" cy="207764"/>
          </a:xfrm>
          <a:custGeom>
            <a:avLst/>
            <a:gdLst>
              <a:gd name="T0" fmla="*/ 339772 w 391"/>
              <a:gd name="T1" fmla="*/ 212921 h 463"/>
              <a:gd name="T2" fmla="*/ 339772 w 391"/>
              <a:gd name="T3" fmla="*/ 212921 h 463"/>
              <a:gd name="T4" fmla="*/ 382993 w 391"/>
              <a:gd name="T5" fmla="*/ 21531 h 463"/>
              <a:gd name="T6" fmla="*/ 244924 w 391"/>
              <a:gd name="T7" fmla="*/ 160289 h 463"/>
              <a:gd name="T8" fmla="*/ 117659 w 391"/>
              <a:gd name="T9" fmla="*/ 276319 h 463"/>
              <a:gd name="T10" fmla="*/ 117659 w 391"/>
              <a:gd name="T11" fmla="*/ 478474 h 463"/>
              <a:gd name="T12" fmla="*/ 372188 w 391"/>
              <a:gd name="T13" fmla="*/ 552638 h 463"/>
              <a:gd name="T14" fmla="*/ 468236 w 391"/>
              <a:gd name="T15" fmla="*/ 265553 h 463"/>
              <a:gd name="T16" fmla="*/ 339772 w 391"/>
              <a:gd name="T17" fmla="*/ 212921 h 463"/>
              <a:gd name="T18" fmla="*/ 85243 w 391"/>
              <a:gd name="T19" fmla="*/ 212921 h 463"/>
              <a:gd name="T20" fmla="*/ 85243 w 391"/>
              <a:gd name="T21" fmla="*/ 212921 h 463"/>
              <a:gd name="T22" fmla="*/ 0 w 391"/>
              <a:gd name="T23" fmla="*/ 307420 h 463"/>
              <a:gd name="T24" fmla="*/ 0 w 391"/>
              <a:gd name="T25" fmla="*/ 444981 h 463"/>
              <a:gd name="T26" fmla="*/ 85243 w 391"/>
              <a:gd name="T27" fmla="*/ 541872 h 463"/>
              <a:gd name="T28" fmla="*/ 52827 w 391"/>
              <a:gd name="T29" fmla="*/ 478474 h 463"/>
              <a:gd name="T30" fmla="*/ 52827 w 391"/>
              <a:gd name="T31" fmla="*/ 287085 h 463"/>
              <a:gd name="T32" fmla="*/ 85243 w 391"/>
              <a:gd name="T33" fmla="*/ 212921 h 46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38" name="Freeform 171"/>
          <p:cNvSpPr>
            <a:spLocks noChangeArrowheads="1"/>
          </p:cNvSpPr>
          <p:nvPr/>
        </p:nvSpPr>
        <p:spPr bwMode="auto">
          <a:xfrm>
            <a:off x="1379699" y="2234803"/>
            <a:ext cx="176258" cy="207764"/>
          </a:xfrm>
          <a:custGeom>
            <a:avLst/>
            <a:gdLst>
              <a:gd name="T0" fmla="*/ 128138 w 392"/>
              <a:gd name="T1" fmla="*/ 351241 h 462"/>
              <a:gd name="T2" fmla="*/ 128138 w 392"/>
              <a:gd name="T3" fmla="*/ 351241 h 462"/>
              <a:gd name="T4" fmla="*/ 86224 w 392"/>
              <a:gd name="T5" fmla="*/ 532256 h 462"/>
              <a:gd name="T6" fmla="*/ 222744 w 392"/>
              <a:gd name="T7" fmla="*/ 394397 h 462"/>
              <a:gd name="T8" fmla="*/ 350882 w 392"/>
              <a:gd name="T9" fmla="*/ 286507 h 462"/>
              <a:gd name="T10" fmla="*/ 350882 w 392"/>
              <a:gd name="T11" fmla="*/ 75523 h 462"/>
              <a:gd name="T12" fmla="*/ 95804 w 392"/>
              <a:gd name="T13" fmla="*/ 0 h 462"/>
              <a:gd name="T14" fmla="*/ 0 w 392"/>
              <a:gd name="T15" fmla="*/ 297296 h 462"/>
              <a:gd name="T16" fmla="*/ 128138 w 392"/>
              <a:gd name="T17" fmla="*/ 351241 h 462"/>
              <a:gd name="T18" fmla="*/ 382019 w 392"/>
              <a:gd name="T19" fmla="*/ 340452 h 462"/>
              <a:gd name="T20" fmla="*/ 382019 w 392"/>
              <a:gd name="T21" fmla="*/ 340452 h 462"/>
              <a:gd name="T22" fmla="*/ 468242 w 392"/>
              <a:gd name="T23" fmla="*/ 255339 h 462"/>
              <a:gd name="T24" fmla="*/ 468242 w 392"/>
              <a:gd name="T25" fmla="*/ 106691 h 462"/>
              <a:gd name="T26" fmla="*/ 382019 w 392"/>
              <a:gd name="T27" fmla="*/ 21578 h 462"/>
              <a:gd name="T28" fmla="*/ 414353 w 392"/>
              <a:gd name="T29" fmla="*/ 85113 h 462"/>
              <a:gd name="T30" fmla="*/ 414353 w 392"/>
              <a:gd name="T31" fmla="*/ 276917 h 462"/>
              <a:gd name="T32" fmla="*/ 382019 w 392"/>
              <a:gd name="T33" fmla="*/ 340452 h 4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92" h="462">
                <a:moveTo>
                  <a:pt x="107" y="293"/>
                </a:moveTo>
                <a:lnTo>
                  <a:pt x="107" y="293"/>
                </a:lnTo>
                <a:cubicBezTo>
                  <a:pt x="107" y="301"/>
                  <a:pt x="19" y="382"/>
                  <a:pt x="72" y="444"/>
                </a:cubicBezTo>
                <a:cubicBezTo>
                  <a:pt x="80" y="461"/>
                  <a:pt x="125" y="373"/>
                  <a:pt x="186" y="329"/>
                </a:cubicBezTo>
                <a:cubicBezTo>
                  <a:pt x="213" y="310"/>
                  <a:pt x="293" y="257"/>
                  <a:pt x="293" y="239"/>
                </a:cubicBezTo>
                <a:cubicBezTo>
                  <a:pt x="293" y="63"/>
                  <a:pt x="293" y="63"/>
                  <a:pt x="293" y="63"/>
                </a:cubicBezTo>
                <a:cubicBezTo>
                  <a:pt x="293" y="35"/>
                  <a:pt x="169" y="0"/>
                  <a:pt x="80" y="0"/>
                </a:cubicBezTo>
                <a:cubicBezTo>
                  <a:pt x="44" y="0"/>
                  <a:pt x="0" y="213"/>
                  <a:pt x="0" y="248"/>
                </a:cubicBezTo>
                <a:cubicBezTo>
                  <a:pt x="0" y="284"/>
                  <a:pt x="98" y="284"/>
                  <a:pt x="107" y="293"/>
                </a:cubicBezTo>
                <a:close/>
                <a:moveTo>
                  <a:pt x="319" y="284"/>
                </a:moveTo>
                <a:lnTo>
                  <a:pt x="319" y="284"/>
                </a:lnTo>
                <a:cubicBezTo>
                  <a:pt x="338" y="284"/>
                  <a:pt x="391" y="275"/>
                  <a:pt x="391" y="213"/>
                </a:cubicBezTo>
                <a:cubicBezTo>
                  <a:pt x="391" y="89"/>
                  <a:pt x="391" y="89"/>
                  <a:pt x="391" y="89"/>
                </a:cubicBezTo>
                <a:cubicBezTo>
                  <a:pt x="391" y="18"/>
                  <a:pt x="338" y="18"/>
                  <a:pt x="319" y="18"/>
                </a:cubicBezTo>
                <a:cubicBezTo>
                  <a:pt x="302" y="18"/>
                  <a:pt x="346" y="27"/>
                  <a:pt x="346" y="71"/>
                </a:cubicBezTo>
                <a:cubicBezTo>
                  <a:pt x="346" y="231"/>
                  <a:pt x="346" y="231"/>
                  <a:pt x="346" y="231"/>
                </a:cubicBezTo>
                <a:cubicBezTo>
                  <a:pt x="346" y="275"/>
                  <a:pt x="302" y="284"/>
                  <a:pt x="319" y="284"/>
                </a:cubicBezTo>
                <a:close/>
              </a:path>
            </a:pathLst>
          </a:custGeom>
          <a:solidFill>
            <a:schemeClr val="tx1">
              <a:lumMod val="75000"/>
              <a:lumOff val="25000"/>
            </a:schemeClr>
          </a:solidFill>
          <a:ln>
            <a:noFill/>
          </a:ln>
          <a:effectLst/>
        </p:spPr>
        <p:txBody>
          <a:bodyPr wrap="none" lIns="34290" tIns="17145" rIns="34290" bIns="17145" anchor="ctr"/>
          <a:lstStyle/>
          <a:p>
            <a:pPr>
              <a:defRPr/>
            </a:pPr>
            <a:endParaRPr lang="zh-CN" altLang="en-US"/>
          </a:p>
        </p:txBody>
      </p:sp>
      <p:sp>
        <p:nvSpPr>
          <p:cNvPr id="139" name="矩形 138"/>
          <p:cNvSpPr/>
          <p:nvPr/>
        </p:nvSpPr>
        <p:spPr>
          <a:xfrm>
            <a:off x="3517527" y="227424"/>
            <a:ext cx="1980029" cy="400110"/>
          </a:xfrm>
          <a:prstGeom prst="rect">
            <a:avLst/>
          </a:prstGeom>
        </p:spPr>
        <p:txBody>
          <a:bodyPr wrap="none">
            <a:spAutoFit/>
          </a:bodyPr>
          <a:lstStyle/>
          <a:p>
            <a:pPr lvl="0" algn="ctr" defTabSz="685165">
              <a:spcBef>
                <a:spcPct val="20000"/>
              </a:spcBef>
              <a:defRPr/>
            </a:pPr>
            <a:r>
              <a:rPr lang="zh-CN" altLang="en-US" sz="20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赠送备用小图标</a:t>
            </a:r>
            <a:endParaRPr lang="en-US" altLang="zh-CN" sz="20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31</a:t>
            </a:fld>
            <a:endParaRPr lang="zh-CN" altLang="en-US"/>
          </a:p>
        </p:txBody>
      </p:sp>
      <p:sp>
        <p:nvSpPr>
          <p:cNvPr id="3" name="Freeform 52"/>
          <p:cNvSpPr>
            <a:spLocks noEditPoints="1"/>
          </p:cNvSpPr>
          <p:nvPr/>
        </p:nvSpPr>
        <p:spPr bwMode="auto">
          <a:xfrm>
            <a:off x="2318816" y="1226278"/>
            <a:ext cx="428789" cy="46131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sp>
        <p:nvSpPr>
          <p:cNvPr id="4" name="Freeform 86"/>
          <p:cNvSpPr>
            <a:spLocks noEditPoints="1"/>
          </p:cNvSpPr>
          <p:nvPr/>
        </p:nvSpPr>
        <p:spPr bwMode="auto">
          <a:xfrm>
            <a:off x="816679" y="1187758"/>
            <a:ext cx="319968" cy="53835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grpSp>
        <p:nvGrpSpPr>
          <p:cNvPr id="5" name="Group 15"/>
          <p:cNvGrpSpPr/>
          <p:nvPr/>
        </p:nvGrpSpPr>
        <p:grpSpPr>
          <a:xfrm>
            <a:off x="1508872" y="3040941"/>
            <a:ext cx="449864" cy="429528"/>
            <a:chOff x="4417791" y="3086470"/>
            <a:chExt cx="441754" cy="421788"/>
          </a:xfrm>
          <a:solidFill>
            <a:schemeClr val="tx1">
              <a:lumMod val="75000"/>
              <a:lumOff val="25000"/>
            </a:schemeClr>
          </a:solidFill>
        </p:grpSpPr>
        <p:sp>
          <p:nvSpPr>
            <p:cNvPr id="6" name="Freeform 64"/>
            <p:cNvSpPr>
              <a:spLocks noEditPoints="1"/>
            </p:cNvSpPr>
            <p:nvPr/>
          </p:nvSpPr>
          <p:spPr bwMode="auto">
            <a:xfrm>
              <a:off x="4417791" y="3086470"/>
              <a:ext cx="441754" cy="421788"/>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grpFill/>
            <a:ln>
              <a:noFill/>
            </a:ln>
          </p:spPr>
          <p:txBody>
            <a:bodyPr vert="horz" wrap="square" lIns="91440" tIns="45720" rIns="91440" bIns="45720" numCol="1" anchor="t" anchorCtr="0" compatLnSpc="1"/>
            <a:lstStyle/>
            <a:p>
              <a:endParaRPr lang="en-US"/>
            </a:p>
          </p:txBody>
        </p:sp>
        <p:sp>
          <p:nvSpPr>
            <p:cNvPr id="7" name="Oval 65"/>
            <p:cNvSpPr>
              <a:spLocks noChangeArrowheads="1"/>
            </p:cNvSpPr>
            <p:nvPr/>
          </p:nvSpPr>
          <p:spPr bwMode="auto">
            <a:xfrm>
              <a:off x="4627437" y="3365998"/>
              <a:ext cx="29949" cy="32446"/>
            </a:xfrm>
            <a:prstGeom prst="ellipse">
              <a:avLst/>
            </a:prstGeom>
            <a:grpFill/>
            <a:ln>
              <a:noFill/>
            </a:ln>
          </p:spPr>
          <p:txBody>
            <a:bodyPr vert="horz" wrap="square" lIns="91440" tIns="45720" rIns="91440" bIns="45720" numCol="1" anchor="t" anchorCtr="0" compatLnSpc="1"/>
            <a:lstStyle/>
            <a:p>
              <a:endParaRPr lang="en-US"/>
            </a:p>
          </p:txBody>
        </p:sp>
      </p:grpSp>
      <p:sp>
        <p:nvSpPr>
          <p:cNvPr id="8" name="Freeform 62"/>
          <p:cNvSpPr>
            <a:spLocks noEditPoints="1"/>
          </p:cNvSpPr>
          <p:nvPr/>
        </p:nvSpPr>
        <p:spPr bwMode="auto">
          <a:xfrm>
            <a:off x="1496112" y="1250437"/>
            <a:ext cx="463241" cy="412998"/>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p>
        </p:txBody>
      </p:sp>
      <p:sp>
        <p:nvSpPr>
          <p:cNvPr id="9" name="Freeform 96"/>
          <p:cNvSpPr>
            <a:spLocks noEditPoints="1"/>
          </p:cNvSpPr>
          <p:nvPr/>
        </p:nvSpPr>
        <p:spPr bwMode="auto">
          <a:xfrm>
            <a:off x="3107068" y="1295935"/>
            <a:ext cx="412823" cy="322003"/>
          </a:xfrm>
          <a:custGeom>
            <a:avLst/>
            <a:gdLst>
              <a:gd name="T0" fmla="*/ 293 w 293"/>
              <a:gd name="T1" fmla="*/ 212 h 228"/>
              <a:gd name="T2" fmla="*/ 293 w 293"/>
              <a:gd name="T3" fmla="*/ 212 h 228"/>
              <a:gd name="T4" fmla="*/ 293 w 293"/>
              <a:gd name="T5" fmla="*/ 17 h 228"/>
              <a:gd name="T6" fmla="*/ 293 w 293"/>
              <a:gd name="T7" fmla="*/ 17 h 228"/>
              <a:gd name="T8" fmla="*/ 292 w 293"/>
              <a:gd name="T9" fmla="*/ 11 h 228"/>
              <a:gd name="T10" fmla="*/ 276 w 293"/>
              <a:gd name="T11" fmla="*/ 0 h 228"/>
              <a:gd name="T12" fmla="*/ 146 w 293"/>
              <a:gd name="T13" fmla="*/ 0 h 228"/>
              <a:gd name="T14" fmla="*/ 16 w 293"/>
              <a:gd name="T15" fmla="*/ 0 h 228"/>
              <a:gd name="T16" fmla="*/ 1 w 293"/>
              <a:gd name="T17" fmla="*/ 11 h 228"/>
              <a:gd name="T18" fmla="*/ 0 w 293"/>
              <a:gd name="T19" fmla="*/ 18 h 228"/>
              <a:gd name="T20" fmla="*/ 0 w 293"/>
              <a:gd name="T21" fmla="*/ 211 h 228"/>
              <a:gd name="T22" fmla="*/ 1 w 293"/>
              <a:gd name="T23" fmla="*/ 217 h 228"/>
              <a:gd name="T24" fmla="*/ 16 w 293"/>
              <a:gd name="T25" fmla="*/ 228 h 228"/>
              <a:gd name="T26" fmla="*/ 146 w 293"/>
              <a:gd name="T27" fmla="*/ 228 h 228"/>
              <a:gd name="T28" fmla="*/ 276 w 293"/>
              <a:gd name="T29" fmla="*/ 228 h 228"/>
              <a:gd name="T30" fmla="*/ 292 w 293"/>
              <a:gd name="T31" fmla="*/ 217 h 228"/>
              <a:gd name="T32" fmla="*/ 293 w 293"/>
              <a:gd name="T33" fmla="*/ 213 h 228"/>
              <a:gd name="T34" fmla="*/ 293 w 293"/>
              <a:gd name="T35" fmla="*/ 213 h 228"/>
              <a:gd name="T36" fmla="*/ 293 w 293"/>
              <a:gd name="T37" fmla="*/ 212 h 228"/>
              <a:gd name="T38" fmla="*/ 276 w 293"/>
              <a:gd name="T39" fmla="*/ 190 h 228"/>
              <a:gd name="T40" fmla="*/ 222 w 293"/>
              <a:gd name="T41" fmla="*/ 145 h 228"/>
              <a:gd name="T42" fmla="*/ 185 w 293"/>
              <a:gd name="T43" fmla="*/ 114 h 228"/>
              <a:gd name="T44" fmla="*/ 222 w 293"/>
              <a:gd name="T45" fmla="*/ 84 h 228"/>
              <a:gd name="T46" fmla="*/ 276 w 293"/>
              <a:gd name="T47" fmla="*/ 38 h 228"/>
              <a:gd name="T48" fmla="*/ 276 w 293"/>
              <a:gd name="T49" fmla="*/ 190 h 228"/>
              <a:gd name="T50" fmla="*/ 276 w 293"/>
              <a:gd name="T51" fmla="*/ 17 h 228"/>
              <a:gd name="T52" fmla="*/ 211 w 293"/>
              <a:gd name="T53" fmla="*/ 71 h 228"/>
              <a:gd name="T54" fmla="*/ 169 w 293"/>
              <a:gd name="T55" fmla="*/ 106 h 228"/>
              <a:gd name="T56" fmla="*/ 146 w 293"/>
              <a:gd name="T57" fmla="*/ 116 h 228"/>
              <a:gd name="T58" fmla="*/ 123 w 293"/>
              <a:gd name="T59" fmla="*/ 106 h 228"/>
              <a:gd name="T60" fmla="*/ 81 w 293"/>
              <a:gd name="T61" fmla="*/ 71 h 228"/>
              <a:gd name="T62" fmla="*/ 16 w 293"/>
              <a:gd name="T63" fmla="*/ 17 h 228"/>
              <a:gd name="T64" fmla="*/ 16 w 293"/>
              <a:gd name="T65" fmla="*/ 17 h 228"/>
              <a:gd name="T66" fmla="*/ 146 w 293"/>
              <a:gd name="T67" fmla="*/ 17 h 228"/>
              <a:gd name="T68" fmla="*/ 276 w 293"/>
              <a:gd name="T69" fmla="*/ 17 h 228"/>
              <a:gd name="T70" fmla="*/ 16 w 293"/>
              <a:gd name="T71" fmla="*/ 38 h 228"/>
              <a:gd name="T72" fmla="*/ 71 w 293"/>
              <a:gd name="T73" fmla="*/ 84 h 228"/>
              <a:gd name="T74" fmla="*/ 107 w 293"/>
              <a:gd name="T75" fmla="*/ 114 h 228"/>
              <a:gd name="T76" fmla="*/ 71 w 293"/>
              <a:gd name="T77" fmla="*/ 145 h 228"/>
              <a:gd name="T78" fmla="*/ 16 w 293"/>
              <a:gd name="T79" fmla="*/ 190 h 228"/>
              <a:gd name="T80" fmla="*/ 16 w 293"/>
              <a:gd name="T81" fmla="*/ 38 h 228"/>
              <a:gd name="T82" fmla="*/ 146 w 293"/>
              <a:gd name="T83" fmla="*/ 212 h 228"/>
              <a:gd name="T84" fmla="*/ 16 w 293"/>
              <a:gd name="T85" fmla="*/ 212 h 228"/>
              <a:gd name="T86" fmla="*/ 16 w 293"/>
              <a:gd name="T87" fmla="*/ 212 h 228"/>
              <a:gd name="T88" fmla="*/ 81 w 293"/>
              <a:gd name="T89" fmla="*/ 158 h 228"/>
              <a:gd name="T90" fmla="*/ 120 w 293"/>
              <a:gd name="T91" fmla="*/ 125 h 228"/>
              <a:gd name="T92" fmla="*/ 146 w 293"/>
              <a:gd name="T93" fmla="*/ 133 h 228"/>
              <a:gd name="T94" fmla="*/ 172 w 293"/>
              <a:gd name="T95" fmla="*/ 125 h 228"/>
              <a:gd name="T96" fmla="*/ 211 w 293"/>
              <a:gd name="T97" fmla="*/ 158 h 228"/>
              <a:gd name="T98" fmla="*/ 276 w 293"/>
              <a:gd name="T99" fmla="*/ 212 h 228"/>
              <a:gd name="T100" fmla="*/ 146 w 293"/>
              <a:gd name="T101" fmla="*/ 21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3" h="228">
                <a:moveTo>
                  <a:pt x="293" y="212"/>
                </a:moveTo>
                <a:cubicBezTo>
                  <a:pt x="293" y="212"/>
                  <a:pt x="293" y="212"/>
                  <a:pt x="293" y="212"/>
                </a:cubicBezTo>
                <a:cubicBezTo>
                  <a:pt x="293" y="17"/>
                  <a:pt x="293" y="17"/>
                  <a:pt x="293" y="17"/>
                </a:cubicBezTo>
                <a:cubicBezTo>
                  <a:pt x="293" y="17"/>
                  <a:pt x="293" y="17"/>
                  <a:pt x="293" y="17"/>
                </a:cubicBezTo>
                <a:cubicBezTo>
                  <a:pt x="293" y="15"/>
                  <a:pt x="292" y="13"/>
                  <a:pt x="292" y="11"/>
                </a:cubicBezTo>
                <a:cubicBezTo>
                  <a:pt x="289" y="5"/>
                  <a:pt x="283" y="0"/>
                  <a:pt x="276" y="0"/>
                </a:cubicBezTo>
                <a:cubicBezTo>
                  <a:pt x="146" y="0"/>
                  <a:pt x="146" y="0"/>
                  <a:pt x="146" y="0"/>
                </a:cubicBezTo>
                <a:cubicBezTo>
                  <a:pt x="16" y="0"/>
                  <a:pt x="16" y="0"/>
                  <a:pt x="16" y="0"/>
                </a:cubicBezTo>
                <a:cubicBezTo>
                  <a:pt x="9" y="0"/>
                  <a:pt x="3" y="5"/>
                  <a:pt x="1" y="11"/>
                </a:cubicBezTo>
                <a:cubicBezTo>
                  <a:pt x="0" y="13"/>
                  <a:pt x="0" y="15"/>
                  <a:pt x="0" y="18"/>
                </a:cubicBezTo>
                <a:cubicBezTo>
                  <a:pt x="0" y="211"/>
                  <a:pt x="0" y="211"/>
                  <a:pt x="0" y="211"/>
                </a:cubicBezTo>
                <a:cubicBezTo>
                  <a:pt x="0" y="213"/>
                  <a:pt x="0" y="215"/>
                  <a:pt x="1" y="217"/>
                </a:cubicBezTo>
                <a:cubicBezTo>
                  <a:pt x="3" y="224"/>
                  <a:pt x="9" y="228"/>
                  <a:pt x="16" y="228"/>
                </a:cubicBezTo>
                <a:cubicBezTo>
                  <a:pt x="146" y="228"/>
                  <a:pt x="146" y="228"/>
                  <a:pt x="146" y="228"/>
                </a:cubicBezTo>
                <a:cubicBezTo>
                  <a:pt x="276" y="228"/>
                  <a:pt x="276" y="228"/>
                  <a:pt x="276" y="228"/>
                </a:cubicBezTo>
                <a:cubicBezTo>
                  <a:pt x="283" y="228"/>
                  <a:pt x="289" y="224"/>
                  <a:pt x="292" y="217"/>
                </a:cubicBezTo>
                <a:cubicBezTo>
                  <a:pt x="292" y="216"/>
                  <a:pt x="292" y="214"/>
                  <a:pt x="293" y="213"/>
                </a:cubicBezTo>
                <a:cubicBezTo>
                  <a:pt x="293" y="213"/>
                  <a:pt x="293" y="213"/>
                  <a:pt x="293" y="213"/>
                </a:cubicBezTo>
                <a:cubicBezTo>
                  <a:pt x="293" y="212"/>
                  <a:pt x="293" y="212"/>
                  <a:pt x="293" y="212"/>
                </a:cubicBezTo>
                <a:close/>
                <a:moveTo>
                  <a:pt x="276" y="190"/>
                </a:moveTo>
                <a:cubicBezTo>
                  <a:pt x="222" y="145"/>
                  <a:pt x="222" y="145"/>
                  <a:pt x="222" y="145"/>
                </a:cubicBezTo>
                <a:cubicBezTo>
                  <a:pt x="185" y="114"/>
                  <a:pt x="185" y="114"/>
                  <a:pt x="185" y="114"/>
                </a:cubicBezTo>
                <a:cubicBezTo>
                  <a:pt x="222" y="84"/>
                  <a:pt x="222" y="84"/>
                  <a:pt x="222" y="84"/>
                </a:cubicBezTo>
                <a:cubicBezTo>
                  <a:pt x="276" y="38"/>
                  <a:pt x="276" y="38"/>
                  <a:pt x="276" y="38"/>
                </a:cubicBezTo>
                <a:lnTo>
                  <a:pt x="276" y="190"/>
                </a:lnTo>
                <a:close/>
                <a:moveTo>
                  <a:pt x="276" y="17"/>
                </a:moveTo>
                <a:cubicBezTo>
                  <a:pt x="211" y="71"/>
                  <a:pt x="211" y="71"/>
                  <a:pt x="211" y="71"/>
                </a:cubicBezTo>
                <a:cubicBezTo>
                  <a:pt x="169" y="106"/>
                  <a:pt x="169" y="106"/>
                  <a:pt x="169" y="106"/>
                </a:cubicBezTo>
                <a:cubicBezTo>
                  <a:pt x="163" y="112"/>
                  <a:pt x="155" y="116"/>
                  <a:pt x="146" y="116"/>
                </a:cubicBezTo>
                <a:cubicBezTo>
                  <a:pt x="137" y="116"/>
                  <a:pt x="129" y="112"/>
                  <a:pt x="123" y="106"/>
                </a:cubicBezTo>
                <a:cubicBezTo>
                  <a:pt x="81" y="71"/>
                  <a:pt x="81" y="71"/>
                  <a:pt x="81" y="71"/>
                </a:cubicBezTo>
                <a:cubicBezTo>
                  <a:pt x="16" y="17"/>
                  <a:pt x="16" y="17"/>
                  <a:pt x="16" y="17"/>
                </a:cubicBezTo>
                <a:cubicBezTo>
                  <a:pt x="16" y="17"/>
                  <a:pt x="16" y="17"/>
                  <a:pt x="16" y="17"/>
                </a:cubicBezTo>
                <a:cubicBezTo>
                  <a:pt x="146" y="17"/>
                  <a:pt x="146" y="17"/>
                  <a:pt x="146" y="17"/>
                </a:cubicBezTo>
                <a:lnTo>
                  <a:pt x="276" y="17"/>
                </a:lnTo>
                <a:close/>
                <a:moveTo>
                  <a:pt x="16" y="38"/>
                </a:moveTo>
                <a:cubicBezTo>
                  <a:pt x="71" y="84"/>
                  <a:pt x="71" y="84"/>
                  <a:pt x="71" y="84"/>
                </a:cubicBezTo>
                <a:cubicBezTo>
                  <a:pt x="107" y="114"/>
                  <a:pt x="107" y="114"/>
                  <a:pt x="107" y="114"/>
                </a:cubicBezTo>
                <a:cubicBezTo>
                  <a:pt x="71" y="145"/>
                  <a:pt x="71" y="145"/>
                  <a:pt x="71" y="145"/>
                </a:cubicBezTo>
                <a:cubicBezTo>
                  <a:pt x="16" y="190"/>
                  <a:pt x="16" y="190"/>
                  <a:pt x="16" y="190"/>
                </a:cubicBezTo>
                <a:lnTo>
                  <a:pt x="16" y="38"/>
                </a:lnTo>
                <a:close/>
                <a:moveTo>
                  <a:pt x="146" y="212"/>
                </a:moveTo>
                <a:cubicBezTo>
                  <a:pt x="16" y="212"/>
                  <a:pt x="16" y="212"/>
                  <a:pt x="16" y="212"/>
                </a:cubicBezTo>
                <a:cubicBezTo>
                  <a:pt x="16" y="212"/>
                  <a:pt x="16" y="212"/>
                  <a:pt x="16" y="212"/>
                </a:cubicBezTo>
                <a:cubicBezTo>
                  <a:pt x="81" y="158"/>
                  <a:pt x="81" y="158"/>
                  <a:pt x="81" y="158"/>
                </a:cubicBezTo>
                <a:cubicBezTo>
                  <a:pt x="120" y="125"/>
                  <a:pt x="120" y="125"/>
                  <a:pt x="120" y="125"/>
                </a:cubicBezTo>
                <a:cubicBezTo>
                  <a:pt x="128" y="130"/>
                  <a:pt x="137" y="133"/>
                  <a:pt x="146" y="133"/>
                </a:cubicBezTo>
                <a:cubicBezTo>
                  <a:pt x="155" y="133"/>
                  <a:pt x="164" y="130"/>
                  <a:pt x="172" y="125"/>
                </a:cubicBezTo>
                <a:cubicBezTo>
                  <a:pt x="211" y="158"/>
                  <a:pt x="211" y="158"/>
                  <a:pt x="211" y="158"/>
                </a:cubicBezTo>
                <a:cubicBezTo>
                  <a:pt x="276" y="212"/>
                  <a:pt x="276" y="212"/>
                  <a:pt x="276" y="212"/>
                </a:cubicBezTo>
                <a:lnTo>
                  <a:pt x="146" y="212"/>
                </a:ln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p>
        </p:txBody>
      </p:sp>
      <p:grpSp>
        <p:nvGrpSpPr>
          <p:cNvPr id="10" name="Group 24"/>
          <p:cNvGrpSpPr/>
          <p:nvPr/>
        </p:nvGrpSpPr>
        <p:grpSpPr>
          <a:xfrm>
            <a:off x="2331862" y="3070296"/>
            <a:ext cx="423791" cy="409344"/>
            <a:chOff x="5099140" y="1309474"/>
            <a:chExt cx="439257" cy="424283"/>
          </a:xfrm>
          <a:solidFill>
            <a:schemeClr val="tx1">
              <a:lumMod val="75000"/>
              <a:lumOff val="25000"/>
            </a:schemeClr>
          </a:solidFill>
        </p:grpSpPr>
        <p:sp>
          <p:nvSpPr>
            <p:cNvPr id="11" name="Rectangle 18"/>
            <p:cNvSpPr>
              <a:spLocks noChangeArrowheads="1"/>
            </p:cNvSpPr>
            <p:nvPr/>
          </p:nvSpPr>
          <p:spPr bwMode="auto">
            <a:xfrm>
              <a:off x="5256374" y="1479187"/>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 name="Rectangle 19"/>
            <p:cNvSpPr>
              <a:spLocks noChangeArrowheads="1"/>
            </p:cNvSpPr>
            <p:nvPr/>
          </p:nvSpPr>
          <p:spPr bwMode="auto">
            <a:xfrm>
              <a:off x="533124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 name="Rectangle 20"/>
            <p:cNvSpPr>
              <a:spLocks noChangeArrowheads="1"/>
            </p:cNvSpPr>
            <p:nvPr/>
          </p:nvSpPr>
          <p:spPr bwMode="auto">
            <a:xfrm>
              <a:off x="540861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4" name="Rectangle 21"/>
            <p:cNvSpPr>
              <a:spLocks noChangeArrowheads="1"/>
            </p:cNvSpPr>
            <p:nvPr/>
          </p:nvSpPr>
          <p:spPr bwMode="auto">
            <a:xfrm>
              <a:off x="5256374" y="1546573"/>
              <a:ext cx="47421"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5" name="Rectangle 22"/>
            <p:cNvSpPr>
              <a:spLocks noChangeArrowheads="1"/>
            </p:cNvSpPr>
            <p:nvPr/>
          </p:nvSpPr>
          <p:spPr bwMode="auto">
            <a:xfrm>
              <a:off x="533124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6" name="Rectangle 23"/>
            <p:cNvSpPr>
              <a:spLocks noChangeArrowheads="1"/>
            </p:cNvSpPr>
            <p:nvPr/>
          </p:nvSpPr>
          <p:spPr bwMode="auto">
            <a:xfrm>
              <a:off x="540861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7" name="Rectangle 24"/>
            <p:cNvSpPr>
              <a:spLocks noChangeArrowheads="1"/>
            </p:cNvSpPr>
            <p:nvPr/>
          </p:nvSpPr>
          <p:spPr bwMode="auto">
            <a:xfrm>
              <a:off x="5256374" y="1618951"/>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8" name="Rectangle 25"/>
            <p:cNvSpPr>
              <a:spLocks noChangeArrowheads="1"/>
            </p:cNvSpPr>
            <p:nvPr/>
          </p:nvSpPr>
          <p:spPr bwMode="auto">
            <a:xfrm>
              <a:off x="5179005"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9" name="Rectangle 26"/>
            <p:cNvSpPr>
              <a:spLocks noChangeArrowheads="1"/>
            </p:cNvSpPr>
            <p:nvPr/>
          </p:nvSpPr>
          <p:spPr bwMode="auto">
            <a:xfrm>
              <a:off x="5179005"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20" name="Rectangle 27"/>
            <p:cNvSpPr>
              <a:spLocks noChangeArrowheads="1"/>
            </p:cNvSpPr>
            <p:nvPr/>
          </p:nvSpPr>
          <p:spPr bwMode="auto">
            <a:xfrm>
              <a:off x="533124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21" name="Rectangle 28"/>
            <p:cNvSpPr>
              <a:spLocks noChangeArrowheads="1"/>
            </p:cNvSpPr>
            <p:nvPr/>
          </p:nvSpPr>
          <p:spPr bwMode="auto">
            <a:xfrm>
              <a:off x="540861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22" name="Freeform 29"/>
            <p:cNvSpPr>
              <a:spLocks noEditPoints="1"/>
            </p:cNvSpPr>
            <p:nvPr/>
          </p:nvSpPr>
          <p:spPr bwMode="auto">
            <a:xfrm>
              <a:off x="5099140" y="1339424"/>
              <a:ext cx="439257" cy="394333"/>
            </a:xfrm>
            <a:custGeom>
              <a:avLst/>
              <a:gdLst>
                <a:gd name="T0" fmla="*/ 174 w 176"/>
                <a:gd name="T1" fmla="*/ 0 h 158"/>
                <a:gd name="T2" fmla="*/ 150 w 176"/>
                <a:gd name="T3" fmla="*/ 0 h 158"/>
                <a:gd name="T4" fmla="*/ 150 w 176"/>
                <a:gd name="T5" fmla="*/ 16 h 158"/>
                <a:gd name="T6" fmla="*/ 126 w 176"/>
                <a:gd name="T7" fmla="*/ 16 h 158"/>
                <a:gd name="T8" fmla="*/ 126 w 176"/>
                <a:gd name="T9" fmla="*/ 0 h 158"/>
                <a:gd name="T10" fmla="*/ 52 w 176"/>
                <a:gd name="T11" fmla="*/ 0 h 158"/>
                <a:gd name="T12" fmla="*/ 52 w 176"/>
                <a:gd name="T13" fmla="*/ 16 h 158"/>
                <a:gd name="T14" fmla="*/ 28 w 176"/>
                <a:gd name="T15" fmla="*/ 16 h 158"/>
                <a:gd name="T16" fmla="*/ 28 w 176"/>
                <a:gd name="T17" fmla="*/ 0 h 158"/>
                <a:gd name="T18" fmla="*/ 0 w 176"/>
                <a:gd name="T19" fmla="*/ 0 h 158"/>
                <a:gd name="T20" fmla="*/ 0 w 176"/>
                <a:gd name="T21" fmla="*/ 158 h 158"/>
                <a:gd name="T22" fmla="*/ 13 w 176"/>
                <a:gd name="T23" fmla="*/ 158 h 158"/>
                <a:gd name="T24" fmla="*/ 162 w 176"/>
                <a:gd name="T25" fmla="*/ 158 h 158"/>
                <a:gd name="T26" fmla="*/ 176 w 176"/>
                <a:gd name="T27" fmla="*/ 158 h 158"/>
                <a:gd name="T28" fmla="*/ 174 w 176"/>
                <a:gd name="T29" fmla="*/ 0 h 158"/>
                <a:gd name="T30" fmla="*/ 162 w 176"/>
                <a:gd name="T31" fmla="*/ 144 h 158"/>
                <a:gd name="T32" fmla="*/ 13 w 176"/>
                <a:gd name="T33" fmla="*/ 144 h 158"/>
                <a:gd name="T34" fmla="*/ 13 w 176"/>
                <a:gd name="T35" fmla="*/ 44 h 158"/>
                <a:gd name="T36" fmla="*/ 162 w 176"/>
                <a:gd name="T37" fmla="*/ 44 h 158"/>
                <a:gd name="T38" fmla="*/ 162 w 176"/>
                <a:gd name="T39" fmla="*/ 14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3" name="Rectangle 30"/>
            <p:cNvSpPr>
              <a:spLocks noChangeArrowheads="1"/>
            </p:cNvSpPr>
            <p:nvPr/>
          </p:nvSpPr>
          <p:spPr bwMode="auto">
            <a:xfrm>
              <a:off x="5181500" y="1309474"/>
              <a:ext cx="37438"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24" name="Rectangle 31"/>
            <p:cNvSpPr>
              <a:spLocks noChangeArrowheads="1"/>
            </p:cNvSpPr>
            <p:nvPr/>
          </p:nvSpPr>
          <p:spPr bwMode="auto">
            <a:xfrm>
              <a:off x="5428583" y="1309474"/>
              <a:ext cx="34941"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grpSp>
      <p:sp>
        <p:nvSpPr>
          <p:cNvPr id="25" name="Freeform 36"/>
          <p:cNvSpPr>
            <a:spLocks noEditPoints="1"/>
          </p:cNvSpPr>
          <p:nvPr/>
        </p:nvSpPr>
        <p:spPr bwMode="auto">
          <a:xfrm>
            <a:off x="2331863" y="2108275"/>
            <a:ext cx="376522" cy="408881"/>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sp>
        <p:nvSpPr>
          <p:cNvPr id="26" name="Freeform 86"/>
          <p:cNvSpPr>
            <a:spLocks noEditPoints="1"/>
          </p:cNvSpPr>
          <p:nvPr/>
        </p:nvSpPr>
        <p:spPr bwMode="auto">
          <a:xfrm>
            <a:off x="3879355" y="1253581"/>
            <a:ext cx="451903" cy="406711"/>
          </a:xfrm>
          <a:custGeom>
            <a:avLst/>
            <a:gdLst>
              <a:gd name="T0" fmla="*/ 327 w 327"/>
              <a:gd name="T1" fmla="*/ 130 h 294"/>
              <a:gd name="T2" fmla="*/ 163 w 327"/>
              <a:gd name="T3" fmla="*/ 0 h 294"/>
              <a:gd name="T4" fmla="*/ 0 w 327"/>
              <a:gd name="T5" fmla="*/ 130 h 294"/>
              <a:gd name="T6" fmla="*/ 163 w 327"/>
              <a:gd name="T7" fmla="*/ 260 h 294"/>
              <a:gd name="T8" fmla="*/ 219 w 327"/>
              <a:gd name="T9" fmla="*/ 253 h 294"/>
              <a:gd name="T10" fmla="*/ 267 w 327"/>
              <a:gd name="T11" fmla="*/ 292 h 294"/>
              <a:gd name="T12" fmla="*/ 271 w 327"/>
              <a:gd name="T13" fmla="*/ 294 h 294"/>
              <a:gd name="T14" fmla="*/ 273 w 327"/>
              <a:gd name="T15" fmla="*/ 292 h 294"/>
              <a:gd name="T16" fmla="*/ 270 w 327"/>
              <a:gd name="T17" fmla="*/ 229 h 294"/>
              <a:gd name="T18" fmla="*/ 327 w 327"/>
              <a:gd name="T19" fmla="*/ 130 h 294"/>
              <a:gd name="T20" fmla="*/ 228 w 327"/>
              <a:gd name="T21" fmla="*/ 186 h 294"/>
              <a:gd name="T22" fmla="*/ 101 w 327"/>
              <a:gd name="T23" fmla="*/ 186 h 294"/>
              <a:gd name="T24" fmla="*/ 89 w 327"/>
              <a:gd name="T25" fmla="*/ 174 h 294"/>
              <a:gd name="T26" fmla="*/ 101 w 327"/>
              <a:gd name="T27" fmla="*/ 163 h 294"/>
              <a:gd name="T28" fmla="*/ 228 w 327"/>
              <a:gd name="T29" fmla="*/ 163 h 294"/>
              <a:gd name="T30" fmla="*/ 240 w 327"/>
              <a:gd name="T31" fmla="*/ 174 h 294"/>
              <a:gd name="T32" fmla="*/ 228 w 327"/>
              <a:gd name="T33" fmla="*/ 186 h 294"/>
              <a:gd name="T34" fmla="*/ 228 w 327"/>
              <a:gd name="T35" fmla="*/ 137 h 294"/>
              <a:gd name="T36" fmla="*/ 101 w 327"/>
              <a:gd name="T37" fmla="*/ 137 h 294"/>
              <a:gd name="T38" fmla="*/ 89 w 327"/>
              <a:gd name="T39" fmla="*/ 125 h 294"/>
              <a:gd name="T40" fmla="*/ 101 w 327"/>
              <a:gd name="T41" fmla="*/ 114 h 294"/>
              <a:gd name="T42" fmla="*/ 228 w 327"/>
              <a:gd name="T43" fmla="*/ 114 h 294"/>
              <a:gd name="T44" fmla="*/ 240 w 327"/>
              <a:gd name="T45" fmla="*/ 125 h 294"/>
              <a:gd name="T46" fmla="*/ 228 w 327"/>
              <a:gd name="T47" fmla="*/ 137 h 294"/>
              <a:gd name="T48" fmla="*/ 228 w 327"/>
              <a:gd name="T49" fmla="*/ 88 h 294"/>
              <a:gd name="T50" fmla="*/ 101 w 327"/>
              <a:gd name="T51" fmla="*/ 88 h 294"/>
              <a:gd name="T52" fmla="*/ 89 w 327"/>
              <a:gd name="T53" fmla="*/ 76 h 294"/>
              <a:gd name="T54" fmla="*/ 101 w 327"/>
              <a:gd name="T55" fmla="*/ 65 h 294"/>
              <a:gd name="T56" fmla="*/ 228 w 327"/>
              <a:gd name="T57" fmla="*/ 65 h 294"/>
              <a:gd name="T58" fmla="*/ 240 w 327"/>
              <a:gd name="T59" fmla="*/ 76 h 294"/>
              <a:gd name="T60" fmla="*/ 228 w 327"/>
              <a:gd name="T61" fmla="*/ 88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7" h="294">
                <a:moveTo>
                  <a:pt x="327" y="130"/>
                </a:moveTo>
                <a:cubicBezTo>
                  <a:pt x="327" y="58"/>
                  <a:pt x="254" y="0"/>
                  <a:pt x="163" y="0"/>
                </a:cubicBezTo>
                <a:cubicBezTo>
                  <a:pt x="73" y="0"/>
                  <a:pt x="0" y="58"/>
                  <a:pt x="0" y="130"/>
                </a:cubicBezTo>
                <a:cubicBezTo>
                  <a:pt x="0" y="202"/>
                  <a:pt x="73" y="260"/>
                  <a:pt x="163" y="260"/>
                </a:cubicBezTo>
                <a:cubicBezTo>
                  <a:pt x="183" y="260"/>
                  <a:pt x="202" y="258"/>
                  <a:pt x="219" y="253"/>
                </a:cubicBezTo>
                <a:cubicBezTo>
                  <a:pt x="267" y="292"/>
                  <a:pt x="267" y="292"/>
                  <a:pt x="267" y="292"/>
                </a:cubicBezTo>
                <a:cubicBezTo>
                  <a:pt x="268" y="293"/>
                  <a:pt x="270" y="294"/>
                  <a:pt x="271" y="294"/>
                </a:cubicBezTo>
                <a:cubicBezTo>
                  <a:pt x="272" y="294"/>
                  <a:pt x="273" y="293"/>
                  <a:pt x="273" y="292"/>
                </a:cubicBezTo>
                <a:cubicBezTo>
                  <a:pt x="270" y="229"/>
                  <a:pt x="270" y="229"/>
                  <a:pt x="270" y="229"/>
                </a:cubicBezTo>
                <a:cubicBezTo>
                  <a:pt x="305" y="205"/>
                  <a:pt x="327" y="170"/>
                  <a:pt x="327" y="130"/>
                </a:cubicBezTo>
                <a:close/>
                <a:moveTo>
                  <a:pt x="228" y="186"/>
                </a:moveTo>
                <a:cubicBezTo>
                  <a:pt x="101" y="186"/>
                  <a:pt x="101" y="186"/>
                  <a:pt x="101" y="186"/>
                </a:cubicBezTo>
                <a:cubicBezTo>
                  <a:pt x="94" y="186"/>
                  <a:pt x="89" y="181"/>
                  <a:pt x="89" y="174"/>
                </a:cubicBezTo>
                <a:cubicBezTo>
                  <a:pt x="89" y="168"/>
                  <a:pt x="94" y="163"/>
                  <a:pt x="101" y="163"/>
                </a:cubicBezTo>
                <a:cubicBezTo>
                  <a:pt x="228" y="163"/>
                  <a:pt x="228" y="163"/>
                  <a:pt x="228" y="163"/>
                </a:cubicBezTo>
                <a:cubicBezTo>
                  <a:pt x="234" y="163"/>
                  <a:pt x="240" y="168"/>
                  <a:pt x="240" y="174"/>
                </a:cubicBezTo>
                <a:cubicBezTo>
                  <a:pt x="240" y="181"/>
                  <a:pt x="234" y="186"/>
                  <a:pt x="228" y="186"/>
                </a:cubicBezTo>
                <a:close/>
                <a:moveTo>
                  <a:pt x="228" y="137"/>
                </a:moveTo>
                <a:cubicBezTo>
                  <a:pt x="101" y="137"/>
                  <a:pt x="101" y="137"/>
                  <a:pt x="101" y="137"/>
                </a:cubicBezTo>
                <a:cubicBezTo>
                  <a:pt x="94" y="137"/>
                  <a:pt x="89" y="132"/>
                  <a:pt x="89" y="125"/>
                </a:cubicBezTo>
                <a:cubicBezTo>
                  <a:pt x="89" y="119"/>
                  <a:pt x="94" y="114"/>
                  <a:pt x="101" y="114"/>
                </a:cubicBezTo>
                <a:cubicBezTo>
                  <a:pt x="228" y="114"/>
                  <a:pt x="228" y="114"/>
                  <a:pt x="228" y="114"/>
                </a:cubicBezTo>
                <a:cubicBezTo>
                  <a:pt x="234" y="114"/>
                  <a:pt x="240" y="119"/>
                  <a:pt x="240" y="125"/>
                </a:cubicBezTo>
                <a:cubicBezTo>
                  <a:pt x="240" y="132"/>
                  <a:pt x="234" y="137"/>
                  <a:pt x="228" y="137"/>
                </a:cubicBezTo>
                <a:close/>
                <a:moveTo>
                  <a:pt x="228" y="88"/>
                </a:moveTo>
                <a:cubicBezTo>
                  <a:pt x="101" y="88"/>
                  <a:pt x="101" y="88"/>
                  <a:pt x="101" y="88"/>
                </a:cubicBezTo>
                <a:cubicBezTo>
                  <a:pt x="94" y="88"/>
                  <a:pt x="89" y="83"/>
                  <a:pt x="89" y="76"/>
                </a:cubicBezTo>
                <a:cubicBezTo>
                  <a:pt x="89" y="70"/>
                  <a:pt x="94" y="65"/>
                  <a:pt x="101" y="65"/>
                </a:cubicBezTo>
                <a:cubicBezTo>
                  <a:pt x="228" y="65"/>
                  <a:pt x="228" y="65"/>
                  <a:pt x="228" y="65"/>
                </a:cubicBezTo>
                <a:cubicBezTo>
                  <a:pt x="234" y="65"/>
                  <a:pt x="240" y="70"/>
                  <a:pt x="240" y="76"/>
                </a:cubicBezTo>
                <a:cubicBezTo>
                  <a:pt x="240" y="83"/>
                  <a:pt x="234" y="88"/>
                  <a:pt x="228" y="88"/>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p>
        </p:txBody>
      </p:sp>
      <p:grpSp>
        <p:nvGrpSpPr>
          <p:cNvPr id="27" name="Group 52"/>
          <p:cNvGrpSpPr/>
          <p:nvPr/>
        </p:nvGrpSpPr>
        <p:grpSpPr>
          <a:xfrm>
            <a:off x="3886189" y="2119436"/>
            <a:ext cx="489131" cy="386560"/>
            <a:chOff x="3653259" y="3001930"/>
            <a:chExt cx="658286" cy="520242"/>
          </a:xfrm>
          <a:solidFill>
            <a:schemeClr val="tx1">
              <a:lumMod val="75000"/>
              <a:lumOff val="25000"/>
            </a:schemeClr>
          </a:solidFill>
        </p:grpSpPr>
        <p:sp>
          <p:nvSpPr>
            <p:cNvPr id="28" name="Freeform 9"/>
            <p:cNvSpPr/>
            <p:nvPr/>
          </p:nvSpPr>
          <p:spPr bwMode="auto">
            <a:xfrm>
              <a:off x="3864446" y="3138944"/>
              <a:ext cx="447099" cy="342020"/>
            </a:xfrm>
            <a:custGeom>
              <a:avLst/>
              <a:gdLst>
                <a:gd name="T0" fmla="*/ 1511 w 1915"/>
                <a:gd name="T1" fmla="*/ 0 h 1465"/>
                <a:gd name="T2" fmla="*/ 1550 w 1915"/>
                <a:gd name="T3" fmla="*/ 238 h 1465"/>
                <a:gd name="T4" fmla="*/ 207 w 1915"/>
                <a:gd name="T5" fmla="*/ 1231 h 1465"/>
                <a:gd name="T6" fmla="*/ 0 w 1915"/>
                <a:gd name="T7" fmla="*/ 1219 h 1465"/>
                <a:gd name="T8" fmla="*/ 796 w 1915"/>
                <a:gd name="T9" fmla="*/ 1465 h 1465"/>
                <a:gd name="T10" fmla="*/ 1915 w 1915"/>
                <a:gd name="T11" fmla="*/ 637 h 1465"/>
                <a:gd name="T12" fmla="*/ 1511 w 1915"/>
                <a:gd name="T13" fmla="*/ 0 h 1465"/>
              </a:gdLst>
              <a:ahLst/>
              <a:cxnLst>
                <a:cxn ang="0">
                  <a:pos x="T0" y="T1"/>
                </a:cxn>
                <a:cxn ang="0">
                  <a:pos x="T2" y="T3"/>
                </a:cxn>
                <a:cxn ang="0">
                  <a:pos x="T4" y="T5"/>
                </a:cxn>
                <a:cxn ang="0">
                  <a:pos x="T6" y="T7"/>
                </a:cxn>
                <a:cxn ang="0">
                  <a:pos x="T8" y="T9"/>
                </a:cxn>
                <a:cxn ang="0">
                  <a:pos x="T10" y="T11"/>
                </a:cxn>
                <a:cxn ang="0">
                  <a:pos x="T12" y="T13"/>
                </a:cxn>
              </a:cxnLst>
              <a:rect l="0" t="0" r="r" b="b"/>
              <a:pathLst>
                <a:path w="1915" h="1465">
                  <a:moveTo>
                    <a:pt x="1511" y="0"/>
                  </a:moveTo>
                  <a:cubicBezTo>
                    <a:pt x="1536" y="76"/>
                    <a:pt x="1550" y="156"/>
                    <a:pt x="1550" y="238"/>
                  </a:cubicBezTo>
                  <a:cubicBezTo>
                    <a:pt x="1550" y="787"/>
                    <a:pt x="949" y="1231"/>
                    <a:pt x="207" y="1231"/>
                  </a:cubicBezTo>
                  <a:cubicBezTo>
                    <a:pt x="137" y="1231"/>
                    <a:pt x="67" y="1227"/>
                    <a:pt x="0" y="1219"/>
                  </a:cubicBezTo>
                  <a:cubicBezTo>
                    <a:pt x="203" y="1371"/>
                    <a:pt x="484" y="1465"/>
                    <a:pt x="796" y="1465"/>
                  </a:cubicBezTo>
                  <a:cubicBezTo>
                    <a:pt x="1414" y="1465"/>
                    <a:pt x="1915" y="1094"/>
                    <a:pt x="1915" y="637"/>
                  </a:cubicBezTo>
                  <a:cubicBezTo>
                    <a:pt x="1915" y="381"/>
                    <a:pt x="1758" y="152"/>
                    <a:pt x="1511" y="0"/>
                  </a:cubicBez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29" name="Oval 10"/>
            <p:cNvSpPr>
              <a:spLocks noChangeArrowheads="1"/>
            </p:cNvSpPr>
            <p:nvPr/>
          </p:nvSpPr>
          <p:spPr bwMode="auto">
            <a:xfrm>
              <a:off x="3653259" y="3001930"/>
              <a:ext cx="522302" cy="387348"/>
            </a:xfrm>
            <a:prstGeom prst="ellipse">
              <a:avLst/>
            </a:prstGeom>
            <a:grpFill/>
            <a:ln w="0">
              <a:noFill/>
              <a:prstDash val="solid"/>
              <a:round/>
            </a:ln>
          </p:spPr>
          <p:txBody>
            <a:bodyPr vert="horz" wrap="square" lIns="91440" tIns="45720" rIns="91440" bIns="45720" numCol="1" anchor="t" anchorCtr="0" compatLnSpc="1"/>
            <a:lstStyle/>
            <a:p>
              <a:endParaRPr lang="th-TH"/>
            </a:p>
          </p:txBody>
        </p:sp>
        <p:sp>
          <p:nvSpPr>
            <p:cNvPr id="30" name="Freeform 11"/>
            <p:cNvSpPr/>
            <p:nvPr/>
          </p:nvSpPr>
          <p:spPr bwMode="auto">
            <a:xfrm>
              <a:off x="3671802" y="3262566"/>
              <a:ext cx="229730" cy="163799"/>
            </a:xfrm>
            <a:custGeom>
              <a:avLst/>
              <a:gdLst>
                <a:gd name="T0" fmla="*/ 407 w 981"/>
                <a:gd name="T1" fmla="*/ 157 h 703"/>
                <a:gd name="T2" fmla="*/ 69 w 981"/>
                <a:gd name="T3" fmla="*/ 611 h 703"/>
                <a:gd name="T4" fmla="*/ 107 w 981"/>
                <a:gd name="T5" fmla="*/ 699 h 703"/>
                <a:gd name="T6" fmla="*/ 764 w 981"/>
                <a:gd name="T7" fmla="*/ 330 h 703"/>
                <a:gd name="T8" fmla="*/ 407 w 981"/>
                <a:gd name="T9" fmla="*/ 157 h 703"/>
              </a:gdLst>
              <a:ahLst/>
              <a:cxnLst>
                <a:cxn ang="0">
                  <a:pos x="T0" y="T1"/>
                </a:cxn>
                <a:cxn ang="0">
                  <a:pos x="T2" y="T3"/>
                </a:cxn>
                <a:cxn ang="0">
                  <a:pos x="T4" y="T5"/>
                </a:cxn>
                <a:cxn ang="0">
                  <a:pos x="T6" y="T7"/>
                </a:cxn>
                <a:cxn ang="0">
                  <a:pos x="T8" y="T9"/>
                </a:cxn>
              </a:cxnLst>
              <a:rect l="0" t="0" r="r" b="b"/>
              <a:pathLst>
                <a:path w="981" h="703">
                  <a:moveTo>
                    <a:pt x="407" y="157"/>
                  </a:moveTo>
                  <a:cubicBezTo>
                    <a:pt x="332" y="348"/>
                    <a:pt x="138" y="567"/>
                    <a:pt x="69" y="611"/>
                  </a:cubicBezTo>
                  <a:cubicBezTo>
                    <a:pt x="0" y="655"/>
                    <a:pt x="31" y="694"/>
                    <a:pt x="107" y="699"/>
                  </a:cubicBezTo>
                  <a:cubicBezTo>
                    <a:pt x="183" y="703"/>
                    <a:pt x="546" y="660"/>
                    <a:pt x="764" y="330"/>
                  </a:cubicBezTo>
                  <a:cubicBezTo>
                    <a:pt x="981" y="0"/>
                    <a:pt x="407" y="157"/>
                    <a:pt x="407" y="157"/>
                  </a:cubicBez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31" name="Freeform 12"/>
            <p:cNvSpPr/>
            <p:nvPr/>
          </p:nvSpPr>
          <p:spPr bwMode="auto">
            <a:xfrm>
              <a:off x="4061211" y="3363524"/>
              <a:ext cx="232821" cy="158648"/>
            </a:xfrm>
            <a:custGeom>
              <a:avLst/>
              <a:gdLst>
                <a:gd name="T0" fmla="*/ 578 w 999"/>
                <a:gd name="T1" fmla="*/ 142 h 680"/>
                <a:gd name="T2" fmla="*/ 929 w 999"/>
                <a:gd name="T3" fmla="*/ 585 h 680"/>
                <a:gd name="T4" fmla="*/ 893 w 999"/>
                <a:gd name="T5" fmla="*/ 674 h 680"/>
                <a:gd name="T6" fmla="*/ 226 w 999"/>
                <a:gd name="T7" fmla="*/ 324 h 680"/>
                <a:gd name="T8" fmla="*/ 578 w 999"/>
                <a:gd name="T9" fmla="*/ 142 h 680"/>
              </a:gdLst>
              <a:ahLst/>
              <a:cxnLst>
                <a:cxn ang="0">
                  <a:pos x="T0" y="T1"/>
                </a:cxn>
                <a:cxn ang="0">
                  <a:pos x="T2" y="T3"/>
                </a:cxn>
                <a:cxn ang="0">
                  <a:pos x="T4" y="T5"/>
                </a:cxn>
                <a:cxn ang="0">
                  <a:pos x="T6" y="T7"/>
                </a:cxn>
                <a:cxn ang="0">
                  <a:pos x="T8" y="T9"/>
                </a:cxn>
              </a:cxnLst>
              <a:rect l="0" t="0" r="r" b="b"/>
              <a:pathLst>
                <a:path w="999" h="680">
                  <a:moveTo>
                    <a:pt x="578" y="142"/>
                  </a:moveTo>
                  <a:cubicBezTo>
                    <a:pt x="659" y="330"/>
                    <a:pt x="859" y="544"/>
                    <a:pt x="929" y="585"/>
                  </a:cubicBezTo>
                  <a:cubicBezTo>
                    <a:pt x="999" y="627"/>
                    <a:pt x="969" y="668"/>
                    <a:pt x="893" y="674"/>
                  </a:cubicBezTo>
                  <a:cubicBezTo>
                    <a:pt x="817" y="680"/>
                    <a:pt x="453" y="648"/>
                    <a:pt x="226" y="324"/>
                  </a:cubicBezTo>
                  <a:cubicBezTo>
                    <a:pt x="0" y="0"/>
                    <a:pt x="578" y="142"/>
                    <a:pt x="578" y="142"/>
                  </a:cubicBezTo>
                  <a:close/>
                </a:path>
              </a:pathLst>
            </a:custGeom>
            <a:grpFill/>
            <a:ln w="0">
              <a:noFill/>
              <a:prstDash val="solid"/>
              <a:round/>
            </a:ln>
          </p:spPr>
          <p:txBody>
            <a:bodyPr vert="horz" wrap="square" lIns="91440" tIns="45720" rIns="91440" bIns="45720" numCol="1" anchor="t" anchorCtr="0" compatLnSpc="1"/>
            <a:lstStyle/>
            <a:p>
              <a:endParaRPr lang="th-TH"/>
            </a:p>
          </p:txBody>
        </p:sp>
      </p:grpSp>
      <p:sp>
        <p:nvSpPr>
          <p:cNvPr id="32" name="Freeform 82"/>
          <p:cNvSpPr>
            <a:spLocks noEditPoints="1"/>
          </p:cNvSpPr>
          <p:nvPr/>
        </p:nvSpPr>
        <p:spPr bwMode="auto">
          <a:xfrm>
            <a:off x="4763391" y="2113191"/>
            <a:ext cx="337657" cy="399049"/>
          </a:xfrm>
          <a:custGeom>
            <a:avLst/>
            <a:gdLst/>
            <a:ahLst/>
            <a:cxnLst>
              <a:cxn ang="0">
                <a:pos x="61" y="26"/>
              </a:cxn>
              <a:cxn ang="0">
                <a:pos x="61" y="68"/>
              </a:cxn>
              <a:cxn ang="0">
                <a:pos x="58" y="72"/>
              </a:cxn>
              <a:cxn ang="0">
                <a:pos x="4" y="72"/>
              </a:cxn>
              <a:cxn ang="0">
                <a:pos x="0" y="68"/>
              </a:cxn>
              <a:cxn ang="0">
                <a:pos x="0" y="4"/>
              </a:cxn>
              <a:cxn ang="0">
                <a:pos x="4" y="0"/>
              </a:cxn>
              <a:cxn ang="0">
                <a:pos x="36" y="0"/>
              </a:cxn>
              <a:cxn ang="0">
                <a:pos x="36" y="22"/>
              </a:cxn>
              <a:cxn ang="0">
                <a:pos x="40" y="26"/>
              </a:cxn>
              <a:cxn ang="0">
                <a:pos x="61" y="26"/>
              </a:cxn>
              <a:cxn ang="0">
                <a:pos x="46" y="32"/>
              </a:cxn>
              <a:cxn ang="0">
                <a:pos x="45" y="31"/>
              </a:cxn>
              <a:cxn ang="0">
                <a:pos x="16" y="31"/>
              </a:cxn>
              <a:cxn ang="0">
                <a:pos x="15" y="32"/>
              </a:cxn>
              <a:cxn ang="0">
                <a:pos x="15" y="35"/>
              </a:cxn>
              <a:cxn ang="0">
                <a:pos x="16" y="36"/>
              </a:cxn>
              <a:cxn ang="0">
                <a:pos x="45" y="36"/>
              </a:cxn>
              <a:cxn ang="0">
                <a:pos x="46" y="35"/>
              </a:cxn>
              <a:cxn ang="0">
                <a:pos x="46" y="32"/>
              </a:cxn>
              <a:cxn ang="0">
                <a:pos x="46" y="43"/>
              </a:cxn>
              <a:cxn ang="0">
                <a:pos x="45" y="41"/>
              </a:cxn>
              <a:cxn ang="0">
                <a:pos x="16" y="41"/>
              </a:cxn>
              <a:cxn ang="0">
                <a:pos x="15" y="43"/>
              </a:cxn>
              <a:cxn ang="0">
                <a:pos x="15" y="45"/>
              </a:cxn>
              <a:cxn ang="0">
                <a:pos x="16" y="47"/>
              </a:cxn>
              <a:cxn ang="0">
                <a:pos x="45" y="47"/>
              </a:cxn>
              <a:cxn ang="0">
                <a:pos x="46" y="45"/>
              </a:cxn>
              <a:cxn ang="0">
                <a:pos x="46" y="43"/>
              </a:cxn>
              <a:cxn ang="0">
                <a:pos x="46" y="53"/>
              </a:cxn>
              <a:cxn ang="0">
                <a:pos x="45" y="52"/>
              </a:cxn>
              <a:cxn ang="0">
                <a:pos x="16" y="52"/>
              </a:cxn>
              <a:cxn ang="0">
                <a:pos x="15" y="53"/>
              </a:cxn>
              <a:cxn ang="0">
                <a:pos x="15" y="56"/>
              </a:cxn>
              <a:cxn ang="0">
                <a:pos x="16" y="57"/>
              </a:cxn>
              <a:cxn ang="0">
                <a:pos x="45" y="57"/>
              </a:cxn>
              <a:cxn ang="0">
                <a:pos x="46" y="56"/>
              </a:cxn>
              <a:cxn ang="0">
                <a:pos x="46" y="53"/>
              </a:cxn>
              <a:cxn ang="0">
                <a:pos x="60" y="21"/>
              </a:cxn>
              <a:cxn ang="0">
                <a:pos x="41" y="21"/>
              </a:cxn>
              <a:cxn ang="0">
                <a:pos x="41" y="2"/>
              </a:cxn>
              <a:cxn ang="0">
                <a:pos x="42" y="3"/>
              </a:cxn>
              <a:cxn ang="0">
                <a:pos x="59" y="19"/>
              </a:cxn>
              <a:cxn ang="0">
                <a:pos x="60" y="21"/>
              </a:cxn>
            </a:cxnLst>
            <a:rect l="0" t="0" r="r" b="b"/>
            <a:pathLst>
              <a:path w="61" h="72">
                <a:moveTo>
                  <a:pt x="61" y="26"/>
                </a:moveTo>
                <a:cubicBezTo>
                  <a:pt x="61" y="68"/>
                  <a:pt x="61" y="68"/>
                  <a:pt x="61" y="68"/>
                </a:cubicBezTo>
                <a:cubicBezTo>
                  <a:pt x="61" y="71"/>
                  <a:pt x="60" y="72"/>
                  <a:pt x="58" y="72"/>
                </a:cubicBezTo>
                <a:cubicBezTo>
                  <a:pt x="4" y="72"/>
                  <a:pt x="4" y="72"/>
                  <a:pt x="4" y="72"/>
                </a:cubicBezTo>
                <a:cubicBezTo>
                  <a:pt x="1" y="72"/>
                  <a:pt x="0" y="71"/>
                  <a:pt x="0" y="68"/>
                </a:cubicBezTo>
                <a:cubicBezTo>
                  <a:pt x="0" y="4"/>
                  <a:pt x="0" y="4"/>
                  <a:pt x="0" y="4"/>
                </a:cubicBezTo>
                <a:cubicBezTo>
                  <a:pt x="0" y="2"/>
                  <a:pt x="1" y="0"/>
                  <a:pt x="4" y="0"/>
                </a:cubicBezTo>
                <a:cubicBezTo>
                  <a:pt x="36" y="0"/>
                  <a:pt x="36" y="0"/>
                  <a:pt x="36" y="0"/>
                </a:cubicBezTo>
                <a:cubicBezTo>
                  <a:pt x="36" y="22"/>
                  <a:pt x="36" y="22"/>
                  <a:pt x="36" y="22"/>
                </a:cubicBezTo>
                <a:cubicBezTo>
                  <a:pt x="36" y="24"/>
                  <a:pt x="37" y="26"/>
                  <a:pt x="40" y="26"/>
                </a:cubicBezTo>
                <a:lnTo>
                  <a:pt x="61" y="26"/>
                </a:lnTo>
                <a:close/>
                <a:moveTo>
                  <a:pt x="46" y="32"/>
                </a:moveTo>
                <a:cubicBezTo>
                  <a:pt x="46" y="32"/>
                  <a:pt x="45" y="31"/>
                  <a:pt x="45" y="31"/>
                </a:cubicBezTo>
                <a:cubicBezTo>
                  <a:pt x="16" y="31"/>
                  <a:pt x="16" y="31"/>
                  <a:pt x="16" y="31"/>
                </a:cubicBezTo>
                <a:cubicBezTo>
                  <a:pt x="16" y="31"/>
                  <a:pt x="15" y="32"/>
                  <a:pt x="15" y="32"/>
                </a:cubicBezTo>
                <a:cubicBezTo>
                  <a:pt x="15" y="35"/>
                  <a:pt x="15" y="35"/>
                  <a:pt x="15" y="35"/>
                </a:cubicBezTo>
                <a:cubicBezTo>
                  <a:pt x="15" y="36"/>
                  <a:pt x="16" y="36"/>
                  <a:pt x="16" y="36"/>
                </a:cubicBezTo>
                <a:cubicBezTo>
                  <a:pt x="45" y="36"/>
                  <a:pt x="45" y="36"/>
                  <a:pt x="45" y="36"/>
                </a:cubicBezTo>
                <a:cubicBezTo>
                  <a:pt x="45" y="36"/>
                  <a:pt x="46" y="36"/>
                  <a:pt x="46" y="35"/>
                </a:cubicBezTo>
                <a:lnTo>
                  <a:pt x="46" y="32"/>
                </a:lnTo>
                <a:close/>
                <a:moveTo>
                  <a:pt x="46" y="43"/>
                </a:moveTo>
                <a:cubicBezTo>
                  <a:pt x="46" y="42"/>
                  <a:pt x="45" y="41"/>
                  <a:pt x="45" y="41"/>
                </a:cubicBezTo>
                <a:cubicBezTo>
                  <a:pt x="16" y="41"/>
                  <a:pt x="16" y="41"/>
                  <a:pt x="16" y="41"/>
                </a:cubicBezTo>
                <a:cubicBezTo>
                  <a:pt x="16" y="41"/>
                  <a:pt x="15" y="42"/>
                  <a:pt x="15" y="43"/>
                </a:cubicBezTo>
                <a:cubicBezTo>
                  <a:pt x="15" y="45"/>
                  <a:pt x="15" y="45"/>
                  <a:pt x="15" y="45"/>
                </a:cubicBezTo>
                <a:cubicBezTo>
                  <a:pt x="15" y="46"/>
                  <a:pt x="16" y="47"/>
                  <a:pt x="16" y="47"/>
                </a:cubicBezTo>
                <a:cubicBezTo>
                  <a:pt x="45" y="47"/>
                  <a:pt x="45" y="47"/>
                  <a:pt x="45" y="47"/>
                </a:cubicBezTo>
                <a:cubicBezTo>
                  <a:pt x="45" y="47"/>
                  <a:pt x="46" y="46"/>
                  <a:pt x="46" y="45"/>
                </a:cubicBezTo>
                <a:lnTo>
                  <a:pt x="46" y="43"/>
                </a:lnTo>
                <a:close/>
                <a:moveTo>
                  <a:pt x="46" y="53"/>
                </a:moveTo>
                <a:cubicBezTo>
                  <a:pt x="46" y="52"/>
                  <a:pt x="45" y="52"/>
                  <a:pt x="45" y="52"/>
                </a:cubicBezTo>
                <a:cubicBezTo>
                  <a:pt x="16" y="52"/>
                  <a:pt x="16" y="52"/>
                  <a:pt x="16" y="52"/>
                </a:cubicBezTo>
                <a:cubicBezTo>
                  <a:pt x="16" y="52"/>
                  <a:pt x="15" y="52"/>
                  <a:pt x="15" y="53"/>
                </a:cubicBezTo>
                <a:cubicBezTo>
                  <a:pt x="15" y="56"/>
                  <a:pt x="15" y="56"/>
                  <a:pt x="15" y="56"/>
                </a:cubicBezTo>
                <a:cubicBezTo>
                  <a:pt x="15" y="56"/>
                  <a:pt x="16" y="57"/>
                  <a:pt x="16" y="57"/>
                </a:cubicBezTo>
                <a:cubicBezTo>
                  <a:pt x="45" y="57"/>
                  <a:pt x="45" y="57"/>
                  <a:pt x="45" y="57"/>
                </a:cubicBezTo>
                <a:cubicBezTo>
                  <a:pt x="45" y="57"/>
                  <a:pt x="46" y="56"/>
                  <a:pt x="46" y="56"/>
                </a:cubicBezTo>
                <a:lnTo>
                  <a:pt x="46" y="53"/>
                </a:lnTo>
                <a:close/>
                <a:moveTo>
                  <a:pt x="60" y="21"/>
                </a:moveTo>
                <a:cubicBezTo>
                  <a:pt x="41" y="21"/>
                  <a:pt x="41" y="21"/>
                  <a:pt x="41" y="21"/>
                </a:cubicBezTo>
                <a:cubicBezTo>
                  <a:pt x="41" y="2"/>
                  <a:pt x="41" y="2"/>
                  <a:pt x="41" y="2"/>
                </a:cubicBezTo>
                <a:cubicBezTo>
                  <a:pt x="41" y="2"/>
                  <a:pt x="42" y="3"/>
                  <a:pt x="42" y="3"/>
                </a:cubicBezTo>
                <a:cubicBezTo>
                  <a:pt x="59" y="19"/>
                  <a:pt x="59" y="19"/>
                  <a:pt x="59" y="19"/>
                </a:cubicBezTo>
                <a:cubicBezTo>
                  <a:pt x="59" y="20"/>
                  <a:pt x="59" y="20"/>
                  <a:pt x="60" y="21"/>
                </a:cubicBezTo>
                <a:close/>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grpSp>
        <p:nvGrpSpPr>
          <p:cNvPr id="33" name="Group 119"/>
          <p:cNvGrpSpPr/>
          <p:nvPr/>
        </p:nvGrpSpPr>
        <p:grpSpPr>
          <a:xfrm>
            <a:off x="4772981" y="1268980"/>
            <a:ext cx="364006" cy="375912"/>
            <a:chOff x="1227138" y="271463"/>
            <a:chExt cx="679450" cy="701675"/>
          </a:xfrm>
          <a:solidFill>
            <a:schemeClr val="tx1">
              <a:lumMod val="75000"/>
              <a:lumOff val="25000"/>
            </a:schemeClr>
          </a:solidFill>
        </p:grpSpPr>
        <p:sp>
          <p:nvSpPr>
            <p:cNvPr id="34" name="Freeform 5"/>
            <p:cNvSpPr>
              <a:spLocks noEditPoints="1"/>
            </p:cNvSpPr>
            <p:nvPr/>
          </p:nvSpPr>
          <p:spPr bwMode="auto">
            <a:xfrm>
              <a:off x="1566863" y="584200"/>
              <a:ext cx="339725" cy="342900"/>
            </a:xfrm>
            <a:custGeom>
              <a:avLst/>
              <a:gdLst/>
              <a:ahLst/>
              <a:cxnLst>
                <a:cxn ang="0">
                  <a:pos x="89" y="73"/>
                </a:cxn>
                <a:cxn ang="0">
                  <a:pos x="69" y="52"/>
                </a:cxn>
                <a:cxn ang="0">
                  <a:pos x="62" y="13"/>
                </a:cxn>
                <a:cxn ang="0">
                  <a:pos x="13" y="13"/>
                </a:cxn>
                <a:cxn ang="0">
                  <a:pos x="13" y="63"/>
                </a:cxn>
                <a:cxn ang="0">
                  <a:pos x="52" y="70"/>
                </a:cxn>
                <a:cxn ang="0">
                  <a:pos x="72" y="90"/>
                </a:cxn>
                <a:cxn ang="0">
                  <a:pos x="89" y="73"/>
                </a:cxn>
                <a:cxn ang="0">
                  <a:pos x="54" y="54"/>
                </a:cxn>
                <a:cxn ang="0">
                  <a:pos x="22" y="54"/>
                </a:cxn>
                <a:cxn ang="0">
                  <a:pos x="22" y="22"/>
                </a:cxn>
                <a:cxn ang="0">
                  <a:pos x="54" y="22"/>
                </a:cxn>
                <a:cxn ang="0">
                  <a:pos x="54" y="54"/>
                </a:cxn>
                <a:cxn ang="0">
                  <a:pos x="54" y="54"/>
                </a:cxn>
                <a:cxn ang="0">
                  <a:pos x="54" y="54"/>
                </a:cxn>
              </a:cxnLst>
              <a:rect l="0" t="0" r="r" b="b"/>
              <a:pathLst>
                <a:path w="89" h="90">
                  <a:moveTo>
                    <a:pt x="89" y="73"/>
                  </a:moveTo>
                  <a:cubicBezTo>
                    <a:pt x="69" y="52"/>
                    <a:pt x="69" y="52"/>
                    <a:pt x="69" y="52"/>
                  </a:cubicBezTo>
                  <a:cubicBezTo>
                    <a:pt x="75" y="40"/>
                    <a:pt x="73" y="24"/>
                    <a:pt x="62" y="13"/>
                  </a:cubicBezTo>
                  <a:cubicBezTo>
                    <a:pt x="49" y="0"/>
                    <a:pt x="27" y="0"/>
                    <a:pt x="13" y="13"/>
                  </a:cubicBezTo>
                  <a:cubicBezTo>
                    <a:pt x="0" y="27"/>
                    <a:pt x="0" y="49"/>
                    <a:pt x="13" y="63"/>
                  </a:cubicBezTo>
                  <a:cubicBezTo>
                    <a:pt x="24" y="73"/>
                    <a:pt x="39" y="75"/>
                    <a:pt x="52" y="70"/>
                  </a:cubicBezTo>
                  <a:cubicBezTo>
                    <a:pt x="72" y="90"/>
                    <a:pt x="72" y="90"/>
                    <a:pt x="72" y="90"/>
                  </a:cubicBezTo>
                  <a:lnTo>
                    <a:pt x="89" y="73"/>
                  </a:lnTo>
                  <a:close/>
                  <a:moveTo>
                    <a:pt x="54" y="54"/>
                  </a:moveTo>
                  <a:cubicBezTo>
                    <a:pt x="45" y="63"/>
                    <a:pt x="31" y="63"/>
                    <a:pt x="22" y="54"/>
                  </a:cubicBezTo>
                  <a:cubicBezTo>
                    <a:pt x="13" y="45"/>
                    <a:pt x="13" y="31"/>
                    <a:pt x="22" y="22"/>
                  </a:cubicBezTo>
                  <a:cubicBezTo>
                    <a:pt x="31" y="13"/>
                    <a:pt x="45" y="13"/>
                    <a:pt x="54" y="22"/>
                  </a:cubicBezTo>
                  <a:cubicBezTo>
                    <a:pt x="62" y="31"/>
                    <a:pt x="62" y="45"/>
                    <a:pt x="54" y="54"/>
                  </a:cubicBezTo>
                  <a:close/>
                  <a:moveTo>
                    <a:pt x="54" y="54"/>
                  </a:moveTo>
                  <a:cubicBezTo>
                    <a:pt x="54" y="54"/>
                    <a:pt x="54" y="54"/>
                    <a:pt x="54" y="54"/>
                  </a:cubicBezTo>
                </a:path>
              </a:pathLst>
            </a:custGeom>
            <a:grpFill/>
            <a:ln w="9525">
              <a:noFill/>
              <a:round/>
            </a:ln>
          </p:spPr>
          <p:txBody>
            <a:bodyPr vert="horz" wrap="square" lIns="91440" tIns="45720" rIns="91440" bIns="45720" numCol="1" anchor="t" anchorCtr="0" compatLnSpc="1"/>
            <a:lstStyle/>
            <a:p>
              <a:endParaRPr lang="en-US"/>
            </a:p>
          </p:txBody>
        </p:sp>
        <p:sp>
          <p:nvSpPr>
            <p:cNvPr id="35" name="Freeform 6"/>
            <p:cNvSpPr>
              <a:spLocks noEditPoints="1"/>
            </p:cNvSpPr>
            <p:nvPr/>
          </p:nvSpPr>
          <p:spPr bwMode="auto">
            <a:xfrm>
              <a:off x="1227138" y="271463"/>
              <a:ext cx="565150" cy="701675"/>
            </a:xfrm>
            <a:custGeom>
              <a:avLst/>
              <a:gdLst/>
              <a:ahLst/>
              <a:cxnLst>
                <a:cxn ang="0">
                  <a:pos x="127" y="161"/>
                </a:cxn>
                <a:cxn ang="0">
                  <a:pos x="101" y="152"/>
                </a:cxn>
                <a:cxn ang="0">
                  <a:pos x="25" y="152"/>
                </a:cxn>
                <a:cxn ang="0">
                  <a:pos x="25" y="139"/>
                </a:cxn>
                <a:cxn ang="0">
                  <a:pos x="91" y="139"/>
                </a:cxn>
                <a:cxn ang="0">
                  <a:pos x="86" y="126"/>
                </a:cxn>
                <a:cxn ang="0">
                  <a:pos x="25" y="126"/>
                </a:cxn>
                <a:cxn ang="0">
                  <a:pos x="25" y="113"/>
                </a:cxn>
                <a:cxn ang="0">
                  <a:pos x="86" y="113"/>
                </a:cxn>
                <a:cxn ang="0">
                  <a:pos x="91" y="99"/>
                </a:cxn>
                <a:cxn ang="0">
                  <a:pos x="25" y="99"/>
                </a:cxn>
                <a:cxn ang="0">
                  <a:pos x="25" y="87"/>
                </a:cxn>
                <a:cxn ang="0">
                  <a:pos x="102" y="87"/>
                </a:cxn>
                <a:cxn ang="0">
                  <a:pos x="127" y="79"/>
                </a:cxn>
                <a:cxn ang="0">
                  <a:pos x="148" y="85"/>
                </a:cxn>
                <a:cxn ang="0">
                  <a:pos x="148" y="0"/>
                </a:cxn>
                <a:cxn ang="0">
                  <a:pos x="53" y="0"/>
                </a:cxn>
                <a:cxn ang="0">
                  <a:pos x="53" y="56"/>
                </a:cxn>
                <a:cxn ang="0">
                  <a:pos x="0" y="56"/>
                </a:cxn>
                <a:cxn ang="0">
                  <a:pos x="0" y="184"/>
                </a:cxn>
                <a:cxn ang="0">
                  <a:pos x="148" y="184"/>
                </a:cxn>
                <a:cxn ang="0">
                  <a:pos x="148" y="168"/>
                </a:cxn>
                <a:cxn ang="0">
                  <a:pos x="140" y="159"/>
                </a:cxn>
                <a:cxn ang="0">
                  <a:pos x="127" y="161"/>
                </a:cxn>
                <a:cxn ang="0">
                  <a:pos x="127" y="161"/>
                </a:cxn>
                <a:cxn ang="0">
                  <a:pos x="127" y="161"/>
                </a:cxn>
              </a:cxnLst>
              <a:rect l="0" t="0" r="r" b="b"/>
              <a:pathLst>
                <a:path w="148" h="184">
                  <a:moveTo>
                    <a:pt x="127" y="161"/>
                  </a:moveTo>
                  <a:cubicBezTo>
                    <a:pt x="117" y="161"/>
                    <a:pt x="108" y="158"/>
                    <a:pt x="101" y="152"/>
                  </a:cubicBezTo>
                  <a:cubicBezTo>
                    <a:pt x="25" y="152"/>
                    <a:pt x="25" y="152"/>
                    <a:pt x="25" y="152"/>
                  </a:cubicBezTo>
                  <a:cubicBezTo>
                    <a:pt x="25" y="139"/>
                    <a:pt x="25" y="139"/>
                    <a:pt x="25" y="139"/>
                  </a:cubicBezTo>
                  <a:cubicBezTo>
                    <a:pt x="91" y="139"/>
                    <a:pt x="91" y="139"/>
                    <a:pt x="91" y="139"/>
                  </a:cubicBezTo>
                  <a:cubicBezTo>
                    <a:pt x="88" y="135"/>
                    <a:pt x="87" y="130"/>
                    <a:pt x="86" y="126"/>
                  </a:cubicBezTo>
                  <a:cubicBezTo>
                    <a:pt x="25" y="126"/>
                    <a:pt x="25" y="126"/>
                    <a:pt x="25" y="126"/>
                  </a:cubicBezTo>
                  <a:cubicBezTo>
                    <a:pt x="25" y="113"/>
                    <a:pt x="25" y="113"/>
                    <a:pt x="25" y="113"/>
                  </a:cubicBezTo>
                  <a:cubicBezTo>
                    <a:pt x="86" y="113"/>
                    <a:pt x="86" y="113"/>
                    <a:pt x="86" y="113"/>
                  </a:cubicBezTo>
                  <a:cubicBezTo>
                    <a:pt x="87" y="108"/>
                    <a:pt x="89" y="104"/>
                    <a:pt x="91" y="99"/>
                  </a:cubicBezTo>
                  <a:cubicBezTo>
                    <a:pt x="25" y="99"/>
                    <a:pt x="25" y="99"/>
                    <a:pt x="25" y="99"/>
                  </a:cubicBezTo>
                  <a:cubicBezTo>
                    <a:pt x="25" y="87"/>
                    <a:pt x="25" y="87"/>
                    <a:pt x="25" y="87"/>
                  </a:cubicBezTo>
                  <a:cubicBezTo>
                    <a:pt x="102" y="87"/>
                    <a:pt x="102" y="87"/>
                    <a:pt x="102" y="87"/>
                  </a:cubicBezTo>
                  <a:cubicBezTo>
                    <a:pt x="109" y="82"/>
                    <a:pt x="118" y="79"/>
                    <a:pt x="127" y="79"/>
                  </a:cubicBezTo>
                  <a:cubicBezTo>
                    <a:pt x="135" y="79"/>
                    <a:pt x="142" y="81"/>
                    <a:pt x="148" y="85"/>
                  </a:cubicBezTo>
                  <a:cubicBezTo>
                    <a:pt x="148" y="0"/>
                    <a:pt x="148" y="0"/>
                    <a:pt x="148" y="0"/>
                  </a:cubicBezTo>
                  <a:cubicBezTo>
                    <a:pt x="53" y="0"/>
                    <a:pt x="53" y="0"/>
                    <a:pt x="53" y="0"/>
                  </a:cubicBezTo>
                  <a:cubicBezTo>
                    <a:pt x="53" y="56"/>
                    <a:pt x="53" y="56"/>
                    <a:pt x="53" y="56"/>
                  </a:cubicBezTo>
                  <a:cubicBezTo>
                    <a:pt x="0" y="56"/>
                    <a:pt x="0" y="56"/>
                    <a:pt x="0" y="56"/>
                  </a:cubicBezTo>
                  <a:cubicBezTo>
                    <a:pt x="0" y="184"/>
                    <a:pt x="0" y="184"/>
                    <a:pt x="0" y="184"/>
                  </a:cubicBezTo>
                  <a:cubicBezTo>
                    <a:pt x="148" y="184"/>
                    <a:pt x="148" y="184"/>
                    <a:pt x="148" y="184"/>
                  </a:cubicBezTo>
                  <a:cubicBezTo>
                    <a:pt x="148" y="168"/>
                    <a:pt x="148" y="168"/>
                    <a:pt x="148" y="168"/>
                  </a:cubicBezTo>
                  <a:cubicBezTo>
                    <a:pt x="140" y="159"/>
                    <a:pt x="140" y="159"/>
                    <a:pt x="140" y="159"/>
                  </a:cubicBezTo>
                  <a:cubicBezTo>
                    <a:pt x="136" y="160"/>
                    <a:pt x="131" y="161"/>
                    <a:pt x="127" y="161"/>
                  </a:cubicBezTo>
                  <a:close/>
                  <a:moveTo>
                    <a:pt x="127" y="161"/>
                  </a:moveTo>
                  <a:cubicBezTo>
                    <a:pt x="127" y="161"/>
                    <a:pt x="127" y="161"/>
                    <a:pt x="127" y="161"/>
                  </a:cubicBezTo>
                </a:path>
              </a:pathLst>
            </a:custGeom>
            <a:grpFill/>
            <a:ln w="9525">
              <a:noFill/>
              <a:round/>
            </a:ln>
          </p:spPr>
          <p:txBody>
            <a:bodyPr vert="horz" wrap="square" lIns="91440" tIns="45720" rIns="91440" bIns="45720" numCol="1" anchor="t" anchorCtr="0" compatLnSpc="1"/>
            <a:lstStyle/>
            <a:p>
              <a:endParaRPr lang="en-US"/>
            </a:p>
          </p:txBody>
        </p:sp>
        <p:sp>
          <p:nvSpPr>
            <p:cNvPr id="36" name="Freeform 7"/>
            <p:cNvSpPr>
              <a:spLocks noEditPoints="1"/>
            </p:cNvSpPr>
            <p:nvPr/>
          </p:nvSpPr>
          <p:spPr bwMode="auto">
            <a:xfrm>
              <a:off x="1246188" y="293688"/>
              <a:ext cx="141288" cy="144463"/>
            </a:xfrm>
            <a:custGeom>
              <a:avLst/>
              <a:gdLst/>
              <a:ahLst/>
              <a:cxnLst>
                <a:cxn ang="0">
                  <a:pos x="89" y="0"/>
                </a:cxn>
                <a:cxn ang="0">
                  <a:pos x="0" y="91"/>
                </a:cxn>
                <a:cxn ang="0">
                  <a:pos x="89" y="91"/>
                </a:cxn>
                <a:cxn ang="0">
                  <a:pos x="89" y="0"/>
                </a:cxn>
                <a:cxn ang="0">
                  <a:pos x="89" y="0"/>
                </a:cxn>
                <a:cxn ang="0">
                  <a:pos x="89" y="0"/>
                </a:cxn>
              </a:cxnLst>
              <a:rect l="0" t="0" r="r" b="b"/>
              <a:pathLst>
                <a:path w="89" h="91">
                  <a:moveTo>
                    <a:pt x="89" y="0"/>
                  </a:moveTo>
                  <a:lnTo>
                    <a:pt x="0" y="91"/>
                  </a:lnTo>
                  <a:lnTo>
                    <a:pt x="89" y="91"/>
                  </a:lnTo>
                  <a:lnTo>
                    <a:pt x="89" y="0"/>
                  </a:lnTo>
                  <a:close/>
                  <a:moveTo>
                    <a:pt x="89" y="0"/>
                  </a:moveTo>
                  <a:lnTo>
                    <a:pt x="89" y="0"/>
                  </a:ln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8"/>
            <p:cNvSpPr>
              <a:spLocks noEditPoints="1"/>
            </p:cNvSpPr>
            <p:nvPr/>
          </p:nvSpPr>
          <p:spPr bwMode="auto">
            <a:xfrm>
              <a:off x="1246188" y="293688"/>
              <a:ext cx="141288" cy="144463"/>
            </a:xfrm>
            <a:custGeom>
              <a:avLst/>
              <a:gdLst/>
              <a:ahLst/>
              <a:cxnLst>
                <a:cxn ang="0">
                  <a:pos x="89" y="0"/>
                </a:cxn>
                <a:cxn ang="0">
                  <a:pos x="0" y="91"/>
                </a:cxn>
                <a:cxn ang="0">
                  <a:pos x="89" y="91"/>
                </a:cxn>
                <a:cxn ang="0">
                  <a:pos x="89" y="0"/>
                </a:cxn>
                <a:cxn ang="0">
                  <a:pos x="89" y="0"/>
                </a:cxn>
                <a:cxn ang="0">
                  <a:pos x="89" y="0"/>
                </a:cxn>
              </a:cxnLst>
              <a:rect l="0" t="0" r="r" b="b"/>
              <a:pathLst>
                <a:path w="89" h="91">
                  <a:moveTo>
                    <a:pt x="89" y="0"/>
                  </a:moveTo>
                  <a:lnTo>
                    <a:pt x="0" y="91"/>
                  </a:lnTo>
                  <a:lnTo>
                    <a:pt x="89" y="91"/>
                  </a:lnTo>
                  <a:lnTo>
                    <a:pt x="89" y="0"/>
                  </a:lnTo>
                  <a:moveTo>
                    <a:pt x="89" y="0"/>
                  </a:moveTo>
                  <a:lnTo>
                    <a:pt x="89" y="0"/>
                  </a:lnTo>
                </a:path>
              </a:pathLst>
            </a:custGeom>
            <a:grpFill/>
            <a:ln w="9525">
              <a:noFill/>
              <a:round/>
            </a:ln>
          </p:spPr>
          <p:txBody>
            <a:bodyPr vert="horz" wrap="square" lIns="91440" tIns="45720" rIns="91440" bIns="45720" numCol="1" anchor="t" anchorCtr="0" compatLnSpc="1"/>
            <a:lstStyle/>
            <a:p>
              <a:endParaRPr lang="en-US"/>
            </a:p>
          </p:txBody>
        </p:sp>
      </p:grpSp>
      <p:grpSp>
        <p:nvGrpSpPr>
          <p:cNvPr id="38" name="Group 15"/>
          <p:cNvGrpSpPr>
            <a:grpSpLocks noChangeAspect="1"/>
          </p:cNvGrpSpPr>
          <p:nvPr/>
        </p:nvGrpSpPr>
        <p:grpSpPr bwMode="auto">
          <a:xfrm>
            <a:off x="5479676" y="1192044"/>
            <a:ext cx="472958" cy="529784"/>
            <a:chOff x="3415" y="1072"/>
            <a:chExt cx="541" cy="606"/>
          </a:xfrm>
          <a:solidFill>
            <a:schemeClr val="tx1">
              <a:lumMod val="75000"/>
              <a:lumOff val="25000"/>
            </a:schemeClr>
          </a:solidFill>
        </p:grpSpPr>
        <p:sp>
          <p:nvSpPr>
            <p:cNvPr id="39" name="Freeform 16"/>
            <p:cNvSpPr>
              <a:spLocks noEditPoints="1"/>
            </p:cNvSpPr>
            <p:nvPr/>
          </p:nvSpPr>
          <p:spPr bwMode="auto">
            <a:xfrm>
              <a:off x="3518" y="1151"/>
              <a:ext cx="335" cy="450"/>
            </a:xfrm>
            <a:custGeom>
              <a:avLst/>
              <a:gdLst>
                <a:gd name="T0" fmla="*/ 1129 w 1467"/>
                <a:gd name="T1" fmla="*/ 1975 h 1975"/>
                <a:gd name="T2" fmla="*/ 339 w 1467"/>
                <a:gd name="T3" fmla="*/ 1975 h 1975"/>
                <a:gd name="T4" fmla="*/ 282 w 1467"/>
                <a:gd name="T5" fmla="*/ 1919 h 1975"/>
                <a:gd name="T6" fmla="*/ 282 w 1467"/>
                <a:gd name="T7" fmla="*/ 1311 h 1975"/>
                <a:gd name="T8" fmla="*/ 0 w 1467"/>
                <a:gd name="T9" fmla="*/ 733 h 1975"/>
                <a:gd name="T10" fmla="*/ 734 w 1467"/>
                <a:gd name="T11" fmla="*/ 0 h 1975"/>
                <a:gd name="T12" fmla="*/ 1467 w 1467"/>
                <a:gd name="T13" fmla="*/ 733 h 1975"/>
                <a:gd name="T14" fmla="*/ 1185 w 1467"/>
                <a:gd name="T15" fmla="*/ 1311 h 1975"/>
                <a:gd name="T16" fmla="*/ 1185 w 1467"/>
                <a:gd name="T17" fmla="*/ 1919 h 1975"/>
                <a:gd name="T18" fmla="*/ 1129 w 1467"/>
                <a:gd name="T19" fmla="*/ 1975 h 1975"/>
                <a:gd name="T20" fmla="*/ 395 w 1467"/>
                <a:gd name="T21" fmla="*/ 1862 h 1975"/>
                <a:gd name="T22" fmla="*/ 1072 w 1467"/>
                <a:gd name="T23" fmla="*/ 1862 h 1975"/>
                <a:gd name="T24" fmla="*/ 1072 w 1467"/>
                <a:gd name="T25" fmla="*/ 1283 h 1975"/>
                <a:gd name="T26" fmla="*/ 1096 w 1467"/>
                <a:gd name="T27" fmla="*/ 1237 h 1975"/>
                <a:gd name="T28" fmla="*/ 1355 w 1467"/>
                <a:gd name="T29" fmla="*/ 733 h 1975"/>
                <a:gd name="T30" fmla="*/ 734 w 1467"/>
                <a:gd name="T31" fmla="*/ 113 h 1975"/>
                <a:gd name="T32" fmla="*/ 113 w 1467"/>
                <a:gd name="T33" fmla="*/ 733 h 1975"/>
                <a:gd name="T34" fmla="*/ 372 w 1467"/>
                <a:gd name="T35" fmla="*/ 1237 h 1975"/>
                <a:gd name="T36" fmla="*/ 395 w 1467"/>
                <a:gd name="T37" fmla="*/ 1283 h 1975"/>
                <a:gd name="T38" fmla="*/ 395 w 1467"/>
                <a:gd name="T39" fmla="*/ 1862 h 1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67" h="1975">
                  <a:moveTo>
                    <a:pt x="1129" y="1975"/>
                  </a:moveTo>
                  <a:lnTo>
                    <a:pt x="339" y="1975"/>
                  </a:lnTo>
                  <a:cubicBezTo>
                    <a:pt x="308" y="1975"/>
                    <a:pt x="282" y="1950"/>
                    <a:pt x="282" y="1919"/>
                  </a:cubicBezTo>
                  <a:lnTo>
                    <a:pt x="282" y="1311"/>
                  </a:lnTo>
                  <a:cubicBezTo>
                    <a:pt x="105" y="1172"/>
                    <a:pt x="0" y="958"/>
                    <a:pt x="0" y="733"/>
                  </a:cubicBezTo>
                  <a:cubicBezTo>
                    <a:pt x="0" y="329"/>
                    <a:pt x="329" y="0"/>
                    <a:pt x="734" y="0"/>
                  </a:cubicBezTo>
                  <a:cubicBezTo>
                    <a:pt x="1138" y="0"/>
                    <a:pt x="1467" y="329"/>
                    <a:pt x="1467" y="733"/>
                  </a:cubicBezTo>
                  <a:cubicBezTo>
                    <a:pt x="1467" y="958"/>
                    <a:pt x="1362" y="1172"/>
                    <a:pt x="1185" y="1311"/>
                  </a:cubicBezTo>
                  <a:lnTo>
                    <a:pt x="1185" y="1919"/>
                  </a:lnTo>
                  <a:cubicBezTo>
                    <a:pt x="1185" y="1950"/>
                    <a:pt x="1160" y="1975"/>
                    <a:pt x="1129" y="1975"/>
                  </a:cubicBezTo>
                  <a:close/>
                  <a:moveTo>
                    <a:pt x="395" y="1862"/>
                  </a:moveTo>
                  <a:lnTo>
                    <a:pt x="1072" y="1862"/>
                  </a:lnTo>
                  <a:lnTo>
                    <a:pt x="1072" y="1283"/>
                  </a:lnTo>
                  <a:cubicBezTo>
                    <a:pt x="1072" y="1264"/>
                    <a:pt x="1081" y="1247"/>
                    <a:pt x="1096" y="1237"/>
                  </a:cubicBezTo>
                  <a:cubicBezTo>
                    <a:pt x="1258" y="1120"/>
                    <a:pt x="1355" y="932"/>
                    <a:pt x="1355" y="733"/>
                  </a:cubicBezTo>
                  <a:cubicBezTo>
                    <a:pt x="1355" y="391"/>
                    <a:pt x="1076" y="113"/>
                    <a:pt x="734" y="113"/>
                  </a:cubicBezTo>
                  <a:cubicBezTo>
                    <a:pt x="391" y="113"/>
                    <a:pt x="113" y="391"/>
                    <a:pt x="113" y="733"/>
                  </a:cubicBezTo>
                  <a:cubicBezTo>
                    <a:pt x="113" y="932"/>
                    <a:pt x="209" y="1120"/>
                    <a:pt x="372" y="1237"/>
                  </a:cubicBezTo>
                  <a:cubicBezTo>
                    <a:pt x="386" y="1248"/>
                    <a:pt x="395" y="1264"/>
                    <a:pt x="395" y="1283"/>
                  </a:cubicBezTo>
                  <a:lnTo>
                    <a:pt x="395" y="1862"/>
                  </a:ln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40" name="Freeform 17"/>
            <p:cNvSpPr>
              <a:spLocks noEditPoints="1"/>
            </p:cNvSpPr>
            <p:nvPr/>
          </p:nvSpPr>
          <p:spPr bwMode="auto">
            <a:xfrm>
              <a:off x="3595" y="1575"/>
              <a:ext cx="180" cy="103"/>
            </a:xfrm>
            <a:custGeom>
              <a:avLst/>
              <a:gdLst>
                <a:gd name="T0" fmla="*/ 395 w 790"/>
                <a:gd name="T1" fmla="*/ 452 h 452"/>
                <a:gd name="T2" fmla="*/ 0 w 790"/>
                <a:gd name="T3" fmla="*/ 57 h 452"/>
                <a:gd name="T4" fmla="*/ 56 w 790"/>
                <a:gd name="T5" fmla="*/ 0 h 452"/>
                <a:gd name="T6" fmla="*/ 733 w 790"/>
                <a:gd name="T7" fmla="*/ 0 h 452"/>
                <a:gd name="T8" fmla="*/ 790 w 790"/>
                <a:gd name="T9" fmla="*/ 57 h 452"/>
                <a:gd name="T10" fmla="*/ 395 w 790"/>
                <a:gd name="T11" fmla="*/ 452 h 452"/>
                <a:gd name="T12" fmla="*/ 125 w 790"/>
                <a:gd name="T13" fmla="*/ 113 h 452"/>
                <a:gd name="T14" fmla="*/ 395 w 790"/>
                <a:gd name="T15" fmla="*/ 339 h 452"/>
                <a:gd name="T16" fmla="*/ 664 w 790"/>
                <a:gd name="T17" fmla="*/ 113 h 452"/>
                <a:gd name="T18" fmla="*/ 125 w 790"/>
                <a:gd name="T19" fmla="*/ 113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0" h="452">
                  <a:moveTo>
                    <a:pt x="395" y="452"/>
                  </a:moveTo>
                  <a:cubicBezTo>
                    <a:pt x="167" y="452"/>
                    <a:pt x="0" y="192"/>
                    <a:pt x="0" y="57"/>
                  </a:cubicBezTo>
                  <a:cubicBezTo>
                    <a:pt x="0" y="26"/>
                    <a:pt x="25" y="0"/>
                    <a:pt x="56" y="0"/>
                  </a:cubicBezTo>
                  <a:lnTo>
                    <a:pt x="733" y="0"/>
                  </a:lnTo>
                  <a:cubicBezTo>
                    <a:pt x="764" y="0"/>
                    <a:pt x="790" y="26"/>
                    <a:pt x="790" y="57"/>
                  </a:cubicBezTo>
                  <a:cubicBezTo>
                    <a:pt x="790" y="192"/>
                    <a:pt x="623" y="452"/>
                    <a:pt x="395" y="452"/>
                  </a:cubicBezTo>
                  <a:close/>
                  <a:moveTo>
                    <a:pt x="125" y="113"/>
                  </a:moveTo>
                  <a:cubicBezTo>
                    <a:pt x="161" y="206"/>
                    <a:pt x="267" y="339"/>
                    <a:pt x="395" y="339"/>
                  </a:cubicBezTo>
                  <a:cubicBezTo>
                    <a:pt x="522" y="339"/>
                    <a:pt x="628" y="206"/>
                    <a:pt x="664" y="113"/>
                  </a:cubicBezTo>
                  <a:lnTo>
                    <a:pt x="125" y="113"/>
                  </a:ln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41" name="Freeform 18"/>
            <p:cNvSpPr/>
            <p:nvPr/>
          </p:nvSpPr>
          <p:spPr bwMode="auto">
            <a:xfrm>
              <a:off x="3595" y="1447"/>
              <a:ext cx="180" cy="25"/>
            </a:xfrm>
            <a:custGeom>
              <a:avLst/>
              <a:gdLst>
                <a:gd name="T0" fmla="*/ 733 w 790"/>
                <a:gd name="T1" fmla="*/ 113 h 113"/>
                <a:gd name="T2" fmla="*/ 56 w 790"/>
                <a:gd name="T3" fmla="*/ 113 h 113"/>
                <a:gd name="T4" fmla="*/ 0 w 790"/>
                <a:gd name="T5" fmla="*/ 56 h 113"/>
                <a:gd name="T6" fmla="*/ 56 w 790"/>
                <a:gd name="T7" fmla="*/ 0 h 113"/>
                <a:gd name="T8" fmla="*/ 733 w 790"/>
                <a:gd name="T9" fmla="*/ 0 h 113"/>
                <a:gd name="T10" fmla="*/ 790 w 790"/>
                <a:gd name="T11" fmla="*/ 56 h 113"/>
                <a:gd name="T12" fmla="*/ 733 w 790"/>
                <a:gd name="T13" fmla="*/ 113 h 113"/>
              </a:gdLst>
              <a:ahLst/>
              <a:cxnLst>
                <a:cxn ang="0">
                  <a:pos x="T0" y="T1"/>
                </a:cxn>
                <a:cxn ang="0">
                  <a:pos x="T2" y="T3"/>
                </a:cxn>
                <a:cxn ang="0">
                  <a:pos x="T4" y="T5"/>
                </a:cxn>
                <a:cxn ang="0">
                  <a:pos x="T6" y="T7"/>
                </a:cxn>
                <a:cxn ang="0">
                  <a:pos x="T8" y="T9"/>
                </a:cxn>
                <a:cxn ang="0">
                  <a:pos x="T10" y="T11"/>
                </a:cxn>
                <a:cxn ang="0">
                  <a:pos x="T12" y="T13"/>
                </a:cxn>
              </a:cxnLst>
              <a:rect l="0" t="0" r="r" b="b"/>
              <a:pathLst>
                <a:path w="790" h="113">
                  <a:moveTo>
                    <a:pt x="733" y="113"/>
                  </a:moveTo>
                  <a:lnTo>
                    <a:pt x="56" y="113"/>
                  </a:lnTo>
                  <a:cubicBezTo>
                    <a:pt x="25" y="113"/>
                    <a:pt x="0" y="87"/>
                    <a:pt x="0" y="56"/>
                  </a:cubicBezTo>
                  <a:cubicBezTo>
                    <a:pt x="0" y="25"/>
                    <a:pt x="25" y="0"/>
                    <a:pt x="56" y="0"/>
                  </a:cubicBezTo>
                  <a:lnTo>
                    <a:pt x="733" y="0"/>
                  </a:lnTo>
                  <a:cubicBezTo>
                    <a:pt x="764" y="0"/>
                    <a:pt x="790" y="25"/>
                    <a:pt x="790" y="56"/>
                  </a:cubicBezTo>
                  <a:cubicBezTo>
                    <a:pt x="790" y="87"/>
                    <a:pt x="764" y="113"/>
                    <a:pt x="733" y="113"/>
                  </a:cubicBez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42" name="Freeform 19"/>
            <p:cNvSpPr/>
            <p:nvPr/>
          </p:nvSpPr>
          <p:spPr bwMode="auto">
            <a:xfrm>
              <a:off x="3594" y="1458"/>
              <a:ext cx="182" cy="53"/>
            </a:xfrm>
            <a:custGeom>
              <a:avLst/>
              <a:gdLst>
                <a:gd name="T0" fmla="*/ 738 w 799"/>
                <a:gd name="T1" fmla="*/ 230 h 230"/>
                <a:gd name="T2" fmla="*/ 729 w 799"/>
                <a:gd name="T3" fmla="*/ 229 h 230"/>
                <a:gd name="T4" fmla="*/ 52 w 799"/>
                <a:gd name="T5" fmla="*/ 116 h 230"/>
                <a:gd name="T6" fmla="*/ 5 w 799"/>
                <a:gd name="T7" fmla="*/ 51 h 230"/>
                <a:gd name="T8" fmla="*/ 70 w 799"/>
                <a:gd name="T9" fmla="*/ 5 h 230"/>
                <a:gd name="T10" fmla="*/ 748 w 799"/>
                <a:gd name="T11" fmla="*/ 118 h 230"/>
                <a:gd name="T12" fmla="*/ 794 w 799"/>
                <a:gd name="T13" fmla="*/ 183 h 230"/>
                <a:gd name="T14" fmla="*/ 738 w 799"/>
                <a:gd name="T15" fmla="*/ 230 h 2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9" h="230">
                  <a:moveTo>
                    <a:pt x="738" y="230"/>
                  </a:moveTo>
                  <a:cubicBezTo>
                    <a:pt x="736" y="230"/>
                    <a:pt x="732" y="230"/>
                    <a:pt x="729" y="229"/>
                  </a:cubicBezTo>
                  <a:lnTo>
                    <a:pt x="52" y="116"/>
                  </a:lnTo>
                  <a:cubicBezTo>
                    <a:pt x="21" y="111"/>
                    <a:pt x="0" y="82"/>
                    <a:pt x="5" y="51"/>
                  </a:cubicBezTo>
                  <a:cubicBezTo>
                    <a:pt x="11" y="21"/>
                    <a:pt x="40" y="0"/>
                    <a:pt x="70" y="5"/>
                  </a:cubicBezTo>
                  <a:lnTo>
                    <a:pt x="748" y="118"/>
                  </a:lnTo>
                  <a:cubicBezTo>
                    <a:pt x="778" y="123"/>
                    <a:pt x="799" y="152"/>
                    <a:pt x="794" y="183"/>
                  </a:cubicBezTo>
                  <a:cubicBezTo>
                    <a:pt x="789" y="211"/>
                    <a:pt x="765" y="230"/>
                    <a:pt x="738" y="230"/>
                  </a:cubicBez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43" name="Freeform 20"/>
            <p:cNvSpPr/>
            <p:nvPr/>
          </p:nvSpPr>
          <p:spPr bwMode="auto">
            <a:xfrm>
              <a:off x="3594" y="1510"/>
              <a:ext cx="182" cy="52"/>
            </a:xfrm>
            <a:custGeom>
              <a:avLst/>
              <a:gdLst>
                <a:gd name="T0" fmla="*/ 738 w 799"/>
                <a:gd name="T1" fmla="*/ 230 h 230"/>
                <a:gd name="T2" fmla="*/ 729 w 799"/>
                <a:gd name="T3" fmla="*/ 229 h 230"/>
                <a:gd name="T4" fmla="*/ 52 w 799"/>
                <a:gd name="T5" fmla="*/ 116 h 230"/>
                <a:gd name="T6" fmla="*/ 5 w 799"/>
                <a:gd name="T7" fmla="*/ 51 h 230"/>
                <a:gd name="T8" fmla="*/ 70 w 799"/>
                <a:gd name="T9" fmla="*/ 5 h 230"/>
                <a:gd name="T10" fmla="*/ 748 w 799"/>
                <a:gd name="T11" fmla="*/ 118 h 230"/>
                <a:gd name="T12" fmla="*/ 794 w 799"/>
                <a:gd name="T13" fmla="*/ 183 h 230"/>
                <a:gd name="T14" fmla="*/ 738 w 799"/>
                <a:gd name="T15" fmla="*/ 230 h 2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9" h="230">
                  <a:moveTo>
                    <a:pt x="738" y="230"/>
                  </a:moveTo>
                  <a:cubicBezTo>
                    <a:pt x="736" y="230"/>
                    <a:pt x="732" y="230"/>
                    <a:pt x="729" y="229"/>
                  </a:cubicBezTo>
                  <a:lnTo>
                    <a:pt x="52" y="116"/>
                  </a:lnTo>
                  <a:cubicBezTo>
                    <a:pt x="21" y="111"/>
                    <a:pt x="0" y="82"/>
                    <a:pt x="5" y="51"/>
                  </a:cubicBezTo>
                  <a:cubicBezTo>
                    <a:pt x="11" y="20"/>
                    <a:pt x="40" y="0"/>
                    <a:pt x="70" y="5"/>
                  </a:cubicBezTo>
                  <a:lnTo>
                    <a:pt x="748" y="118"/>
                  </a:lnTo>
                  <a:cubicBezTo>
                    <a:pt x="778" y="123"/>
                    <a:pt x="799" y="152"/>
                    <a:pt x="794" y="183"/>
                  </a:cubicBezTo>
                  <a:cubicBezTo>
                    <a:pt x="789" y="210"/>
                    <a:pt x="765" y="230"/>
                    <a:pt x="738" y="230"/>
                  </a:cubicBez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44" name="Freeform 21"/>
            <p:cNvSpPr/>
            <p:nvPr/>
          </p:nvSpPr>
          <p:spPr bwMode="auto">
            <a:xfrm>
              <a:off x="3415" y="1318"/>
              <a:ext cx="77" cy="26"/>
            </a:xfrm>
            <a:custGeom>
              <a:avLst/>
              <a:gdLst>
                <a:gd name="T0" fmla="*/ 283 w 339"/>
                <a:gd name="T1" fmla="*/ 113 h 113"/>
                <a:gd name="T2" fmla="*/ 57 w 339"/>
                <a:gd name="T3" fmla="*/ 113 h 113"/>
                <a:gd name="T4" fmla="*/ 0 w 339"/>
                <a:gd name="T5" fmla="*/ 57 h 113"/>
                <a:gd name="T6" fmla="*/ 57 w 339"/>
                <a:gd name="T7" fmla="*/ 0 h 113"/>
                <a:gd name="T8" fmla="*/ 283 w 339"/>
                <a:gd name="T9" fmla="*/ 0 h 113"/>
                <a:gd name="T10" fmla="*/ 339 w 339"/>
                <a:gd name="T11" fmla="*/ 57 h 113"/>
                <a:gd name="T12" fmla="*/ 283 w 339"/>
                <a:gd name="T13" fmla="*/ 113 h 113"/>
              </a:gdLst>
              <a:ahLst/>
              <a:cxnLst>
                <a:cxn ang="0">
                  <a:pos x="T0" y="T1"/>
                </a:cxn>
                <a:cxn ang="0">
                  <a:pos x="T2" y="T3"/>
                </a:cxn>
                <a:cxn ang="0">
                  <a:pos x="T4" y="T5"/>
                </a:cxn>
                <a:cxn ang="0">
                  <a:pos x="T6" y="T7"/>
                </a:cxn>
                <a:cxn ang="0">
                  <a:pos x="T8" y="T9"/>
                </a:cxn>
                <a:cxn ang="0">
                  <a:pos x="T10" y="T11"/>
                </a:cxn>
                <a:cxn ang="0">
                  <a:pos x="T12" y="T13"/>
                </a:cxn>
              </a:cxnLst>
              <a:rect l="0" t="0" r="r" b="b"/>
              <a:pathLst>
                <a:path w="339" h="113">
                  <a:moveTo>
                    <a:pt x="283" y="113"/>
                  </a:moveTo>
                  <a:lnTo>
                    <a:pt x="57" y="113"/>
                  </a:lnTo>
                  <a:cubicBezTo>
                    <a:pt x="26" y="113"/>
                    <a:pt x="0" y="88"/>
                    <a:pt x="0" y="57"/>
                  </a:cubicBezTo>
                  <a:cubicBezTo>
                    <a:pt x="0" y="26"/>
                    <a:pt x="26" y="0"/>
                    <a:pt x="57" y="0"/>
                  </a:cubicBezTo>
                  <a:lnTo>
                    <a:pt x="283" y="0"/>
                  </a:lnTo>
                  <a:cubicBezTo>
                    <a:pt x="314" y="0"/>
                    <a:pt x="339" y="26"/>
                    <a:pt x="339" y="57"/>
                  </a:cubicBezTo>
                  <a:cubicBezTo>
                    <a:pt x="339" y="88"/>
                    <a:pt x="314" y="113"/>
                    <a:pt x="283" y="113"/>
                  </a:cubicBez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45" name="Freeform 22"/>
            <p:cNvSpPr/>
            <p:nvPr/>
          </p:nvSpPr>
          <p:spPr bwMode="auto">
            <a:xfrm>
              <a:off x="3878" y="1318"/>
              <a:ext cx="78" cy="26"/>
            </a:xfrm>
            <a:custGeom>
              <a:avLst/>
              <a:gdLst>
                <a:gd name="T0" fmla="*/ 283 w 339"/>
                <a:gd name="T1" fmla="*/ 113 h 113"/>
                <a:gd name="T2" fmla="*/ 57 w 339"/>
                <a:gd name="T3" fmla="*/ 113 h 113"/>
                <a:gd name="T4" fmla="*/ 0 w 339"/>
                <a:gd name="T5" fmla="*/ 57 h 113"/>
                <a:gd name="T6" fmla="*/ 57 w 339"/>
                <a:gd name="T7" fmla="*/ 0 h 113"/>
                <a:gd name="T8" fmla="*/ 283 w 339"/>
                <a:gd name="T9" fmla="*/ 0 h 113"/>
                <a:gd name="T10" fmla="*/ 339 w 339"/>
                <a:gd name="T11" fmla="*/ 57 h 113"/>
                <a:gd name="T12" fmla="*/ 283 w 339"/>
                <a:gd name="T13" fmla="*/ 113 h 113"/>
              </a:gdLst>
              <a:ahLst/>
              <a:cxnLst>
                <a:cxn ang="0">
                  <a:pos x="T0" y="T1"/>
                </a:cxn>
                <a:cxn ang="0">
                  <a:pos x="T2" y="T3"/>
                </a:cxn>
                <a:cxn ang="0">
                  <a:pos x="T4" y="T5"/>
                </a:cxn>
                <a:cxn ang="0">
                  <a:pos x="T6" y="T7"/>
                </a:cxn>
                <a:cxn ang="0">
                  <a:pos x="T8" y="T9"/>
                </a:cxn>
                <a:cxn ang="0">
                  <a:pos x="T10" y="T11"/>
                </a:cxn>
                <a:cxn ang="0">
                  <a:pos x="T12" y="T13"/>
                </a:cxn>
              </a:cxnLst>
              <a:rect l="0" t="0" r="r" b="b"/>
              <a:pathLst>
                <a:path w="339" h="113">
                  <a:moveTo>
                    <a:pt x="283" y="113"/>
                  </a:moveTo>
                  <a:lnTo>
                    <a:pt x="57" y="113"/>
                  </a:lnTo>
                  <a:cubicBezTo>
                    <a:pt x="26" y="113"/>
                    <a:pt x="0" y="88"/>
                    <a:pt x="0" y="57"/>
                  </a:cubicBezTo>
                  <a:cubicBezTo>
                    <a:pt x="0" y="26"/>
                    <a:pt x="26" y="0"/>
                    <a:pt x="57" y="0"/>
                  </a:cubicBezTo>
                  <a:lnTo>
                    <a:pt x="283" y="0"/>
                  </a:lnTo>
                  <a:cubicBezTo>
                    <a:pt x="314" y="0"/>
                    <a:pt x="339" y="26"/>
                    <a:pt x="339" y="57"/>
                  </a:cubicBezTo>
                  <a:cubicBezTo>
                    <a:pt x="339" y="88"/>
                    <a:pt x="314" y="113"/>
                    <a:pt x="283" y="113"/>
                  </a:cubicBez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46" name="Freeform 23"/>
            <p:cNvSpPr/>
            <p:nvPr/>
          </p:nvSpPr>
          <p:spPr bwMode="auto">
            <a:xfrm>
              <a:off x="3568" y="1072"/>
              <a:ext cx="55" cy="79"/>
            </a:xfrm>
            <a:custGeom>
              <a:avLst/>
              <a:gdLst>
                <a:gd name="T0" fmla="*/ 177 w 241"/>
                <a:gd name="T1" fmla="*/ 347 h 347"/>
                <a:gd name="T2" fmla="*/ 127 w 241"/>
                <a:gd name="T3" fmla="*/ 316 h 347"/>
                <a:gd name="T4" fmla="*/ 14 w 241"/>
                <a:gd name="T5" fmla="*/ 90 h 347"/>
                <a:gd name="T6" fmla="*/ 39 w 241"/>
                <a:gd name="T7" fmla="*/ 14 h 347"/>
                <a:gd name="T8" fmla="*/ 115 w 241"/>
                <a:gd name="T9" fmla="*/ 39 h 347"/>
                <a:gd name="T10" fmla="*/ 228 w 241"/>
                <a:gd name="T11" fmla="*/ 265 h 347"/>
                <a:gd name="T12" fmla="*/ 202 w 241"/>
                <a:gd name="T13" fmla="*/ 341 h 347"/>
                <a:gd name="T14" fmla="*/ 177 w 241"/>
                <a:gd name="T15" fmla="*/ 347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347">
                  <a:moveTo>
                    <a:pt x="177" y="347"/>
                  </a:moveTo>
                  <a:cubicBezTo>
                    <a:pt x="156" y="347"/>
                    <a:pt x="136" y="335"/>
                    <a:pt x="127" y="316"/>
                  </a:cubicBezTo>
                  <a:lnTo>
                    <a:pt x="14" y="90"/>
                  </a:lnTo>
                  <a:cubicBezTo>
                    <a:pt x="0" y="62"/>
                    <a:pt x="11" y="28"/>
                    <a:pt x="39" y="14"/>
                  </a:cubicBezTo>
                  <a:cubicBezTo>
                    <a:pt x="67" y="0"/>
                    <a:pt x="101" y="12"/>
                    <a:pt x="115" y="39"/>
                  </a:cubicBezTo>
                  <a:lnTo>
                    <a:pt x="228" y="265"/>
                  </a:lnTo>
                  <a:cubicBezTo>
                    <a:pt x="241" y="293"/>
                    <a:pt x="230" y="327"/>
                    <a:pt x="202" y="341"/>
                  </a:cubicBezTo>
                  <a:cubicBezTo>
                    <a:pt x="194" y="345"/>
                    <a:pt x="185" y="347"/>
                    <a:pt x="177" y="347"/>
                  </a:cubicBez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47" name="Freeform 24"/>
            <p:cNvSpPr/>
            <p:nvPr/>
          </p:nvSpPr>
          <p:spPr bwMode="auto">
            <a:xfrm>
              <a:off x="3748" y="1072"/>
              <a:ext cx="55" cy="79"/>
            </a:xfrm>
            <a:custGeom>
              <a:avLst/>
              <a:gdLst>
                <a:gd name="T0" fmla="*/ 64 w 242"/>
                <a:gd name="T1" fmla="*/ 347 h 347"/>
                <a:gd name="T2" fmla="*/ 39 w 242"/>
                <a:gd name="T3" fmla="*/ 341 h 347"/>
                <a:gd name="T4" fmla="*/ 14 w 242"/>
                <a:gd name="T5" fmla="*/ 265 h 347"/>
                <a:gd name="T6" fmla="*/ 126 w 242"/>
                <a:gd name="T7" fmla="*/ 39 h 347"/>
                <a:gd name="T8" fmla="*/ 202 w 242"/>
                <a:gd name="T9" fmla="*/ 14 h 347"/>
                <a:gd name="T10" fmla="*/ 228 w 242"/>
                <a:gd name="T11" fmla="*/ 89 h 347"/>
                <a:gd name="T12" fmla="*/ 115 w 242"/>
                <a:gd name="T13" fmla="*/ 315 h 347"/>
                <a:gd name="T14" fmla="*/ 64 w 242"/>
                <a:gd name="T15" fmla="*/ 347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347">
                  <a:moveTo>
                    <a:pt x="64" y="347"/>
                  </a:moveTo>
                  <a:cubicBezTo>
                    <a:pt x="56" y="347"/>
                    <a:pt x="47" y="345"/>
                    <a:pt x="39" y="341"/>
                  </a:cubicBezTo>
                  <a:cubicBezTo>
                    <a:pt x="11" y="327"/>
                    <a:pt x="0" y="293"/>
                    <a:pt x="14" y="265"/>
                  </a:cubicBezTo>
                  <a:lnTo>
                    <a:pt x="126" y="39"/>
                  </a:lnTo>
                  <a:cubicBezTo>
                    <a:pt x="141" y="11"/>
                    <a:pt x="175" y="0"/>
                    <a:pt x="202" y="14"/>
                  </a:cubicBezTo>
                  <a:cubicBezTo>
                    <a:pt x="230" y="28"/>
                    <a:pt x="242" y="62"/>
                    <a:pt x="228" y="89"/>
                  </a:cubicBezTo>
                  <a:lnTo>
                    <a:pt x="115" y="315"/>
                  </a:lnTo>
                  <a:cubicBezTo>
                    <a:pt x="105" y="335"/>
                    <a:pt x="85" y="347"/>
                    <a:pt x="64" y="347"/>
                  </a:cubicBez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48" name="Freeform 25"/>
            <p:cNvSpPr/>
            <p:nvPr/>
          </p:nvSpPr>
          <p:spPr bwMode="auto">
            <a:xfrm>
              <a:off x="3439" y="1175"/>
              <a:ext cx="81" cy="53"/>
            </a:xfrm>
            <a:custGeom>
              <a:avLst/>
              <a:gdLst>
                <a:gd name="T0" fmla="*/ 290 w 355"/>
                <a:gd name="T1" fmla="*/ 233 h 233"/>
                <a:gd name="T2" fmla="*/ 265 w 355"/>
                <a:gd name="T3" fmla="*/ 227 h 233"/>
                <a:gd name="T4" fmla="*/ 39 w 355"/>
                <a:gd name="T5" fmla="*/ 114 h 233"/>
                <a:gd name="T6" fmla="*/ 14 w 355"/>
                <a:gd name="T7" fmla="*/ 39 h 233"/>
                <a:gd name="T8" fmla="*/ 90 w 355"/>
                <a:gd name="T9" fmla="*/ 13 h 233"/>
                <a:gd name="T10" fmla="*/ 316 w 355"/>
                <a:gd name="T11" fmla="*/ 126 h 233"/>
                <a:gd name="T12" fmla="*/ 341 w 355"/>
                <a:gd name="T13" fmla="*/ 202 h 233"/>
                <a:gd name="T14" fmla="*/ 290 w 355"/>
                <a:gd name="T15" fmla="*/ 233 h 2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233">
                  <a:moveTo>
                    <a:pt x="290" y="233"/>
                  </a:moveTo>
                  <a:cubicBezTo>
                    <a:pt x="282" y="233"/>
                    <a:pt x="274" y="231"/>
                    <a:pt x="265" y="227"/>
                  </a:cubicBezTo>
                  <a:lnTo>
                    <a:pt x="39" y="114"/>
                  </a:lnTo>
                  <a:cubicBezTo>
                    <a:pt x="11" y="100"/>
                    <a:pt x="0" y="67"/>
                    <a:pt x="14" y="39"/>
                  </a:cubicBezTo>
                  <a:cubicBezTo>
                    <a:pt x="28" y="11"/>
                    <a:pt x="62" y="0"/>
                    <a:pt x="90" y="13"/>
                  </a:cubicBezTo>
                  <a:lnTo>
                    <a:pt x="316" y="126"/>
                  </a:lnTo>
                  <a:cubicBezTo>
                    <a:pt x="344" y="140"/>
                    <a:pt x="355" y="174"/>
                    <a:pt x="341" y="202"/>
                  </a:cubicBezTo>
                  <a:cubicBezTo>
                    <a:pt x="331" y="222"/>
                    <a:pt x="311" y="233"/>
                    <a:pt x="290" y="233"/>
                  </a:cubicBez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49" name="Freeform 26"/>
            <p:cNvSpPr/>
            <p:nvPr/>
          </p:nvSpPr>
          <p:spPr bwMode="auto">
            <a:xfrm>
              <a:off x="3851" y="1175"/>
              <a:ext cx="81" cy="53"/>
            </a:xfrm>
            <a:custGeom>
              <a:avLst/>
              <a:gdLst>
                <a:gd name="T0" fmla="*/ 64 w 354"/>
                <a:gd name="T1" fmla="*/ 233 h 233"/>
                <a:gd name="T2" fmla="*/ 13 w 354"/>
                <a:gd name="T3" fmla="*/ 202 h 233"/>
                <a:gd name="T4" fmla="*/ 39 w 354"/>
                <a:gd name="T5" fmla="*/ 126 h 233"/>
                <a:gd name="T6" fmla="*/ 265 w 354"/>
                <a:gd name="T7" fmla="*/ 13 h 233"/>
                <a:gd name="T8" fmla="*/ 340 w 354"/>
                <a:gd name="T9" fmla="*/ 39 h 233"/>
                <a:gd name="T10" fmla="*/ 315 w 354"/>
                <a:gd name="T11" fmla="*/ 115 h 233"/>
                <a:gd name="T12" fmla="*/ 89 w 354"/>
                <a:gd name="T13" fmla="*/ 228 h 233"/>
                <a:gd name="T14" fmla="*/ 64 w 354"/>
                <a:gd name="T15" fmla="*/ 233 h 2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233">
                  <a:moveTo>
                    <a:pt x="64" y="233"/>
                  </a:moveTo>
                  <a:cubicBezTo>
                    <a:pt x="43" y="233"/>
                    <a:pt x="23" y="222"/>
                    <a:pt x="13" y="202"/>
                  </a:cubicBezTo>
                  <a:cubicBezTo>
                    <a:pt x="0" y="174"/>
                    <a:pt x="11" y="140"/>
                    <a:pt x="39" y="126"/>
                  </a:cubicBezTo>
                  <a:lnTo>
                    <a:pt x="265" y="13"/>
                  </a:lnTo>
                  <a:cubicBezTo>
                    <a:pt x="292" y="0"/>
                    <a:pt x="326" y="11"/>
                    <a:pt x="340" y="39"/>
                  </a:cubicBezTo>
                  <a:cubicBezTo>
                    <a:pt x="354" y="67"/>
                    <a:pt x="343" y="101"/>
                    <a:pt x="315" y="115"/>
                  </a:cubicBezTo>
                  <a:lnTo>
                    <a:pt x="89" y="228"/>
                  </a:lnTo>
                  <a:cubicBezTo>
                    <a:pt x="81" y="231"/>
                    <a:pt x="72" y="233"/>
                    <a:pt x="64" y="233"/>
                  </a:cubicBezTo>
                  <a:close/>
                </a:path>
              </a:pathLst>
            </a:custGeom>
            <a:grpFill/>
            <a:ln w="0">
              <a:noFill/>
              <a:prstDash val="solid"/>
              <a:round/>
            </a:ln>
          </p:spPr>
          <p:txBody>
            <a:bodyPr vert="horz" wrap="square" lIns="91440" tIns="45720" rIns="91440" bIns="45720" numCol="1" anchor="t" anchorCtr="0" compatLnSpc="1"/>
            <a:lstStyle/>
            <a:p>
              <a:endParaRPr lang="th-TH"/>
            </a:p>
          </p:txBody>
        </p:sp>
      </p:grpSp>
      <p:sp>
        <p:nvSpPr>
          <p:cNvPr id="50" name="Freeform 21"/>
          <p:cNvSpPr>
            <a:spLocks noEditPoints="1"/>
          </p:cNvSpPr>
          <p:nvPr/>
        </p:nvSpPr>
        <p:spPr bwMode="auto">
          <a:xfrm>
            <a:off x="5561547" y="2092682"/>
            <a:ext cx="301220" cy="440066"/>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grpSp>
        <p:nvGrpSpPr>
          <p:cNvPr id="51" name="Group 12"/>
          <p:cNvGrpSpPr>
            <a:grpSpLocks noChangeAspect="1"/>
          </p:cNvGrpSpPr>
          <p:nvPr/>
        </p:nvGrpSpPr>
        <p:grpSpPr bwMode="auto">
          <a:xfrm>
            <a:off x="4665546" y="3024827"/>
            <a:ext cx="448193" cy="451012"/>
            <a:chOff x="-797" y="1468"/>
            <a:chExt cx="636" cy="640"/>
          </a:xfrm>
          <a:solidFill>
            <a:schemeClr val="tx1">
              <a:lumMod val="75000"/>
              <a:lumOff val="25000"/>
            </a:schemeClr>
          </a:solidFill>
        </p:grpSpPr>
        <p:sp>
          <p:nvSpPr>
            <p:cNvPr id="52" name="Freeform 13"/>
            <p:cNvSpPr>
              <a:spLocks noEditPoints="1"/>
            </p:cNvSpPr>
            <p:nvPr/>
          </p:nvSpPr>
          <p:spPr bwMode="auto">
            <a:xfrm>
              <a:off x="-654" y="1468"/>
              <a:ext cx="493" cy="640"/>
            </a:xfrm>
            <a:custGeom>
              <a:avLst/>
              <a:gdLst>
                <a:gd name="T0" fmla="*/ 1372 w 2173"/>
                <a:gd name="T1" fmla="*/ 0 h 2822"/>
                <a:gd name="T2" fmla="*/ 621 w 2173"/>
                <a:gd name="T3" fmla="*/ 0 h 2822"/>
                <a:gd name="T4" fmla="*/ 762 w 2173"/>
                <a:gd name="T5" fmla="*/ 226 h 2822"/>
                <a:gd name="T6" fmla="*/ 1242 w 2173"/>
                <a:gd name="T7" fmla="*/ 226 h 2822"/>
                <a:gd name="T8" fmla="*/ 1242 w 2173"/>
                <a:gd name="T9" fmla="*/ 931 h 2822"/>
                <a:gd name="T10" fmla="*/ 1947 w 2173"/>
                <a:gd name="T11" fmla="*/ 931 h 2822"/>
                <a:gd name="T12" fmla="*/ 1947 w 2173"/>
                <a:gd name="T13" fmla="*/ 2596 h 2822"/>
                <a:gd name="T14" fmla="*/ 226 w 2173"/>
                <a:gd name="T15" fmla="*/ 2596 h 2822"/>
                <a:gd name="T16" fmla="*/ 226 w 2173"/>
                <a:gd name="T17" fmla="*/ 1217 h 2822"/>
                <a:gd name="T18" fmla="*/ 0 w 2173"/>
                <a:gd name="T19" fmla="*/ 1193 h 2822"/>
                <a:gd name="T20" fmla="*/ 0 w 2173"/>
                <a:gd name="T21" fmla="*/ 2822 h 2822"/>
                <a:gd name="T22" fmla="*/ 2173 w 2173"/>
                <a:gd name="T23" fmla="*/ 2822 h 2822"/>
                <a:gd name="T24" fmla="*/ 2173 w 2173"/>
                <a:gd name="T25" fmla="*/ 832 h 2822"/>
                <a:gd name="T26" fmla="*/ 1372 w 2173"/>
                <a:gd name="T27" fmla="*/ 0 h 2822"/>
                <a:gd name="T28" fmla="*/ 1411 w 2173"/>
                <a:gd name="T29" fmla="*/ 762 h 2822"/>
                <a:gd name="T30" fmla="*/ 1411 w 2173"/>
                <a:gd name="T31" fmla="*/ 377 h 2822"/>
                <a:gd name="T32" fmla="*/ 1783 w 2173"/>
                <a:gd name="T33" fmla="*/ 762 h 2822"/>
                <a:gd name="T34" fmla="*/ 1411 w 2173"/>
                <a:gd name="T35" fmla="*/ 762 h 2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73" h="2822">
                  <a:moveTo>
                    <a:pt x="1372" y="0"/>
                  </a:moveTo>
                  <a:lnTo>
                    <a:pt x="621" y="0"/>
                  </a:lnTo>
                  <a:lnTo>
                    <a:pt x="762" y="226"/>
                  </a:lnTo>
                  <a:lnTo>
                    <a:pt x="1242" y="226"/>
                  </a:lnTo>
                  <a:lnTo>
                    <a:pt x="1242" y="931"/>
                  </a:lnTo>
                  <a:lnTo>
                    <a:pt x="1947" y="931"/>
                  </a:lnTo>
                  <a:lnTo>
                    <a:pt x="1947" y="2596"/>
                  </a:lnTo>
                  <a:lnTo>
                    <a:pt x="226" y="2596"/>
                  </a:lnTo>
                  <a:lnTo>
                    <a:pt x="226" y="1217"/>
                  </a:lnTo>
                  <a:lnTo>
                    <a:pt x="0" y="1193"/>
                  </a:lnTo>
                  <a:lnTo>
                    <a:pt x="0" y="2822"/>
                  </a:lnTo>
                  <a:lnTo>
                    <a:pt x="2173" y="2822"/>
                  </a:lnTo>
                  <a:lnTo>
                    <a:pt x="2173" y="832"/>
                  </a:lnTo>
                  <a:lnTo>
                    <a:pt x="1372" y="0"/>
                  </a:lnTo>
                  <a:close/>
                  <a:moveTo>
                    <a:pt x="1411" y="762"/>
                  </a:moveTo>
                  <a:lnTo>
                    <a:pt x="1411" y="377"/>
                  </a:lnTo>
                  <a:lnTo>
                    <a:pt x="1783" y="762"/>
                  </a:lnTo>
                  <a:lnTo>
                    <a:pt x="1411" y="762"/>
                  </a:lnTo>
                  <a:close/>
                </a:path>
              </a:pathLst>
            </a:custGeom>
            <a:grpFill/>
            <a:ln w="0">
              <a:noFill/>
              <a:prstDash val="solid"/>
              <a:round/>
            </a:ln>
          </p:spPr>
          <p:txBody>
            <a:bodyPr vert="horz" wrap="square" lIns="91440" tIns="45720" rIns="91440" bIns="45720" numCol="1" anchor="t" anchorCtr="0" compatLnSpc="1"/>
            <a:lstStyle/>
            <a:p>
              <a:endParaRPr lang="th-TH"/>
            </a:p>
          </p:txBody>
        </p:sp>
        <p:sp>
          <p:nvSpPr>
            <p:cNvPr id="53" name="Rectangle 14"/>
            <p:cNvSpPr>
              <a:spLocks noChangeArrowheads="1"/>
            </p:cNvSpPr>
            <p:nvPr/>
          </p:nvSpPr>
          <p:spPr bwMode="auto">
            <a:xfrm>
              <a:off x="-551" y="1775"/>
              <a:ext cx="281" cy="26"/>
            </a:xfrm>
            <a:prstGeom prst="rect">
              <a:avLst/>
            </a:prstGeom>
            <a:grpFill/>
            <a:ln w="0">
              <a:noFill/>
              <a:prstDash val="solid"/>
              <a:miter lim="800000"/>
            </a:ln>
          </p:spPr>
          <p:txBody>
            <a:bodyPr vert="horz" wrap="square" lIns="91440" tIns="45720" rIns="91440" bIns="45720" numCol="1" anchor="t" anchorCtr="0" compatLnSpc="1"/>
            <a:lstStyle/>
            <a:p>
              <a:endParaRPr lang="th-TH"/>
            </a:p>
          </p:txBody>
        </p:sp>
        <p:sp>
          <p:nvSpPr>
            <p:cNvPr id="54" name="Rectangle 15"/>
            <p:cNvSpPr>
              <a:spLocks noChangeArrowheads="1"/>
            </p:cNvSpPr>
            <p:nvPr/>
          </p:nvSpPr>
          <p:spPr bwMode="auto">
            <a:xfrm>
              <a:off x="-551" y="1865"/>
              <a:ext cx="281" cy="25"/>
            </a:xfrm>
            <a:prstGeom prst="rect">
              <a:avLst/>
            </a:prstGeom>
            <a:grpFill/>
            <a:ln w="0">
              <a:noFill/>
              <a:prstDash val="solid"/>
              <a:miter lim="800000"/>
            </a:ln>
          </p:spPr>
          <p:txBody>
            <a:bodyPr vert="horz" wrap="square" lIns="91440" tIns="45720" rIns="91440" bIns="45720" numCol="1" anchor="t" anchorCtr="0" compatLnSpc="1"/>
            <a:lstStyle/>
            <a:p>
              <a:endParaRPr lang="th-TH"/>
            </a:p>
          </p:txBody>
        </p:sp>
        <p:sp>
          <p:nvSpPr>
            <p:cNvPr id="55" name="Rectangle 16"/>
            <p:cNvSpPr>
              <a:spLocks noChangeArrowheads="1"/>
            </p:cNvSpPr>
            <p:nvPr/>
          </p:nvSpPr>
          <p:spPr bwMode="auto">
            <a:xfrm>
              <a:off x="-551" y="1954"/>
              <a:ext cx="281" cy="26"/>
            </a:xfrm>
            <a:prstGeom prst="rect">
              <a:avLst/>
            </a:prstGeom>
            <a:grpFill/>
            <a:ln w="0">
              <a:noFill/>
              <a:prstDash val="solid"/>
              <a:miter lim="800000"/>
            </a:ln>
          </p:spPr>
          <p:txBody>
            <a:bodyPr vert="horz" wrap="square" lIns="91440" tIns="45720" rIns="91440" bIns="45720" numCol="1" anchor="t" anchorCtr="0" compatLnSpc="1"/>
            <a:lstStyle/>
            <a:p>
              <a:endParaRPr lang="th-TH"/>
            </a:p>
          </p:txBody>
        </p:sp>
        <p:sp>
          <p:nvSpPr>
            <p:cNvPr id="56" name="Freeform 17"/>
            <p:cNvSpPr>
              <a:spLocks noEditPoints="1"/>
            </p:cNvSpPr>
            <p:nvPr/>
          </p:nvSpPr>
          <p:spPr bwMode="auto">
            <a:xfrm>
              <a:off x="-797" y="1480"/>
              <a:ext cx="301" cy="311"/>
            </a:xfrm>
            <a:custGeom>
              <a:avLst/>
              <a:gdLst>
                <a:gd name="T0" fmla="*/ 1193 w 1328"/>
                <a:gd name="T1" fmla="*/ 837 h 1373"/>
                <a:gd name="T2" fmla="*/ 1325 w 1328"/>
                <a:gd name="T3" fmla="*/ 485 h 1373"/>
                <a:gd name="T4" fmla="*/ 822 w 1328"/>
                <a:gd name="T5" fmla="*/ 7 h 1373"/>
                <a:gd name="T6" fmla="*/ 342 w 1328"/>
                <a:gd name="T7" fmla="*/ 509 h 1373"/>
                <a:gd name="T8" fmla="*/ 468 w 1328"/>
                <a:gd name="T9" fmla="*/ 828 h 1373"/>
                <a:gd name="T10" fmla="*/ 247 w 1328"/>
                <a:gd name="T11" fmla="*/ 924 h 1373"/>
                <a:gd name="T12" fmla="*/ 26 w 1328"/>
                <a:gd name="T13" fmla="*/ 1160 h 1373"/>
                <a:gd name="T14" fmla="*/ 1 w 1328"/>
                <a:gd name="T15" fmla="*/ 1240 h 1373"/>
                <a:gd name="T16" fmla="*/ 137 w 1328"/>
                <a:gd name="T17" fmla="*/ 1372 h 1373"/>
                <a:gd name="T18" fmla="*/ 216 w 1328"/>
                <a:gd name="T19" fmla="*/ 1343 h 1373"/>
                <a:gd name="T20" fmla="*/ 440 w 1328"/>
                <a:gd name="T21" fmla="*/ 1107 h 1373"/>
                <a:gd name="T22" fmla="*/ 525 w 1328"/>
                <a:gd name="T23" fmla="*/ 884 h 1373"/>
                <a:gd name="T24" fmla="*/ 848 w 1328"/>
                <a:gd name="T25" fmla="*/ 993 h 1373"/>
                <a:gd name="T26" fmla="*/ 1193 w 1328"/>
                <a:gd name="T27" fmla="*/ 837 h 1373"/>
                <a:gd name="T28" fmla="*/ 626 w 1328"/>
                <a:gd name="T29" fmla="*/ 720 h 1373"/>
                <a:gd name="T30" fmla="*/ 532 w 1328"/>
                <a:gd name="T31" fmla="*/ 506 h 1373"/>
                <a:gd name="T32" fmla="*/ 827 w 1328"/>
                <a:gd name="T33" fmla="*/ 197 h 1373"/>
                <a:gd name="T34" fmla="*/ 1135 w 1328"/>
                <a:gd name="T35" fmla="*/ 490 h 1373"/>
                <a:gd name="T36" fmla="*/ 843 w 1328"/>
                <a:gd name="T37" fmla="*/ 803 h 1373"/>
                <a:gd name="T38" fmla="*/ 626 w 1328"/>
                <a:gd name="T39" fmla="*/ 720 h 1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28" h="1373">
                  <a:moveTo>
                    <a:pt x="1193" y="837"/>
                  </a:moveTo>
                  <a:cubicBezTo>
                    <a:pt x="1285" y="740"/>
                    <a:pt x="1328" y="613"/>
                    <a:pt x="1325" y="485"/>
                  </a:cubicBezTo>
                  <a:cubicBezTo>
                    <a:pt x="1318" y="220"/>
                    <a:pt x="1087" y="0"/>
                    <a:pt x="822" y="7"/>
                  </a:cubicBezTo>
                  <a:cubicBezTo>
                    <a:pt x="554" y="15"/>
                    <a:pt x="335" y="241"/>
                    <a:pt x="342" y="509"/>
                  </a:cubicBezTo>
                  <a:cubicBezTo>
                    <a:pt x="345" y="624"/>
                    <a:pt x="388" y="737"/>
                    <a:pt x="468" y="828"/>
                  </a:cubicBezTo>
                  <a:lnTo>
                    <a:pt x="247" y="924"/>
                  </a:lnTo>
                  <a:lnTo>
                    <a:pt x="26" y="1160"/>
                  </a:lnTo>
                  <a:cubicBezTo>
                    <a:pt x="8" y="1183"/>
                    <a:pt x="0" y="1212"/>
                    <a:pt x="1" y="1240"/>
                  </a:cubicBezTo>
                  <a:cubicBezTo>
                    <a:pt x="3" y="1311"/>
                    <a:pt x="64" y="1373"/>
                    <a:pt x="137" y="1372"/>
                  </a:cubicBezTo>
                  <a:cubicBezTo>
                    <a:pt x="166" y="1371"/>
                    <a:pt x="192" y="1361"/>
                    <a:pt x="216" y="1343"/>
                  </a:cubicBezTo>
                  <a:lnTo>
                    <a:pt x="440" y="1107"/>
                  </a:lnTo>
                  <a:lnTo>
                    <a:pt x="525" y="884"/>
                  </a:lnTo>
                  <a:cubicBezTo>
                    <a:pt x="619" y="959"/>
                    <a:pt x="733" y="996"/>
                    <a:pt x="848" y="993"/>
                  </a:cubicBezTo>
                  <a:cubicBezTo>
                    <a:pt x="974" y="989"/>
                    <a:pt x="1098" y="937"/>
                    <a:pt x="1193" y="837"/>
                  </a:cubicBezTo>
                  <a:close/>
                  <a:moveTo>
                    <a:pt x="626" y="720"/>
                  </a:moveTo>
                  <a:cubicBezTo>
                    <a:pt x="565" y="662"/>
                    <a:pt x="534" y="585"/>
                    <a:pt x="532" y="506"/>
                  </a:cubicBezTo>
                  <a:cubicBezTo>
                    <a:pt x="528" y="345"/>
                    <a:pt x="661" y="202"/>
                    <a:pt x="827" y="197"/>
                  </a:cubicBezTo>
                  <a:cubicBezTo>
                    <a:pt x="988" y="193"/>
                    <a:pt x="1131" y="326"/>
                    <a:pt x="1135" y="490"/>
                  </a:cubicBezTo>
                  <a:cubicBezTo>
                    <a:pt x="1140" y="658"/>
                    <a:pt x="1006" y="798"/>
                    <a:pt x="843" y="803"/>
                  </a:cubicBezTo>
                  <a:cubicBezTo>
                    <a:pt x="765" y="805"/>
                    <a:pt x="687" y="776"/>
                    <a:pt x="626" y="720"/>
                  </a:cubicBezTo>
                  <a:close/>
                </a:path>
              </a:pathLst>
            </a:custGeom>
            <a:grpFill/>
            <a:ln w="0">
              <a:noFill/>
              <a:prstDash val="solid"/>
              <a:round/>
            </a:ln>
          </p:spPr>
          <p:txBody>
            <a:bodyPr vert="horz" wrap="square" lIns="91440" tIns="45720" rIns="91440" bIns="45720" numCol="1" anchor="t" anchorCtr="0" compatLnSpc="1"/>
            <a:lstStyle/>
            <a:p>
              <a:endParaRPr lang="th-TH"/>
            </a:p>
          </p:txBody>
        </p:sp>
      </p:grpSp>
      <p:sp>
        <p:nvSpPr>
          <p:cNvPr id="57" name="Freeform 101"/>
          <p:cNvSpPr>
            <a:spLocks noEditPoints="1"/>
          </p:cNvSpPr>
          <p:nvPr/>
        </p:nvSpPr>
        <p:spPr bwMode="auto">
          <a:xfrm>
            <a:off x="1450095" y="2129949"/>
            <a:ext cx="551621" cy="365532"/>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sp>
        <p:nvSpPr>
          <p:cNvPr id="58" name="Freeform 74"/>
          <p:cNvSpPr>
            <a:spLocks noEditPoints="1"/>
          </p:cNvSpPr>
          <p:nvPr/>
        </p:nvSpPr>
        <p:spPr bwMode="auto">
          <a:xfrm>
            <a:off x="3120183" y="2151465"/>
            <a:ext cx="415787" cy="322502"/>
          </a:xfrm>
          <a:custGeom>
            <a:avLst/>
            <a:gdLst/>
            <a:ahLst/>
            <a:cxnLst>
              <a:cxn ang="0">
                <a:pos x="66" y="17"/>
              </a:cxn>
              <a:cxn ang="0">
                <a:pos x="47" y="30"/>
              </a:cxn>
              <a:cxn ang="0">
                <a:pos x="37" y="36"/>
              </a:cxn>
              <a:cxn ang="0">
                <a:pos x="36" y="36"/>
              </a:cxn>
              <a:cxn ang="0">
                <a:pos x="36" y="36"/>
              </a:cxn>
              <a:cxn ang="0">
                <a:pos x="26" y="30"/>
              </a:cxn>
              <a:cxn ang="0">
                <a:pos x="7" y="17"/>
              </a:cxn>
              <a:cxn ang="0">
                <a:pos x="0" y="7"/>
              </a:cxn>
              <a:cxn ang="0">
                <a:pos x="7" y="0"/>
              </a:cxn>
              <a:cxn ang="0">
                <a:pos x="66" y="0"/>
              </a:cxn>
              <a:cxn ang="0">
                <a:pos x="72" y="6"/>
              </a:cxn>
              <a:cxn ang="0">
                <a:pos x="66" y="17"/>
              </a:cxn>
              <a:cxn ang="0">
                <a:pos x="72" y="50"/>
              </a:cxn>
              <a:cxn ang="0">
                <a:pos x="66" y="56"/>
              </a:cxn>
              <a:cxn ang="0">
                <a:pos x="7" y="56"/>
              </a:cxn>
              <a:cxn ang="0">
                <a:pos x="0" y="50"/>
              </a:cxn>
              <a:cxn ang="0">
                <a:pos x="0" y="18"/>
              </a:cxn>
              <a:cxn ang="0">
                <a:pos x="5" y="21"/>
              </a:cxn>
              <a:cxn ang="0">
                <a:pos x="24" y="35"/>
              </a:cxn>
              <a:cxn ang="0">
                <a:pos x="36" y="41"/>
              </a:cxn>
              <a:cxn ang="0">
                <a:pos x="36" y="41"/>
              </a:cxn>
              <a:cxn ang="0">
                <a:pos x="37" y="41"/>
              </a:cxn>
              <a:cxn ang="0">
                <a:pos x="48" y="35"/>
              </a:cxn>
              <a:cxn ang="0">
                <a:pos x="68" y="21"/>
              </a:cxn>
              <a:cxn ang="0">
                <a:pos x="72" y="18"/>
              </a:cxn>
              <a:cxn ang="0">
                <a:pos x="72" y="50"/>
              </a:cxn>
            </a:cxnLst>
            <a:rect l="0" t="0" r="r" b="b"/>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grpSp>
        <p:nvGrpSpPr>
          <p:cNvPr id="59" name="Group 15"/>
          <p:cNvGrpSpPr/>
          <p:nvPr/>
        </p:nvGrpSpPr>
        <p:grpSpPr>
          <a:xfrm>
            <a:off x="4757699" y="3994260"/>
            <a:ext cx="497996" cy="425120"/>
            <a:chOff x="3440113" y="1050925"/>
            <a:chExt cx="390525" cy="333376"/>
          </a:xfrm>
          <a:solidFill>
            <a:schemeClr val="tx1">
              <a:lumMod val="75000"/>
              <a:lumOff val="25000"/>
            </a:schemeClr>
          </a:solidFill>
        </p:grpSpPr>
        <p:sp>
          <p:nvSpPr>
            <p:cNvPr id="60"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1"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62"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3"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4"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5"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66" name="Group 44"/>
          <p:cNvGrpSpPr/>
          <p:nvPr/>
        </p:nvGrpSpPr>
        <p:grpSpPr>
          <a:xfrm>
            <a:off x="773346" y="2081353"/>
            <a:ext cx="406636" cy="462725"/>
            <a:chOff x="2927811" y="2108124"/>
            <a:chExt cx="361887" cy="411804"/>
          </a:xfrm>
          <a:solidFill>
            <a:schemeClr val="tx1">
              <a:lumMod val="75000"/>
              <a:lumOff val="25000"/>
            </a:schemeClr>
          </a:solidFill>
        </p:grpSpPr>
        <p:sp>
          <p:nvSpPr>
            <p:cNvPr id="67" name="Freeform 68"/>
            <p:cNvSpPr>
              <a:spLocks noEditPoints="1"/>
            </p:cNvSpPr>
            <p:nvPr/>
          </p:nvSpPr>
          <p:spPr bwMode="auto">
            <a:xfrm>
              <a:off x="2927811" y="2108124"/>
              <a:ext cx="164722" cy="299494"/>
            </a:xfrm>
            <a:custGeom>
              <a:avLst/>
              <a:gdLst>
                <a:gd name="T0" fmla="*/ 50 w 50"/>
                <a:gd name="T1" fmla="*/ 83 h 90"/>
                <a:gd name="T2" fmla="*/ 50 w 50"/>
                <a:gd name="T3" fmla="*/ 7 h 90"/>
                <a:gd name="T4" fmla="*/ 44 w 50"/>
                <a:gd name="T5" fmla="*/ 0 h 90"/>
                <a:gd name="T6" fmla="*/ 6 w 50"/>
                <a:gd name="T7" fmla="*/ 0 h 90"/>
                <a:gd name="T8" fmla="*/ 0 w 50"/>
                <a:gd name="T9" fmla="*/ 7 h 90"/>
                <a:gd name="T10" fmla="*/ 0 w 50"/>
                <a:gd name="T11" fmla="*/ 83 h 90"/>
                <a:gd name="T12" fmla="*/ 6 w 50"/>
                <a:gd name="T13" fmla="*/ 90 h 90"/>
                <a:gd name="T14" fmla="*/ 44 w 50"/>
                <a:gd name="T15" fmla="*/ 90 h 90"/>
                <a:gd name="T16" fmla="*/ 50 w 50"/>
                <a:gd name="T17" fmla="*/ 83 h 90"/>
                <a:gd name="T18" fmla="*/ 39 w 50"/>
                <a:gd name="T19" fmla="*/ 5 h 90"/>
                <a:gd name="T20" fmla="*/ 41 w 50"/>
                <a:gd name="T21" fmla="*/ 6 h 90"/>
                <a:gd name="T22" fmla="*/ 39 w 50"/>
                <a:gd name="T23" fmla="*/ 8 h 90"/>
                <a:gd name="T24" fmla="*/ 38 w 50"/>
                <a:gd name="T25" fmla="*/ 6 h 90"/>
                <a:gd name="T26" fmla="*/ 39 w 50"/>
                <a:gd name="T27" fmla="*/ 5 h 90"/>
                <a:gd name="T28" fmla="*/ 16 w 50"/>
                <a:gd name="T29" fmla="*/ 5 h 90"/>
                <a:gd name="T30" fmla="*/ 34 w 50"/>
                <a:gd name="T31" fmla="*/ 5 h 90"/>
                <a:gd name="T32" fmla="*/ 34 w 50"/>
                <a:gd name="T33" fmla="*/ 7 h 90"/>
                <a:gd name="T34" fmla="*/ 16 w 50"/>
                <a:gd name="T35" fmla="*/ 7 h 90"/>
                <a:gd name="T36" fmla="*/ 16 w 50"/>
                <a:gd name="T37" fmla="*/ 5 h 90"/>
                <a:gd name="T38" fmla="*/ 5 w 50"/>
                <a:gd name="T39" fmla="*/ 69 h 90"/>
                <a:gd name="T40" fmla="*/ 5 w 50"/>
                <a:gd name="T41" fmla="*/ 11 h 90"/>
                <a:gd name="T42" fmla="*/ 45 w 50"/>
                <a:gd name="T43" fmla="*/ 11 h 90"/>
                <a:gd name="T44" fmla="*/ 45 w 50"/>
                <a:gd name="T45" fmla="*/ 69 h 90"/>
                <a:gd name="T46" fmla="*/ 5 w 50"/>
                <a:gd name="T47" fmla="*/ 69 h 90"/>
                <a:gd name="T48" fmla="*/ 25 w 50"/>
                <a:gd name="T49" fmla="*/ 83 h 90"/>
                <a:gd name="T50" fmla="*/ 21 w 50"/>
                <a:gd name="T51" fmla="*/ 79 h 90"/>
                <a:gd name="T52" fmla="*/ 25 w 50"/>
                <a:gd name="T53" fmla="*/ 75 h 90"/>
                <a:gd name="T54" fmla="*/ 29 w 50"/>
                <a:gd name="T55" fmla="*/ 79 h 90"/>
                <a:gd name="T56" fmla="*/ 25 w 50"/>
                <a:gd name="T5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8" name="Freeform 69"/>
            <p:cNvSpPr>
              <a:spLocks noEditPoints="1"/>
            </p:cNvSpPr>
            <p:nvPr/>
          </p:nvSpPr>
          <p:spPr bwMode="auto">
            <a:xfrm>
              <a:off x="3119985" y="2220434"/>
              <a:ext cx="169713" cy="299494"/>
            </a:xfrm>
            <a:custGeom>
              <a:avLst/>
              <a:gdLst>
                <a:gd name="T0" fmla="*/ 44 w 51"/>
                <a:gd name="T1" fmla="*/ 0 h 90"/>
                <a:gd name="T2" fmla="*/ 7 w 51"/>
                <a:gd name="T3" fmla="*/ 0 h 90"/>
                <a:gd name="T4" fmla="*/ 0 w 51"/>
                <a:gd name="T5" fmla="*/ 7 h 90"/>
                <a:gd name="T6" fmla="*/ 0 w 51"/>
                <a:gd name="T7" fmla="*/ 83 h 90"/>
                <a:gd name="T8" fmla="*/ 7 w 51"/>
                <a:gd name="T9" fmla="*/ 90 h 90"/>
                <a:gd name="T10" fmla="*/ 44 w 51"/>
                <a:gd name="T11" fmla="*/ 90 h 90"/>
                <a:gd name="T12" fmla="*/ 51 w 51"/>
                <a:gd name="T13" fmla="*/ 83 h 90"/>
                <a:gd name="T14" fmla="*/ 51 w 51"/>
                <a:gd name="T15" fmla="*/ 7 h 90"/>
                <a:gd name="T16" fmla="*/ 44 w 51"/>
                <a:gd name="T17" fmla="*/ 0 h 90"/>
                <a:gd name="T18" fmla="*/ 40 w 51"/>
                <a:gd name="T19" fmla="*/ 5 h 90"/>
                <a:gd name="T20" fmla="*/ 42 w 51"/>
                <a:gd name="T21" fmla="*/ 6 h 90"/>
                <a:gd name="T22" fmla="*/ 40 w 51"/>
                <a:gd name="T23" fmla="*/ 8 h 90"/>
                <a:gd name="T24" fmla="*/ 38 w 51"/>
                <a:gd name="T25" fmla="*/ 6 h 90"/>
                <a:gd name="T26" fmla="*/ 40 w 51"/>
                <a:gd name="T27" fmla="*/ 5 h 90"/>
                <a:gd name="T28" fmla="*/ 17 w 51"/>
                <a:gd name="T29" fmla="*/ 5 h 90"/>
                <a:gd name="T30" fmla="*/ 34 w 51"/>
                <a:gd name="T31" fmla="*/ 5 h 90"/>
                <a:gd name="T32" fmla="*/ 34 w 51"/>
                <a:gd name="T33" fmla="*/ 7 h 90"/>
                <a:gd name="T34" fmla="*/ 17 w 51"/>
                <a:gd name="T35" fmla="*/ 7 h 90"/>
                <a:gd name="T36" fmla="*/ 17 w 51"/>
                <a:gd name="T37" fmla="*/ 5 h 90"/>
                <a:gd name="T38" fmla="*/ 26 w 51"/>
                <a:gd name="T39" fmla="*/ 83 h 90"/>
                <a:gd name="T40" fmla="*/ 21 w 51"/>
                <a:gd name="T41" fmla="*/ 79 h 90"/>
                <a:gd name="T42" fmla="*/ 26 w 51"/>
                <a:gd name="T43" fmla="*/ 75 h 90"/>
                <a:gd name="T44" fmla="*/ 30 w 51"/>
                <a:gd name="T45" fmla="*/ 79 h 90"/>
                <a:gd name="T46" fmla="*/ 26 w 51"/>
                <a:gd name="T47" fmla="*/ 83 h 90"/>
                <a:gd name="T48" fmla="*/ 46 w 51"/>
                <a:gd name="T49" fmla="*/ 69 h 90"/>
                <a:gd name="T50" fmla="*/ 5 w 51"/>
                <a:gd name="T51" fmla="*/ 69 h 90"/>
                <a:gd name="T52" fmla="*/ 5 w 51"/>
                <a:gd name="T53" fmla="*/ 11 h 90"/>
                <a:gd name="T54" fmla="*/ 46 w 51"/>
                <a:gd name="T55" fmla="*/ 11 h 90"/>
                <a:gd name="T56" fmla="*/ 46 w 51"/>
                <a:gd name="T57" fmla="*/ 6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9" name="Freeform 70"/>
            <p:cNvSpPr/>
            <p:nvPr/>
          </p:nvSpPr>
          <p:spPr bwMode="auto">
            <a:xfrm>
              <a:off x="3107507" y="2125594"/>
              <a:ext cx="99831" cy="82362"/>
            </a:xfrm>
            <a:custGeom>
              <a:avLst/>
              <a:gdLst>
                <a:gd name="T0" fmla="*/ 32 w 40"/>
                <a:gd name="T1" fmla="*/ 33 h 33"/>
                <a:gd name="T2" fmla="*/ 40 w 40"/>
                <a:gd name="T3" fmla="*/ 33 h 33"/>
                <a:gd name="T4" fmla="*/ 40 w 40"/>
                <a:gd name="T5" fmla="*/ 8 h 33"/>
                <a:gd name="T6" fmla="*/ 40 w 40"/>
                <a:gd name="T7" fmla="*/ 0 h 33"/>
                <a:gd name="T8" fmla="*/ 32 w 40"/>
                <a:gd name="T9" fmla="*/ 0 h 33"/>
                <a:gd name="T10" fmla="*/ 0 w 40"/>
                <a:gd name="T11" fmla="*/ 0 h 33"/>
                <a:gd name="T12" fmla="*/ 0 w 40"/>
                <a:gd name="T13" fmla="*/ 8 h 33"/>
                <a:gd name="T14" fmla="*/ 32 w 40"/>
                <a:gd name="T15" fmla="*/ 8 h 33"/>
                <a:gd name="T16" fmla="*/ 32 w 40"/>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3">
                  <a:moveTo>
                    <a:pt x="32" y="33"/>
                  </a:moveTo>
                  <a:lnTo>
                    <a:pt x="40" y="33"/>
                  </a:lnTo>
                  <a:lnTo>
                    <a:pt x="40" y="8"/>
                  </a:lnTo>
                  <a:lnTo>
                    <a:pt x="40" y="0"/>
                  </a:lnTo>
                  <a:lnTo>
                    <a:pt x="32" y="0"/>
                  </a:lnTo>
                  <a:lnTo>
                    <a:pt x="0" y="0"/>
                  </a:lnTo>
                  <a:lnTo>
                    <a:pt x="0" y="8"/>
                  </a:lnTo>
                  <a:lnTo>
                    <a:pt x="32" y="8"/>
                  </a:lnTo>
                  <a:lnTo>
                    <a:pt x="32"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0" name="Freeform 71"/>
            <p:cNvSpPr/>
            <p:nvPr/>
          </p:nvSpPr>
          <p:spPr bwMode="auto">
            <a:xfrm>
              <a:off x="3017659" y="2425088"/>
              <a:ext cx="82362" cy="82362"/>
            </a:xfrm>
            <a:custGeom>
              <a:avLst/>
              <a:gdLst>
                <a:gd name="T0" fmla="*/ 8 w 33"/>
                <a:gd name="T1" fmla="*/ 0 h 33"/>
                <a:gd name="T2" fmla="*/ 0 w 33"/>
                <a:gd name="T3" fmla="*/ 0 h 33"/>
                <a:gd name="T4" fmla="*/ 0 w 33"/>
                <a:gd name="T5" fmla="*/ 25 h 33"/>
                <a:gd name="T6" fmla="*/ 0 w 33"/>
                <a:gd name="T7" fmla="*/ 33 h 33"/>
                <a:gd name="T8" fmla="*/ 8 w 33"/>
                <a:gd name="T9" fmla="*/ 33 h 33"/>
                <a:gd name="T10" fmla="*/ 33 w 33"/>
                <a:gd name="T11" fmla="*/ 33 h 33"/>
                <a:gd name="T12" fmla="*/ 33 w 33"/>
                <a:gd name="T13" fmla="*/ 25 h 33"/>
                <a:gd name="T14" fmla="*/ 8 w 33"/>
                <a:gd name="T15" fmla="*/ 25 h 33"/>
                <a:gd name="T16" fmla="*/ 8 w 33"/>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3">
                  <a:moveTo>
                    <a:pt x="8" y="0"/>
                  </a:moveTo>
                  <a:lnTo>
                    <a:pt x="0" y="0"/>
                  </a:lnTo>
                  <a:lnTo>
                    <a:pt x="0" y="25"/>
                  </a:lnTo>
                  <a:lnTo>
                    <a:pt x="0" y="33"/>
                  </a:lnTo>
                  <a:lnTo>
                    <a:pt x="8" y="33"/>
                  </a:lnTo>
                  <a:lnTo>
                    <a:pt x="33" y="33"/>
                  </a:lnTo>
                  <a:lnTo>
                    <a:pt x="33" y="25"/>
                  </a:lnTo>
                  <a:lnTo>
                    <a:pt x="8" y="25"/>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71" name="Group 46"/>
          <p:cNvGrpSpPr/>
          <p:nvPr/>
        </p:nvGrpSpPr>
        <p:grpSpPr>
          <a:xfrm>
            <a:off x="1483540" y="3999647"/>
            <a:ext cx="475116" cy="414345"/>
            <a:chOff x="5368132" y="3540125"/>
            <a:chExt cx="465138" cy="435769"/>
          </a:xfrm>
          <a:solidFill>
            <a:schemeClr val="tx1">
              <a:lumMod val="75000"/>
              <a:lumOff val="25000"/>
            </a:schemeClr>
          </a:solidFill>
        </p:grpSpPr>
        <p:sp>
          <p:nvSpPr>
            <p:cNvPr id="72"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73"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74" name="Group 63"/>
          <p:cNvGrpSpPr/>
          <p:nvPr/>
        </p:nvGrpSpPr>
        <p:grpSpPr>
          <a:xfrm>
            <a:off x="2341216" y="3969687"/>
            <a:ext cx="422681" cy="463007"/>
            <a:chOff x="7287419" y="4435475"/>
            <a:chExt cx="464344" cy="465138"/>
          </a:xfrm>
          <a:solidFill>
            <a:schemeClr val="tx1">
              <a:lumMod val="75000"/>
              <a:lumOff val="25000"/>
            </a:schemeClr>
          </a:solidFill>
        </p:grpSpPr>
        <p:sp>
          <p:nvSpPr>
            <p:cNvPr id="75" name="AutoShape 18"/>
            <p:cNvSpPr/>
            <p:nvPr/>
          </p:nvSpPr>
          <p:spPr bwMode="auto">
            <a:xfrm>
              <a:off x="7287419" y="4435475"/>
              <a:ext cx="464344"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76" name="AutoShape 19"/>
            <p:cNvSpPr/>
            <p:nvPr/>
          </p:nvSpPr>
          <p:spPr bwMode="auto">
            <a:xfrm>
              <a:off x="7389019" y="4610100"/>
              <a:ext cx="57944" cy="436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77" name="AutoShape 20"/>
            <p:cNvSpPr/>
            <p:nvPr/>
          </p:nvSpPr>
          <p:spPr bwMode="auto">
            <a:xfrm>
              <a:off x="7389019" y="4682332"/>
              <a:ext cx="57944"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78" name="AutoShape 21"/>
            <p:cNvSpPr/>
            <p:nvPr/>
          </p:nvSpPr>
          <p:spPr bwMode="auto">
            <a:xfrm>
              <a:off x="7389019" y="4755357"/>
              <a:ext cx="57944"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79" name="AutoShape 22"/>
            <p:cNvSpPr/>
            <p:nvPr/>
          </p:nvSpPr>
          <p:spPr bwMode="auto">
            <a:xfrm>
              <a:off x="7490619" y="4755357"/>
              <a:ext cx="57944"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80" name="AutoShape 23"/>
            <p:cNvSpPr/>
            <p:nvPr/>
          </p:nvSpPr>
          <p:spPr bwMode="auto">
            <a:xfrm>
              <a:off x="7490619" y="4682332"/>
              <a:ext cx="57944"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81" name="AutoShape 24"/>
            <p:cNvSpPr/>
            <p:nvPr/>
          </p:nvSpPr>
          <p:spPr bwMode="auto">
            <a:xfrm>
              <a:off x="7490619" y="4610100"/>
              <a:ext cx="57944" cy="436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82" name="AutoShape 25"/>
            <p:cNvSpPr/>
            <p:nvPr/>
          </p:nvSpPr>
          <p:spPr bwMode="auto">
            <a:xfrm>
              <a:off x="7592219" y="4755357"/>
              <a:ext cx="57944"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83" name="AutoShape 26"/>
            <p:cNvSpPr/>
            <p:nvPr/>
          </p:nvSpPr>
          <p:spPr bwMode="auto">
            <a:xfrm>
              <a:off x="7592219" y="4682332"/>
              <a:ext cx="57944"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84" name="AutoShape 27"/>
            <p:cNvSpPr/>
            <p:nvPr/>
          </p:nvSpPr>
          <p:spPr bwMode="auto">
            <a:xfrm>
              <a:off x="7592219" y="4610100"/>
              <a:ext cx="57944" cy="436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sp>
        <p:nvSpPr>
          <p:cNvPr id="85" name="AutoShape 83"/>
          <p:cNvSpPr/>
          <p:nvPr/>
        </p:nvSpPr>
        <p:spPr bwMode="auto">
          <a:xfrm>
            <a:off x="3128779" y="3129774"/>
            <a:ext cx="442388" cy="2903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tx1">
              <a:lumMod val="75000"/>
              <a:lumOff val="25000"/>
            </a:schemeClr>
          </a:solidFill>
          <a:ln>
            <a:noFill/>
          </a:ln>
          <a:effectLst/>
        </p:spPr>
        <p:txBody>
          <a:bodyPr lIns="14288" tIns="14288" rIns="14288" bIns="14288"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86" name="Freeform 217"/>
          <p:cNvSpPr>
            <a:spLocks noEditPoints="1"/>
          </p:cNvSpPr>
          <p:nvPr/>
        </p:nvSpPr>
        <p:spPr bwMode="auto">
          <a:xfrm>
            <a:off x="6976480" y="1309466"/>
            <a:ext cx="393252" cy="294939"/>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sp>
        <p:nvSpPr>
          <p:cNvPr id="87" name="Freeform 178"/>
          <p:cNvSpPr>
            <a:spLocks noEditPoints="1"/>
          </p:cNvSpPr>
          <p:nvPr/>
        </p:nvSpPr>
        <p:spPr bwMode="auto">
          <a:xfrm>
            <a:off x="6905807" y="2136764"/>
            <a:ext cx="467231" cy="35190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sp>
        <p:nvSpPr>
          <p:cNvPr id="88" name="Freeform 34"/>
          <p:cNvSpPr>
            <a:spLocks noEditPoints="1"/>
          </p:cNvSpPr>
          <p:nvPr/>
        </p:nvSpPr>
        <p:spPr bwMode="auto">
          <a:xfrm rot="5400000">
            <a:off x="6977189" y="3119544"/>
            <a:ext cx="394247" cy="310849"/>
          </a:xfrm>
          <a:custGeom>
            <a:avLst/>
            <a:gdLst/>
            <a:ahLst/>
            <a:cxnLst>
              <a:cxn ang="0">
                <a:pos x="72" y="54"/>
              </a:cxn>
              <a:cxn ang="0">
                <a:pos x="70" y="57"/>
              </a:cxn>
              <a:cxn ang="0">
                <a:pos x="3" y="57"/>
              </a:cxn>
              <a:cxn ang="0">
                <a:pos x="0" y="54"/>
              </a:cxn>
              <a:cxn ang="0">
                <a:pos x="0" y="49"/>
              </a:cxn>
              <a:cxn ang="0">
                <a:pos x="3" y="47"/>
              </a:cxn>
              <a:cxn ang="0">
                <a:pos x="70" y="47"/>
              </a:cxn>
              <a:cxn ang="0">
                <a:pos x="72" y="49"/>
              </a:cxn>
              <a:cxn ang="0">
                <a:pos x="72" y="54"/>
              </a:cxn>
              <a:cxn ang="0">
                <a:pos x="72" y="24"/>
              </a:cxn>
              <a:cxn ang="0">
                <a:pos x="70" y="26"/>
              </a:cxn>
              <a:cxn ang="0">
                <a:pos x="8" y="26"/>
              </a:cxn>
              <a:cxn ang="0">
                <a:pos x="6" y="24"/>
              </a:cxn>
              <a:cxn ang="0">
                <a:pos x="6" y="18"/>
              </a:cxn>
              <a:cxn ang="0">
                <a:pos x="8" y="16"/>
              </a:cxn>
              <a:cxn ang="0">
                <a:pos x="70" y="16"/>
              </a:cxn>
              <a:cxn ang="0">
                <a:pos x="72" y="18"/>
              </a:cxn>
              <a:cxn ang="0">
                <a:pos x="72" y="24"/>
              </a:cxn>
              <a:cxn ang="0">
                <a:pos x="72" y="39"/>
              </a:cxn>
              <a:cxn ang="0">
                <a:pos x="70" y="42"/>
              </a:cxn>
              <a:cxn ang="0">
                <a:pos x="18" y="42"/>
              </a:cxn>
              <a:cxn ang="0">
                <a:pos x="16" y="39"/>
              </a:cxn>
              <a:cxn ang="0">
                <a:pos x="16" y="34"/>
              </a:cxn>
              <a:cxn ang="0">
                <a:pos x="18" y="31"/>
              </a:cxn>
              <a:cxn ang="0">
                <a:pos x="70" y="31"/>
              </a:cxn>
              <a:cxn ang="0">
                <a:pos x="72" y="34"/>
              </a:cxn>
              <a:cxn ang="0">
                <a:pos x="72" y="39"/>
              </a:cxn>
              <a:cxn ang="0">
                <a:pos x="72" y="8"/>
              </a:cxn>
              <a:cxn ang="0">
                <a:pos x="70" y="11"/>
              </a:cxn>
              <a:cxn ang="0">
                <a:pos x="24" y="11"/>
              </a:cxn>
              <a:cxn ang="0">
                <a:pos x="21" y="8"/>
              </a:cxn>
              <a:cxn ang="0">
                <a:pos x="21" y="3"/>
              </a:cxn>
              <a:cxn ang="0">
                <a:pos x="24" y="0"/>
              </a:cxn>
              <a:cxn ang="0">
                <a:pos x="70" y="0"/>
              </a:cxn>
              <a:cxn ang="0">
                <a:pos x="72" y="3"/>
              </a:cxn>
              <a:cxn ang="0">
                <a:pos x="72" y="8"/>
              </a:cxn>
            </a:cxnLst>
            <a:rect l="0" t="0" r="r" b="b"/>
            <a:pathLst>
              <a:path w="72" h="57">
                <a:moveTo>
                  <a:pt x="72" y="54"/>
                </a:moveTo>
                <a:cubicBezTo>
                  <a:pt x="72" y="56"/>
                  <a:pt x="71" y="57"/>
                  <a:pt x="70" y="57"/>
                </a:cubicBezTo>
                <a:cubicBezTo>
                  <a:pt x="3" y="57"/>
                  <a:pt x="3" y="57"/>
                  <a:pt x="3" y="57"/>
                </a:cubicBezTo>
                <a:cubicBezTo>
                  <a:pt x="2" y="57"/>
                  <a:pt x="0" y="56"/>
                  <a:pt x="0" y="54"/>
                </a:cubicBezTo>
                <a:cubicBezTo>
                  <a:pt x="0" y="49"/>
                  <a:pt x="0" y="49"/>
                  <a:pt x="0" y="49"/>
                </a:cubicBezTo>
                <a:cubicBezTo>
                  <a:pt x="0" y="48"/>
                  <a:pt x="2" y="47"/>
                  <a:pt x="3" y="47"/>
                </a:cubicBezTo>
                <a:cubicBezTo>
                  <a:pt x="70" y="47"/>
                  <a:pt x="70" y="47"/>
                  <a:pt x="70" y="47"/>
                </a:cubicBezTo>
                <a:cubicBezTo>
                  <a:pt x="71" y="47"/>
                  <a:pt x="72" y="48"/>
                  <a:pt x="72" y="49"/>
                </a:cubicBezTo>
                <a:lnTo>
                  <a:pt x="72" y="54"/>
                </a:lnTo>
                <a:close/>
                <a:moveTo>
                  <a:pt x="72" y="24"/>
                </a:moveTo>
                <a:cubicBezTo>
                  <a:pt x="72" y="25"/>
                  <a:pt x="71" y="26"/>
                  <a:pt x="70" y="26"/>
                </a:cubicBezTo>
                <a:cubicBezTo>
                  <a:pt x="8" y="26"/>
                  <a:pt x="8" y="26"/>
                  <a:pt x="8" y="26"/>
                </a:cubicBezTo>
                <a:cubicBezTo>
                  <a:pt x="7" y="26"/>
                  <a:pt x="6" y="25"/>
                  <a:pt x="6" y="24"/>
                </a:cubicBezTo>
                <a:cubicBezTo>
                  <a:pt x="6" y="18"/>
                  <a:pt x="6" y="18"/>
                  <a:pt x="6" y="18"/>
                </a:cubicBezTo>
                <a:cubicBezTo>
                  <a:pt x="6" y="17"/>
                  <a:pt x="7" y="16"/>
                  <a:pt x="8" y="16"/>
                </a:cubicBezTo>
                <a:cubicBezTo>
                  <a:pt x="70" y="16"/>
                  <a:pt x="70" y="16"/>
                  <a:pt x="70" y="16"/>
                </a:cubicBezTo>
                <a:cubicBezTo>
                  <a:pt x="71" y="16"/>
                  <a:pt x="72" y="17"/>
                  <a:pt x="72" y="18"/>
                </a:cubicBezTo>
                <a:lnTo>
                  <a:pt x="72" y="24"/>
                </a:lnTo>
                <a:close/>
                <a:moveTo>
                  <a:pt x="72" y="39"/>
                </a:moveTo>
                <a:cubicBezTo>
                  <a:pt x="72" y="40"/>
                  <a:pt x="71" y="42"/>
                  <a:pt x="70" y="42"/>
                </a:cubicBezTo>
                <a:cubicBezTo>
                  <a:pt x="18" y="42"/>
                  <a:pt x="18" y="42"/>
                  <a:pt x="18" y="42"/>
                </a:cubicBezTo>
                <a:cubicBezTo>
                  <a:pt x="17" y="42"/>
                  <a:pt x="16" y="40"/>
                  <a:pt x="16" y="39"/>
                </a:cubicBezTo>
                <a:cubicBezTo>
                  <a:pt x="16" y="34"/>
                  <a:pt x="16" y="34"/>
                  <a:pt x="16" y="34"/>
                </a:cubicBezTo>
                <a:cubicBezTo>
                  <a:pt x="16" y="32"/>
                  <a:pt x="17" y="31"/>
                  <a:pt x="18" y="31"/>
                </a:cubicBezTo>
                <a:cubicBezTo>
                  <a:pt x="70" y="31"/>
                  <a:pt x="70" y="31"/>
                  <a:pt x="70" y="31"/>
                </a:cubicBezTo>
                <a:cubicBezTo>
                  <a:pt x="71" y="31"/>
                  <a:pt x="72" y="32"/>
                  <a:pt x="72" y="34"/>
                </a:cubicBezTo>
                <a:lnTo>
                  <a:pt x="72" y="39"/>
                </a:lnTo>
                <a:close/>
                <a:moveTo>
                  <a:pt x="72" y="8"/>
                </a:moveTo>
                <a:cubicBezTo>
                  <a:pt x="72" y="10"/>
                  <a:pt x="71" y="11"/>
                  <a:pt x="70" y="11"/>
                </a:cubicBezTo>
                <a:cubicBezTo>
                  <a:pt x="24" y="11"/>
                  <a:pt x="24" y="11"/>
                  <a:pt x="24" y="11"/>
                </a:cubicBezTo>
                <a:cubicBezTo>
                  <a:pt x="22" y="11"/>
                  <a:pt x="21" y="10"/>
                  <a:pt x="21" y="8"/>
                </a:cubicBezTo>
                <a:cubicBezTo>
                  <a:pt x="21" y="3"/>
                  <a:pt x="21" y="3"/>
                  <a:pt x="21" y="3"/>
                </a:cubicBezTo>
                <a:cubicBezTo>
                  <a:pt x="21" y="2"/>
                  <a:pt x="22" y="0"/>
                  <a:pt x="24" y="0"/>
                </a:cubicBezTo>
                <a:cubicBezTo>
                  <a:pt x="70" y="0"/>
                  <a:pt x="70" y="0"/>
                  <a:pt x="70" y="0"/>
                </a:cubicBezTo>
                <a:cubicBezTo>
                  <a:pt x="71" y="0"/>
                  <a:pt x="72" y="2"/>
                  <a:pt x="72" y="3"/>
                </a:cubicBezTo>
                <a:lnTo>
                  <a:pt x="72" y="8"/>
                </a:lnTo>
                <a:close/>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grpSp>
        <p:nvGrpSpPr>
          <p:cNvPr id="89" name="Group 89"/>
          <p:cNvGrpSpPr/>
          <p:nvPr/>
        </p:nvGrpSpPr>
        <p:grpSpPr>
          <a:xfrm>
            <a:off x="5544860" y="3022025"/>
            <a:ext cx="300874" cy="505886"/>
            <a:chOff x="6627813" y="1292225"/>
            <a:chExt cx="503238" cy="846138"/>
          </a:xfrm>
          <a:solidFill>
            <a:schemeClr val="tx1">
              <a:lumMod val="75000"/>
              <a:lumOff val="25000"/>
            </a:schemeClr>
          </a:solidFill>
        </p:grpSpPr>
        <p:sp>
          <p:nvSpPr>
            <p:cNvPr id="90" name="Freeform 17"/>
            <p:cNvSpPr>
              <a:spLocks noEditPoints="1"/>
            </p:cNvSpPr>
            <p:nvPr/>
          </p:nvSpPr>
          <p:spPr bwMode="auto">
            <a:xfrm>
              <a:off x="6740525" y="1900238"/>
              <a:ext cx="276225" cy="63500"/>
            </a:xfrm>
            <a:custGeom>
              <a:avLst/>
              <a:gdLst/>
              <a:ahLst/>
              <a:cxnLst>
                <a:cxn ang="0">
                  <a:pos x="131" y="0"/>
                </a:cxn>
                <a:cxn ang="0">
                  <a:pos x="21" y="0"/>
                </a:cxn>
                <a:cxn ang="0">
                  <a:pos x="0" y="17"/>
                </a:cxn>
                <a:cxn ang="0">
                  <a:pos x="21" y="34"/>
                </a:cxn>
                <a:cxn ang="0">
                  <a:pos x="131" y="34"/>
                </a:cxn>
                <a:cxn ang="0">
                  <a:pos x="151" y="17"/>
                </a:cxn>
                <a:cxn ang="0">
                  <a:pos x="131" y="0"/>
                </a:cxn>
                <a:cxn ang="0">
                  <a:pos x="131" y="0"/>
                </a:cxn>
                <a:cxn ang="0">
                  <a:pos x="131" y="0"/>
                </a:cxn>
              </a:cxnLst>
              <a:rect l="0" t="0" r="r" b="b"/>
              <a:pathLst>
                <a:path w="151" h="34">
                  <a:moveTo>
                    <a:pt x="131" y="0"/>
                  </a:moveTo>
                  <a:cubicBezTo>
                    <a:pt x="21" y="0"/>
                    <a:pt x="21" y="0"/>
                    <a:pt x="21" y="0"/>
                  </a:cubicBezTo>
                  <a:cubicBezTo>
                    <a:pt x="9" y="0"/>
                    <a:pt x="0" y="8"/>
                    <a:pt x="0" y="17"/>
                  </a:cubicBezTo>
                  <a:cubicBezTo>
                    <a:pt x="0" y="26"/>
                    <a:pt x="9" y="34"/>
                    <a:pt x="21" y="34"/>
                  </a:cubicBezTo>
                  <a:cubicBezTo>
                    <a:pt x="131" y="34"/>
                    <a:pt x="131" y="34"/>
                    <a:pt x="131" y="34"/>
                  </a:cubicBezTo>
                  <a:cubicBezTo>
                    <a:pt x="142" y="34"/>
                    <a:pt x="151" y="26"/>
                    <a:pt x="151" y="17"/>
                  </a:cubicBezTo>
                  <a:cubicBezTo>
                    <a:pt x="151" y="8"/>
                    <a:pt x="142" y="0"/>
                    <a:pt x="131" y="0"/>
                  </a:cubicBezTo>
                  <a:close/>
                  <a:moveTo>
                    <a:pt x="131" y="0"/>
                  </a:moveTo>
                  <a:cubicBezTo>
                    <a:pt x="131" y="0"/>
                    <a:pt x="131" y="0"/>
                    <a:pt x="131" y="0"/>
                  </a:cubicBezTo>
                </a:path>
              </a:pathLst>
            </a:custGeom>
            <a:grpFill/>
            <a:ln w="9525">
              <a:noFill/>
              <a:round/>
            </a:ln>
          </p:spPr>
          <p:txBody>
            <a:bodyPr vert="horz" wrap="square" lIns="91440" tIns="45720" rIns="91440" bIns="45720" numCol="1" anchor="t" anchorCtr="0" compatLnSpc="1"/>
            <a:lstStyle/>
            <a:p>
              <a:endParaRPr lang="en-US"/>
            </a:p>
          </p:txBody>
        </p:sp>
        <p:sp>
          <p:nvSpPr>
            <p:cNvPr id="91" name="Freeform 18"/>
            <p:cNvSpPr>
              <a:spLocks noEditPoints="1"/>
            </p:cNvSpPr>
            <p:nvPr/>
          </p:nvSpPr>
          <p:spPr bwMode="auto">
            <a:xfrm>
              <a:off x="6740525" y="1989138"/>
              <a:ext cx="276225" cy="61913"/>
            </a:xfrm>
            <a:custGeom>
              <a:avLst/>
              <a:gdLst/>
              <a:ahLst/>
              <a:cxnLst>
                <a:cxn ang="0">
                  <a:pos x="151" y="17"/>
                </a:cxn>
                <a:cxn ang="0">
                  <a:pos x="131" y="0"/>
                </a:cxn>
                <a:cxn ang="0">
                  <a:pos x="21" y="0"/>
                </a:cxn>
                <a:cxn ang="0">
                  <a:pos x="0" y="17"/>
                </a:cxn>
                <a:cxn ang="0">
                  <a:pos x="21" y="34"/>
                </a:cxn>
                <a:cxn ang="0">
                  <a:pos x="131" y="34"/>
                </a:cxn>
                <a:cxn ang="0">
                  <a:pos x="151" y="17"/>
                </a:cxn>
                <a:cxn ang="0">
                  <a:pos x="151" y="17"/>
                </a:cxn>
                <a:cxn ang="0">
                  <a:pos x="151" y="17"/>
                </a:cxn>
              </a:cxnLst>
              <a:rect l="0" t="0" r="r" b="b"/>
              <a:pathLst>
                <a:path w="151" h="34">
                  <a:moveTo>
                    <a:pt x="151" y="17"/>
                  </a:moveTo>
                  <a:cubicBezTo>
                    <a:pt x="151" y="8"/>
                    <a:pt x="142" y="0"/>
                    <a:pt x="131" y="0"/>
                  </a:cubicBezTo>
                  <a:cubicBezTo>
                    <a:pt x="21" y="0"/>
                    <a:pt x="21" y="0"/>
                    <a:pt x="21" y="0"/>
                  </a:cubicBezTo>
                  <a:cubicBezTo>
                    <a:pt x="9" y="0"/>
                    <a:pt x="0" y="8"/>
                    <a:pt x="0" y="17"/>
                  </a:cubicBezTo>
                  <a:cubicBezTo>
                    <a:pt x="0" y="26"/>
                    <a:pt x="9" y="34"/>
                    <a:pt x="21" y="34"/>
                  </a:cubicBezTo>
                  <a:cubicBezTo>
                    <a:pt x="131" y="34"/>
                    <a:pt x="131" y="34"/>
                    <a:pt x="131" y="34"/>
                  </a:cubicBezTo>
                  <a:cubicBezTo>
                    <a:pt x="142" y="34"/>
                    <a:pt x="151" y="26"/>
                    <a:pt x="151" y="17"/>
                  </a:cubicBezTo>
                  <a:close/>
                  <a:moveTo>
                    <a:pt x="151" y="17"/>
                  </a:moveTo>
                  <a:cubicBezTo>
                    <a:pt x="151" y="17"/>
                    <a:pt x="151" y="17"/>
                    <a:pt x="151" y="17"/>
                  </a:cubicBezTo>
                </a:path>
              </a:pathLst>
            </a:custGeom>
            <a:grpFill/>
            <a:ln w="9525">
              <a:noFill/>
              <a:round/>
            </a:ln>
          </p:spPr>
          <p:txBody>
            <a:bodyPr vert="horz" wrap="square" lIns="91440" tIns="45720" rIns="91440" bIns="45720" numCol="1" anchor="t" anchorCtr="0" compatLnSpc="1"/>
            <a:lstStyle/>
            <a:p>
              <a:endParaRPr lang="en-US"/>
            </a:p>
          </p:txBody>
        </p:sp>
        <p:sp>
          <p:nvSpPr>
            <p:cNvPr id="92" name="Freeform 19"/>
            <p:cNvSpPr>
              <a:spLocks noEditPoints="1"/>
            </p:cNvSpPr>
            <p:nvPr/>
          </p:nvSpPr>
          <p:spPr bwMode="auto">
            <a:xfrm>
              <a:off x="6770688" y="2078038"/>
              <a:ext cx="219075" cy="60325"/>
            </a:xfrm>
            <a:custGeom>
              <a:avLst/>
              <a:gdLst/>
              <a:ahLst/>
              <a:cxnLst>
                <a:cxn ang="0">
                  <a:pos x="20" y="0"/>
                </a:cxn>
                <a:cxn ang="0">
                  <a:pos x="0" y="17"/>
                </a:cxn>
                <a:cxn ang="0">
                  <a:pos x="20" y="33"/>
                </a:cxn>
                <a:cxn ang="0">
                  <a:pos x="99" y="33"/>
                </a:cxn>
                <a:cxn ang="0">
                  <a:pos x="120" y="17"/>
                </a:cxn>
                <a:cxn ang="0">
                  <a:pos x="99" y="0"/>
                </a:cxn>
                <a:cxn ang="0">
                  <a:pos x="20" y="0"/>
                </a:cxn>
                <a:cxn ang="0">
                  <a:pos x="20" y="0"/>
                </a:cxn>
                <a:cxn ang="0">
                  <a:pos x="20" y="0"/>
                </a:cxn>
              </a:cxnLst>
              <a:rect l="0" t="0" r="r" b="b"/>
              <a:pathLst>
                <a:path w="120" h="33">
                  <a:moveTo>
                    <a:pt x="20" y="0"/>
                  </a:moveTo>
                  <a:cubicBezTo>
                    <a:pt x="9" y="0"/>
                    <a:pt x="0" y="7"/>
                    <a:pt x="0" y="17"/>
                  </a:cubicBezTo>
                  <a:cubicBezTo>
                    <a:pt x="0" y="26"/>
                    <a:pt x="9" y="33"/>
                    <a:pt x="20" y="33"/>
                  </a:cubicBezTo>
                  <a:cubicBezTo>
                    <a:pt x="99" y="33"/>
                    <a:pt x="99" y="33"/>
                    <a:pt x="99" y="33"/>
                  </a:cubicBezTo>
                  <a:cubicBezTo>
                    <a:pt x="110" y="33"/>
                    <a:pt x="120" y="26"/>
                    <a:pt x="120" y="17"/>
                  </a:cubicBezTo>
                  <a:cubicBezTo>
                    <a:pt x="120" y="7"/>
                    <a:pt x="110" y="0"/>
                    <a:pt x="99" y="0"/>
                  </a:cubicBezTo>
                  <a:lnTo>
                    <a:pt x="20" y="0"/>
                  </a:lnTo>
                  <a:close/>
                  <a:moveTo>
                    <a:pt x="20" y="0"/>
                  </a:moveTo>
                  <a:cubicBezTo>
                    <a:pt x="20" y="0"/>
                    <a:pt x="20" y="0"/>
                    <a:pt x="20" y="0"/>
                  </a:cubicBezTo>
                </a:path>
              </a:pathLst>
            </a:custGeom>
            <a:grpFill/>
            <a:ln w="9525">
              <a:noFill/>
              <a:round/>
            </a:ln>
          </p:spPr>
          <p:txBody>
            <a:bodyPr vert="horz" wrap="square" lIns="91440" tIns="45720" rIns="91440" bIns="45720" numCol="1" anchor="t" anchorCtr="0" compatLnSpc="1"/>
            <a:lstStyle/>
            <a:p>
              <a:endParaRPr lang="en-US"/>
            </a:p>
          </p:txBody>
        </p:sp>
        <p:sp>
          <p:nvSpPr>
            <p:cNvPr id="93" name="Freeform 20"/>
            <p:cNvSpPr>
              <a:spLocks noEditPoints="1"/>
            </p:cNvSpPr>
            <p:nvPr/>
          </p:nvSpPr>
          <p:spPr bwMode="auto">
            <a:xfrm>
              <a:off x="6627813" y="1292225"/>
              <a:ext cx="503238" cy="581025"/>
            </a:xfrm>
            <a:custGeom>
              <a:avLst/>
              <a:gdLst/>
              <a:ahLst/>
              <a:cxnLst>
                <a:cxn ang="0">
                  <a:pos x="221" y="309"/>
                </a:cxn>
                <a:cxn ang="0">
                  <a:pos x="223" y="297"/>
                </a:cxn>
                <a:cxn ang="0">
                  <a:pos x="224" y="294"/>
                </a:cxn>
                <a:cxn ang="0">
                  <a:pos x="251" y="220"/>
                </a:cxn>
                <a:cxn ang="0">
                  <a:pos x="276" y="138"/>
                </a:cxn>
                <a:cxn ang="0">
                  <a:pos x="138" y="0"/>
                </a:cxn>
                <a:cxn ang="0">
                  <a:pos x="0" y="138"/>
                </a:cxn>
                <a:cxn ang="0">
                  <a:pos x="24" y="220"/>
                </a:cxn>
                <a:cxn ang="0">
                  <a:pos x="52" y="301"/>
                </a:cxn>
                <a:cxn ang="0">
                  <a:pos x="68" y="317"/>
                </a:cxn>
                <a:cxn ang="0">
                  <a:pos x="207" y="317"/>
                </a:cxn>
                <a:cxn ang="0">
                  <a:pos x="221" y="309"/>
                </a:cxn>
                <a:cxn ang="0">
                  <a:pos x="115" y="281"/>
                </a:cxn>
                <a:cxn ang="0">
                  <a:pos x="149" y="175"/>
                </a:cxn>
                <a:cxn ang="0">
                  <a:pos x="150" y="169"/>
                </a:cxn>
                <a:cxn ang="0">
                  <a:pos x="147" y="167"/>
                </a:cxn>
                <a:cxn ang="0">
                  <a:pos x="144" y="168"/>
                </a:cxn>
                <a:cxn ang="0">
                  <a:pos x="109" y="226"/>
                </a:cxn>
                <a:cxn ang="0">
                  <a:pos x="109" y="226"/>
                </a:cxn>
                <a:cxn ang="0">
                  <a:pos x="99" y="159"/>
                </a:cxn>
                <a:cxn ang="0">
                  <a:pos x="186" y="102"/>
                </a:cxn>
                <a:cxn ang="0">
                  <a:pos x="187" y="102"/>
                </a:cxn>
                <a:cxn ang="0">
                  <a:pos x="191" y="105"/>
                </a:cxn>
                <a:cxn ang="0">
                  <a:pos x="175" y="216"/>
                </a:cxn>
                <a:cxn ang="0">
                  <a:pos x="145" y="231"/>
                </a:cxn>
                <a:cxn ang="0">
                  <a:pos x="136" y="241"/>
                </a:cxn>
                <a:cxn ang="0">
                  <a:pos x="136" y="280"/>
                </a:cxn>
                <a:cxn ang="0">
                  <a:pos x="131" y="285"/>
                </a:cxn>
                <a:cxn ang="0">
                  <a:pos x="119" y="285"/>
                </a:cxn>
                <a:cxn ang="0">
                  <a:pos x="115" y="284"/>
                </a:cxn>
                <a:cxn ang="0">
                  <a:pos x="115" y="281"/>
                </a:cxn>
                <a:cxn ang="0">
                  <a:pos x="115" y="281"/>
                </a:cxn>
                <a:cxn ang="0">
                  <a:pos x="115" y="281"/>
                </a:cxn>
              </a:cxnLst>
              <a:rect l="0" t="0" r="r" b="b"/>
              <a:pathLst>
                <a:path w="276" h="317">
                  <a:moveTo>
                    <a:pt x="221" y="309"/>
                  </a:moveTo>
                  <a:cubicBezTo>
                    <a:pt x="223" y="306"/>
                    <a:pt x="223" y="301"/>
                    <a:pt x="223" y="297"/>
                  </a:cubicBezTo>
                  <a:cubicBezTo>
                    <a:pt x="224" y="296"/>
                    <a:pt x="224" y="295"/>
                    <a:pt x="224" y="294"/>
                  </a:cubicBezTo>
                  <a:cubicBezTo>
                    <a:pt x="228" y="260"/>
                    <a:pt x="240" y="240"/>
                    <a:pt x="251" y="220"/>
                  </a:cubicBezTo>
                  <a:cubicBezTo>
                    <a:pt x="264" y="198"/>
                    <a:pt x="276" y="177"/>
                    <a:pt x="276" y="138"/>
                  </a:cubicBezTo>
                  <a:cubicBezTo>
                    <a:pt x="276" y="62"/>
                    <a:pt x="214" y="0"/>
                    <a:pt x="138" y="0"/>
                  </a:cubicBezTo>
                  <a:cubicBezTo>
                    <a:pt x="62" y="0"/>
                    <a:pt x="0" y="62"/>
                    <a:pt x="0" y="138"/>
                  </a:cubicBezTo>
                  <a:cubicBezTo>
                    <a:pt x="0" y="177"/>
                    <a:pt x="12" y="198"/>
                    <a:pt x="24" y="220"/>
                  </a:cubicBezTo>
                  <a:cubicBezTo>
                    <a:pt x="36" y="241"/>
                    <a:pt x="48" y="263"/>
                    <a:pt x="52" y="301"/>
                  </a:cubicBezTo>
                  <a:cubicBezTo>
                    <a:pt x="52" y="310"/>
                    <a:pt x="60" y="317"/>
                    <a:pt x="68" y="317"/>
                  </a:cubicBezTo>
                  <a:cubicBezTo>
                    <a:pt x="207" y="317"/>
                    <a:pt x="207" y="317"/>
                    <a:pt x="207" y="317"/>
                  </a:cubicBezTo>
                  <a:cubicBezTo>
                    <a:pt x="213" y="317"/>
                    <a:pt x="218" y="314"/>
                    <a:pt x="221" y="309"/>
                  </a:cubicBezTo>
                  <a:close/>
                  <a:moveTo>
                    <a:pt x="115" y="281"/>
                  </a:moveTo>
                  <a:cubicBezTo>
                    <a:pt x="126" y="209"/>
                    <a:pt x="144" y="182"/>
                    <a:pt x="149" y="175"/>
                  </a:cubicBezTo>
                  <a:cubicBezTo>
                    <a:pt x="151" y="172"/>
                    <a:pt x="151" y="170"/>
                    <a:pt x="150" y="169"/>
                  </a:cubicBezTo>
                  <a:cubicBezTo>
                    <a:pt x="150" y="168"/>
                    <a:pt x="149" y="167"/>
                    <a:pt x="147" y="167"/>
                  </a:cubicBezTo>
                  <a:cubicBezTo>
                    <a:pt x="146" y="167"/>
                    <a:pt x="145" y="167"/>
                    <a:pt x="144" y="168"/>
                  </a:cubicBezTo>
                  <a:cubicBezTo>
                    <a:pt x="136" y="171"/>
                    <a:pt x="112" y="186"/>
                    <a:pt x="109" y="226"/>
                  </a:cubicBezTo>
                  <a:cubicBezTo>
                    <a:pt x="109" y="226"/>
                    <a:pt x="109" y="226"/>
                    <a:pt x="109" y="226"/>
                  </a:cubicBezTo>
                  <a:cubicBezTo>
                    <a:pt x="102" y="215"/>
                    <a:pt x="88" y="187"/>
                    <a:pt x="99" y="159"/>
                  </a:cubicBezTo>
                  <a:cubicBezTo>
                    <a:pt x="110" y="133"/>
                    <a:pt x="139" y="114"/>
                    <a:pt x="186" y="102"/>
                  </a:cubicBezTo>
                  <a:cubicBezTo>
                    <a:pt x="186" y="102"/>
                    <a:pt x="187" y="102"/>
                    <a:pt x="187" y="102"/>
                  </a:cubicBezTo>
                  <a:cubicBezTo>
                    <a:pt x="189" y="102"/>
                    <a:pt x="191" y="103"/>
                    <a:pt x="191" y="105"/>
                  </a:cubicBezTo>
                  <a:cubicBezTo>
                    <a:pt x="193" y="126"/>
                    <a:pt x="200" y="188"/>
                    <a:pt x="175" y="216"/>
                  </a:cubicBezTo>
                  <a:cubicBezTo>
                    <a:pt x="168" y="225"/>
                    <a:pt x="158" y="230"/>
                    <a:pt x="145" y="231"/>
                  </a:cubicBezTo>
                  <a:cubicBezTo>
                    <a:pt x="140" y="231"/>
                    <a:pt x="136" y="236"/>
                    <a:pt x="136" y="241"/>
                  </a:cubicBezTo>
                  <a:cubicBezTo>
                    <a:pt x="136" y="280"/>
                    <a:pt x="136" y="280"/>
                    <a:pt x="136" y="280"/>
                  </a:cubicBezTo>
                  <a:cubicBezTo>
                    <a:pt x="136" y="283"/>
                    <a:pt x="134" y="285"/>
                    <a:pt x="131" y="285"/>
                  </a:cubicBezTo>
                  <a:cubicBezTo>
                    <a:pt x="119" y="285"/>
                    <a:pt x="119" y="285"/>
                    <a:pt x="119" y="285"/>
                  </a:cubicBezTo>
                  <a:cubicBezTo>
                    <a:pt x="117" y="285"/>
                    <a:pt x="116" y="285"/>
                    <a:pt x="115" y="284"/>
                  </a:cubicBezTo>
                  <a:cubicBezTo>
                    <a:pt x="115" y="283"/>
                    <a:pt x="114" y="282"/>
                    <a:pt x="115" y="281"/>
                  </a:cubicBezTo>
                  <a:close/>
                  <a:moveTo>
                    <a:pt x="115" y="281"/>
                  </a:moveTo>
                  <a:cubicBezTo>
                    <a:pt x="115" y="281"/>
                    <a:pt x="115" y="281"/>
                    <a:pt x="115" y="281"/>
                  </a:cubicBezTo>
                </a:path>
              </a:pathLst>
            </a:custGeom>
            <a:grpFill/>
            <a:ln w="9525">
              <a:noFill/>
              <a:round/>
            </a:ln>
          </p:spPr>
          <p:txBody>
            <a:bodyPr vert="horz" wrap="square" lIns="91440" tIns="45720" rIns="91440" bIns="45720" numCol="1" anchor="t" anchorCtr="0" compatLnSpc="1"/>
            <a:lstStyle/>
            <a:p>
              <a:endParaRPr lang="en-US"/>
            </a:p>
          </p:txBody>
        </p:sp>
      </p:grpSp>
      <p:grpSp>
        <p:nvGrpSpPr>
          <p:cNvPr id="94" name="组合 93"/>
          <p:cNvGrpSpPr/>
          <p:nvPr/>
        </p:nvGrpSpPr>
        <p:grpSpPr>
          <a:xfrm>
            <a:off x="6959647" y="4007227"/>
            <a:ext cx="496374" cy="363260"/>
            <a:chOff x="1848569" y="1794469"/>
            <a:chExt cx="490776" cy="359163"/>
          </a:xfrm>
          <a:solidFill>
            <a:schemeClr val="tx1">
              <a:lumMod val="75000"/>
              <a:lumOff val="25000"/>
            </a:schemeClr>
          </a:solidFill>
        </p:grpSpPr>
        <p:sp>
          <p:nvSpPr>
            <p:cNvPr id="95" name="任意多边形 85"/>
            <p:cNvSpPr/>
            <p:nvPr/>
          </p:nvSpPr>
          <p:spPr>
            <a:xfrm>
              <a:off x="1863082" y="1857702"/>
              <a:ext cx="390290" cy="295930"/>
            </a:xfrm>
            <a:custGeom>
              <a:avLst/>
              <a:gdLst>
                <a:gd name="connsiteX0" fmla="*/ 96105 w 628567"/>
                <a:gd name="connsiteY0" fmla="*/ 192304 h 476598"/>
                <a:gd name="connsiteX1" fmla="*/ 96105 w 628567"/>
                <a:gd name="connsiteY1" fmla="*/ 476598 h 476598"/>
                <a:gd name="connsiteX2" fmla="*/ 0 w 628567"/>
                <a:gd name="connsiteY2" fmla="*/ 476598 h 476598"/>
                <a:gd name="connsiteX3" fmla="*/ 0 w 628567"/>
                <a:gd name="connsiteY3" fmla="*/ 267440 h 476598"/>
                <a:gd name="connsiteX4" fmla="*/ 451079 w 628567"/>
                <a:gd name="connsiteY4" fmla="*/ 149738 h 476598"/>
                <a:gd name="connsiteX5" fmla="*/ 451079 w 628567"/>
                <a:gd name="connsiteY5" fmla="*/ 476598 h 476598"/>
                <a:gd name="connsiteX6" fmla="*/ 354974 w 628567"/>
                <a:gd name="connsiteY6" fmla="*/ 476598 h 476598"/>
                <a:gd name="connsiteX7" fmla="*/ 354974 w 628567"/>
                <a:gd name="connsiteY7" fmla="*/ 196833 h 476598"/>
                <a:gd name="connsiteX8" fmla="*/ 357633 w 628567"/>
                <a:gd name="connsiteY8" fmla="*/ 200277 h 476598"/>
                <a:gd name="connsiteX9" fmla="*/ 359009 w 628567"/>
                <a:gd name="connsiteY9" fmla="*/ 199214 h 476598"/>
                <a:gd name="connsiteX10" fmla="*/ 372907 w 628567"/>
                <a:gd name="connsiteY10" fmla="*/ 215687 h 476598"/>
                <a:gd name="connsiteX11" fmla="*/ 255352 w 628567"/>
                <a:gd name="connsiteY11" fmla="*/ 67803 h 476598"/>
                <a:gd name="connsiteX12" fmla="*/ 273592 w 628567"/>
                <a:gd name="connsiteY12" fmla="*/ 91427 h 476598"/>
                <a:gd name="connsiteX13" fmla="*/ 273592 w 628567"/>
                <a:gd name="connsiteY13" fmla="*/ 476598 h 476598"/>
                <a:gd name="connsiteX14" fmla="*/ 177487 w 628567"/>
                <a:gd name="connsiteY14" fmla="*/ 476598 h 476598"/>
                <a:gd name="connsiteX15" fmla="*/ 177487 w 628567"/>
                <a:gd name="connsiteY15" fmla="*/ 128679 h 476598"/>
                <a:gd name="connsiteX16" fmla="*/ 628567 w 628567"/>
                <a:gd name="connsiteY16" fmla="*/ 0 h 476598"/>
                <a:gd name="connsiteX17" fmla="*/ 628567 w 628567"/>
                <a:gd name="connsiteY17" fmla="*/ 476598 h 476598"/>
                <a:gd name="connsiteX18" fmla="*/ 532462 w 628567"/>
                <a:gd name="connsiteY18" fmla="*/ 476598 h 476598"/>
                <a:gd name="connsiteX19" fmla="*/ 532462 w 628567"/>
                <a:gd name="connsiteY19" fmla="*/ 81079 h 476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6" name="任意多边形 86"/>
            <p:cNvSpPr/>
            <p:nvPr/>
          </p:nvSpPr>
          <p:spPr>
            <a:xfrm rot="13790841">
              <a:off x="1992773" y="1650265"/>
              <a:ext cx="202367" cy="490776"/>
            </a:xfrm>
            <a:custGeom>
              <a:avLst/>
              <a:gdLst>
                <a:gd name="connsiteX0" fmla="*/ 97660 w 325915"/>
                <a:gd name="connsiteY0" fmla="*/ 790400 h 790400"/>
                <a:gd name="connsiteX1" fmla="*/ 0 w 325915"/>
                <a:gd name="connsiteY1" fmla="*/ 664808 h 790400"/>
                <a:gd name="connsiteX2" fmla="*/ 70970 w 325915"/>
                <a:gd name="connsiteY2" fmla="*/ 664808 h 790400"/>
                <a:gd name="connsiteX3" fmla="*/ 70970 w 325915"/>
                <a:gd name="connsiteY3" fmla="*/ 320500 h 790400"/>
                <a:gd name="connsiteX4" fmla="*/ 92523 w 325915"/>
                <a:gd name="connsiteY4" fmla="*/ 320500 h 790400"/>
                <a:gd name="connsiteX5" fmla="*/ 92598 w 325915"/>
                <a:gd name="connsiteY5" fmla="*/ 318763 h 790400"/>
                <a:gd name="connsiteX6" fmla="*/ 259805 w 325915"/>
                <a:gd name="connsiteY6" fmla="*/ 326009 h 790400"/>
                <a:gd name="connsiteX7" fmla="*/ 271953 w 325915"/>
                <a:gd name="connsiteY7" fmla="*/ 0 h 790400"/>
                <a:gd name="connsiteX8" fmla="*/ 325915 w 325915"/>
                <a:gd name="connsiteY8" fmla="*/ 2011 h 790400"/>
                <a:gd name="connsiteX9" fmla="*/ 311729 w 325915"/>
                <a:gd name="connsiteY9" fmla="*/ 382747 h 790400"/>
                <a:gd name="connsiteX10" fmla="*/ 257766 w 325915"/>
                <a:gd name="connsiteY10" fmla="*/ 380736 h 790400"/>
                <a:gd name="connsiteX11" fmla="*/ 257794 w 325915"/>
                <a:gd name="connsiteY11" fmla="*/ 379973 h 790400"/>
                <a:gd name="connsiteX12" fmla="*/ 124349 w 325915"/>
                <a:gd name="connsiteY12" fmla="*/ 374190 h 790400"/>
                <a:gd name="connsiteX13" fmla="*/ 124349 w 325915"/>
                <a:gd name="connsiteY13" fmla="*/ 664808 h 790400"/>
                <a:gd name="connsiteX14" fmla="*/ 195319 w 325915"/>
                <a:gd name="connsiteY14" fmla="*/ 664808 h 79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97" name="Freeform 148"/>
          <p:cNvSpPr>
            <a:spLocks noEditPoints="1"/>
          </p:cNvSpPr>
          <p:nvPr/>
        </p:nvSpPr>
        <p:spPr bwMode="auto">
          <a:xfrm>
            <a:off x="6176082" y="1241704"/>
            <a:ext cx="370404" cy="357079"/>
          </a:xfrm>
          <a:custGeom>
            <a:avLst/>
            <a:gdLst/>
            <a:ahLst/>
            <a:cxnLst>
              <a:cxn ang="0">
                <a:pos x="16" y="54"/>
              </a:cxn>
              <a:cxn ang="0">
                <a:pos x="14" y="57"/>
              </a:cxn>
              <a:cxn ang="0">
                <a:pos x="2" y="57"/>
              </a:cxn>
              <a:cxn ang="0">
                <a:pos x="0" y="54"/>
              </a:cxn>
              <a:cxn ang="0">
                <a:pos x="0" y="29"/>
              </a:cxn>
              <a:cxn ang="0">
                <a:pos x="2" y="26"/>
              </a:cxn>
              <a:cxn ang="0">
                <a:pos x="14" y="26"/>
              </a:cxn>
              <a:cxn ang="0">
                <a:pos x="16" y="29"/>
              </a:cxn>
              <a:cxn ang="0">
                <a:pos x="16" y="54"/>
              </a:cxn>
              <a:cxn ang="0">
                <a:pos x="7" y="47"/>
              </a:cxn>
              <a:cxn ang="0">
                <a:pos x="5" y="49"/>
              </a:cxn>
              <a:cxn ang="0">
                <a:pos x="7" y="52"/>
              </a:cxn>
              <a:cxn ang="0">
                <a:pos x="10" y="49"/>
              </a:cxn>
              <a:cxn ang="0">
                <a:pos x="7" y="47"/>
              </a:cxn>
              <a:cxn ang="0">
                <a:pos x="62" y="35"/>
              </a:cxn>
              <a:cxn ang="0">
                <a:pos x="62" y="38"/>
              </a:cxn>
              <a:cxn ang="0">
                <a:pos x="61" y="43"/>
              </a:cxn>
              <a:cxn ang="0">
                <a:pos x="61" y="48"/>
              </a:cxn>
              <a:cxn ang="0">
                <a:pos x="59" y="52"/>
              </a:cxn>
              <a:cxn ang="0">
                <a:pos x="57" y="59"/>
              </a:cxn>
              <a:cxn ang="0">
                <a:pos x="49" y="62"/>
              </a:cxn>
              <a:cxn ang="0">
                <a:pos x="47" y="62"/>
              </a:cxn>
              <a:cxn ang="0">
                <a:pos x="44" y="62"/>
              </a:cxn>
              <a:cxn ang="0">
                <a:pos x="43" y="62"/>
              </a:cxn>
              <a:cxn ang="0">
                <a:pos x="28" y="59"/>
              </a:cxn>
              <a:cxn ang="0">
                <a:pos x="22" y="57"/>
              </a:cxn>
              <a:cxn ang="0">
                <a:pos x="19" y="54"/>
              </a:cxn>
              <a:cxn ang="0">
                <a:pos x="19" y="29"/>
              </a:cxn>
              <a:cxn ang="0">
                <a:pos x="21" y="26"/>
              </a:cxn>
              <a:cxn ang="0">
                <a:pos x="29" y="19"/>
              </a:cxn>
              <a:cxn ang="0">
                <a:pos x="33" y="14"/>
              </a:cxn>
              <a:cxn ang="0">
                <a:pos x="35" y="8"/>
              </a:cxn>
              <a:cxn ang="0">
                <a:pos x="38" y="1"/>
              </a:cxn>
              <a:cxn ang="0">
                <a:pos x="40" y="0"/>
              </a:cxn>
              <a:cxn ang="0">
                <a:pos x="49" y="11"/>
              </a:cxn>
              <a:cxn ang="0">
                <a:pos x="46" y="18"/>
              </a:cxn>
              <a:cxn ang="0">
                <a:pos x="45" y="21"/>
              </a:cxn>
              <a:cxn ang="0">
                <a:pos x="56" y="21"/>
              </a:cxn>
              <a:cxn ang="0">
                <a:pos x="64" y="29"/>
              </a:cxn>
              <a:cxn ang="0">
                <a:pos x="62" y="35"/>
              </a:cxn>
            </a:cxnLst>
            <a:rect l="0" t="0" r="r" b="b"/>
            <a:pathLst>
              <a:path w="64" h="62">
                <a:moveTo>
                  <a:pt x="16" y="54"/>
                </a:moveTo>
                <a:cubicBezTo>
                  <a:pt x="16" y="56"/>
                  <a:pt x="15" y="57"/>
                  <a:pt x="14" y="57"/>
                </a:cubicBezTo>
                <a:cubicBezTo>
                  <a:pt x="2" y="57"/>
                  <a:pt x="2" y="57"/>
                  <a:pt x="2" y="57"/>
                </a:cubicBezTo>
                <a:cubicBezTo>
                  <a:pt x="1" y="57"/>
                  <a:pt x="0" y="56"/>
                  <a:pt x="0" y="54"/>
                </a:cubicBezTo>
                <a:cubicBezTo>
                  <a:pt x="0" y="29"/>
                  <a:pt x="0" y="29"/>
                  <a:pt x="0" y="29"/>
                </a:cubicBezTo>
                <a:cubicBezTo>
                  <a:pt x="0" y="27"/>
                  <a:pt x="1" y="26"/>
                  <a:pt x="2" y="26"/>
                </a:cubicBezTo>
                <a:cubicBezTo>
                  <a:pt x="14" y="26"/>
                  <a:pt x="14" y="26"/>
                  <a:pt x="14" y="26"/>
                </a:cubicBezTo>
                <a:cubicBezTo>
                  <a:pt x="15" y="26"/>
                  <a:pt x="16" y="27"/>
                  <a:pt x="16" y="29"/>
                </a:cubicBezTo>
                <a:lnTo>
                  <a:pt x="16" y="54"/>
                </a:lnTo>
                <a:close/>
                <a:moveTo>
                  <a:pt x="7" y="47"/>
                </a:moveTo>
                <a:cubicBezTo>
                  <a:pt x="6" y="47"/>
                  <a:pt x="5" y="48"/>
                  <a:pt x="5" y="49"/>
                </a:cubicBezTo>
                <a:cubicBezTo>
                  <a:pt x="5" y="51"/>
                  <a:pt x="6" y="52"/>
                  <a:pt x="7" y="52"/>
                </a:cubicBezTo>
                <a:cubicBezTo>
                  <a:pt x="9" y="52"/>
                  <a:pt x="10" y="51"/>
                  <a:pt x="10" y="49"/>
                </a:cubicBezTo>
                <a:cubicBezTo>
                  <a:pt x="10" y="48"/>
                  <a:pt x="9" y="47"/>
                  <a:pt x="7" y="47"/>
                </a:cubicBezTo>
                <a:close/>
                <a:moveTo>
                  <a:pt x="62" y="35"/>
                </a:moveTo>
                <a:cubicBezTo>
                  <a:pt x="62" y="36"/>
                  <a:pt x="62" y="37"/>
                  <a:pt x="62" y="38"/>
                </a:cubicBezTo>
                <a:cubicBezTo>
                  <a:pt x="62" y="40"/>
                  <a:pt x="62" y="42"/>
                  <a:pt x="61" y="43"/>
                </a:cubicBezTo>
                <a:cubicBezTo>
                  <a:pt x="61" y="45"/>
                  <a:pt x="61" y="46"/>
                  <a:pt x="61" y="48"/>
                </a:cubicBezTo>
                <a:cubicBezTo>
                  <a:pt x="60" y="49"/>
                  <a:pt x="60" y="51"/>
                  <a:pt x="59" y="52"/>
                </a:cubicBezTo>
                <a:cubicBezTo>
                  <a:pt x="59" y="55"/>
                  <a:pt x="58" y="57"/>
                  <a:pt x="57" y="59"/>
                </a:cubicBezTo>
                <a:cubicBezTo>
                  <a:pt x="55" y="61"/>
                  <a:pt x="52" y="62"/>
                  <a:pt x="49" y="62"/>
                </a:cubicBezTo>
                <a:cubicBezTo>
                  <a:pt x="48" y="62"/>
                  <a:pt x="48" y="62"/>
                  <a:pt x="47" y="62"/>
                </a:cubicBezTo>
                <a:cubicBezTo>
                  <a:pt x="44" y="62"/>
                  <a:pt x="44" y="62"/>
                  <a:pt x="44" y="62"/>
                </a:cubicBezTo>
                <a:cubicBezTo>
                  <a:pt x="43" y="62"/>
                  <a:pt x="43" y="62"/>
                  <a:pt x="43" y="62"/>
                </a:cubicBezTo>
                <a:cubicBezTo>
                  <a:pt x="38" y="62"/>
                  <a:pt x="32" y="60"/>
                  <a:pt x="28" y="59"/>
                </a:cubicBezTo>
                <a:cubicBezTo>
                  <a:pt x="25" y="58"/>
                  <a:pt x="23" y="57"/>
                  <a:pt x="22" y="57"/>
                </a:cubicBezTo>
                <a:cubicBezTo>
                  <a:pt x="20" y="57"/>
                  <a:pt x="19" y="56"/>
                  <a:pt x="19" y="54"/>
                </a:cubicBezTo>
                <a:cubicBezTo>
                  <a:pt x="19" y="29"/>
                  <a:pt x="19" y="29"/>
                  <a:pt x="19" y="29"/>
                </a:cubicBezTo>
                <a:cubicBezTo>
                  <a:pt x="19" y="27"/>
                  <a:pt x="20" y="26"/>
                  <a:pt x="21" y="26"/>
                </a:cubicBezTo>
                <a:cubicBezTo>
                  <a:pt x="23" y="26"/>
                  <a:pt x="27" y="21"/>
                  <a:pt x="29" y="19"/>
                </a:cubicBezTo>
                <a:cubicBezTo>
                  <a:pt x="30" y="17"/>
                  <a:pt x="31" y="15"/>
                  <a:pt x="33" y="14"/>
                </a:cubicBezTo>
                <a:cubicBezTo>
                  <a:pt x="34" y="13"/>
                  <a:pt x="35" y="10"/>
                  <a:pt x="35" y="8"/>
                </a:cubicBezTo>
                <a:cubicBezTo>
                  <a:pt x="36" y="5"/>
                  <a:pt x="36" y="3"/>
                  <a:pt x="38" y="1"/>
                </a:cubicBezTo>
                <a:cubicBezTo>
                  <a:pt x="38" y="1"/>
                  <a:pt x="39" y="0"/>
                  <a:pt x="40" y="0"/>
                </a:cubicBezTo>
                <a:cubicBezTo>
                  <a:pt x="49" y="0"/>
                  <a:pt x="49" y="8"/>
                  <a:pt x="49" y="11"/>
                </a:cubicBezTo>
                <a:cubicBezTo>
                  <a:pt x="49" y="14"/>
                  <a:pt x="47" y="16"/>
                  <a:pt x="46" y="18"/>
                </a:cubicBezTo>
                <a:cubicBezTo>
                  <a:pt x="46" y="19"/>
                  <a:pt x="46" y="20"/>
                  <a:pt x="45" y="21"/>
                </a:cubicBezTo>
                <a:cubicBezTo>
                  <a:pt x="56" y="21"/>
                  <a:pt x="56" y="21"/>
                  <a:pt x="56" y="21"/>
                </a:cubicBezTo>
                <a:cubicBezTo>
                  <a:pt x="60" y="21"/>
                  <a:pt x="64" y="25"/>
                  <a:pt x="64" y="29"/>
                </a:cubicBezTo>
                <a:cubicBezTo>
                  <a:pt x="64" y="31"/>
                  <a:pt x="63" y="33"/>
                  <a:pt x="62" y="35"/>
                </a:cubicBezTo>
                <a:close/>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sp>
        <p:nvSpPr>
          <p:cNvPr id="98" name="AutoShape 81"/>
          <p:cNvSpPr/>
          <p:nvPr/>
        </p:nvSpPr>
        <p:spPr bwMode="auto">
          <a:xfrm>
            <a:off x="6147716" y="2075248"/>
            <a:ext cx="401549" cy="4015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tx1">
              <a:lumMod val="75000"/>
              <a:lumOff val="25000"/>
            </a:schemeClr>
          </a:solidFill>
          <a:ln>
            <a:noFill/>
          </a:ln>
          <a:effectLst/>
        </p:spPr>
        <p:txBody>
          <a:bodyPr lIns="14288" tIns="14288" rIns="14288" bIns="14288"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99" name="Freeform 13"/>
          <p:cNvSpPr>
            <a:spLocks noEditPoints="1"/>
          </p:cNvSpPr>
          <p:nvPr/>
        </p:nvSpPr>
        <p:spPr bwMode="auto">
          <a:xfrm>
            <a:off x="6176082" y="3047206"/>
            <a:ext cx="426902" cy="382139"/>
          </a:xfrm>
          <a:custGeom>
            <a:avLst/>
            <a:gdLst/>
            <a:ahLst/>
            <a:cxnLst>
              <a:cxn ang="0">
                <a:pos x="205" y="90"/>
              </a:cxn>
              <a:cxn ang="0">
                <a:pos x="170" y="67"/>
              </a:cxn>
              <a:cxn ang="0">
                <a:pos x="149" y="67"/>
              </a:cxn>
              <a:cxn ang="0">
                <a:pos x="156" y="35"/>
              </a:cxn>
              <a:cxn ang="0">
                <a:pos x="155" y="23"/>
              </a:cxn>
              <a:cxn ang="0">
                <a:pos x="126" y="1"/>
              </a:cxn>
              <a:cxn ang="0">
                <a:pos x="113" y="21"/>
              </a:cxn>
              <a:cxn ang="0">
                <a:pos x="95" y="61"/>
              </a:cxn>
              <a:cxn ang="0">
                <a:pos x="68" y="82"/>
              </a:cxn>
              <a:cxn ang="0">
                <a:pos x="68" y="81"/>
              </a:cxn>
              <a:cxn ang="0">
                <a:pos x="0" y="81"/>
              </a:cxn>
              <a:cxn ang="0">
                <a:pos x="0" y="179"/>
              </a:cxn>
              <a:cxn ang="0">
                <a:pos x="68" y="179"/>
              </a:cxn>
              <a:cxn ang="0">
                <a:pos x="68" y="174"/>
              </a:cxn>
              <a:cxn ang="0">
                <a:pos x="86" y="174"/>
              </a:cxn>
              <a:cxn ang="0">
                <a:pos x="99" y="181"/>
              </a:cxn>
              <a:cxn ang="0">
                <a:pos x="108" y="187"/>
              </a:cxn>
              <a:cxn ang="0">
                <a:pos x="172" y="189"/>
              </a:cxn>
              <a:cxn ang="0">
                <a:pos x="198" y="169"/>
              </a:cxn>
              <a:cxn ang="0">
                <a:pos x="205" y="90"/>
              </a:cxn>
              <a:cxn ang="0">
                <a:pos x="186" y="165"/>
              </a:cxn>
              <a:cxn ang="0">
                <a:pos x="170" y="176"/>
              </a:cxn>
              <a:cxn ang="0">
                <a:pos x="114" y="175"/>
              </a:cxn>
              <a:cxn ang="0">
                <a:pos x="106" y="170"/>
              </a:cxn>
              <a:cxn ang="0">
                <a:pos x="91" y="162"/>
              </a:cxn>
              <a:cxn ang="0">
                <a:pos x="68" y="161"/>
              </a:cxn>
              <a:cxn ang="0">
                <a:pos x="68" y="96"/>
              </a:cxn>
              <a:cxn ang="0">
                <a:pos x="106" y="68"/>
              </a:cxn>
              <a:cxn ang="0">
                <a:pos x="126" y="26"/>
              </a:cxn>
              <a:cxn ang="0">
                <a:pos x="130" y="14"/>
              </a:cxn>
              <a:cxn ang="0">
                <a:pos x="142" y="26"/>
              </a:cxn>
              <a:cxn ang="0">
                <a:pos x="143" y="35"/>
              </a:cxn>
              <a:cxn ang="0">
                <a:pos x="133" y="70"/>
              </a:cxn>
              <a:cxn ang="0">
                <a:pos x="126" y="80"/>
              </a:cxn>
              <a:cxn ang="0">
                <a:pos x="170" y="80"/>
              </a:cxn>
              <a:cxn ang="0">
                <a:pos x="193" y="94"/>
              </a:cxn>
              <a:cxn ang="0">
                <a:pos x="186" y="165"/>
              </a:cxn>
              <a:cxn ang="0">
                <a:pos x="186" y="165"/>
              </a:cxn>
              <a:cxn ang="0">
                <a:pos x="186" y="165"/>
              </a:cxn>
            </a:cxnLst>
            <a:rect l="0" t="0" r="r" b="b"/>
            <a:pathLst>
              <a:path w="215" h="192">
                <a:moveTo>
                  <a:pt x="205" y="90"/>
                </a:moveTo>
                <a:cubicBezTo>
                  <a:pt x="199" y="75"/>
                  <a:pt x="187" y="67"/>
                  <a:pt x="170" y="67"/>
                </a:cubicBezTo>
                <a:cubicBezTo>
                  <a:pt x="149" y="67"/>
                  <a:pt x="149" y="67"/>
                  <a:pt x="149" y="67"/>
                </a:cubicBezTo>
                <a:cubicBezTo>
                  <a:pt x="153" y="59"/>
                  <a:pt x="156" y="48"/>
                  <a:pt x="156" y="35"/>
                </a:cubicBezTo>
                <a:cubicBezTo>
                  <a:pt x="156" y="31"/>
                  <a:pt x="156" y="27"/>
                  <a:pt x="155" y="23"/>
                </a:cubicBezTo>
                <a:cubicBezTo>
                  <a:pt x="153" y="8"/>
                  <a:pt x="142" y="0"/>
                  <a:pt x="126" y="1"/>
                </a:cubicBezTo>
                <a:cubicBezTo>
                  <a:pt x="120" y="2"/>
                  <a:pt x="118" y="8"/>
                  <a:pt x="113" y="21"/>
                </a:cubicBezTo>
                <a:cubicBezTo>
                  <a:pt x="109" y="33"/>
                  <a:pt x="103" y="48"/>
                  <a:pt x="95" y="61"/>
                </a:cubicBezTo>
                <a:cubicBezTo>
                  <a:pt x="88" y="70"/>
                  <a:pt x="77" y="78"/>
                  <a:pt x="68" y="82"/>
                </a:cubicBezTo>
                <a:cubicBezTo>
                  <a:pt x="68" y="81"/>
                  <a:pt x="68" y="81"/>
                  <a:pt x="68" y="81"/>
                </a:cubicBezTo>
                <a:cubicBezTo>
                  <a:pt x="0" y="81"/>
                  <a:pt x="0" y="81"/>
                  <a:pt x="0" y="81"/>
                </a:cubicBezTo>
                <a:cubicBezTo>
                  <a:pt x="0" y="179"/>
                  <a:pt x="0" y="179"/>
                  <a:pt x="0" y="179"/>
                </a:cubicBezTo>
                <a:cubicBezTo>
                  <a:pt x="68" y="179"/>
                  <a:pt x="68" y="179"/>
                  <a:pt x="68" y="179"/>
                </a:cubicBezTo>
                <a:cubicBezTo>
                  <a:pt x="68" y="174"/>
                  <a:pt x="68" y="174"/>
                  <a:pt x="68" y="174"/>
                </a:cubicBezTo>
                <a:cubicBezTo>
                  <a:pt x="79" y="174"/>
                  <a:pt x="85" y="174"/>
                  <a:pt x="86" y="174"/>
                </a:cubicBezTo>
                <a:cubicBezTo>
                  <a:pt x="99" y="181"/>
                  <a:pt x="99" y="181"/>
                  <a:pt x="99" y="181"/>
                </a:cubicBezTo>
                <a:cubicBezTo>
                  <a:pt x="108" y="187"/>
                  <a:pt x="108" y="187"/>
                  <a:pt x="108" y="187"/>
                </a:cubicBezTo>
                <a:cubicBezTo>
                  <a:pt x="116" y="191"/>
                  <a:pt x="155" y="192"/>
                  <a:pt x="172" y="189"/>
                </a:cubicBezTo>
                <a:cubicBezTo>
                  <a:pt x="193" y="186"/>
                  <a:pt x="198" y="169"/>
                  <a:pt x="198" y="169"/>
                </a:cubicBezTo>
                <a:cubicBezTo>
                  <a:pt x="200" y="163"/>
                  <a:pt x="215" y="112"/>
                  <a:pt x="205" y="90"/>
                </a:cubicBezTo>
                <a:close/>
                <a:moveTo>
                  <a:pt x="186" y="165"/>
                </a:moveTo>
                <a:cubicBezTo>
                  <a:pt x="186" y="165"/>
                  <a:pt x="182" y="175"/>
                  <a:pt x="170" y="176"/>
                </a:cubicBezTo>
                <a:cubicBezTo>
                  <a:pt x="152" y="179"/>
                  <a:pt x="119" y="177"/>
                  <a:pt x="114" y="175"/>
                </a:cubicBezTo>
                <a:cubicBezTo>
                  <a:pt x="114" y="175"/>
                  <a:pt x="106" y="170"/>
                  <a:pt x="106" y="170"/>
                </a:cubicBezTo>
                <a:cubicBezTo>
                  <a:pt x="91" y="162"/>
                  <a:pt x="91" y="162"/>
                  <a:pt x="91" y="162"/>
                </a:cubicBezTo>
                <a:cubicBezTo>
                  <a:pt x="87" y="161"/>
                  <a:pt x="79" y="161"/>
                  <a:pt x="68" y="161"/>
                </a:cubicBezTo>
                <a:cubicBezTo>
                  <a:pt x="68" y="96"/>
                  <a:pt x="68" y="96"/>
                  <a:pt x="68" y="96"/>
                </a:cubicBezTo>
                <a:cubicBezTo>
                  <a:pt x="79" y="92"/>
                  <a:pt x="96" y="83"/>
                  <a:pt x="106" y="68"/>
                </a:cubicBezTo>
                <a:cubicBezTo>
                  <a:pt x="115" y="54"/>
                  <a:pt x="121" y="38"/>
                  <a:pt x="126" y="26"/>
                </a:cubicBezTo>
                <a:cubicBezTo>
                  <a:pt x="126" y="26"/>
                  <a:pt x="129" y="16"/>
                  <a:pt x="130" y="14"/>
                </a:cubicBezTo>
                <a:cubicBezTo>
                  <a:pt x="137" y="14"/>
                  <a:pt x="141" y="18"/>
                  <a:pt x="142" y="26"/>
                </a:cubicBezTo>
                <a:cubicBezTo>
                  <a:pt x="143" y="29"/>
                  <a:pt x="143" y="32"/>
                  <a:pt x="143" y="35"/>
                </a:cubicBezTo>
                <a:cubicBezTo>
                  <a:pt x="143" y="54"/>
                  <a:pt x="133" y="70"/>
                  <a:pt x="133" y="70"/>
                </a:cubicBezTo>
                <a:cubicBezTo>
                  <a:pt x="126" y="80"/>
                  <a:pt x="126" y="80"/>
                  <a:pt x="126" y="80"/>
                </a:cubicBezTo>
                <a:cubicBezTo>
                  <a:pt x="170" y="80"/>
                  <a:pt x="170" y="80"/>
                  <a:pt x="170" y="80"/>
                </a:cubicBezTo>
                <a:cubicBezTo>
                  <a:pt x="181" y="80"/>
                  <a:pt x="189" y="84"/>
                  <a:pt x="193" y="94"/>
                </a:cubicBezTo>
                <a:cubicBezTo>
                  <a:pt x="199" y="110"/>
                  <a:pt x="190" y="151"/>
                  <a:pt x="186" y="165"/>
                </a:cubicBezTo>
                <a:close/>
                <a:moveTo>
                  <a:pt x="186" y="165"/>
                </a:moveTo>
                <a:cubicBezTo>
                  <a:pt x="186" y="165"/>
                  <a:pt x="186" y="165"/>
                  <a:pt x="186" y="165"/>
                </a:cubicBezTo>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sp>
        <p:nvSpPr>
          <p:cNvPr id="100" name="Freeform 120"/>
          <p:cNvSpPr>
            <a:spLocks noEditPoints="1"/>
          </p:cNvSpPr>
          <p:nvPr/>
        </p:nvSpPr>
        <p:spPr bwMode="auto">
          <a:xfrm>
            <a:off x="7729193" y="1287572"/>
            <a:ext cx="395185" cy="338729"/>
          </a:xfrm>
          <a:custGeom>
            <a:avLst/>
            <a:gdLst/>
            <a:ahLst/>
            <a:cxnLst>
              <a:cxn ang="0">
                <a:pos x="11" y="58"/>
              </a:cxn>
              <a:cxn ang="0">
                <a:pos x="9" y="58"/>
              </a:cxn>
              <a:cxn ang="0">
                <a:pos x="0" y="49"/>
              </a:cxn>
              <a:cxn ang="0">
                <a:pos x="0" y="18"/>
              </a:cxn>
              <a:cxn ang="0">
                <a:pos x="9" y="9"/>
              </a:cxn>
              <a:cxn ang="0">
                <a:pos x="11" y="9"/>
              </a:cxn>
              <a:cxn ang="0">
                <a:pos x="11" y="58"/>
              </a:cxn>
              <a:cxn ang="0">
                <a:pos x="54" y="58"/>
              </a:cxn>
              <a:cxn ang="0">
                <a:pos x="15" y="58"/>
              </a:cxn>
              <a:cxn ang="0">
                <a:pos x="15" y="9"/>
              </a:cxn>
              <a:cxn ang="0">
                <a:pos x="20" y="9"/>
              </a:cxn>
              <a:cxn ang="0">
                <a:pos x="20" y="3"/>
              </a:cxn>
              <a:cxn ang="0">
                <a:pos x="24" y="0"/>
              </a:cxn>
              <a:cxn ang="0">
                <a:pos x="45" y="0"/>
              </a:cxn>
              <a:cxn ang="0">
                <a:pos x="49" y="3"/>
              </a:cxn>
              <a:cxn ang="0">
                <a:pos x="49" y="9"/>
              </a:cxn>
              <a:cxn ang="0">
                <a:pos x="54" y="9"/>
              </a:cxn>
              <a:cxn ang="0">
                <a:pos x="54" y="58"/>
              </a:cxn>
              <a:cxn ang="0">
                <a:pos x="44" y="9"/>
              </a:cxn>
              <a:cxn ang="0">
                <a:pos x="44" y="4"/>
              </a:cxn>
              <a:cxn ang="0">
                <a:pos x="25" y="4"/>
              </a:cxn>
              <a:cxn ang="0">
                <a:pos x="25" y="9"/>
              </a:cxn>
              <a:cxn ang="0">
                <a:pos x="44" y="9"/>
              </a:cxn>
              <a:cxn ang="0">
                <a:pos x="68" y="49"/>
              </a:cxn>
              <a:cxn ang="0">
                <a:pos x="60" y="58"/>
              </a:cxn>
              <a:cxn ang="0">
                <a:pos x="58" y="58"/>
              </a:cxn>
              <a:cxn ang="0">
                <a:pos x="58" y="9"/>
              </a:cxn>
              <a:cxn ang="0">
                <a:pos x="60" y="9"/>
              </a:cxn>
              <a:cxn ang="0">
                <a:pos x="68" y="18"/>
              </a:cxn>
              <a:cxn ang="0">
                <a:pos x="68" y="49"/>
              </a:cxn>
            </a:cxnLst>
            <a:rect l="0" t="0" r="r" b="b"/>
            <a:pathLst>
              <a:path w="68" h="58">
                <a:moveTo>
                  <a:pt x="11" y="58"/>
                </a:moveTo>
                <a:cubicBezTo>
                  <a:pt x="9" y="58"/>
                  <a:pt x="9" y="58"/>
                  <a:pt x="9" y="58"/>
                </a:cubicBezTo>
                <a:cubicBezTo>
                  <a:pt x="4" y="58"/>
                  <a:pt x="0" y="54"/>
                  <a:pt x="0" y="49"/>
                </a:cubicBezTo>
                <a:cubicBezTo>
                  <a:pt x="0" y="18"/>
                  <a:pt x="0" y="18"/>
                  <a:pt x="0" y="18"/>
                </a:cubicBezTo>
                <a:cubicBezTo>
                  <a:pt x="0" y="13"/>
                  <a:pt x="4" y="9"/>
                  <a:pt x="9" y="9"/>
                </a:cubicBezTo>
                <a:cubicBezTo>
                  <a:pt x="11" y="9"/>
                  <a:pt x="11" y="9"/>
                  <a:pt x="11" y="9"/>
                </a:cubicBezTo>
                <a:lnTo>
                  <a:pt x="11" y="58"/>
                </a:lnTo>
                <a:close/>
                <a:moveTo>
                  <a:pt x="54" y="58"/>
                </a:moveTo>
                <a:cubicBezTo>
                  <a:pt x="15" y="58"/>
                  <a:pt x="15" y="58"/>
                  <a:pt x="15" y="58"/>
                </a:cubicBezTo>
                <a:cubicBezTo>
                  <a:pt x="15" y="9"/>
                  <a:pt x="15" y="9"/>
                  <a:pt x="15"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54" y="9"/>
                  <a:pt x="54" y="9"/>
                  <a:pt x="54" y="9"/>
                </a:cubicBezTo>
                <a:lnTo>
                  <a:pt x="54" y="58"/>
                </a:lnTo>
                <a:close/>
                <a:moveTo>
                  <a:pt x="44" y="9"/>
                </a:moveTo>
                <a:cubicBezTo>
                  <a:pt x="44" y="4"/>
                  <a:pt x="44" y="4"/>
                  <a:pt x="44" y="4"/>
                </a:cubicBezTo>
                <a:cubicBezTo>
                  <a:pt x="25" y="4"/>
                  <a:pt x="25" y="4"/>
                  <a:pt x="25" y="4"/>
                </a:cubicBezTo>
                <a:cubicBezTo>
                  <a:pt x="25" y="9"/>
                  <a:pt x="25" y="9"/>
                  <a:pt x="25" y="9"/>
                </a:cubicBezTo>
                <a:lnTo>
                  <a:pt x="44" y="9"/>
                </a:lnTo>
                <a:close/>
                <a:moveTo>
                  <a:pt x="68" y="49"/>
                </a:moveTo>
                <a:cubicBezTo>
                  <a:pt x="68" y="54"/>
                  <a:pt x="65" y="58"/>
                  <a:pt x="60" y="58"/>
                </a:cubicBezTo>
                <a:cubicBezTo>
                  <a:pt x="58" y="58"/>
                  <a:pt x="58" y="58"/>
                  <a:pt x="58" y="58"/>
                </a:cubicBezTo>
                <a:cubicBezTo>
                  <a:pt x="58" y="9"/>
                  <a:pt x="58" y="9"/>
                  <a:pt x="58" y="9"/>
                </a:cubicBezTo>
                <a:cubicBezTo>
                  <a:pt x="60" y="9"/>
                  <a:pt x="60" y="9"/>
                  <a:pt x="60" y="9"/>
                </a:cubicBezTo>
                <a:cubicBezTo>
                  <a:pt x="65" y="9"/>
                  <a:pt x="68" y="13"/>
                  <a:pt x="68" y="18"/>
                </a:cubicBezTo>
                <a:lnTo>
                  <a:pt x="68" y="49"/>
                </a:lnTo>
                <a:close/>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sp>
        <p:nvSpPr>
          <p:cNvPr id="101" name="Freeform 158"/>
          <p:cNvSpPr>
            <a:spLocks noEditPoints="1"/>
          </p:cNvSpPr>
          <p:nvPr/>
        </p:nvSpPr>
        <p:spPr bwMode="auto">
          <a:xfrm>
            <a:off x="7729579" y="2143681"/>
            <a:ext cx="394414" cy="338069"/>
          </a:xfrm>
          <a:custGeom>
            <a:avLst/>
            <a:gdLst/>
            <a:ahLst/>
            <a:cxnLst>
              <a:cxn ang="0">
                <a:pos x="68" y="30"/>
              </a:cxn>
              <a:cxn ang="0">
                <a:pos x="0" y="30"/>
              </a:cxn>
              <a:cxn ang="0">
                <a:pos x="0" y="15"/>
              </a:cxn>
              <a:cxn ang="0">
                <a:pos x="7" y="9"/>
              </a:cxn>
              <a:cxn ang="0">
                <a:pos x="20" y="9"/>
              </a:cxn>
              <a:cxn ang="0">
                <a:pos x="20" y="3"/>
              </a:cxn>
              <a:cxn ang="0">
                <a:pos x="24" y="0"/>
              </a:cxn>
              <a:cxn ang="0">
                <a:pos x="45" y="0"/>
              </a:cxn>
              <a:cxn ang="0">
                <a:pos x="49" y="3"/>
              </a:cxn>
              <a:cxn ang="0">
                <a:pos x="49" y="9"/>
              </a:cxn>
              <a:cxn ang="0">
                <a:pos x="62" y="9"/>
              </a:cxn>
              <a:cxn ang="0">
                <a:pos x="68" y="15"/>
              </a:cxn>
              <a:cxn ang="0">
                <a:pos x="68" y="30"/>
              </a:cxn>
              <a:cxn ang="0">
                <a:pos x="68" y="52"/>
              </a:cxn>
              <a:cxn ang="0">
                <a:pos x="62" y="58"/>
              </a:cxn>
              <a:cxn ang="0">
                <a:pos x="7" y="58"/>
              </a:cxn>
              <a:cxn ang="0">
                <a:pos x="0" y="52"/>
              </a:cxn>
              <a:cxn ang="0">
                <a:pos x="0" y="34"/>
              </a:cxn>
              <a:cxn ang="0">
                <a:pos x="26" y="34"/>
              </a:cxn>
              <a:cxn ang="0">
                <a:pos x="26" y="40"/>
              </a:cxn>
              <a:cxn ang="0">
                <a:pos x="28" y="42"/>
              </a:cxn>
              <a:cxn ang="0">
                <a:pos x="41" y="42"/>
              </a:cxn>
              <a:cxn ang="0">
                <a:pos x="43" y="40"/>
              </a:cxn>
              <a:cxn ang="0">
                <a:pos x="43" y="34"/>
              </a:cxn>
              <a:cxn ang="0">
                <a:pos x="68" y="34"/>
              </a:cxn>
              <a:cxn ang="0">
                <a:pos x="68" y="52"/>
              </a:cxn>
              <a:cxn ang="0">
                <a:pos x="44" y="9"/>
              </a:cxn>
              <a:cxn ang="0">
                <a:pos x="44" y="5"/>
              </a:cxn>
              <a:cxn ang="0">
                <a:pos x="25" y="5"/>
              </a:cxn>
              <a:cxn ang="0">
                <a:pos x="25" y="9"/>
              </a:cxn>
              <a:cxn ang="0">
                <a:pos x="44" y="9"/>
              </a:cxn>
              <a:cxn ang="0">
                <a:pos x="39" y="39"/>
              </a:cxn>
              <a:cxn ang="0">
                <a:pos x="30" y="39"/>
              </a:cxn>
              <a:cxn ang="0">
                <a:pos x="30" y="34"/>
              </a:cxn>
              <a:cxn ang="0">
                <a:pos x="39" y="34"/>
              </a:cxn>
              <a:cxn ang="0">
                <a:pos x="39" y="39"/>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grpSp>
        <p:nvGrpSpPr>
          <p:cNvPr id="102" name="Group 36"/>
          <p:cNvGrpSpPr/>
          <p:nvPr/>
        </p:nvGrpSpPr>
        <p:grpSpPr>
          <a:xfrm>
            <a:off x="5538329" y="3958654"/>
            <a:ext cx="332867" cy="496331"/>
            <a:chOff x="4669866" y="3800264"/>
            <a:chExt cx="279527" cy="416797"/>
          </a:xfrm>
          <a:solidFill>
            <a:schemeClr val="tx1">
              <a:lumMod val="75000"/>
              <a:lumOff val="25000"/>
            </a:schemeClr>
          </a:solidFill>
        </p:grpSpPr>
        <p:sp>
          <p:nvSpPr>
            <p:cNvPr id="103"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4"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5" name="Freeform 143"/>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6"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07" name="Group 102"/>
          <p:cNvGrpSpPr/>
          <p:nvPr/>
        </p:nvGrpSpPr>
        <p:grpSpPr>
          <a:xfrm>
            <a:off x="817582" y="3064154"/>
            <a:ext cx="318164" cy="421630"/>
            <a:chOff x="5441157" y="4440238"/>
            <a:chExt cx="319088" cy="465138"/>
          </a:xfrm>
          <a:solidFill>
            <a:schemeClr val="tx1">
              <a:lumMod val="75000"/>
              <a:lumOff val="25000"/>
            </a:schemeClr>
          </a:solidFill>
        </p:grpSpPr>
        <p:sp>
          <p:nvSpPr>
            <p:cNvPr id="108" name="AutoShape 97"/>
            <p:cNvSpPr/>
            <p:nvPr/>
          </p:nvSpPr>
          <p:spPr bwMode="auto">
            <a:xfrm>
              <a:off x="5441157" y="444023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09" name="AutoShape 98"/>
            <p:cNvSpPr/>
            <p:nvPr/>
          </p:nvSpPr>
          <p:spPr bwMode="auto">
            <a:xfrm>
              <a:off x="5571332" y="448389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10" name="AutoShape 99"/>
            <p:cNvSpPr/>
            <p:nvPr/>
          </p:nvSpPr>
          <p:spPr bwMode="auto">
            <a:xfrm>
              <a:off x="5586413" y="484743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sp>
        <p:nvSpPr>
          <p:cNvPr id="111" name="Freeform 17"/>
          <p:cNvSpPr>
            <a:spLocks noEditPoints="1"/>
          </p:cNvSpPr>
          <p:nvPr/>
        </p:nvSpPr>
        <p:spPr bwMode="auto">
          <a:xfrm>
            <a:off x="3174773" y="4002533"/>
            <a:ext cx="393916" cy="408573"/>
          </a:xfrm>
          <a:custGeom>
            <a:avLst/>
            <a:gdLst>
              <a:gd name="T0" fmla="*/ 109 w 215"/>
              <a:gd name="T1" fmla="*/ 0 h 223"/>
              <a:gd name="T2" fmla="*/ 0 w 215"/>
              <a:gd name="T3" fmla="*/ 78 h 223"/>
              <a:gd name="T4" fmla="*/ 0 w 215"/>
              <a:gd name="T5" fmla="*/ 223 h 223"/>
              <a:gd name="T6" fmla="*/ 215 w 215"/>
              <a:gd name="T7" fmla="*/ 223 h 223"/>
              <a:gd name="T8" fmla="*/ 215 w 215"/>
              <a:gd name="T9" fmla="*/ 78 h 223"/>
              <a:gd name="T10" fmla="*/ 109 w 215"/>
              <a:gd name="T11" fmla="*/ 0 h 223"/>
              <a:gd name="T12" fmla="*/ 195 w 215"/>
              <a:gd name="T13" fmla="*/ 214 h 223"/>
              <a:gd name="T14" fmla="*/ 140 w 215"/>
              <a:gd name="T15" fmla="*/ 159 h 223"/>
              <a:gd name="T16" fmla="*/ 75 w 215"/>
              <a:gd name="T17" fmla="*/ 159 h 223"/>
              <a:gd name="T18" fmla="*/ 20 w 215"/>
              <a:gd name="T19" fmla="*/ 214 h 223"/>
              <a:gd name="T20" fmla="*/ 9 w 215"/>
              <a:gd name="T21" fmla="*/ 214 h 223"/>
              <a:gd name="T22" fmla="*/ 75 w 215"/>
              <a:gd name="T23" fmla="*/ 150 h 223"/>
              <a:gd name="T24" fmla="*/ 9 w 215"/>
              <a:gd name="T25" fmla="*/ 85 h 223"/>
              <a:gd name="T26" fmla="*/ 9 w 215"/>
              <a:gd name="T27" fmla="*/ 83 h 223"/>
              <a:gd name="T28" fmla="*/ 109 w 215"/>
              <a:gd name="T29" fmla="*/ 13 h 223"/>
              <a:gd name="T30" fmla="*/ 207 w 215"/>
              <a:gd name="T31" fmla="*/ 83 h 223"/>
              <a:gd name="T32" fmla="*/ 207 w 215"/>
              <a:gd name="T33" fmla="*/ 85 h 223"/>
              <a:gd name="T34" fmla="*/ 142 w 215"/>
              <a:gd name="T35" fmla="*/ 150 h 223"/>
              <a:gd name="T36" fmla="*/ 207 w 215"/>
              <a:gd name="T37" fmla="*/ 214 h 223"/>
              <a:gd name="T38" fmla="*/ 207 w 215"/>
              <a:gd name="T39" fmla="*/ 214 h 223"/>
              <a:gd name="T40" fmla="*/ 195 w 215"/>
              <a:gd name="T41" fmla="*/ 21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5" h="223">
                <a:moveTo>
                  <a:pt x="109" y="0"/>
                </a:moveTo>
                <a:lnTo>
                  <a:pt x="0" y="78"/>
                </a:lnTo>
                <a:lnTo>
                  <a:pt x="0" y="223"/>
                </a:lnTo>
                <a:lnTo>
                  <a:pt x="215" y="223"/>
                </a:lnTo>
                <a:lnTo>
                  <a:pt x="215" y="78"/>
                </a:lnTo>
                <a:lnTo>
                  <a:pt x="109" y="0"/>
                </a:lnTo>
                <a:close/>
                <a:moveTo>
                  <a:pt x="195" y="214"/>
                </a:moveTo>
                <a:lnTo>
                  <a:pt x="140" y="159"/>
                </a:lnTo>
                <a:lnTo>
                  <a:pt x="75" y="159"/>
                </a:lnTo>
                <a:lnTo>
                  <a:pt x="20" y="214"/>
                </a:lnTo>
                <a:lnTo>
                  <a:pt x="9" y="214"/>
                </a:lnTo>
                <a:lnTo>
                  <a:pt x="75" y="150"/>
                </a:lnTo>
                <a:lnTo>
                  <a:pt x="9" y="85"/>
                </a:lnTo>
                <a:lnTo>
                  <a:pt x="9" y="83"/>
                </a:lnTo>
                <a:lnTo>
                  <a:pt x="109" y="13"/>
                </a:lnTo>
                <a:lnTo>
                  <a:pt x="207" y="83"/>
                </a:lnTo>
                <a:lnTo>
                  <a:pt x="207" y="85"/>
                </a:lnTo>
                <a:lnTo>
                  <a:pt x="142" y="150"/>
                </a:lnTo>
                <a:lnTo>
                  <a:pt x="207" y="214"/>
                </a:lnTo>
                <a:lnTo>
                  <a:pt x="207" y="214"/>
                </a:lnTo>
                <a:lnTo>
                  <a:pt x="195" y="214"/>
                </a:ln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p>
        </p:txBody>
      </p:sp>
      <p:grpSp>
        <p:nvGrpSpPr>
          <p:cNvPr id="112" name="Group 84"/>
          <p:cNvGrpSpPr/>
          <p:nvPr/>
        </p:nvGrpSpPr>
        <p:grpSpPr>
          <a:xfrm>
            <a:off x="6221214" y="3942989"/>
            <a:ext cx="280139" cy="527660"/>
            <a:chOff x="8085138" y="1274763"/>
            <a:chExt cx="463550" cy="873125"/>
          </a:xfrm>
          <a:solidFill>
            <a:schemeClr val="tx1">
              <a:lumMod val="75000"/>
              <a:lumOff val="25000"/>
            </a:schemeClr>
          </a:solidFill>
        </p:grpSpPr>
        <p:sp>
          <p:nvSpPr>
            <p:cNvPr id="113" name="Freeform 13"/>
            <p:cNvSpPr>
              <a:spLocks noEditPoints="1"/>
            </p:cNvSpPr>
            <p:nvPr/>
          </p:nvSpPr>
          <p:spPr bwMode="auto">
            <a:xfrm>
              <a:off x="8085138" y="1543050"/>
              <a:ext cx="463550" cy="604838"/>
            </a:xfrm>
            <a:custGeom>
              <a:avLst/>
              <a:gdLst/>
              <a:ahLst/>
              <a:cxnLst>
                <a:cxn ang="0">
                  <a:pos x="229" y="3"/>
                </a:cxn>
                <a:cxn ang="0">
                  <a:pos x="16" y="60"/>
                </a:cxn>
                <a:cxn ang="0">
                  <a:pos x="3" y="83"/>
                </a:cxn>
                <a:cxn ang="0">
                  <a:pos x="21" y="97"/>
                </a:cxn>
                <a:cxn ang="0">
                  <a:pos x="26" y="96"/>
                </a:cxn>
                <a:cxn ang="0">
                  <a:pos x="56" y="88"/>
                </a:cxn>
                <a:cxn ang="0">
                  <a:pos x="56" y="111"/>
                </a:cxn>
                <a:cxn ang="0">
                  <a:pos x="32" y="111"/>
                </a:cxn>
                <a:cxn ang="0">
                  <a:pos x="21" y="121"/>
                </a:cxn>
                <a:cxn ang="0">
                  <a:pos x="21" y="174"/>
                </a:cxn>
                <a:cxn ang="0">
                  <a:pos x="27" y="193"/>
                </a:cxn>
                <a:cxn ang="0">
                  <a:pos x="46" y="219"/>
                </a:cxn>
                <a:cxn ang="0">
                  <a:pos x="53" y="238"/>
                </a:cxn>
                <a:cxn ang="0">
                  <a:pos x="53" y="259"/>
                </a:cxn>
                <a:cxn ang="0">
                  <a:pos x="63" y="270"/>
                </a:cxn>
                <a:cxn ang="0">
                  <a:pos x="74" y="270"/>
                </a:cxn>
                <a:cxn ang="0">
                  <a:pos x="76" y="274"/>
                </a:cxn>
                <a:cxn ang="0">
                  <a:pos x="74" y="283"/>
                </a:cxn>
                <a:cxn ang="0">
                  <a:pos x="76" y="291"/>
                </a:cxn>
                <a:cxn ang="0">
                  <a:pos x="74" y="300"/>
                </a:cxn>
                <a:cxn ang="0">
                  <a:pos x="83" y="313"/>
                </a:cxn>
                <a:cxn ang="0">
                  <a:pos x="99" y="313"/>
                </a:cxn>
                <a:cxn ang="0">
                  <a:pos x="99" y="317"/>
                </a:cxn>
                <a:cxn ang="0">
                  <a:pos x="108" y="330"/>
                </a:cxn>
                <a:cxn ang="0">
                  <a:pos x="146" y="330"/>
                </a:cxn>
                <a:cxn ang="0">
                  <a:pos x="156" y="317"/>
                </a:cxn>
                <a:cxn ang="0">
                  <a:pos x="155" y="313"/>
                </a:cxn>
                <a:cxn ang="0">
                  <a:pos x="171" y="313"/>
                </a:cxn>
                <a:cxn ang="0">
                  <a:pos x="181" y="300"/>
                </a:cxn>
                <a:cxn ang="0">
                  <a:pos x="178" y="291"/>
                </a:cxn>
                <a:cxn ang="0">
                  <a:pos x="181" y="283"/>
                </a:cxn>
                <a:cxn ang="0">
                  <a:pos x="178" y="274"/>
                </a:cxn>
                <a:cxn ang="0">
                  <a:pos x="180" y="270"/>
                </a:cxn>
                <a:cxn ang="0">
                  <a:pos x="191" y="270"/>
                </a:cxn>
                <a:cxn ang="0">
                  <a:pos x="202" y="259"/>
                </a:cxn>
                <a:cxn ang="0">
                  <a:pos x="202" y="238"/>
                </a:cxn>
                <a:cxn ang="0">
                  <a:pos x="208" y="219"/>
                </a:cxn>
                <a:cxn ang="0">
                  <a:pos x="227" y="193"/>
                </a:cxn>
                <a:cxn ang="0">
                  <a:pos x="233" y="174"/>
                </a:cxn>
                <a:cxn ang="0">
                  <a:pos x="233" y="121"/>
                </a:cxn>
                <a:cxn ang="0">
                  <a:pos x="223" y="111"/>
                </a:cxn>
                <a:cxn ang="0">
                  <a:pos x="198" y="111"/>
                </a:cxn>
                <a:cxn ang="0">
                  <a:pos x="199" y="109"/>
                </a:cxn>
                <a:cxn ang="0">
                  <a:pos x="199" y="50"/>
                </a:cxn>
                <a:cxn ang="0">
                  <a:pos x="238" y="39"/>
                </a:cxn>
                <a:cxn ang="0">
                  <a:pos x="252" y="16"/>
                </a:cxn>
                <a:cxn ang="0">
                  <a:pos x="229" y="3"/>
                </a:cxn>
                <a:cxn ang="0">
                  <a:pos x="87" y="80"/>
                </a:cxn>
                <a:cxn ang="0">
                  <a:pos x="167" y="58"/>
                </a:cxn>
                <a:cxn ang="0">
                  <a:pos x="167" y="109"/>
                </a:cxn>
                <a:cxn ang="0">
                  <a:pos x="168" y="111"/>
                </a:cxn>
                <a:cxn ang="0">
                  <a:pos x="87" y="111"/>
                </a:cxn>
                <a:cxn ang="0">
                  <a:pos x="87" y="80"/>
                </a:cxn>
                <a:cxn ang="0">
                  <a:pos x="87" y="80"/>
                </a:cxn>
                <a:cxn ang="0">
                  <a:pos x="87" y="80"/>
                </a:cxn>
              </a:cxnLst>
              <a:rect l="0" t="0" r="r" b="b"/>
              <a:pathLst>
                <a:path w="254" h="330">
                  <a:moveTo>
                    <a:pt x="229" y="3"/>
                  </a:moveTo>
                  <a:cubicBezTo>
                    <a:pt x="16" y="60"/>
                    <a:pt x="16" y="60"/>
                    <a:pt x="16" y="60"/>
                  </a:cubicBezTo>
                  <a:cubicBezTo>
                    <a:pt x="6" y="62"/>
                    <a:pt x="0" y="73"/>
                    <a:pt x="3" y="83"/>
                  </a:cubicBezTo>
                  <a:cubicBezTo>
                    <a:pt x="5" y="91"/>
                    <a:pt x="13" y="97"/>
                    <a:pt x="21" y="97"/>
                  </a:cubicBezTo>
                  <a:cubicBezTo>
                    <a:pt x="23" y="97"/>
                    <a:pt x="24" y="97"/>
                    <a:pt x="26" y="96"/>
                  </a:cubicBezTo>
                  <a:cubicBezTo>
                    <a:pt x="56" y="88"/>
                    <a:pt x="56" y="88"/>
                    <a:pt x="56" y="88"/>
                  </a:cubicBezTo>
                  <a:cubicBezTo>
                    <a:pt x="56" y="111"/>
                    <a:pt x="56" y="111"/>
                    <a:pt x="56" y="111"/>
                  </a:cubicBezTo>
                  <a:cubicBezTo>
                    <a:pt x="32" y="111"/>
                    <a:pt x="32" y="111"/>
                    <a:pt x="32" y="111"/>
                  </a:cubicBezTo>
                  <a:cubicBezTo>
                    <a:pt x="26" y="111"/>
                    <a:pt x="21" y="115"/>
                    <a:pt x="21" y="121"/>
                  </a:cubicBezTo>
                  <a:cubicBezTo>
                    <a:pt x="21" y="174"/>
                    <a:pt x="21" y="174"/>
                    <a:pt x="21" y="174"/>
                  </a:cubicBezTo>
                  <a:cubicBezTo>
                    <a:pt x="21" y="180"/>
                    <a:pt x="24" y="189"/>
                    <a:pt x="27" y="193"/>
                  </a:cubicBezTo>
                  <a:cubicBezTo>
                    <a:pt x="46" y="219"/>
                    <a:pt x="46" y="219"/>
                    <a:pt x="46" y="219"/>
                  </a:cubicBezTo>
                  <a:cubicBezTo>
                    <a:pt x="50" y="224"/>
                    <a:pt x="53" y="232"/>
                    <a:pt x="53" y="238"/>
                  </a:cubicBezTo>
                  <a:cubicBezTo>
                    <a:pt x="53" y="259"/>
                    <a:pt x="53" y="259"/>
                    <a:pt x="53" y="259"/>
                  </a:cubicBezTo>
                  <a:cubicBezTo>
                    <a:pt x="53" y="265"/>
                    <a:pt x="58" y="270"/>
                    <a:pt x="63" y="270"/>
                  </a:cubicBezTo>
                  <a:cubicBezTo>
                    <a:pt x="74" y="270"/>
                    <a:pt x="74" y="270"/>
                    <a:pt x="74" y="270"/>
                  </a:cubicBezTo>
                  <a:cubicBezTo>
                    <a:pt x="75" y="271"/>
                    <a:pt x="75" y="273"/>
                    <a:pt x="76" y="274"/>
                  </a:cubicBezTo>
                  <a:cubicBezTo>
                    <a:pt x="75" y="276"/>
                    <a:pt x="74" y="279"/>
                    <a:pt x="74" y="283"/>
                  </a:cubicBezTo>
                  <a:cubicBezTo>
                    <a:pt x="74" y="286"/>
                    <a:pt x="75" y="289"/>
                    <a:pt x="76" y="291"/>
                  </a:cubicBezTo>
                  <a:cubicBezTo>
                    <a:pt x="75" y="294"/>
                    <a:pt x="74" y="297"/>
                    <a:pt x="74" y="300"/>
                  </a:cubicBezTo>
                  <a:cubicBezTo>
                    <a:pt x="74" y="307"/>
                    <a:pt x="78" y="313"/>
                    <a:pt x="83" y="313"/>
                  </a:cubicBezTo>
                  <a:cubicBezTo>
                    <a:pt x="99" y="313"/>
                    <a:pt x="99" y="313"/>
                    <a:pt x="99" y="313"/>
                  </a:cubicBezTo>
                  <a:cubicBezTo>
                    <a:pt x="99" y="314"/>
                    <a:pt x="99" y="316"/>
                    <a:pt x="99" y="317"/>
                  </a:cubicBezTo>
                  <a:cubicBezTo>
                    <a:pt x="99" y="324"/>
                    <a:pt x="103" y="330"/>
                    <a:pt x="108" y="330"/>
                  </a:cubicBezTo>
                  <a:cubicBezTo>
                    <a:pt x="146" y="330"/>
                    <a:pt x="146" y="330"/>
                    <a:pt x="146" y="330"/>
                  </a:cubicBezTo>
                  <a:cubicBezTo>
                    <a:pt x="151" y="330"/>
                    <a:pt x="156" y="324"/>
                    <a:pt x="156" y="317"/>
                  </a:cubicBezTo>
                  <a:cubicBezTo>
                    <a:pt x="156" y="316"/>
                    <a:pt x="155" y="314"/>
                    <a:pt x="155" y="313"/>
                  </a:cubicBezTo>
                  <a:cubicBezTo>
                    <a:pt x="171" y="313"/>
                    <a:pt x="171" y="313"/>
                    <a:pt x="171" y="313"/>
                  </a:cubicBezTo>
                  <a:cubicBezTo>
                    <a:pt x="177" y="313"/>
                    <a:pt x="181" y="307"/>
                    <a:pt x="181" y="300"/>
                  </a:cubicBezTo>
                  <a:cubicBezTo>
                    <a:pt x="181" y="297"/>
                    <a:pt x="180" y="294"/>
                    <a:pt x="178" y="291"/>
                  </a:cubicBezTo>
                  <a:cubicBezTo>
                    <a:pt x="180" y="289"/>
                    <a:pt x="181" y="286"/>
                    <a:pt x="181" y="283"/>
                  </a:cubicBezTo>
                  <a:cubicBezTo>
                    <a:pt x="181" y="279"/>
                    <a:pt x="180" y="276"/>
                    <a:pt x="178" y="274"/>
                  </a:cubicBezTo>
                  <a:cubicBezTo>
                    <a:pt x="179" y="273"/>
                    <a:pt x="180" y="271"/>
                    <a:pt x="180" y="270"/>
                  </a:cubicBezTo>
                  <a:cubicBezTo>
                    <a:pt x="191" y="270"/>
                    <a:pt x="191" y="270"/>
                    <a:pt x="191" y="270"/>
                  </a:cubicBezTo>
                  <a:cubicBezTo>
                    <a:pt x="197" y="270"/>
                    <a:pt x="202" y="265"/>
                    <a:pt x="202" y="259"/>
                  </a:cubicBezTo>
                  <a:cubicBezTo>
                    <a:pt x="202" y="238"/>
                    <a:pt x="202" y="238"/>
                    <a:pt x="202" y="238"/>
                  </a:cubicBezTo>
                  <a:cubicBezTo>
                    <a:pt x="202" y="232"/>
                    <a:pt x="204" y="224"/>
                    <a:pt x="208" y="219"/>
                  </a:cubicBezTo>
                  <a:cubicBezTo>
                    <a:pt x="227" y="193"/>
                    <a:pt x="227" y="193"/>
                    <a:pt x="227" y="193"/>
                  </a:cubicBezTo>
                  <a:cubicBezTo>
                    <a:pt x="231" y="189"/>
                    <a:pt x="233" y="180"/>
                    <a:pt x="233" y="174"/>
                  </a:cubicBezTo>
                  <a:cubicBezTo>
                    <a:pt x="233" y="121"/>
                    <a:pt x="233" y="121"/>
                    <a:pt x="233" y="121"/>
                  </a:cubicBezTo>
                  <a:cubicBezTo>
                    <a:pt x="233" y="115"/>
                    <a:pt x="229" y="111"/>
                    <a:pt x="223" y="111"/>
                  </a:cubicBezTo>
                  <a:cubicBezTo>
                    <a:pt x="198" y="111"/>
                    <a:pt x="198" y="111"/>
                    <a:pt x="198" y="111"/>
                  </a:cubicBezTo>
                  <a:cubicBezTo>
                    <a:pt x="198" y="110"/>
                    <a:pt x="199" y="109"/>
                    <a:pt x="199" y="109"/>
                  </a:cubicBezTo>
                  <a:cubicBezTo>
                    <a:pt x="199" y="50"/>
                    <a:pt x="199" y="50"/>
                    <a:pt x="199" y="50"/>
                  </a:cubicBezTo>
                  <a:cubicBezTo>
                    <a:pt x="238" y="39"/>
                    <a:pt x="238" y="39"/>
                    <a:pt x="238" y="39"/>
                  </a:cubicBezTo>
                  <a:cubicBezTo>
                    <a:pt x="248" y="37"/>
                    <a:pt x="254" y="26"/>
                    <a:pt x="252" y="16"/>
                  </a:cubicBezTo>
                  <a:cubicBezTo>
                    <a:pt x="249" y="6"/>
                    <a:pt x="239" y="0"/>
                    <a:pt x="229" y="3"/>
                  </a:cubicBezTo>
                  <a:close/>
                  <a:moveTo>
                    <a:pt x="87" y="80"/>
                  </a:moveTo>
                  <a:cubicBezTo>
                    <a:pt x="167" y="58"/>
                    <a:pt x="167" y="58"/>
                    <a:pt x="167" y="58"/>
                  </a:cubicBezTo>
                  <a:cubicBezTo>
                    <a:pt x="167" y="109"/>
                    <a:pt x="167" y="109"/>
                    <a:pt x="167" y="109"/>
                  </a:cubicBezTo>
                  <a:cubicBezTo>
                    <a:pt x="167" y="109"/>
                    <a:pt x="167" y="110"/>
                    <a:pt x="168" y="111"/>
                  </a:cubicBezTo>
                  <a:cubicBezTo>
                    <a:pt x="87" y="111"/>
                    <a:pt x="87" y="111"/>
                    <a:pt x="87" y="111"/>
                  </a:cubicBezTo>
                  <a:lnTo>
                    <a:pt x="87" y="80"/>
                  </a:lnTo>
                  <a:close/>
                  <a:moveTo>
                    <a:pt x="87" y="80"/>
                  </a:moveTo>
                  <a:cubicBezTo>
                    <a:pt x="87" y="80"/>
                    <a:pt x="87" y="80"/>
                    <a:pt x="87" y="80"/>
                  </a:cubicBezTo>
                </a:path>
              </a:pathLst>
            </a:custGeom>
            <a:grpFill/>
            <a:ln w="9525">
              <a:noFill/>
              <a:round/>
            </a:ln>
          </p:spPr>
          <p:txBody>
            <a:bodyPr vert="horz" wrap="square" lIns="91440" tIns="45720" rIns="91440" bIns="45720" numCol="1" anchor="t" anchorCtr="0" compatLnSpc="1"/>
            <a:lstStyle/>
            <a:p>
              <a:endParaRPr lang="en-US"/>
            </a:p>
          </p:txBody>
        </p:sp>
        <p:sp>
          <p:nvSpPr>
            <p:cNvPr id="114" name="Freeform 14"/>
            <p:cNvSpPr>
              <a:spLocks noEditPoints="1"/>
            </p:cNvSpPr>
            <p:nvPr/>
          </p:nvSpPr>
          <p:spPr bwMode="auto">
            <a:xfrm>
              <a:off x="8085138" y="1436688"/>
              <a:ext cx="463550" cy="177800"/>
            </a:xfrm>
            <a:custGeom>
              <a:avLst/>
              <a:gdLst/>
              <a:ahLst/>
              <a:cxnLst>
                <a:cxn ang="0">
                  <a:pos x="229" y="2"/>
                </a:cxn>
                <a:cxn ang="0">
                  <a:pos x="16" y="59"/>
                </a:cxn>
                <a:cxn ang="0">
                  <a:pos x="3" y="83"/>
                </a:cxn>
                <a:cxn ang="0">
                  <a:pos x="21" y="97"/>
                </a:cxn>
                <a:cxn ang="0">
                  <a:pos x="26" y="96"/>
                </a:cxn>
                <a:cxn ang="0">
                  <a:pos x="238" y="39"/>
                </a:cxn>
                <a:cxn ang="0">
                  <a:pos x="252" y="16"/>
                </a:cxn>
                <a:cxn ang="0">
                  <a:pos x="229" y="2"/>
                </a:cxn>
                <a:cxn ang="0">
                  <a:pos x="229" y="2"/>
                </a:cxn>
                <a:cxn ang="0">
                  <a:pos x="229" y="2"/>
                </a:cxn>
              </a:cxnLst>
              <a:rect l="0" t="0" r="r" b="b"/>
              <a:pathLst>
                <a:path w="254" h="97">
                  <a:moveTo>
                    <a:pt x="229" y="2"/>
                  </a:moveTo>
                  <a:cubicBezTo>
                    <a:pt x="16" y="59"/>
                    <a:pt x="16" y="59"/>
                    <a:pt x="16" y="59"/>
                  </a:cubicBezTo>
                  <a:cubicBezTo>
                    <a:pt x="6" y="62"/>
                    <a:pt x="0" y="72"/>
                    <a:pt x="3" y="83"/>
                  </a:cubicBezTo>
                  <a:cubicBezTo>
                    <a:pt x="5" y="91"/>
                    <a:pt x="13" y="97"/>
                    <a:pt x="21" y="97"/>
                  </a:cubicBezTo>
                  <a:cubicBezTo>
                    <a:pt x="23" y="97"/>
                    <a:pt x="24" y="96"/>
                    <a:pt x="26" y="96"/>
                  </a:cubicBezTo>
                  <a:cubicBezTo>
                    <a:pt x="238" y="39"/>
                    <a:pt x="238" y="39"/>
                    <a:pt x="238" y="39"/>
                  </a:cubicBezTo>
                  <a:cubicBezTo>
                    <a:pt x="248" y="36"/>
                    <a:pt x="254" y="26"/>
                    <a:pt x="252" y="16"/>
                  </a:cubicBezTo>
                  <a:cubicBezTo>
                    <a:pt x="249" y="6"/>
                    <a:pt x="239" y="0"/>
                    <a:pt x="229" y="2"/>
                  </a:cubicBezTo>
                  <a:close/>
                  <a:moveTo>
                    <a:pt x="229" y="2"/>
                  </a:moveTo>
                  <a:cubicBezTo>
                    <a:pt x="229" y="2"/>
                    <a:pt x="229" y="2"/>
                    <a:pt x="229" y="2"/>
                  </a:cubicBezTo>
                </a:path>
              </a:pathLst>
            </a:custGeom>
            <a:grpFill/>
            <a:ln w="9525">
              <a:noFill/>
              <a:round/>
            </a:ln>
          </p:spPr>
          <p:txBody>
            <a:bodyPr vert="horz" wrap="square" lIns="91440" tIns="45720" rIns="91440" bIns="45720" numCol="1" anchor="t" anchorCtr="0" compatLnSpc="1"/>
            <a:lstStyle/>
            <a:p>
              <a:endParaRPr lang="en-US"/>
            </a:p>
          </p:txBody>
        </p:sp>
        <p:sp>
          <p:nvSpPr>
            <p:cNvPr id="115" name="Freeform 15"/>
            <p:cNvSpPr>
              <a:spLocks noEditPoints="1"/>
            </p:cNvSpPr>
            <p:nvPr/>
          </p:nvSpPr>
          <p:spPr bwMode="auto">
            <a:xfrm>
              <a:off x="8085138" y="1328738"/>
              <a:ext cx="463550" cy="177800"/>
            </a:xfrm>
            <a:custGeom>
              <a:avLst/>
              <a:gdLst/>
              <a:ahLst/>
              <a:cxnLst>
                <a:cxn ang="0">
                  <a:pos x="3" y="83"/>
                </a:cxn>
                <a:cxn ang="0">
                  <a:pos x="21" y="97"/>
                </a:cxn>
                <a:cxn ang="0">
                  <a:pos x="26" y="97"/>
                </a:cxn>
                <a:cxn ang="0">
                  <a:pos x="238" y="40"/>
                </a:cxn>
                <a:cxn ang="0">
                  <a:pos x="252" y="16"/>
                </a:cxn>
                <a:cxn ang="0">
                  <a:pos x="229" y="3"/>
                </a:cxn>
                <a:cxn ang="0">
                  <a:pos x="16" y="60"/>
                </a:cxn>
                <a:cxn ang="0">
                  <a:pos x="3" y="83"/>
                </a:cxn>
                <a:cxn ang="0">
                  <a:pos x="3" y="83"/>
                </a:cxn>
                <a:cxn ang="0">
                  <a:pos x="3" y="83"/>
                </a:cxn>
              </a:cxnLst>
              <a:rect l="0" t="0" r="r" b="b"/>
              <a:pathLst>
                <a:path w="254" h="97">
                  <a:moveTo>
                    <a:pt x="3" y="83"/>
                  </a:moveTo>
                  <a:cubicBezTo>
                    <a:pt x="5" y="92"/>
                    <a:pt x="13" y="97"/>
                    <a:pt x="21" y="97"/>
                  </a:cubicBezTo>
                  <a:cubicBezTo>
                    <a:pt x="23" y="97"/>
                    <a:pt x="24" y="97"/>
                    <a:pt x="26" y="97"/>
                  </a:cubicBezTo>
                  <a:cubicBezTo>
                    <a:pt x="238" y="40"/>
                    <a:pt x="238" y="40"/>
                    <a:pt x="238" y="40"/>
                  </a:cubicBezTo>
                  <a:cubicBezTo>
                    <a:pt x="248" y="37"/>
                    <a:pt x="254" y="26"/>
                    <a:pt x="252" y="16"/>
                  </a:cubicBezTo>
                  <a:cubicBezTo>
                    <a:pt x="249" y="6"/>
                    <a:pt x="239" y="0"/>
                    <a:pt x="229" y="3"/>
                  </a:cubicBezTo>
                  <a:cubicBezTo>
                    <a:pt x="16" y="60"/>
                    <a:pt x="16" y="60"/>
                    <a:pt x="16" y="60"/>
                  </a:cubicBezTo>
                  <a:cubicBezTo>
                    <a:pt x="6" y="63"/>
                    <a:pt x="0" y="73"/>
                    <a:pt x="3" y="83"/>
                  </a:cubicBezTo>
                  <a:close/>
                  <a:moveTo>
                    <a:pt x="3" y="83"/>
                  </a:moveTo>
                  <a:cubicBezTo>
                    <a:pt x="3" y="83"/>
                    <a:pt x="3" y="83"/>
                    <a:pt x="3" y="83"/>
                  </a:cubicBezTo>
                </a:path>
              </a:pathLst>
            </a:custGeom>
            <a:grpFill/>
            <a:ln w="9525">
              <a:noFill/>
              <a:round/>
            </a:ln>
          </p:spPr>
          <p:txBody>
            <a:bodyPr vert="horz" wrap="square" lIns="91440" tIns="45720" rIns="91440" bIns="45720" numCol="1" anchor="t" anchorCtr="0" compatLnSpc="1"/>
            <a:lstStyle/>
            <a:p>
              <a:endParaRPr lang="en-US"/>
            </a:p>
          </p:txBody>
        </p:sp>
        <p:sp>
          <p:nvSpPr>
            <p:cNvPr id="116" name="Freeform 16"/>
            <p:cNvSpPr>
              <a:spLocks noEditPoints="1"/>
            </p:cNvSpPr>
            <p:nvPr/>
          </p:nvSpPr>
          <p:spPr bwMode="auto">
            <a:xfrm>
              <a:off x="8085138" y="1274763"/>
              <a:ext cx="273050" cy="125413"/>
            </a:xfrm>
            <a:custGeom>
              <a:avLst/>
              <a:gdLst/>
              <a:ahLst/>
              <a:cxnLst>
                <a:cxn ang="0">
                  <a:pos x="21" y="69"/>
                </a:cxn>
                <a:cxn ang="0">
                  <a:pos x="26" y="68"/>
                </a:cxn>
                <a:cxn ang="0">
                  <a:pos x="134" y="39"/>
                </a:cxn>
                <a:cxn ang="0">
                  <a:pos x="147" y="16"/>
                </a:cxn>
                <a:cxn ang="0">
                  <a:pos x="124" y="3"/>
                </a:cxn>
                <a:cxn ang="0">
                  <a:pos x="16" y="32"/>
                </a:cxn>
                <a:cxn ang="0">
                  <a:pos x="3" y="55"/>
                </a:cxn>
                <a:cxn ang="0">
                  <a:pos x="21" y="69"/>
                </a:cxn>
                <a:cxn ang="0">
                  <a:pos x="21" y="69"/>
                </a:cxn>
                <a:cxn ang="0">
                  <a:pos x="21" y="69"/>
                </a:cxn>
              </a:cxnLst>
              <a:rect l="0" t="0" r="r" b="b"/>
              <a:pathLst>
                <a:path w="150" h="69">
                  <a:moveTo>
                    <a:pt x="21" y="69"/>
                  </a:moveTo>
                  <a:cubicBezTo>
                    <a:pt x="23" y="69"/>
                    <a:pt x="24" y="69"/>
                    <a:pt x="26" y="68"/>
                  </a:cubicBezTo>
                  <a:cubicBezTo>
                    <a:pt x="134" y="39"/>
                    <a:pt x="134" y="39"/>
                    <a:pt x="134" y="39"/>
                  </a:cubicBezTo>
                  <a:cubicBezTo>
                    <a:pt x="144" y="36"/>
                    <a:pt x="150" y="26"/>
                    <a:pt x="147" y="16"/>
                  </a:cubicBezTo>
                  <a:cubicBezTo>
                    <a:pt x="144" y="6"/>
                    <a:pt x="134" y="0"/>
                    <a:pt x="124" y="3"/>
                  </a:cubicBezTo>
                  <a:cubicBezTo>
                    <a:pt x="16" y="32"/>
                    <a:pt x="16" y="32"/>
                    <a:pt x="16" y="32"/>
                  </a:cubicBezTo>
                  <a:cubicBezTo>
                    <a:pt x="6" y="34"/>
                    <a:pt x="0" y="45"/>
                    <a:pt x="3" y="55"/>
                  </a:cubicBezTo>
                  <a:cubicBezTo>
                    <a:pt x="5" y="63"/>
                    <a:pt x="13" y="69"/>
                    <a:pt x="21" y="69"/>
                  </a:cubicBezTo>
                  <a:close/>
                  <a:moveTo>
                    <a:pt x="21" y="69"/>
                  </a:moveTo>
                  <a:cubicBezTo>
                    <a:pt x="21" y="69"/>
                    <a:pt x="21" y="69"/>
                    <a:pt x="21" y="69"/>
                  </a:cubicBezTo>
                </a:path>
              </a:pathLst>
            </a:custGeom>
            <a:grpFill/>
            <a:ln w="9525">
              <a:noFill/>
              <a:round/>
            </a:ln>
          </p:spPr>
          <p:txBody>
            <a:bodyPr vert="horz" wrap="square" lIns="91440" tIns="45720" rIns="91440" bIns="45720" numCol="1" anchor="t" anchorCtr="0" compatLnSpc="1"/>
            <a:lstStyle/>
            <a:p>
              <a:endParaRPr lang="en-US"/>
            </a:p>
          </p:txBody>
        </p:sp>
      </p:grpSp>
      <p:grpSp>
        <p:nvGrpSpPr>
          <p:cNvPr id="117" name="Group 23"/>
          <p:cNvGrpSpPr/>
          <p:nvPr/>
        </p:nvGrpSpPr>
        <p:grpSpPr>
          <a:xfrm rot="5400000">
            <a:off x="3936826" y="4023203"/>
            <a:ext cx="367233" cy="367233"/>
            <a:chOff x="7287419" y="2577307"/>
            <a:chExt cx="464344" cy="464344"/>
          </a:xfrm>
          <a:solidFill>
            <a:schemeClr val="tx1">
              <a:lumMod val="75000"/>
              <a:lumOff val="25000"/>
            </a:schemeClr>
          </a:solidFill>
        </p:grpSpPr>
        <p:sp>
          <p:nvSpPr>
            <p:cNvPr id="118"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19"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20"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sp>
        <p:nvSpPr>
          <p:cNvPr id="121" name="Freeform 11"/>
          <p:cNvSpPr/>
          <p:nvPr/>
        </p:nvSpPr>
        <p:spPr bwMode="auto">
          <a:xfrm>
            <a:off x="755462" y="3950077"/>
            <a:ext cx="417105" cy="416118"/>
          </a:xfrm>
          <a:custGeom>
            <a:avLst/>
            <a:gdLst>
              <a:gd name="T0" fmla="*/ 208 w 358"/>
              <a:gd name="T1" fmla="*/ 207 h 357"/>
              <a:gd name="T2" fmla="*/ 126 w 358"/>
              <a:gd name="T3" fmla="*/ 255 h 357"/>
              <a:gd name="T4" fmla="*/ 46 w 358"/>
              <a:gd name="T5" fmla="*/ 253 h 357"/>
              <a:gd name="T6" fmla="*/ 56 w 358"/>
              <a:gd name="T7" fmla="*/ 334 h 357"/>
              <a:gd name="T8" fmla="*/ 251 w 358"/>
              <a:gd name="T9" fmla="*/ 250 h 357"/>
              <a:gd name="T10" fmla="*/ 335 w 358"/>
              <a:gd name="T11" fmla="*/ 55 h 357"/>
              <a:gd name="T12" fmla="*/ 254 w 358"/>
              <a:gd name="T13" fmla="*/ 45 h 357"/>
              <a:gd name="T14" fmla="*/ 256 w 358"/>
              <a:gd name="T15" fmla="*/ 125 h 357"/>
              <a:gd name="T16" fmla="*/ 208 w 358"/>
              <a:gd name="T17" fmla="*/ 207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8" h="357">
                <a:moveTo>
                  <a:pt x="208" y="207"/>
                </a:moveTo>
                <a:cubicBezTo>
                  <a:pt x="177" y="239"/>
                  <a:pt x="140" y="269"/>
                  <a:pt x="126" y="255"/>
                </a:cubicBezTo>
                <a:cubicBezTo>
                  <a:pt x="105" y="234"/>
                  <a:pt x="92" y="216"/>
                  <a:pt x="46" y="253"/>
                </a:cubicBezTo>
                <a:cubicBezTo>
                  <a:pt x="0" y="290"/>
                  <a:pt x="36" y="314"/>
                  <a:pt x="56" y="334"/>
                </a:cubicBezTo>
                <a:cubicBezTo>
                  <a:pt x="79" y="357"/>
                  <a:pt x="165" y="335"/>
                  <a:pt x="251" y="250"/>
                </a:cubicBezTo>
                <a:cubicBezTo>
                  <a:pt x="336" y="165"/>
                  <a:pt x="358" y="78"/>
                  <a:pt x="335" y="55"/>
                </a:cubicBezTo>
                <a:cubicBezTo>
                  <a:pt x="315" y="35"/>
                  <a:pt x="290" y="0"/>
                  <a:pt x="254" y="45"/>
                </a:cubicBezTo>
                <a:cubicBezTo>
                  <a:pt x="217" y="91"/>
                  <a:pt x="235" y="104"/>
                  <a:pt x="256" y="125"/>
                </a:cubicBezTo>
                <a:cubicBezTo>
                  <a:pt x="270" y="139"/>
                  <a:pt x="240" y="176"/>
                  <a:pt x="208" y="207"/>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en-US" dirty="0"/>
          </a:p>
        </p:txBody>
      </p:sp>
      <p:sp>
        <p:nvSpPr>
          <p:cNvPr id="122" name="Freeform 116"/>
          <p:cNvSpPr>
            <a:spLocks noEditPoints="1"/>
          </p:cNvSpPr>
          <p:nvPr/>
        </p:nvSpPr>
        <p:spPr bwMode="auto">
          <a:xfrm>
            <a:off x="7703029" y="4026371"/>
            <a:ext cx="447514" cy="360898"/>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grpSp>
        <p:nvGrpSpPr>
          <p:cNvPr id="123" name="Group 12"/>
          <p:cNvGrpSpPr>
            <a:grpSpLocks noChangeAspect="1"/>
          </p:cNvGrpSpPr>
          <p:nvPr/>
        </p:nvGrpSpPr>
        <p:grpSpPr bwMode="auto">
          <a:xfrm>
            <a:off x="7702864" y="3019719"/>
            <a:ext cx="447843" cy="406230"/>
            <a:chOff x="2535" y="1120"/>
            <a:chExt cx="635" cy="576"/>
          </a:xfrm>
          <a:solidFill>
            <a:schemeClr val="tx1">
              <a:lumMod val="75000"/>
              <a:lumOff val="25000"/>
            </a:schemeClr>
          </a:solidFill>
        </p:grpSpPr>
        <p:sp>
          <p:nvSpPr>
            <p:cNvPr id="124" name="Freeform 13"/>
            <p:cNvSpPr/>
            <p:nvPr/>
          </p:nvSpPr>
          <p:spPr bwMode="auto">
            <a:xfrm>
              <a:off x="2535" y="1626"/>
              <a:ext cx="635" cy="70"/>
            </a:xfrm>
            <a:custGeom>
              <a:avLst/>
              <a:gdLst>
                <a:gd name="T0" fmla="*/ 136 w 136"/>
                <a:gd name="T1" fmla="*/ 7 h 15"/>
                <a:gd name="T2" fmla="*/ 128 w 136"/>
                <a:gd name="T3" fmla="*/ 15 h 15"/>
                <a:gd name="T4" fmla="*/ 8 w 136"/>
                <a:gd name="T5" fmla="*/ 15 h 15"/>
                <a:gd name="T6" fmla="*/ 0 w 136"/>
                <a:gd name="T7" fmla="*/ 7 h 15"/>
                <a:gd name="T8" fmla="*/ 0 w 136"/>
                <a:gd name="T9" fmla="*/ 7 h 15"/>
                <a:gd name="T10" fmla="*/ 8 w 136"/>
                <a:gd name="T11" fmla="*/ 0 h 15"/>
                <a:gd name="T12" fmla="*/ 128 w 136"/>
                <a:gd name="T13" fmla="*/ 0 h 15"/>
                <a:gd name="T14" fmla="*/ 136 w 136"/>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7"/>
                    <a:pt x="0" y="7"/>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14"/>
            <p:cNvSpPr/>
            <p:nvPr/>
          </p:nvSpPr>
          <p:spPr bwMode="auto">
            <a:xfrm>
              <a:off x="2614" y="1369"/>
              <a:ext cx="75" cy="220"/>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5"/>
            <p:cNvSpPr/>
            <p:nvPr/>
          </p:nvSpPr>
          <p:spPr bwMode="auto">
            <a:xfrm>
              <a:off x="2750" y="1369"/>
              <a:ext cx="70" cy="220"/>
            </a:xfrm>
            <a:custGeom>
              <a:avLst/>
              <a:gdLst>
                <a:gd name="T0" fmla="*/ 8 w 15"/>
                <a:gd name="T1" fmla="*/ 47 h 47"/>
                <a:gd name="T2" fmla="*/ 0 w 15"/>
                <a:gd name="T3" fmla="*/ 39 h 47"/>
                <a:gd name="T4" fmla="*/ 0 w 15"/>
                <a:gd name="T5" fmla="*/ 8 h 47"/>
                <a:gd name="T6" fmla="*/ 8 w 15"/>
                <a:gd name="T7" fmla="*/ 0 h 47"/>
                <a:gd name="T8" fmla="*/ 8 w 15"/>
                <a:gd name="T9" fmla="*/ 0 h 47"/>
                <a:gd name="T10" fmla="*/ 15 w 15"/>
                <a:gd name="T11" fmla="*/ 8 h 47"/>
                <a:gd name="T12" fmla="*/ 15 w 15"/>
                <a:gd name="T13" fmla="*/ 39 h 47"/>
                <a:gd name="T14" fmla="*/ 8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8" y="47"/>
                  </a:moveTo>
                  <a:cubicBezTo>
                    <a:pt x="3" y="47"/>
                    <a:pt x="0" y="44"/>
                    <a:pt x="0" y="39"/>
                  </a:cubicBezTo>
                  <a:cubicBezTo>
                    <a:pt x="0" y="8"/>
                    <a:pt x="0" y="8"/>
                    <a:pt x="0" y="8"/>
                  </a:cubicBezTo>
                  <a:cubicBezTo>
                    <a:pt x="0" y="4"/>
                    <a:pt x="3" y="0"/>
                    <a:pt x="8" y="0"/>
                  </a:cubicBezTo>
                  <a:cubicBezTo>
                    <a:pt x="8" y="0"/>
                    <a:pt x="8"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6"/>
            <p:cNvSpPr/>
            <p:nvPr/>
          </p:nvSpPr>
          <p:spPr bwMode="auto">
            <a:xfrm>
              <a:off x="2885" y="1369"/>
              <a:ext cx="70" cy="220"/>
            </a:xfrm>
            <a:custGeom>
              <a:avLst/>
              <a:gdLst>
                <a:gd name="T0" fmla="*/ 7 w 15"/>
                <a:gd name="T1" fmla="*/ 47 h 47"/>
                <a:gd name="T2" fmla="*/ 0 w 15"/>
                <a:gd name="T3" fmla="*/ 39 h 47"/>
                <a:gd name="T4" fmla="*/ 0 w 15"/>
                <a:gd name="T5" fmla="*/ 8 h 47"/>
                <a:gd name="T6" fmla="*/ 7 w 15"/>
                <a:gd name="T7" fmla="*/ 0 h 47"/>
                <a:gd name="T8" fmla="*/ 7 w 15"/>
                <a:gd name="T9" fmla="*/ 0 h 47"/>
                <a:gd name="T10" fmla="*/ 15 w 15"/>
                <a:gd name="T11" fmla="*/ 8 h 47"/>
                <a:gd name="T12" fmla="*/ 15 w 15"/>
                <a:gd name="T13" fmla="*/ 39 h 47"/>
                <a:gd name="T14" fmla="*/ 7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7" y="47"/>
                  </a:moveTo>
                  <a:cubicBezTo>
                    <a:pt x="3" y="47"/>
                    <a:pt x="0" y="44"/>
                    <a:pt x="0" y="39"/>
                  </a:cubicBezTo>
                  <a:cubicBezTo>
                    <a:pt x="0" y="8"/>
                    <a:pt x="0" y="8"/>
                    <a:pt x="0" y="8"/>
                  </a:cubicBezTo>
                  <a:cubicBezTo>
                    <a:pt x="0" y="4"/>
                    <a:pt x="3" y="0"/>
                    <a:pt x="7" y="0"/>
                  </a:cubicBezTo>
                  <a:cubicBezTo>
                    <a:pt x="7" y="0"/>
                    <a:pt x="7"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17"/>
            <p:cNvSpPr/>
            <p:nvPr/>
          </p:nvSpPr>
          <p:spPr bwMode="auto">
            <a:xfrm>
              <a:off x="3016" y="1369"/>
              <a:ext cx="74" cy="220"/>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18"/>
            <p:cNvSpPr/>
            <p:nvPr/>
          </p:nvSpPr>
          <p:spPr bwMode="auto">
            <a:xfrm>
              <a:off x="2656" y="1120"/>
              <a:ext cx="392" cy="117"/>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19"/>
            <p:cNvSpPr/>
            <p:nvPr/>
          </p:nvSpPr>
          <p:spPr bwMode="auto">
            <a:xfrm>
              <a:off x="2572" y="1275"/>
              <a:ext cx="560" cy="75"/>
            </a:xfrm>
            <a:custGeom>
              <a:avLst/>
              <a:gdLst>
                <a:gd name="T0" fmla="*/ 120 w 120"/>
                <a:gd name="T1" fmla="*/ 8 h 16"/>
                <a:gd name="T2" fmla="*/ 112 w 120"/>
                <a:gd name="T3" fmla="*/ 16 h 16"/>
                <a:gd name="T4" fmla="*/ 8 w 120"/>
                <a:gd name="T5" fmla="*/ 16 h 16"/>
                <a:gd name="T6" fmla="*/ 0 w 120"/>
                <a:gd name="T7" fmla="*/ 8 h 16"/>
                <a:gd name="T8" fmla="*/ 0 w 120"/>
                <a:gd name="T9" fmla="*/ 8 h 16"/>
                <a:gd name="T10" fmla="*/ 8 w 120"/>
                <a:gd name="T11" fmla="*/ 0 h 16"/>
                <a:gd name="T12" fmla="*/ 112 w 120"/>
                <a:gd name="T13" fmla="*/ 0 h 16"/>
                <a:gd name="T14" fmla="*/ 120 w 120"/>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8"/>
                    <a:pt x="0" y="8"/>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1" name="Freeform 110"/>
          <p:cNvSpPr>
            <a:spLocks noEditPoints="1"/>
          </p:cNvSpPr>
          <p:nvPr/>
        </p:nvSpPr>
        <p:spPr bwMode="auto">
          <a:xfrm>
            <a:off x="3944294" y="3070532"/>
            <a:ext cx="374711" cy="347732"/>
          </a:xfrm>
          <a:custGeom>
            <a:avLst/>
            <a:gdLst/>
            <a:ahLst/>
            <a:cxnLst>
              <a:cxn ang="0">
                <a:pos x="8" y="10"/>
              </a:cxn>
              <a:cxn ang="0">
                <a:pos x="0" y="10"/>
              </a:cxn>
              <a:cxn ang="0">
                <a:pos x="0" y="5"/>
              </a:cxn>
              <a:cxn ang="0">
                <a:pos x="8" y="5"/>
              </a:cxn>
              <a:cxn ang="0">
                <a:pos x="8" y="10"/>
              </a:cxn>
              <a:cxn ang="0">
                <a:pos x="33" y="30"/>
              </a:cxn>
              <a:cxn ang="0">
                <a:pos x="0" y="30"/>
              </a:cxn>
              <a:cxn ang="0">
                <a:pos x="0" y="25"/>
              </a:cxn>
              <a:cxn ang="0">
                <a:pos x="33" y="25"/>
              </a:cxn>
              <a:cxn ang="0">
                <a:pos x="33" y="30"/>
              </a:cxn>
              <a:cxn ang="0">
                <a:pos x="13" y="49"/>
              </a:cxn>
              <a:cxn ang="0">
                <a:pos x="0" y="49"/>
              </a:cxn>
              <a:cxn ang="0">
                <a:pos x="0" y="44"/>
              </a:cxn>
              <a:cxn ang="0">
                <a:pos x="13" y="44"/>
              </a:cxn>
              <a:cxn ang="0">
                <a:pos x="13" y="49"/>
              </a:cxn>
              <a:cxn ang="0">
                <a:pos x="24" y="3"/>
              </a:cxn>
              <a:cxn ang="0">
                <a:pos x="24" y="13"/>
              </a:cxn>
              <a:cxn ang="0">
                <a:pos x="22" y="15"/>
              </a:cxn>
              <a:cxn ang="0">
                <a:pos x="12" y="15"/>
              </a:cxn>
              <a:cxn ang="0">
                <a:pos x="9" y="13"/>
              </a:cxn>
              <a:cxn ang="0">
                <a:pos x="9" y="3"/>
              </a:cxn>
              <a:cxn ang="0">
                <a:pos x="12" y="0"/>
              </a:cxn>
              <a:cxn ang="0">
                <a:pos x="22" y="0"/>
              </a:cxn>
              <a:cxn ang="0">
                <a:pos x="24" y="3"/>
              </a:cxn>
              <a:cxn ang="0">
                <a:pos x="29" y="42"/>
              </a:cxn>
              <a:cxn ang="0">
                <a:pos x="29" y="51"/>
              </a:cxn>
              <a:cxn ang="0">
                <a:pos x="26" y="54"/>
              </a:cxn>
              <a:cxn ang="0">
                <a:pos x="17" y="54"/>
              </a:cxn>
              <a:cxn ang="0">
                <a:pos x="14" y="51"/>
              </a:cxn>
              <a:cxn ang="0">
                <a:pos x="14" y="42"/>
              </a:cxn>
              <a:cxn ang="0">
                <a:pos x="17" y="39"/>
              </a:cxn>
              <a:cxn ang="0">
                <a:pos x="26" y="39"/>
              </a:cxn>
              <a:cxn ang="0">
                <a:pos x="29" y="42"/>
              </a:cxn>
              <a:cxn ang="0">
                <a:pos x="58" y="10"/>
              </a:cxn>
              <a:cxn ang="0">
                <a:pos x="25" y="10"/>
              </a:cxn>
              <a:cxn ang="0">
                <a:pos x="25" y="5"/>
              </a:cxn>
              <a:cxn ang="0">
                <a:pos x="58" y="5"/>
              </a:cxn>
              <a:cxn ang="0">
                <a:pos x="58" y="10"/>
              </a:cxn>
              <a:cxn ang="0">
                <a:pos x="58" y="49"/>
              </a:cxn>
              <a:cxn ang="0">
                <a:pos x="30" y="49"/>
              </a:cxn>
              <a:cxn ang="0">
                <a:pos x="30" y="44"/>
              </a:cxn>
              <a:cxn ang="0">
                <a:pos x="58" y="44"/>
              </a:cxn>
              <a:cxn ang="0">
                <a:pos x="58" y="49"/>
              </a:cxn>
              <a:cxn ang="0">
                <a:pos x="48" y="22"/>
              </a:cxn>
              <a:cxn ang="0">
                <a:pos x="48" y="32"/>
              </a:cxn>
              <a:cxn ang="0">
                <a:pos x="46" y="34"/>
              </a:cxn>
              <a:cxn ang="0">
                <a:pos x="36" y="34"/>
              </a:cxn>
              <a:cxn ang="0">
                <a:pos x="34" y="32"/>
              </a:cxn>
              <a:cxn ang="0">
                <a:pos x="34" y="22"/>
              </a:cxn>
              <a:cxn ang="0">
                <a:pos x="36" y="20"/>
              </a:cxn>
              <a:cxn ang="0">
                <a:pos x="46" y="20"/>
              </a:cxn>
              <a:cxn ang="0">
                <a:pos x="48" y="22"/>
              </a:cxn>
              <a:cxn ang="0">
                <a:pos x="58" y="30"/>
              </a:cxn>
              <a:cxn ang="0">
                <a:pos x="50" y="30"/>
              </a:cxn>
              <a:cxn ang="0">
                <a:pos x="50" y="25"/>
              </a:cxn>
              <a:cxn ang="0">
                <a:pos x="58" y="25"/>
              </a:cxn>
              <a:cxn ang="0">
                <a:pos x="58" y="30"/>
              </a:cxn>
            </a:cxnLst>
            <a:rect l="0" t="0" r="r" b="b"/>
            <a:pathLst>
              <a:path w="58" h="54">
                <a:moveTo>
                  <a:pt x="8" y="10"/>
                </a:moveTo>
                <a:cubicBezTo>
                  <a:pt x="0" y="10"/>
                  <a:pt x="0" y="10"/>
                  <a:pt x="0" y="10"/>
                </a:cubicBezTo>
                <a:cubicBezTo>
                  <a:pt x="0" y="5"/>
                  <a:pt x="0" y="5"/>
                  <a:pt x="0" y="5"/>
                </a:cubicBezTo>
                <a:cubicBezTo>
                  <a:pt x="8" y="5"/>
                  <a:pt x="8" y="5"/>
                  <a:pt x="8" y="5"/>
                </a:cubicBezTo>
                <a:lnTo>
                  <a:pt x="8" y="10"/>
                </a:lnTo>
                <a:close/>
                <a:moveTo>
                  <a:pt x="33" y="30"/>
                </a:moveTo>
                <a:cubicBezTo>
                  <a:pt x="0" y="30"/>
                  <a:pt x="0" y="30"/>
                  <a:pt x="0" y="30"/>
                </a:cubicBezTo>
                <a:cubicBezTo>
                  <a:pt x="0" y="25"/>
                  <a:pt x="0" y="25"/>
                  <a:pt x="0" y="25"/>
                </a:cubicBezTo>
                <a:cubicBezTo>
                  <a:pt x="33" y="25"/>
                  <a:pt x="33" y="25"/>
                  <a:pt x="33" y="25"/>
                </a:cubicBezTo>
                <a:lnTo>
                  <a:pt x="33" y="30"/>
                </a:lnTo>
                <a:close/>
                <a:moveTo>
                  <a:pt x="13" y="49"/>
                </a:moveTo>
                <a:cubicBezTo>
                  <a:pt x="0" y="49"/>
                  <a:pt x="0" y="49"/>
                  <a:pt x="0" y="49"/>
                </a:cubicBezTo>
                <a:cubicBezTo>
                  <a:pt x="0" y="44"/>
                  <a:pt x="0" y="44"/>
                  <a:pt x="0" y="44"/>
                </a:cubicBezTo>
                <a:cubicBezTo>
                  <a:pt x="13" y="44"/>
                  <a:pt x="13" y="44"/>
                  <a:pt x="13" y="44"/>
                </a:cubicBezTo>
                <a:lnTo>
                  <a:pt x="13" y="49"/>
                </a:lnTo>
                <a:close/>
                <a:moveTo>
                  <a:pt x="24" y="3"/>
                </a:moveTo>
                <a:cubicBezTo>
                  <a:pt x="24" y="13"/>
                  <a:pt x="24" y="13"/>
                  <a:pt x="24" y="13"/>
                </a:cubicBezTo>
                <a:cubicBezTo>
                  <a:pt x="24" y="14"/>
                  <a:pt x="23" y="15"/>
                  <a:pt x="22" y="15"/>
                </a:cubicBezTo>
                <a:cubicBezTo>
                  <a:pt x="12" y="15"/>
                  <a:pt x="12" y="15"/>
                  <a:pt x="12" y="15"/>
                </a:cubicBezTo>
                <a:cubicBezTo>
                  <a:pt x="11" y="15"/>
                  <a:pt x="9" y="14"/>
                  <a:pt x="9" y="13"/>
                </a:cubicBezTo>
                <a:cubicBezTo>
                  <a:pt x="9" y="3"/>
                  <a:pt x="9" y="3"/>
                  <a:pt x="9" y="3"/>
                </a:cubicBezTo>
                <a:cubicBezTo>
                  <a:pt x="9" y="2"/>
                  <a:pt x="11" y="0"/>
                  <a:pt x="12" y="0"/>
                </a:cubicBezTo>
                <a:cubicBezTo>
                  <a:pt x="22" y="0"/>
                  <a:pt x="22" y="0"/>
                  <a:pt x="22" y="0"/>
                </a:cubicBezTo>
                <a:cubicBezTo>
                  <a:pt x="23" y="0"/>
                  <a:pt x="24" y="2"/>
                  <a:pt x="24" y="3"/>
                </a:cubicBezTo>
                <a:close/>
                <a:moveTo>
                  <a:pt x="29" y="42"/>
                </a:moveTo>
                <a:cubicBezTo>
                  <a:pt x="29" y="51"/>
                  <a:pt x="29" y="51"/>
                  <a:pt x="29" y="51"/>
                </a:cubicBezTo>
                <a:cubicBezTo>
                  <a:pt x="29" y="53"/>
                  <a:pt x="28" y="54"/>
                  <a:pt x="26" y="54"/>
                </a:cubicBezTo>
                <a:cubicBezTo>
                  <a:pt x="17" y="54"/>
                  <a:pt x="17" y="54"/>
                  <a:pt x="17" y="54"/>
                </a:cubicBezTo>
                <a:cubicBezTo>
                  <a:pt x="15" y="54"/>
                  <a:pt x="14" y="53"/>
                  <a:pt x="14" y="51"/>
                </a:cubicBezTo>
                <a:cubicBezTo>
                  <a:pt x="14" y="42"/>
                  <a:pt x="14" y="42"/>
                  <a:pt x="14" y="42"/>
                </a:cubicBezTo>
                <a:cubicBezTo>
                  <a:pt x="14" y="40"/>
                  <a:pt x="15" y="39"/>
                  <a:pt x="17" y="39"/>
                </a:cubicBezTo>
                <a:cubicBezTo>
                  <a:pt x="26" y="39"/>
                  <a:pt x="26" y="39"/>
                  <a:pt x="26" y="39"/>
                </a:cubicBezTo>
                <a:cubicBezTo>
                  <a:pt x="28" y="39"/>
                  <a:pt x="29" y="40"/>
                  <a:pt x="29" y="42"/>
                </a:cubicBezTo>
                <a:close/>
                <a:moveTo>
                  <a:pt x="58" y="10"/>
                </a:moveTo>
                <a:cubicBezTo>
                  <a:pt x="25" y="10"/>
                  <a:pt x="25" y="10"/>
                  <a:pt x="25" y="10"/>
                </a:cubicBezTo>
                <a:cubicBezTo>
                  <a:pt x="25" y="5"/>
                  <a:pt x="25" y="5"/>
                  <a:pt x="25" y="5"/>
                </a:cubicBezTo>
                <a:cubicBezTo>
                  <a:pt x="58" y="5"/>
                  <a:pt x="58" y="5"/>
                  <a:pt x="58" y="5"/>
                </a:cubicBezTo>
                <a:lnTo>
                  <a:pt x="58" y="10"/>
                </a:lnTo>
                <a:close/>
                <a:moveTo>
                  <a:pt x="58" y="49"/>
                </a:moveTo>
                <a:cubicBezTo>
                  <a:pt x="30" y="49"/>
                  <a:pt x="30" y="49"/>
                  <a:pt x="30" y="49"/>
                </a:cubicBezTo>
                <a:cubicBezTo>
                  <a:pt x="30" y="44"/>
                  <a:pt x="30" y="44"/>
                  <a:pt x="30" y="44"/>
                </a:cubicBezTo>
                <a:cubicBezTo>
                  <a:pt x="58" y="44"/>
                  <a:pt x="58" y="44"/>
                  <a:pt x="58" y="44"/>
                </a:cubicBezTo>
                <a:lnTo>
                  <a:pt x="58" y="49"/>
                </a:lnTo>
                <a:close/>
                <a:moveTo>
                  <a:pt x="48" y="22"/>
                </a:moveTo>
                <a:cubicBezTo>
                  <a:pt x="48" y="32"/>
                  <a:pt x="48" y="32"/>
                  <a:pt x="48" y="32"/>
                </a:cubicBezTo>
                <a:cubicBezTo>
                  <a:pt x="48" y="33"/>
                  <a:pt x="47" y="34"/>
                  <a:pt x="46" y="34"/>
                </a:cubicBezTo>
                <a:cubicBezTo>
                  <a:pt x="36" y="34"/>
                  <a:pt x="36" y="34"/>
                  <a:pt x="36" y="34"/>
                </a:cubicBezTo>
                <a:cubicBezTo>
                  <a:pt x="35" y="34"/>
                  <a:pt x="34" y="33"/>
                  <a:pt x="34" y="32"/>
                </a:cubicBezTo>
                <a:cubicBezTo>
                  <a:pt x="34" y="22"/>
                  <a:pt x="34" y="22"/>
                  <a:pt x="34" y="22"/>
                </a:cubicBezTo>
                <a:cubicBezTo>
                  <a:pt x="34" y="21"/>
                  <a:pt x="35" y="20"/>
                  <a:pt x="36" y="20"/>
                </a:cubicBezTo>
                <a:cubicBezTo>
                  <a:pt x="46" y="20"/>
                  <a:pt x="46" y="20"/>
                  <a:pt x="46" y="20"/>
                </a:cubicBezTo>
                <a:cubicBezTo>
                  <a:pt x="47" y="20"/>
                  <a:pt x="48" y="21"/>
                  <a:pt x="48" y="22"/>
                </a:cubicBezTo>
                <a:close/>
                <a:moveTo>
                  <a:pt x="58" y="30"/>
                </a:moveTo>
                <a:cubicBezTo>
                  <a:pt x="50" y="30"/>
                  <a:pt x="50" y="30"/>
                  <a:pt x="50" y="30"/>
                </a:cubicBezTo>
                <a:cubicBezTo>
                  <a:pt x="50" y="25"/>
                  <a:pt x="50" y="25"/>
                  <a:pt x="50" y="25"/>
                </a:cubicBezTo>
                <a:cubicBezTo>
                  <a:pt x="58" y="25"/>
                  <a:pt x="58" y="25"/>
                  <a:pt x="58" y="25"/>
                </a:cubicBezTo>
                <a:lnTo>
                  <a:pt x="58" y="30"/>
                </a:lnTo>
                <a:close/>
              </a:path>
            </a:pathLst>
          </a:custGeom>
          <a:solidFill>
            <a:schemeClr val="tx1">
              <a:lumMod val="75000"/>
              <a:lumOff val="25000"/>
            </a:schemeClr>
          </a:solidFill>
          <a:ln w="9525">
            <a:noFill/>
            <a:round/>
          </a:ln>
        </p:spPr>
        <p:txBody>
          <a:bodyPr vert="horz" wrap="square" lIns="68580" tIns="34290" rIns="68580" bIns="34290" numCol="1" anchor="t" anchorCtr="0" compatLnSpc="1"/>
          <a:lstStyle/>
          <a:p>
            <a:endParaRPr lang="en-US"/>
          </a:p>
        </p:txBody>
      </p:sp>
      <p:sp>
        <p:nvSpPr>
          <p:cNvPr id="132" name="矩形 131"/>
          <p:cNvSpPr/>
          <p:nvPr/>
        </p:nvSpPr>
        <p:spPr>
          <a:xfrm>
            <a:off x="3517527" y="227424"/>
            <a:ext cx="1980029" cy="400110"/>
          </a:xfrm>
          <a:prstGeom prst="rect">
            <a:avLst/>
          </a:prstGeom>
        </p:spPr>
        <p:txBody>
          <a:bodyPr wrap="none">
            <a:spAutoFit/>
          </a:bodyPr>
          <a:lstStyle/>
          <a:p>
            <a:pPr lvl="0" algn="ctr" defTabSz="685165">
              <a:spcBef>
                <a:spcPct val="20000"/>
              </a:spcBef>
              <a:defRPr/>
            </a:pPr>
            <a:r>
              <a:rPr lang="zh-CN" altLang="en-US" sz="20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赠送备用小图标</a:t>
            </a:r>
            <a:endParaRPr lang="en-US" altLang="zh-CN" sz="20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矩形 2"/>
          <p:cNvSpPr/>
          <p:nvPr/>
        </p:nvSpPr>
        <p:spPr>
          <a:xfrm flipH="1">
            <a:off x="1619672" y="627534"/>
            <a:ext cx="6360110" cy="830997"/>
          </a:xfrm>
          <a:prstGeom prst="rect">
            <a:avLst/>
          </a:prstGeom>
        </p:spPr>
        <p:txBody>
          <a:bodyPr wrap="square">
            <a:spAutoFit/>
          </a:bodyPr>
          <a:lstStyle/>
          <a:p>
            <a:pPr algn="ctr"/>
            <a:r>
              <a:rPr lang="en-US" altLang="zh-CN" sz="4800" b="1" dirty="0">
                <a:solidFill>
                  <a:schemeClr val="tx1">
                    <a:lumMod val="65000"/>
                    <a:lumOff val="35000"/>
                  </a:schemeClr>
                </a:solidFill>
                <a:latin typeface="Agency FB" panose="020B0503020202020204" pitchFamily="34" charset="0"/>
                <a:ea typeface="微软雅黑" panose="020B0503020204020204" pitchFamily="34" charset="-122"/>
                <a:cs typeface="BrowalliaUPC" panose="020B0604020202020204" pitchFamily="34" charset="-34"/>
              </a:rPr>
              <a:t>MANY THANKS TO </a:t>
            </a:r>
            <a:r>
              <a:rPr lang="en-US" altLang="zh-CN" sz="4800" b="1" dirty="0" smtClean="0">
                <a:solidFill>
                  <a:schemeClr val="tx1">
                    <a:lumMod val="65000"/>
                    <a:lumOff val="35000"/>
                  </a:schemeClr>
                </a:solidFill>
                <a:latin typeface="Agency FB" panose="020B0503020202020204" pitchFamily="34" charset="0"/>
                <a:ea typeface="微软雅黑" panose="020B0503020204020204" pitchFamily="34" charset="-122"/>
                <a:cs typeface="BrowalliaUPC" panose="020B0604020202020204" pitchFamily="34" charset="-34"/>
              </a:rPr>
              <a:t>YOU</a:t>
            </a:r>
          </a:p>
        </p:txBody>
      </p:sp>
      <p:sp>
        <p:nvSpPr>
          <p:cNvPr id="4" name="矩形 3"/>
          <p:cNvSpPr/>
          <p:nvPr/>
        </p:nvSpPr>
        <p:spPr>
          <a:xfrm>
            <a:off x="3635896" y="1563638"/>
            <a:ext cx="309880" cy="36830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51037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4</a:t>
            </a:fld>
            <a:endParaRPr lang="zh-CN" altLang="en-US"/>
          </a:p>
        </p:txBody>
      </p:sp>
      <p:pic>
        <p:nvPicPr>
          <p:cNvPr id="89" name="图片 8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7702" y="1347614"/>
            <a:ext cx="3224824" cy="3255087"/>
          </a:xfrm>
          <a:prstGeom prst="rect">
            <a:avLst/>
          </a:prstGeom>
        </p:spPr>
      </p:pic>
      <p:sp>
        <p:nvSpPr>
          <p:cNvPr id="91" name="Freeform 7"/>
          <p:cNvSpPr/>
          <p:nvPr/>
        </p:nvSpPr>
        <p:spPr bwMode="auto">
          <a:xfrm>
            <a:off x="3973889" y="1574096"/>
            <a:ext cx="964850" cy="921030"/>
          </a:xfrm>
          <a:custGeom>
            <a:avLst/>
            <a:gdLst>
              <a:gd name="T0" fmla="*/ 551 w 1102"/>
              <a:gd name="T1" fmla="*/ 1051 h 1051"/>
              <a:gd name="T2" fmla="*/ 544 w 1102"/>
              <a:gd name="T3" fmla="*/ 1051 h 1051"/>
              <a:gd name="T4" fmla="*/ 188 w 1102"/>
              <a:gd name="T5" fmla="*/ 629 h 1051"/>
              <a:gd name="T6" fmla="*/ 1 w 1102"/>
              <a:gd name="T7" fmla="*/ 109 h 1051"/>
              <a:gd name="T8" fmla="*/ 8 w 1102"/>
              <a:gd name="T9" fmla="*/ 97 h 1051"/>
              <a:gd name="T10" fmla="*/ 551 w 1102"/>
              <a:gd name="T11" fmla="*/ 0 h 1051"/>
              <a:gd name="T12" fmla="*/ 1094 w 1102"/>
              <a:gd name="T13" fmla="*/ 97 h 1051"/>
              <a:gd name="T14" fmla="*/ 1101 w 1102"/>
              <a:gd name="T15" fmla="*/ 109 h 1051"/>
              <a:gd name="T16" fmla="*/ 914 w 1102"/>
              <a:gd name="T17" fmla="*/ 629 h 1051"/>
              <a:gd name="T18" fmla="*/ 558 w 1102"/>
              <a:gd name="T19" fmla="*/ 1051 h 1051"/>
              <a:gd name="T20" fmla="*/ 551 w 1102"/>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2" h="1051">
                <a:moveTo>
                  <a:pt x="551" y="1051"/>
                </a:moveTo>
                <a:cubicBezTo>
                  <a:pt x="548" y="1051"/>
                  <a:pt x="545" y="1051"/>
                  <a:pt x="544" y="1051"/>
                </a:cubicBezTo>
                <a:cubicBezTo>
                  <a:pt x="527" y="1041"/>
                  <a:pt x="372" y="948"/>
                  <a:pt x="188" y="629"/>
                </a:cubicBezTo>
                <a:cubicBezTo>
                  <a:pt x="4" y="309"/>
                  <a:pt x="0" y="129"/>
                  <a:pt x="1" y="109"/>
                </a:cubicBezTo>
                <a:cubicBezTo>
                  <a:pt x="2" y="106"/>
                  <a:pt x="5" y="100"/>
                  <a:pt x="8" y="97"/>
                </a:cubicBezTo>
                <a:cubicBezTo>
                  <a:pt x="24" y="87"/>
                  <a:pt x="182" y="0"/>
                  <a:pt x="551" y="0"/>
                </a:cubicBezTo>
                <a:cubicBezTo>
                  <a:pt x="927" y="0"/>
                  <a:pt x="1082" y="90"/>
                  <a:pt x="1094" y="97"/>
                </a:cubicBezTo>
                <a:cubicBezTo>
                  <a:pt x="1097" y="100"/>
                  <a:pt x="1100" y="106"/>
                  <a:pt x="1101" y="109"/>
                </a:cubicBezTo>
                <a:cubicBezTo>
                  <a:pt x="1102" y="129"/>
                  <a:pt x="1098" y="309"/>
                  <a:pt x="914" y="629"/>
                </a:cubicBezTo>
                <a:cubicBezTo>
                  <a:pt x="726" y="954"/>
                  <a:pt x="571" y="1043"/>
                  <a:pt x="558" y="1051"/>
                </a:cubicBezTo>
                <a:cubicBezTo>
                  <a:pt x="557" y="1051"/>
                  <a:pt x="554" y="1051"/>
                  <a:pt x="551" y="1051"/>
                </a:cubicBezTo>
                <a:close/>
              </a:path>
            </a:pathLst>
          </a:custGeom>
          <a:gradFill>
            <a:gsLst>
              <a:gs pos="0">
                <a:schemeClr val="bg1">
                  <a:lumMod val="85000"/>
                </a:schemeClr>
              </a:gs>
              <a:gs pos="1000">
                <a:schemeClr val="bg1"/>
              </a:gs>
              <a:gs pos="100000">
                <a:schemeClr val="bg1">
                  <a:lumMod val="85000"/>
                </a:schemeClr>
              </a:gs>
            </a:gsLst>
            <a:lin ang="16200000" scaled="1"/>
          </a:gradFill>
          <a:ln>
            <a:noFill/>
          </a:ln>
        </p:spPr>
        <p:txBody>
          <a:bodyPr vert="horz" wrap="square" lIns="68580" tIns="34290" rIns="68580" bIns="34290" numCol="1" anchor="t" anchorCtr="0" compatLnSpc="1"/>
          <a:lstStyle/>
          <a:p>
            <a:endParaRPr lang="zh-CN" altLang="en-US" sz="1400" dirty="0"/>
          </a:p>
        </p:txBody>
      </p:sp>
      <p:sp>
        <p:nvSpPr>
          <p:cNvPr id="92" name="文本框 68"/>
          <p:cNvSpPr txBox="1"/>
          <p:nvPr/>
        </p:nvSpPr>
        <p:spPr>
          <a:xfrm>
            <a:off x="4317658" y="2096987"/>
            <a:ext cx="284160" cy="239861"/>
          </a:xfrm>
          <a:prstGeom prst="rect">
            <a:avLst/>
          </a:prstGeom>
          <a:noFill/>
        </p:spPr>
        <p:txBody>
          <a:bodyPr wrap="none" lIns="68580" tIns="34290" rIns="68580" bIns="34290" rtlCol="0">
            <a:spAutoFit/>
          </a:bodyPr>
          <a:lstStyle/>
          <a:p>
            <a:r>
              <a:rPr lang="en-US" altLang="zh-CN" sz="1400" dirty="0">
                <a:latin typeface="Arial" panose="020B0604020202020204" pitchFamily="34" charset="0"/>
                <a:ea typeface="Microsoft YaHei UI" panose="020B0503020204020204" pitchFamily="34" charset="-122"/>
                <a:cs typeface="Arial" panose="020B0604020202020204" pitchFamily="34" charset="0"/>
              </a:rPr>
              <a:t>02</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95" name="Freeform 6"/>
          <p:cNvSpPr/>
          <p:nvPr/>
        </p:nvSpPr>
        <p:spPr bwMode="auto">
          <a:xfrm>
            <a:off x="4818030" y="1870909"/>
            <a:ext cx="964023" cy="921030"/>
          </a:xfrm>
          <a:custGeom>
            <a:avLst/>
            <a:gdLst>
              <a:gd name="T0" fmla="*/ 550 w 1101"/>
              <a:gd name="T1" fmla="*/ 1051 h 1051"/>
              <a:gd name="T2" fmla="*/ 7 w 1101"/>
              <a:gd name="T3" fmla="*/ 954 h 1051"/>
              <a:gd name="T4" fmla="*/ 0 w 1101"/>
              <a:gd name="T5" fmla="*/ 942 h 1051"/>
              <a:gd name="T6" fmla="*/ 187 w 1101"/>
              <a:gd name="T7" fmla="*/ 422 h 1051"/>
              <a:gd name="T8" fmla="*/ 543 w 1101"/>
              <a:gd name="T9" fmla="*/ 0 h 1051"/>
              <a:gd name="T10" fmla="*/ 550 w 1101"/>
              <a:gd name="T11" fmla="*/ 0 h 1051"/>
              <a:gd name="T12" fmla="*/ 557 w 1101"/>
              <a:gd name="T13" fmla="*/ 0 h 1051"/>
              <a:gd name="T14" fmla="*/ 913 w 1101"/>
              <a:gd name="T15" fmla="*/ 422 h 1051"/>
              <a:gd name="T16" fmla="*/ 1101 w 1101"/>
              <a:gd name="T17" fmla="*/ 941 h 1051"/>
              <a:gd name="T18" fmla="*/ 1094 w 1101"/>
              <a:gd name="T19" fmla="*/ 954 h 1051"/>
              <a:gd name="T20" fmla="*/ 550 w 1101"/>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1" h="1051">
                <a:moveTo>
                  <a:pt x="550" y="1051"/>
                </a:moveTo>
                <a:cubicBezTo>
                  <a:pt x="174" y="1051"/>
                  <a:pt x="19" y="961"/>
                  <a:pt x="7" y="954"/>
                </a:cubicBezTo>
                <a:cubicBezTo>
                  <a:pt x="4" y="951"/>
                  <a:pt x="1" y="945"/>
                  <a:pt x="0" y="942"/>
                </a:cubicBezTo>
                <a:cubicBezTo>
                  <a:pt x="0" y="922"/>
                  <a:pt x="3" y="742"/>
                  <a:pt x="187" y="422"/>
                </a:cubicBezTo>
                <a:cubicBezTo>
                  <a:pt x="371" y="103"/>
                  <a:pt x="526" y="10"/>
                  <a:pt x="543" y="0"/>
                </a:cubicBezTo>
                <a:cubicBezTo>
                  <a:pt x="544" y="0"/>
                  <a:pt x="547" y="0"/>
                  <a:pt x="550" y="0"/>
                </a:cubicBezTo>
                <a:cubicBezTo>
                  <a:pt x="553" y="0"/>
                  <a:pt x="556" y="0"/>
                  <a:pt x="557" y="0"/>
                </a:cubicBezTo>
                <a:cubicBezTo>
                  <a:pt x="574" y="10"/>
                  <a:pt x="729" y="103"/>
                  <a:pt x="913" y="422"/>
                </a:cubicBezTo>
                <a:cubicBezTo>
                  <a:pt x="1101" y="748"/>
                  <a:pt x="1101" y="927"/>
                  <a:pt x="1101" y="941"/>
                </a:cubicBezTo>
                <a:cubicBezTo>
                  <a:pt x="1099" y="945"/>
                  <a:pt x="1096" y="951"/>
                  <a:pt x="1094" y="954"/>
                </a:cubicBezTo>
                <a:cubicBezTo>
                  <a:pt x="1077" y="964"/>
                  <a:pt x="919" y="1051"/>
                  <a:pt x="550" y="1051"/>
                </a:cubicBezTo>
                <a:close/>
              </a:path>
            </a:pathLst>
          </a:custGeom>
          <a:gradFill>
            <a:gsLst>
              <a:gs pos="0">
                <a:schemeClr val="bg1">
                  <a:lumMod val="85000"/>
                </a:schemeClr>
              </a:gs>
              <a:gs pos="1000">
                <a:schemeClr val="bg1"/>
              </a:gs>
              <a:gs pos="100000">
                <a:schemeClr val="bg1">
                  <a:lumMod val="85000"/>
                </a:schemeClr>
              </a:gs>
            </a:gsLst>
            <a:lin ang="16200000" scaled="1"/>
          </a:gradFill>
          <a:ln>
            <a:noFill/>
          </a:ln>
        </p:spPr>
        <p:txBody>
          <a:bodyPr vert="horz" wrap="square" lIns="68580" tIns="34290" rIns="68580" bIns="34290" numCol="1" anchor="t" anchorCtr="0" compatLnSpc="1"/>
          <a:lstStyle/>
          <a:p>
            <a:endParaRPr lang="zh-CN" altLang="en-US" sz="1400"/>
          </a:p>
        </p:txBody>
      </p:sp>
      <p:sp>
        <p:nvSpPr>
          <p:cNvPr id="96" name="文本框 69"/>
          <p:cNvSpPr txBox="1"/>
          <p:nvPr/>
        </p:nvSpPr>
        <p:spPr>
          <a:xfrm>
            <a:off x="5164278" y="2096987"/>
            <a:ext cx="284160" cy="239861"/>
          </a:xfrm>
          <a:prstGeom prst="rect">
            <a:avLst/>
          </a:prstGeom>
          <a:noFill/>
        </p:spPr>
        <p:txBody>
          <a:bodyPr wrap="none" lIns="68580" tIns="34290" rIns="68580" bIns="34290" rtlCol="0">
            <a:spAutoFit/>
          </a:bodyPr>
          <a:lstStyle/>
          <a:p>
            <a:r>
              <a:rPr lang="en-US" altLang="zh-CN" sz="1400" dirty="0">
                <a:latin typeface="Arial" panose="020B0604020202020204" pitchFamily="34" charset="0"/>
                <a:ea typeface="Microsoft YaHei UI" panose="020B0503020204020204" pitchFamily="34" charset="-122"/>
                <a:cs typeface="Arial" panose="020B0604020202020204" pitchFamily="34" charset="0"/>
              </a:rPr>
              <a:t>03</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99" name="Freeform 9"/>
          <p:cNvSpPr/>
          <p:nvPr/>
        </p:nvSpPr>
        <p:spPr bwMode="auto">
          <a:xfrm>
            <a:off x="3132230" y="1875042"/>
            <a:ext cx="964850" cy="921030"/>
          </a:xfrm>
          <a:custGeom>
            <a:avLst/>
            <a:gdLst>
              <a:gd name="T0" fmla="*/ 551 w 1102"/>
              <a:gd name="T1" fmla="*/ 1051 h 1051"/>
              <a:gd name="T2" fmla="*/ 7 w 1102"/>
              <a:gd name="T3" fmla="*/ 954 h 1051"/>
              <a:gd name="T4" fmla="*/ 1 w 1102"/>
              <a:gd name="T5" fmla="*/ 942 h 1051"/>
              <a:gd name="T6" fmla="*/ 188 w 1102"/>
              <a:gd name="T7" fmla="*/ 423 h 1051"/>
              <a:gd name="T8" fmla="*/ 544 w 1102"/>
              <a:gd name="T9" fmla="*/ 1 h 1051"/>
              <a:gd name="T10" fmla="*/ 551 w 1102"/>
              <a:gd name="T11" fmla="*/ 0 h 1051"/>
              <a:gd name="T12" fmla="*/ 558 w 1102"/>
              <a:gd name="T13" fmla="*/ 1 h 1051"/>
              <a:gd name="T14" fmla="*/ 914 w 1102"/>
              <a:gd name="T15" fmla="*/ 423 h 1051"/>
              <a:gd name="T16" fmla="*/ 1101 w 1102"/>
              <a:gd name="T17" fmla="*/ 942 h 1051"/>
              <a:gd name="T18" fmla="*/ 1094 w 1102"/>
              <a:gd name="T19" fmla="*/ 954 h 1051"/>
              <a:gd name="T20" fmla="*/ 551 w 1102"/>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2" h="1051">
                <a:moveTo>
                  <a:pt x="551" y="1051"/>
                </a:moveTo>
                <a:cubicBezTo>
                  <a:pt x="182" y="1051"/>
                  <a:pt x="24" y="964"/>
                  <a:pt x="7" y="954"/>
                </a:cubicBezTo>
                <a:cubicBezTo>
                  <a:pt x="5" y="951"/>
                  <a:pt x="2" y="945"/>
                  <a:pt x="1" y="942"/>
                </a:cubicBezTo>
                <a:cubicBezTo>
                  <a:pt x="0" y="922"/>
                  <a:pt x="4" y="742"/>
                  <a:pt x="188" y="423"/>
                </a:cubicBezTo>
                <a:cubicBezTo>
                  <a:pt x="372" y="104"/>
                  <a:pt x="527" y="10"/>
                  <a:pt x="544" y="1"/>
                </a:cubicBezTo>
                <a:cubicBezTo>
                  <a:pt x="545" y="0"/>
                  <a:pt x="548" y="0"/>
                  <a:pt x="551" y="0"/>
                </a:cubicBezTo>
                <a:cubicBezTo>
                  <a:pt x="554" y="0"/>
                  <a:pt x="557" y="0"/>
                  <a:pt x="558" y="1"/>
                </a:cubicBezTo>
                <a:cubicBezTo>
                  <a:pt x="575" y="10"/>
                  <a:pt x="729" y="104"/>
                  <a:pt x="914" y="423"/>
                </a:cubicBezTo>
                <a:cubicBezTo>
                  <a:pt x="1102" y="748"/>
                  <a:pt x="1102" y="927"/>
                  <a:pt x="1101" y="942"/>
                </a:cubicBezTo>
                <a:cubicBezTo>
                  <a:pt x="1100" y="945"/>
                  <a:pt x="1097" y="951"/>
                  <a:pt x="1094" y="954"/>
                </a:cubicBezTo>
                <a:cubicBezTo>
                  <a:pt x="1078" y="964"/>
                  <a:pt x="920" y="1051"/>
                  <a:pt x="551" y="1051"/>
                </a:cubicBezTo>
                <a:close/>
              </a:path>
            </a:pathLst>
          </a:custGeom>
          <a:gradFill>
            <a:gsLst>
              <a:gs pos="0">
                <a:schemeClr val="bg1">
                  <a:lumMod val="85000"/>
                </a:schemeClr>
              </a:gs>
              <a:gs pos="1000">
                <a:schemeClr val="bg1"/>
              </a:gs>
              <a:gs pos="100000">
                <a:schemeClr val="bg1">
                  <a:lumMod val="85000"/>
                </a:schemeClr>
              </a:gs>
            </a:gsLst>
            <a:lin ang="16200000" scaled="1"/>
          </a:gradFill>
          <a:ln>
            <a:noFill/>
          </a:ln>
        </p:spPr>
        <p:txBody>
          <a:bodyPr vert="horz" wrap="square" lIns="68580" tIns="34290" rIns="68580" bIns="34290" numCol="1" anchor="t" anchorCtr="0" compatLnSpc="1"/>
          <a:lstStyle/>
          <a:p>
            <a:endParaRPr lang="zh-CN" altLang="en-US" sz="1400"/>
          </a:p>
        </p:txBody>
      </p:sp>
      <p:sp>
        <p:nvSpPr>
          <p:cNvPr id="100" name="文本框 60"/>
          <p:cNvSpPr txBox="1"/>
          <p:nvPr/>
        </p:nvSpPr>
        <p:spPr>
          <a:xfrm>
            <a:off x="3475998" y="2096987"/>
            <a:ext cx="284160" cy="239861"/>
          </a:xfrm>
          <a:prstGeom prst="rect">
            <a:avLst/>
          </a:prstGeom>
          <a:noFill/>
        </p:spPr>
        <p:txBody>
          <a:bodyPr wrap="none" lIns="68580" tIns="34290" rIns="68580" bIns="34290" rtlCol="0">
            <a:spAutoFit/>
          </a:bodyPr>
          <a:lstStyle/>
          <a:p>
            <a:r>
              <a:rPr lang="en-US" altLang="zh-CN" sz="1400" dirty="0">
                <a:latin typeface="Arial" panose="020B0604020202020204" pitchFamily="34" charset="0"/>
                <a:ea typeface="Microsoft YaHei UI" panose="020B0503020204020204" pitchFamily="34" charset="-122"/>
                <a:cs typeface="Arial" panose="020B0604020202020204" pitchFamily="34" charset="0"/>
              </a:rPr>
              <a:t>01</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103" name="Freeform 11"/>
          <p:cNvSpPr/>
          <p:nvPr/>
        </p:nvSpPr>
        <p:spPr bwMode="auto">
          <a:xfrm>
            <a:off x="3133884" y="3035013"/>
            <a:ext cx="964023" cy="921030"/>
          </a:xfrm>
          <a:custGeom>
            <a:avLst/>
            <a:gdLst>
              <a:gd name="T0" fmla="*/ 551 w 1101"/>
              <a:gd name="T1" fmla="*/ 1051 h 1051"/>
              <a:gd name="T2" fmla="*/ 544 w 1101"/>
              <a:gd name="T3" fmla="*/ 1051 h 1051"/>
              <a:gd name="T4" fmla="*/ 188 w 1101"/>
              <a:gd name="T5" fmla="*/ 629 h 1051"/>
              <a:gd name="T6" fmla="*/ 0 w 1101"/>
              <a:gd name="T7" fmla="*/ 109 h 1051"/>
              <a:gd name="T8" fmla="*/ 7 w 1101"/>
              <a:gd name="T9" fmla="*/ 97 h 1051"/>
              <a:gd name="T10" fmla="*/ 551 w 1101"/>
              <a:gd name="T11" fmla="*/ 0 h 1051"/>
              <a:gd name="T12" fmla="*/ 1094 w 1101"/>
              <a:gd name="T13" fmla="*/ 97 h 1051"/>
              <a:gd name="T14" fmla="*/ 1101 w 1101"/>
              <a:gd name="T15" fmla="*/ 109 h 1051"/>
              <a:gd name="T16" fmla="*/ 914 w 1101"/>
              <a:gd name="T17" fmla="*/ 629 h 1051"/>
              <a:gd name="T18" fmla="*/ 558 w 1101"/>
              <a:gd name="T19" fmla="*/ 1051 h 1051"/>
              <a:gd name="T20" fmla="*/ 551 w 1101"/>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1" h="1051">
                <a:moveTo>
                  <a:pt x="551" y="1051"/>
                </a:moveTo>
                <a:cubicBezTo>
                  <a:pt x="548" y="1051"/>
                  <a:pt x="545" y="1051"/>
                  <a:pt x="544" y="1051"/>
                </a:cubicBezTo>
                <a:cubicBezTo>
                  <a:pt x="527" y="1041"/>
                  <a:pt x="372" y="948"/>
                  <a:pt x="188" y="629"/>
                </a:cubicBezTo>
                <a:cubicBezTo>
                  <a:pt x="0" y="303"/>
                  <a:pt x="0" y="124"/>
                  <a:pt x="0" y="109"/>
                </a:cubicBezTo>
                <a:cubicBezTo>
                  <a:pt x="1" y="106"/>
                  <a:pt x="5" y="100"/>
                  <a:pt x="7" y="97"/>
                </a:cubicBezTo>
                <a:cubicBezTo>
                  <a:pt x="24" y="87"/>
                  <a:pt x="182" y="0"/>
                  <a:pt x="551" y="0"/>
                </a:cubicBezTo>
                <a:cubicBezTo>
                  <a:pt x="919" y="0"/>
                  <a:pt x="1077" y="87"/>
                  <a:pt x="1094" y="97"/>
                </a:cubicBezTo>
                <a:cubicBezTo>
                  <a:pt x="1097" y="100"/>
                  <a:pt x="1100" y="106"/>
                  <a:pt x="1101" y="109"/>
                </a:cubicBezTo>
                <a:cubicBezTo>
                  <a:pt x="1101" y="129"/>
                  <a:pt x="1098" y="309"/>
                  <a:pt x="914" y="629"/>
                </a:cubicBezTo>
                <a:cubicBezTo>
                  <a:pt x="729" y="948"/>
                  <a:pt x="575" y="1041"/>
                  <a:pt x="558" y="1051"/>
                </a:cubicBezTo>
                <a:cubicBezTo>
                  <a:pt x="556" y="1051"/>
                  <a:pt x="554" y="1051"/>
                  <a:pt x="551" y="1051"/>
                </a:cubicBezTo>
                <a:close/>
              </a:path>
            </a:pathLst>
          </a:custGeom>
          <a:gradFill>
            <a:gsLst>
              <a:gs pos="0">
                <a:schemeClr val="bg1">
                  <a:lumMod val="85000"/>
                </a:schemeClr>
              </a:gs>
              <a:gs pos="1000">
                <a:schemeClr val="bg1"/>
              </a:gs>
              <a:gs pos="100000">
                <a:schemeClr val="bg1">
                  <a:lumMod val="85000"/>
                </a:schemeClr>
              </a:gs>
            </a:gsLst>
            <a:lin ang="16200000" scaled="1"/>
          </a:gradFill>
          <a:ln>
            <a:noFill/>
          </a:ln>
        </p:spPr>
        <p:txBody>
          <a:bodyPr vert="horz" wrap="square" lIns="68580" tIns="34290" rIns="68580" bIns="34290" numCol="1" anchor="t" anchorCtr="0" compatLnSpc="1"/>
          <a:lstStyle/>
          <a:p>
            <a:endParaRPr lang="zh-CN" altLang="en-US" sz="1400"/>
          </a:p>
        </p:txBody>
      </p:sp>
      <p:sp>
        <p:nvSpPr>
          <p:cNvPr id="104" name="文本框 89"/>
          <p:cNvSpPr txBox="1"/>
          <p:nvPr/>
        </p:nvSpPr>
        <p:spPr>
          <a:xfrm>
            <a:off x="3475998" y="3464613"/>
            <a:ext cx="337272" cy="284693"/>
          </a:xfrm>
          <a:prstGeom prst="rect">
            <a:avLst/>
          </a:prstGeom>
          <a:noFill/>
        </p:spPr>
        <p:txBody>
          <a:bodyPr wrap="none" lIns="68580" tIns="34290" rIns="68580" bIns="34290" rtlCol="0">
            <a:spAutoFit/>
          </a:bodyPr>
          <a:lstStyle/>
          <a:p>
            <a:r>
              <a:rPr lang="en-US" altLang="zh-CN" sz="1400" dirty="0" smtClean="0">
                <a:latin typeface="Arial" panose="020B0604020202020204" pitchFamily="34" charset="0"/>
                <a:ea typeface="Microsoft YaHei UI" panose="020B0503020204020204" pitchFamily="34" charset="-122"/>
                <a:cs typeface="Arial" panose="020B0604020202020204" pitchFamily="34" charset="0"/>
              </a:rPr>
              <a:t>06</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107" name="Freeform 10"/>
          <p:cNvSpPr/>
          <p:nvPr/>
        </p:nvSpPr>
        <p:spPr bwMode="auto">
          <a:xfrm>
            <a:off x="3977196" y="3334305"/>
            <a:ext cx="964023" cy="920204"/>
          </a:xfrm>
          <a:custGeom>
            <a:avLst/>
            <a:gdLst>
              <a:gd name="T0" fmla="*/ 551 w 1101"/>
              <a:gd name="T1" fmla="*/ 1051 h 1051"/>
              <a:gd name="T2" fmla="*/ 7 w 1101"/>
              <a:gd name="T3" fmla="*/ 954 h 1051"/>
              <a:gd name="T4" fmla="*/ 0 w 1101"/>
              <a:gd name="T5" fmla="*/ 942 h 1051"/>
              <a:gd name="T6" fmla="*/ 188 w 1101"/>
              <a:gd name="T7" fmla="*/ 422 h 1051"/>
              <a:gd name="T8" fmla="*/ 544 w 1101"/>
              <a:gd name="T9" fmla="*/ 0 h 1051"/>
              <a:gd name="T10" fmla="*/ 551 w 1101"/>
              <a:gd name="T11" fmla="*/ 0 h 1051"/>
              <a:gd name="T12" fmla="*/ 558 w 1101"/>
              <a:gd name="T13" fmla="*/ 0 h 1051"/>
              <a:gd name="T14" fmla="*/ 914 w 1101"/>
              <a:gd name="T15" fmla="*/ 422 h 1051"/>
              <a:gd name="T16" fmla="*/ 1101 w 1101"/>
              <a:gd name="T17" fmla="*/ 942 h 1051"/>
              <a:gd name="T18" fmla="*/ 1094 w 1101"/>
              <a:gd name="T19" fmla="*/ 954 h 1051"/>
              <a:gd name="T20" fmla="*/ 551 w 1101"/>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1" h="1051">
                <a:moveTo>
                  <a:pt x="551" y="1051"/>
                </a:moveTo>
                <a:cubicBezTo>
                  <a:pt x="182" y="1051"/>
                  <a:pt x="24" y="964"/>
                  <a:pt x="7" y="954"/>
                </a:cubicBezTo>
                <a:cubicBezTo>
                  <a:pt x="5" y="951"/>
                  <a:pt x="2" y="945"/>
                  <a:pt x="0" y="942"/>
                </a:cubicBezTo>
                <a:cubicBezTo>
                  <a:pt x="0" y="922"/>
                  <a:pt x="4" y="742"/>
                  <a:pt x="188" y="422"/>
                </a:cubicBezTo>
                <a:cubicBezTo>
                  <a:pt x="372" y="103"/>
                  <a:pt x="527" y="10"/>
                  <a:pt x="544" y="0"/>
                </a:cubicBezTo>
                <a:cubicBezTo>
                  <a:pt x="545" y="0"/>
                  <a:pt x="548" y="0"/>
                  <a:pt x="551" y="0"/>
                </a:cubicBezTo>
                <a:cubicBezTo>
                  <a:pt x="554" y="0"/>
                  <a:pt x="556" y="0"/>
                  <a:pt x="558" y="0"/>
                </a:cubicBezTo>
                <a:cubicBezTo>
                  <a:pt x="575" y="10"/>
                  <a:pt x="729" y="103"/>
                  <a:pt x="914" y="422"/>
                </a:cubicBezTo>
                <a:cubicBezTo>
                  <a:pt x="1098" y="742"/>
                  <a:pt x="1101" y="922"/>
                  <a:pt x="1101" y="942"/>
                </a:cubicBezTo>
                <a:cubicBezTo>
                  <a:pt x="1100" y="945"/>
                  <a:pt x="1097" y="951"/>
                  <a:pt x="1094" y="954"/>
                </a:cubicBezTo>
                <a:cubicBezTo>
                  <a:pt x="1077" y="964"/>
                  <a:pt x="920" y="1051"/>
                  <a:pt x="551" y="1051"/>
                </a:cubicBezTo>
                <a:close/>
              </a:path>
            </a:pathLst>
          </a:custGeom>
          <a:gradFill>
            <a:gsLst>
              <a:gs pos="0">
                <a:schemeClr val="bg1">
                  <a:lumMod val="85000"/>
                </a:schemeClr>
              </a:gs>
              <a:gs pos="1000">
                <a:schemeClr val="bg1"/>
              </a:gs>
              <a:gs pos="100000">
                <a:schemeClr val="bg1">
                  <a:lumMod val="85000"/>
                </a:schemeClr>
              </a:gs>
            </a:gsLst>
            <a:lin ang="16200000" scaled="1"/>
          </a:gradFill>
          <a:ln>
            <a:noFill/>
          </a:ln>
        </p:spPr>
        <p:txBody>
          <a:bodyPr vert="horz" wrap="square" lIns="68580" tIns="34290" rIns="68580" bIns="34290" numCol="1" anchor="t" anchorCtr="0" compatLnSpc="1"/>
          <a:lstStyle/>
          <a:p>
            <a:endParaRPr lang="zh-CN" altLang="en-US" sz="1400"/>
          </a:p>
        </p:txBody>
      </p:sp>
      <p:sp>
        <p:nvSpPr>
          <p:cNvPr id="108" name="文本框 91"/>
          <p:cNvSpPr txBox="1"/>
          <p:nvPr/>
        </p:nvSpPr>
        <p:spPr>
          <a:xfrm>
            <a:off x="4317658" y="3464613"/>
            <a:ext cx="284160" cy="239861"/>
          </a:xfrm>
          <a:prstGeom prst="rect">
            <a:avLst/>
          </a:prstGeom>
          <a:noFill/>
        </p:spPr>
        <p:txBody>
          <a:bodyPr wrap="none" lIns="68580" tIns="34290" rIns="68580" bIns="34290" rtlCol="0">
            <a:spAutoFit/>
          </a:bodyPr>
          <a:lstStyle/>
          <a:p>
            <a:r>
              <a:rPr lang="en-US" altLang="zh-CN" sz="1400" dirty="0">
                <a:latin typeface="Arial" panose="020B0604020202020204" pitchFamily="34" charset="0"/>
                <a:ea typeface="Microsoft YaHei UI" panose="020B0503020204020204" pitchFamily="34" charset="-122"/>
                <a:cs typeface="Arial" panose="020B0604020202020204" pitchFamily="34" charset="0"/>
              </a:rPr>
              <a:t>05</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111" name="Freeform 8"/>
          <p:cNvSpPr/>
          <p:nvPr/>
        </p:nvSpPr>
        <p:spPr bwMode="auto">
          <a:xfrm>
            <a:off x="4818856" y="3032531"/>
            <a:ext cx="964850" cy="921030"/>
          </a:xfrm>
          <a:custGeom>
            <a:avLst/>
            <a:gdLst>
              <a:gd name="T0" fmla="*/ 551 w 1102"/>
              <a:gd name="T1" fmla="*/ 1051 h 1051"/>
              <a:gd name="T2" fmla="*/ 544 w 1102"/>
              <a:gd name="T3" fmla="*/ 1050 h 1051"/>
              <a:gd name="T4" fmla="*/ 188 w 1102"/>
              <a:gd name="T5" fmla="*/ 628 h 1051"/>
              <a:gd name="T6" fmla="*/ 1 w 1102"/>
              <a:gd name="T7" fmla="*/ 109 h 1051"/>
              <a:gd name="T8" fmla="*/ 7 w 1102"/>
              <a:gd name="T9" fmla="*/ 97 h 1051"/>
              <a:gd name="T10" fmla="*/ 551 w 1102"/>
              <a:gd name="T11" fmla="*/ 0 h 1051"/>
              <a:gd name="T12" fmla="*/ 1094 w 1102"/>
              <a:gd name="T13" fmla="*/ 97 h 1051"/>
              <a:gd name="T14" fmla="*/ 1101 w 1102"/>
              <a:gd name="T15" fmla="*/ 109 h 1051"/>
              <a:gd name="T16" fmla="*/ 914 w 1102"/>
              <a:gd name="T17" fmla="*/ 628 h 1051"/>
              <a:gd name="T18" fmla="*/ 558 w 1102"/>
              <a:gd name="T19" fmla="*/ 1050 h 1051"/>
              <a:gd name="T20" fmla="*/ 551 w 1102"/>
              <a:gd name="T21" fmla="*/ 1051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2" h="1051">
                <a:moveTo>
                  <a:pt x="551" y="1051"/>
                </a:moveTo>
                <a:cubicBezTo>
                  <a:pt x="548" y="1051"/>
                  <a:pt x="545" y="1051"/>
                  <a:pt x="544" y="1050"/>
                </a:cubicBezTo>
                <a:cubicBezTo>
                  <a:pt x="527" y="1041"/>
                  <a:pt x="372" y="947"/>
                  <a:pt x="188" y="628"/>
                </a:cubicBezTo>
                <a:cubicBezTo>
                  <a:pt x="4" y="309"/>
                  <a:pt x="0" y="129"/>
                  <a:pt x="1" y="109"/>
                </a:cubicBezTo>
                <a:cubicBezTo>
                  <a:pt x="2" y="106"/>
                  <a:pt x="5" y="100"/>
                  <a:pt x="7" y="97"/>
                </a:cubicBezTo>
                <a:cubicBezTo>
                  <a:pt x="24" y="87"/>
                  <a:pt x="182" y="0"/>
                  <a:pt x="551" y="0"/>
                </a:cubicBezTo>
                <a:cubicBezTo>
                  <a:pt x="920" y="0"/>
                  <a:pt x="1078" y="87"/>
                  <a:pt x="1094" y="97"/>
                </a:cubicBezTo>
                <a:cubicBezTo>
                  <a:pt x="1097" y="100"/>
                  <a:pt x="1100" y="106"/>
                  <a:pt x="1101" y="109"/>
                </a:cubicBezTo>
                <a:cubicBezTo>
                  <a:pt x="1102" y="128"/>
                  <a:pt x="1098" y="309"/>
                  <a:pt x="914" y="628"/>
                </a:cubicBezTo>
                <a:cubicBezTo>
                  <a:pt x="730" y="947"/>
                  <a:pt x="575" y="1041"/>
                  <a:pt x="558" y="1050"/>
                </a:cubicBezTo>
                <a:cubicBezTo>
                  <a:pt x="557" y="1051"/>
                  <a:pt x="554" y="1051"/>
                  <a:pt x="551" y="1051"/>
                </a:cubicBezTo>
                <a:close/>
              </a:path>
            </a:pathLst>
          </a:custGeom>
          <a:gradFill>
            <a:gsLst>
              <a:gs pos="0">
                <a:schemeClr val="bg1">
                  <a:lumMod val="85000"/>
                </a:schemeClr>
              </a:gs>
              <a:gs pos="1000">
                <a:schemeClr val="bg1"/>
              </a:gs>
              <a:gs pos="100000">
                <a:schemeClr val="bg1">
                  <a:lumMod val="85000"/>
                </a:schemeClr>
              </a:gs>
            </a:gsLst>
            <a:lin ang="16200000" scaled="1"/>
          </a:gradFill>
          <a:ln>
            <a:noFill/>
          </a:ln>
        </p:spPr>
        <p:txBody>
          <a:bodyPr vert="horz" wrap="square" lIns="68580" tIns="34290" rIns="68580" bIns="34290" numCol="1" anchor="t" anchorCtr="0" compatLnSpc="1"/>
          <a:lstStyle/>
          <a:p>
            <a:endParaRPr lang="zh-CN" altLang="en-US" sz="1400"/>
          </a:p>
        </p:txBody>
      </p:sp>
      <p:sp>
        <p:nvSpPr>
          <p:cNvPr id="112" name="文本框 92"/>
          <p:cNvSpPr txBox="1"/>
          <p:nvPr/>
        </p:nvSpPr>
        <p:spPr>
          <a:xfrm>
            <a:off x="5108338" y="3453167"/>
            <a:ext cx="337272" cy="284693"/>
          </a:xfrm>
          <a:prstGeom prst="rect">
            <a:avLst/>
          </a:prstGeom>
          <a:noFill/>
        </p:spPr>
        <p:txBody>
          <a:bodyPr wrap="none" lIns="68580" tIns="34290" rIns="68580" bIns="34290" rtlCol="0">
            <a:spAutoFit/>
          </a:bodyPr>
          <a:lstStyle/>
          <a:p>
            <a:r>
              <a:rPr lang="en-US" altLang="zh-CN" sz="1400" dirty="0" smtClean="0">
                <a:latin typeface="Arial" panose="020B0604020202020204" pitchFamily="34" charset="0"/>
                <a:ea typeface="Microsoft YaHei UI" panose="020B0503020204020204" pitchFamily="34" charset="-122"/>
                <a:cs typeface="Arial" panose="020B0604020202020204" pitchFamily="34" charset="0"/>
              </a:rPr>
              <a:t>04</a:t>
            </a:r>
            <a:endParaRPr lang="zh-CN" altLang="en-US" sz="1400" dirty="0">
              <a:latin typeface="Arial" panose="020B0604020202020204" pitchFamily="34" charset="0"/>
              <a:ea typeface="Microsoft YaHei UI" panose="020B0503020204020204" pitchFamily="34" charset="-122"/>
              <a:cs typeface="Arial" panose="020B0604020202020204" pitchFamily="34" charset="0"/>
            </a:endParaRPr>
          </a:p>
        </p:txBody>
      </p:sp>
      <p:sp>
        <p:nvSpPr>
          <p:cNvPr id="115" name="Freeform 119"/>
          <p:cNvSpPr>
            <a:spLocks noChangeArrowheads="1"/>
          </p:cNvSpPr>
          <p:nvPr/>
        </p:nvSpPr>
        <p:spPr bwMode="auto">
          <a:xfrm>
            <a:off x="3437217" y="2373779"/>
            <a:ext cx="361723" cy="323054"/>
          </a:xfrm>
          <a:custGeom>
            <a:avLst/>
            <a:gdLst>
              <a:gd name="T0" fmla="*/ 531268 w 497"/>
              <a:gd name="T1" fmla="*/ 83989 h 444"/>
              <a:gd name="T2" fmla="*/ 531268 w 497"/>
              <a:gd name="T3" fmla="*/ 83989 h 444"/>
              <a:gd name="T4" fmla="*/ 510880 w 497"/>
              <a:gd name="T5" fmla="*/ 83989 h 444"/>
              <a:gd name="T6" fmla="*/ 510880 w 497"/>
              <a:gd name="T7" fmla="*/ 531532 h 444"/>
              <a:gd name="T8" fmla="*/ 531268 w 497"/>
              <a:gd name="T9" fmla="*/ 531532 h 444"/>
              <a:gd name="T10" fmla="*/ 594828 w 497"/>
              <a:gd name="T11" fmla="*/ 477539 h 444"/>
              <a:gd name="T12" fmla="*/ 594828 w 497"/>
              <a:gd name="T13" fmla="*/ 148781 h 444"/>
              <a:gd name="T14" fmla="*/ 531268 w 497"/>
              <a:gd name="T15" fmla="*/ 83989 h 444"/>
              <a:gd name="T16" fmla="*/ 0 w 497"/>
              <a:gd name="T17" fmla="*/ 148781 h 444"/>
              <a:gd name="T18" fmla="*/ 0 w 497"/>
              <a:gd name="T19" fmla="*/ 148781 h 444"/>
              <a:gd name="T20" fmla="*/ 0 w 497"/>
              <a:gd name="T21" fmla="*/ 477539 h 444"/>
              <a:gd name="T22" fmla="*/ 63560 w 497"/>
              <a:gd name="T23" fmla="*/ 531532 h 444"/>
              <a:gd name="T24" fmla="*/ 85147 w 497"/>
              <a:gd name="T25" fmla="*/ 531532 h 444"/>
              <a:gd name="T26" fmla="*/ 85147 w 497"/>
              <a:gd name="T27" fmla="*/ 83989 h 444"/>
              <a:gd name="T28" fmla="*/ 63560 w 497"/>
              <a:gd name="T29" fmla="*/ 83989 h 444"/>
              <a:gd name="T30" fmla="*/ 0 w 497"/>
              <a:gd name="T31" fmla="*/ 148781 h 444"/>
              <a:gd name="T32" fmla="*/ 404147 w 497"/>
              <a:gd name="T33" fmla="*/ 31196 h 444"/>
              <a:gd name="T34" fmla="*/ 404147 w 497"/>
              <a:gd name="T35" fmla="*/ 31196 h 444"/>
              <a:gd name="T36" fmla="*/ 297414 w 497"/>
              <a:gd name="T37" fmla="*/ 0 h 444"/>
              <a:gd name="T38" fmla="*/ 191880 w 497"/>
              <a:gd name="T39" fmla="*/ 31196 h 444"/>
              <a:gd name="T40" fmla="*/ 191880 w 497"/>
              <a:gd name="T41" fmla="*/ 83989 h 444"/>
              <a:gd name="T42" fmla="*/ 128320 w 497"/>
              <a:gd name="T43" fmla="*/ 83989 h 444"/>
              <a:gd name="T44" fmla="*/ 128320 w 497"/>
              <a:gd name="T45" fmla="*/ 531532 h 444"/>
              <a:gd name="T46" fmla="*/ 467707 w 497"/>
              <a:gd name="T47" fmla="*/ 531532 h 444"/>
              <a:gd name="T48" fmla="*/ 467707 w 497"/>
              <a:gd name="T49" fmla="*/ 83989 h 444"/>
              <a:gd name="T50" fmla="*/ 404147 w 497"/>
              <a:gd name="T51" fmla="*/ 83989 h 444"/>
              <a:gd name="T52" fmla="*/ 404147 w 497"/>
              <a:gd name="T53" fmla="*/ 31196 h 444"/>
              <a:gd name="T54" fmla="*/ 360974 w 497"/>
              <a:gd name="T55" fmla="*/ 83989 h 444"/>
              <a:gd name="T56" fmla="*/ 360974 w 497"/>
              <a:gd name="T57" fmla="*/ 83989 h 444"/>
              <a:gd name="T58" fmla="*/ 233854 w 497"/>
              <a:gd name="T59" fmla="*/ 83989 h 444"/>
              <a:gd name="T60" fmla="*/ 233854 w 497"/>
              <a:gd name="T61" fmla="*/ 52793 h 444"/>
              <a:gd name="T62" fmla="*/ 297414 w 497"/>
              <a:gd name="T63" fmla="*/ 31196 h 444"/>
              <a:gd name="T64" fmla="*/ 360974 w 497"/>
              <a:gd name="T65" fmla="*/ 52793 h 444"/>
              <a:gd name="T66" fmla="*/ 360974 w 497"/>
              <a:gd name="T67" fmla="*/ 83989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rgbClr val="BD392F"/>
          </a:solidFill>
          <a:ln>
            <a:noFill/>
          </a:ln>
          <a:effectLst/>
        </p:spPr>
        <p:txBody>
          <a:bodyPr wrap="none" lIns="34290" tIns="17145" rIns="34290" bIns="17145" anchor="ctr"/>
          <a:lstStyle/>
          <a:p>
            <a:pPr>
              <a:defRPr/>
            </a:pPr>
            <a:endParaRPr lang="zh-CN" altLang="en-US"/>
          </a:p>
        </p:txBody>
      </p:sp>
      <p:sp>
        <p:nvSpPr>
          <p:cNvPr id="117" name="Freeform 23"/>
          <p:cNvSpPr>
            <a:spLocks noChangeArrowheads="1"/>
          </p:cNvSpPr>
          <p:nvPr/>
        </p:nvSpPr>
        <p:spPr bwMode="auto">
          <a:xfrm>
            <a:off x="4350102" y="1751559"/>
            <a:ext cx="292057" cy="286540"/>
          </a:xfrm>
          <a:custGeom>
            <a:avLst/>
            <a:gdLst>
              <a:gd name="T0" fmla="*/ 498453 w 427"/>
              <a:gd name="T1" fmla="*/ 63687 h 417"/>
              <a:gd name="T2" fmla="*/ 498453 w 427"/>
              <a:gd name="T3" fmla="*/ 63687 h 417"/>
              <a:gd name="T4" fmla="*/ 424164 w 427"/>
              <a:gd name="T5" fmla="*/ 10815 h 417"/>
              <a:gd name="T6" fmla="*/ 393011 w 427"/>
              <a:gd name="T7" fmla="*/ 0 h 417"/>
              <a:gd name="T8" fmla="*/ 106640 w 427"/>
              <a:gd name="T9" fmla="*/ 0 h 417"/>
              <a:gd name="T10" fmla="*/ 74289 w 427"/>
              <a:gd name="T11" fmla="*/ 10815 h 417"/>
              <a:gd name="T12" fmla="*/ 10784 w 427"/>
              <a:gd name="T13" fmla="*/ 63687 h 417"/>
              <a:gd name="T14" fmla="*/ 0 w 427"/>
              <a:gd name="T15" fmla="*/ 96132 h 417"/>
              <a:gd name="T16" fmla="*/ 52721 w 427"/>
              <a:gd name="T17" fmla="*/ 479457 h 417"/>
              <a:gd name="T18" fmla="*/ 86271 w 427"/>
              <a:gd name="T19" fmla="*/ 499885 h 417"/>
              <a:gd name="T20" fmla="*/ 424164 w 427"/>
              <a:gd name="T21" fmla="*/ 499885 h 417"/>
              <a:gd name="T22" fmla="*/ 456516 w 427"/>
              <a:gd name="T23" fmla="*/ 479457 h 417"/>
              <a:gd name="T24" fmla="*/ 510435 w 427"/>
              <a:gd name="T25" fmla="*/ 96132 h 417"/>
              <a:gd name="T26" fmla="*/ 498453 w 427"/>
              <a:gd name="T27" fmla="*/ 63687 h 417"/>
              <a:gd name="T28" fmla="*/ 255217 w 427"/>
              <a:gd name="T29" fmla="*/ 319638 h 417"/>
              <a:gd name="T30" fmla="*/ 255217 w 427"/>
              <a:gd name="T31" fmla="*/ 319638 h 417"/>
              <a:gd name="T32" fmla="*/ 128208 w 427"/>
              <a:gd name="T33" fmla="*/ 149004 h 417"/>
              <a:gd name="T34" fmla="*/ 191713 w 427"/>
              <a:gd name="T35" fmla="*/ 149004 h 417"/>
              <a:gd name="T36" fmla="*/ 255217 w 427"/>
              <a:gd name="T37" fmla="*/ 266766 h 417"/>
              <a:gd name="T38" fmla="*/ 318722 w 427"/>
              <a:gd name="T39" fmla="*/ 149004 h 417"/>
              <a:gd name="T40" fmla="*/ 371443 w 427"/>
              <a:gd name="T41" fmla="*/ 149004 h 417"/>
              <a:gd name="T42" fmla="*/ 255217 w 427"/>
              <a:gd name="T43" fmla="*/ 319638 h 417"/>
              <a:gd name="T44" fmla="*/ 43135 w 427"/>
              <a:gd name="T45" fmla="*/ 96132 h 417"/>
              <a:gd name="T46" fmla="*/ 43135 w 427"/>
              <a:gd name="T47" fmla="*/ 96132 h 417"/>
              <a:gd name="T48" fmla="*/ 106640 w 427"/>
              <a:gd name="T49" fmla="*/ 32444 h 417"/>
              <a:gd name="T50" fmla="*/ 393011 w 427"/>
              <a:gd name="T51" fmla="*/ 32444 h 417"/>
              <a:gd name="T52" fmla="*/ 468498 w 427"/>
              <a:gd name="T53" fmla="*/ 96132 h 417"/>
              <a:gd name="T54" fmla="*/ 43135 w 427"/>
              <a:gd name="T55" fmla="*/ 96132 h 41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27" h="417">
                <a:moveTo>
                  <a:pt x="416" y="53"/>
                </a:moveTo>
                <a:lnTo>
                  <a:pt x="416" y="53"/>
                </a:lnTo>
                <a:cubicBezTo>
                  <a:pt x="408" y="44"/>
                  <a:pt x="363" y="9"/>
                  <a:pt x="354" y="9"/>
                </a:cubicBezTo>
                <a:cubicBezTo>
                  <a:pt x="354" y="0"/>
                  <a:pt x="337" y="0"/>
                  <a:pt x="328" y="0"/>
                </a:cubicBezTo>
                <a:cubicBezTo>
                  <a:pt x="89" y="0"/>
                  <a:pt x="89" y="0"/>
                  <a:pt x="89" y="0"/>
                </a:cubicBezTo>
                <a:cubicBezTo>
                  <a:pt x="89" y="0"/>
                  <a:pt x="72" y="0"/>
                  <a:pt x="62" y="9"/>
                </a:cubicBezTo>
                <a:cubicBezTo>
                  <a:pt x="62" y="9"/>
                  <a:pt x="18" y="44"/>
                  <a:pt x="9" y="53"/>
                </a:cubicBezTo>
                <a:cubicBezTo>
                  <a:pt x="0" y="53"/>
                  <a:pt x="0" y="62"/>
                  <a:pt x="0" y="80"/>
                </a:cubicBezTo>
                <a:cubicBezTo>
                  <a:pt x="0" y="88"/>
                  <a:pt x="44" y="399"/>
                  <a:pt x="44" y="399"/>
                </a:cubicBezTo>
                <a:cubicBezTo>
                  <a:pt x="53" y="407"/>
                  <a:pt x="62" y="416"/>
                  <a:pt x="72" y="416"/>
                </a:cubicBezTo>
                <a:cubicBezTo>
                  <a:pt x="354" y="416"/>
                  <a:pt x="354" y="416"/>
                  <a:pt x="354" y="416"/>
                </a:cubicBezTo>
                <a:cubicBezTo>
                  <a:pt x="363" y="416"/>
                  <a:pt x="372" y="407"/>
                  <a:pt x="381" y="399"/>
                </a:cubicBezTo>
                <a:cubicBezTo>
                  <a:pt x="381" y="399"/>
                  <a:pt x="426" y="88"/>
                  <a:pt x="426" y="80"/>
                </a:cubicBezTo>
                <a:cubicBezTo>
                  <a:pt x="426" y="62"/>
                  <a:pt x="416" y="53"/>
                  <a:pt x="416" y="53"/>
                </a:cubicBezTo>
                <a:close/>
                <a:moveTo>
                  <a:pt x="213" y="266"/>
                </a:moveTo>
                <a:lnTo>
                  <a:pt x="213" y="266"/>
                </a:lnTo>
                <a:cubicBezTo>
                  <a:pt x="133" y="266"/>
                  <a:pt x="116" y="150"/>
                  <a:pt x="107" y="124"/>
                </a:cubicBezTo>
                <a:cubicBezTo>
                  <a:pt x="160" y="124"/>
                  <a:pt x="160" y="124"/>
                  <a:pt x="160" y="124"/>
                </a:cubicBezTo>
                <a:cubicBezTo>
                  <a:pt x="160" y="159"/>
                  <a:pt x="178" y="222"/>
                  <a:pt x="213" y="222"/>
                </a:cubicBezTo>
                <a:cubicBezTo>
                  <a:pt x="248" y="222"/>
                  <a:pt x="257" y="159"/>
                  <a:pt x="266" y="124"/>
                </a:cubicBezTo>
                <a:cubicBezTo>
                  <a:pt x="310" y="124"/>
                  <a:pt x="310" y="124"/>
                  <a:pt x="310" y="124"/>
                </a:cubicBezTo>
                <a:cubicBezTo>
                  <a:pt x="310" y="150"/>
                  <a:pt x="293" y="266"/>
                  <a:pt x="213" y="266"/>
                </a:cubicBezTo>
                <a:close/>
                <a:moveTo>
                  <a:pt x="36" y="80"/>
                </a:moveTo>
                <a:lnTo>
                  <a:pt x="36" y="80"/>
                </a:lnTo>
                <a:cubicBezTo>
                  <a:pt x="89" y="27"/>
                  <a:pt x="89" y="27"/>
                  <a:pt x="89" y="27"/>
                </a:cubicBezTo>
                <a:cubicBezTo>
                  <a:pt x="328" y="27"/>
                  <a:pt x="328" y="27"/>
                  <a:pt x="328" y="27"/>
                </a:cubicBezTo>
                <a:cubicBezTo>
                  <a:pt x="391" y="80"/>
                  <a:pt x="391" y="80"/>
                  <a:pt x="391" y="80"/>
                </a:cubicBezTo>
                <a:lnTo>
                  <a:pt x="36" y="80"/>
                </a:lnTo>
                <a:close/>
              </a:path>
            </a:pathLst>
          </a:custGeom>
          <a:solidFill>
            <a:srgbClr val="BD392F"/>
          </a:solidFill>
          <a:ln>
            <a:noFill/>
          </a:ln>
          <a:effectLst/>
        </p:spPr>
        <p:txBody>
          <a:bodyPr wrap="none" lIns="34290" tIns="17145" rIns="34290" bIns="17145" anchor="ctr"/>
          <a:lstStyle/>
          <a:p>
            <a:pPr>
              <a:defRPr/>
            </a:pPr>
            <a:endParaRPr lang="zh-CN" altLang="en-US"/>
          </a:p>
        </p:txBody>
      </p:sp>
      <p:sp>
        <p:nvSpPr>
          <p:cNvPr id="118" name="Freeform 79"/>
          <p:cNvSpPr>
            <a:spLocks noChangeArrowheads="1"/>
          </p:cNvSpPr>
          <p:nvPr/>
        </p:nvSpPr>
        <p:spPr bwMode="auto">
          <a:xfrm>
            <a:off x="5006326" y="2373779"/>
            <a:ext cx="315904" cy="316694"/>
          </a:xfrm>
          <a:custGeom>
            <a:avLst/>
            <a:gdLst>
              <a:gd name="T0" fmla="*/ 286865 w 479"/>
              <a:gd name="T1" fmla="*/ 0 h 479"/>
              <a:gd name="T2" fmla="*/ 286865 w 479"/>
              <a:gd name="T3" fmla="*/ 0 h 479"/>
              <a:gd name="T4" fmla="*/ 0 w 479"/>
              <a:gd name="T5" fmla="*/ 286865 h 479"/>
              <a:gd name="T6" fmla="*/ 286865 w 479"/>
              <a:gd name="T7" fmla="*/ 573730 h 479"/>
              <a:gd name="T8" fmla="*/ 573730 w 479"/>
              <a:gd name="T9" fmla="*/ 286865 h 479"/>
              <a:gd name="T10" fmla="*/ 286865 w 479"/>
              <a:gd name="T11" fmla="*/ 0 h 479"/>
              <a:gd name="T12" fmla="*/ 531720 w 479"/>
              <a:gd name="T13" fmla="*/ 286865 h 479"/>
              <a:gd name="T14" fmla="*/ 531720 w 479"/>
              <a:gd name="T15" fmla="*/ 286865 h 479"/>
              <a:gd name="T16" fmla="*/ 478908 w 479"/>
              <a:gd name="T17" fmla="*/ 435699 h 479"/>
              <a:gd name="T18" fmla="*/ 468106 w 479"/>
              <a:gd name="T19" fmla="*/ 393689 h 479"/>
              <a:gd name="T20" fmla="*/ 478908 w 479"/>
              <a:gd name="T21" fmla="*/ 308470 h 479"/>
              <a:gd name="T22" fmla="*/ 446501 w 479"/>
              <a:gd name="T23" fmla="*/ 244855 h 479"/>
              <a:gd name="T24" fmla="*/ 382887 w 479"/>
              <a:gd name="T25" fmla="*/ 213648 h 479"/>
              <a:gd name="T26" fmla="*/ 415294 w 479"/>
              <a:gd name="T27" fmla="*/ 105624 h 479"/>
              <a:gd name="T28" fmla="*/ 351680 w 479"/>
              <a:gd name="T29" fmla="*/ 74417 h 479"/>
              <a:gd name="T30" fmla="*/ 361282 w 479"/>
              <a:gd name="T31" fmla="*/ 63614 h 479"/>
              <a:gd name="T32" fmla="*/ 531720 w 479"/>
              <a:gd name="T33" fmla="*/ 286865 h 479"/>
              <a:gd name="T34" fmla="*/ 254458 w 479"/>
              <a:gd name="T35" fmla="*/ 52812 h 479"/>
              <a:gd name="T36" fmla="*/ 254458 w 479"/>
              <a:gd name="T37" fmla="*/ 52812 h 479"/>
              <a:gd name="T38" fmla="*/ 223250 w 479"/>
              <a:gd name="T39" fmla="*/ 74417 h 479"/>
              <a:gd name="T40" fmla="*/ 180041 w 479"/>
              <a:gd name="T41" fmla="*/ 105624 h 479"/>
              <a:gd name="T42" fmla="*/ 138031 w 479"/>
              <a:gd name="T43" fmla="*/ 159636 h 479"/>
              <a:gd name="T44" fmla="*/ 159636 w 479"/>
              <a:gd name="T45" fmla="*/ 190843 h 479"/>
              <a:gd name="T46" fmla="*/ 212448 w 479"/>
              <a:gd name="T47" fmla="*/ 190843 h 479"/>
              <a:gd name="T48" fmla="*/ 297667 w 479"/>
              <a:gd name="T49" fmla="*/ 286865 h 479"/>
              <a:gd name="T50" fmla="*/ 223250 w 479"/>
              <a:gd name="T51" fmla="*/ 350479 h 479"/>
              <a:gd name="T52" fmla="*/ 212448 w 479"/>
              <a:gd name="T53" fmla="*/ 404491 h 479"/>
              <a:gd name="T54" fmla="*/ 212448 w 479"/>
              <a:gd name="T55" fmla="*/ 468106 h 479"/>
              <a:gd name="T56" fmla="*/ 159636 w 479"/>
              <a:gd name="T57" fmla="*/ 414094 h 479"/>
              <a:gd name="T58" fmla="*/ 148834 w 479"/>
              <a:gd name="T59" fmla="*/ 340877 h 479"/>
              <a:gd name="T60" fmla="*/ 105624 w 479"/>
              <a:gd name="T61" fmla="*/ 286865 h 479"/>
              <a:gd name="T62" fmla="*/ 127229 w 479"/>
              <a:gd name="T63" fmla="*/ 223250 h 479"/>
              <a:gd name="T64" fmla="*/ 63614 w 479"/>
              <a:gd name="T65" fmla="*/ 202846 h 479"/>
              <a:gd name="T66" fmla="*/ 254458 w 479"/>
              <a:gd name="T67" fmla="*/ 52812 h 479"/>
              <a:gd name="T68" fmla="*/ 212448 w 479"/>
              <a:gd name="T69" fmla="*/ 520918 h 479"/>
              <a:gd name="T70" fmla="*/ 212448 w 479"/>
              <a:gd name="T71" fmla="*/ 520918 h 479"/>
              <a:gd name="T72" fmla="*/ 244855 w 479"/>
              <a:gd name="T73" fmla="*/ 499313 h 479"/>
              <a:gd name="T74" fmla="*/ 286865 w 479"/>
              <a:gd name="T75" fmla="*/ 488510 h 479"/>
              <a:gd name="T76" fmla="*/ 351680 w 479"/>
              <a:gd name="T77" fmla="*/ 468106 h 479"/>
              <a:gd name="T78" fmla="*/ 424896 w 479"/>
              <a:gd name="T79" fmla="*/ 488510 h 479"/>
              <a:gd name="T80" fmla="*/ 286865 w 479"/>
              <a:gd name="T81" fmla="*/ 531720 h 479"/>
              <a:gd name="T82" fmla="*/ 212448 w 479"/>
              <a:gd name="T83" fmla="*/ 520918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rgbClr val="BD392F"/>
          </a:solidFill>
          <a:ln>
            <a:noFill/>
          </a:ln>
          <a:effectLst/>
        </p:spPr>
        <p:txBody>
          <a:bodyPr wrap="none" lIns="34290" tIns="17145" rIns="34290" bIns="17145" anchor="ctr"/>
          <a:lstStyle/>
          <a:p>
            <a:pPr>
              <a:defRPr/>
            </a:pPr>
            <a:endParaRPr lang="zh-CN" altLang="en-US"/>
          </a:p>
        </p:txBody>
      </p:sp>
      <p:sp>
        <p:nvSpPr>
          <p:cNvPr id="119" name="Freeform 70"/>
          <p:cNvSpPr>
            <a:spLocks noChangeArrowheads="1"/>
          </p:cNvSpPr>
          <p:nvPr/>
        </p:nvSpPr>
        <p:spPr bwMode="auto">
          <a:xfrm>
            <a:off x="3460696" y="3161625"/>
            <a:ext cx="338244" cy="302988"/>
          </a:xfrm>
          <a:custGeom>
            <a:avLst/>
            <a:gdLst>
              <a:gd name="T0" fmla="*/ 170295 w 497"/>
              <a:gd name="T1" fmla="*/ 329219 h 445"/>
              <a:gd name="T2" fmla="*/ 170295 w 497"/>
              <a:gd name="T3" fmla="*/ 329219 h 445"/>
              <a:gd name="T4" fmla="*/ 170295 w 497"/>
              <a:gd name="T5" fmla="*/ 149645 h 445"/>
              <a:gd name="T6" fmla="*/ 63561 w 497"/>
              <a:gd name="T7" fmla="*/ 149645 h 445"/>
              <a:gd name="T8" fmla="*/ 0 w 497"/>
              <a:gd name="T9" fmla="*/ 213094 h 445"/>
              <a:gd name="T10" fmla="*/ 0 w 497"/>
              <a:gd name="T11" fmla="*/ 381894 h 445"/>
              <a:gd name="T12" fmla="*/ 63561 w 497"/>
              <a:gd name="T13" fmla="*/ 446541 h 445"/>
              <a:gd name="T14" fmla="*/ 85147 w 497"/>
              <a:gd name="T15" fmla="*/ 446541 h 445"/>
              <a:gd name="T16" fmla="*/ 85147 w 497"/>
              <a:gd name="T17" fmla="*/ 531539 h 445"/>
              <a:gd name="T18" fmla="*/ 181088 w 497"/>
              <a:gd name="T19" fmla="*/ 446541 h 445"/>
              <a:gd name="T20" fmla="*/ 328597 w 497"/>
              <a:gd name="T21" fmla="*/ 446541 h 445"/>
              <a:gd name="T22" fmla="*/ 382563 w 497"/>
              <a:gd name="T23" fmla="*/ 381894 h 445"/>
              <a:gd name="T24" fmla="*/ 382563 w 497"/>
              <a:gd name="T25" fmla="*/ 329219 h 445"/>
              <a:gd name="T26" fmla="*/ 382563 w 497"/>
              <a:gd name="T27" fmla="*/ 329219 h 445"/>
              <a:gd name="T28" fmla="*/ 170295 w 497"/>
              <a:gd name="T29" fmla="*/ 329219 h 445"/>
              <a:gd name="T30" fmla="*/ 531271 w 497"/>
              <a:gd name="T31" fmla="*/ 0 h 445"/>
              <a:gd name="T32" fmla="*/ 531271 w 497"/>
              <a:gd name="T33" fmla="*/ 0 h 445"/>
              <a:gd name="T34" fmla="*/ 265036 w 497"/>
              <a:gd name="T35" fmla="*/ 0 h 445"/>
              <a:gd name="T36" fmla="*/ 212269 w 497"/>
              <a:gd name="T37" fmla="*/ 64647 h 445"/>
              <a:gd name="T38" fmla="*/ 212269 w 497"/>
              <a:gd name="T39" fmla="*/ 296896 h 445"/>
              <a:gd name="T40" fmla="*/ 414943 w 497"/>
              <a:gd name="T41" fmla="*/ 296896 h 445"/>
              <a:gd name="T42" fmla="*/ 509684 w 497"/>
              <a:gd name="T43" fmla="*/ 381894 h 445"/>
              <a:gd name="T44" fmla="*/ 509684 w 497"/>
              <a:gd name="T45" fmla="*/ 296896 h 445"/>
              <a:gd name="T46" fmla="*/ 531271 w 497"/>
              <a:gd name="T47" fmla="*/ 296896 h 445"/>
              <a:gd name="T48" fmla="*/ 594832 w 497"/>
              <a:gd name="T49" fmla="*/ 233446 h 445"/>
              <a:gd name="T50" fmla="*/ 594832 w 497"/>
              <a:gd name="T51" fmla="*/ 64647 h 445"/>
              <a:gd name="T52" fmla="*/ 531271 w 497"/>
              <a:gd name="T53" fmla="*/ 0 h 44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rgbClr val="BD392F"/>
          </a:solidFill>
          <a:ln>
            <a:noFill/>
          </a:ln>
          <a:effectLst/>
        </p:spPr>
        <p:txBody>
          <a:bodyPr wrap="none" lIns="34290" tIns="17145" rIns="34290" bIns="17145" anchor="ctr"/>
          <a:lstStyle/>
          <a:p>
            <a:pPr>
              <a:defRPr/>
            </a:pPr>
            <a:endParaRPr lang="zh-CN" altLang="en-US"/>
          </a:p>
        </p:txBody>
      </p:sp>
      <p:sp>
        <p:nvSpPr>
          <p:cNvPr id="120" name="Freeform 111"/>
          <p:cNvSpPr>
            <a:spLocks noChangeArrowheads="1"/>
          </p:cNvSpPr>
          <p:nvPr/>
        </p:nvSpPr>
        <p:spPr bwMode="auto">
          <a:xfrm>
            <a:off x="4336090" y="3794407"/>
            <a:ext cx="247296" cy="302376"/>
          </a:xfrm>
          <a:custGeom>
            <a:avLst/>
            <a:gdLst>
              <a:gd name="T0" fmla="*/ 416411 w 355"/>
              <a:gd name="T1" fmla="*/ 339721 h 435"/>
              <a:gd name="T2" fmla="*/ 416411 w 355"/>
              <a:gd name="T3" fmla="*/ 339721 h 435"/>
              <a:gd name="T4" fmla="*/ 214223 w 355"/>
              <a:gd name="T5" fmla="*/ 414148 h 435"/>
              <a:gd name="T6" fmla="*/ 10832 w 355"/>
              <a:gd name="T7" fmla="*/ 339721 h 435"/>
              <a:gd name="T8" fmla="*/ 0 w 355"/>
              <a:gd name="T9" fmla="*/ 339721 h 435"/>
              <a:gd name="T10" fmla="*/ 0 w 355"/>
              <a:gd name="T11" fmla="*/ 403344 h 435"/>
              <a:gd name="T12" fmla="*/ 214223 w 355"/>
              <a:gd name="T13" fmla="*/ 520986 h 435"/>
              <a:gd name="T14" fmla="*/ 426039 w 355"/>
              <a:gd name="T15" fmla="*/ 403344 h 435"/>
              <a:gd name="T16" fmla="*/ 426039 w 355"/>
              <a:gd name="T17" fmla="*/ 339721 h 435"/>
              <a:gd name="T18" fmla="*/ 416411 w 355"/>
              <a:gd name="T19" fmla="*/ 339721 h 435"/>
              <a:gd name="T20" fmla="*/ 416411 w 355"/>
              <a:gd name="T21" fmla="*/ 192068 h 435"/>
              <a:gd name="T22" fmla="*/ 416411 w 355"/>
              <a:gd name="T23" fmla="*/ 192068 h 435"/>
              <a:gd name="T24" fmla="*/ 214223 w 355"/>
              <a:gd name="T25" fmla="*/ 255691 h 435"/>
              <a:gd name="T26" fmla="*/ 10832 w 355"/>
              <a:gd name="T27" fmla="*/ 192068 h 435"/>
              <a:gd name="T28" fmla="*/ 0 w 355"/>
              <a:gd name="T29" fmla="*/ 192068 h 435"/>
              <a:gd name="T30" fmla="*/ 0 w 355"/>
              <a:gd name="T31" fmla="*/ 266495 h 435"/>
              <a:gd name="T32" fmla="*/ 214223 w 355"/>
              <a:gd name="T33" fmla="*/ 350525 h 435"/>
              <a:gd name="T34" fmla="*/ 426039 w 355"/>
              <a:gd name="T35" fmla="*/ 266495 h 435"/>
              <a:gd name="T36" fmla="*/ 426039 w 355"/>
              <a:gd name="T37" fmla="*/ 192068 h 435"/>
              <a:gd name="T38" fmla="*/ 416411 w 355"/>
              <a:gd name="T39" fmla="*/ 192068 h 435"/>
              <a:gd name="T40" fmla="*/ 214223 w 355"/>
              <a:gd name="T41" fmla="*/ 0 h 435"/>
              <a:gd name="T42" fmla="*/ 214223 w 355"/>
              <a:gd name="T43" fmla="*/ 0 h 435"/>
              <a:gd name="T44" fmla="*/ 0 w 355"/>
              <a:gd name="T45" fmla="*/ 74427 h 435"/>
              <a:gd name="T46" fmla="*/ 0 w 355"/>
              <a:gd name="T47" fmla="*/ 116441 h 435"/>
              <a:gd name="T48" fmla="*/ 214223 w 355"/>
              <a:gd name="T49" fmla="*/ 192068 h 435"/>
              <a:gd name="T50" fmla="*/ 426039 w 355"/>
              <a:gd name="T51" fmla="*/ 116441 h 435"/>
              <a:gd name="T52" fmla="*/ 426039 w 355"/>
              <a:gd name="T53" fmla="*/ 74427 h 435"/>
              <a:gd name="T54" fmla="*/ 214223 w 355"/>
              <a:gd name="T55" fmla="*/ 0 h 43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55" h="435">
                <a:moveTo>
                  <a:pt x="346" y="283"/>
                </a:moveTo>
                <a:lnTo>
                  <a:pt x="346" y="283"/>
                </a:lnTo>
                <a:cubicBezTo>
                  <a:pt x="328" y="319"/>
                  <a:pt x="257" y="345"/>
                  <a:pt x="178" y="345"/>
                </a:cubicBezTo>
                <a:cubicBezTo>
                  <a:pt x="97" y="345"/>
                  <a:pt x="36" y="319"/>
                  <a:pt x="9" y="283"/>
                </a:cubicBezTo>
                <a:cubicBezTo>
                  <a:pt x="9" y="275"/>
                  <a:pt x="0" y="283"/>
                  <a:pt x="0" y="283"/>
                </a:cubicBezTo>
                <a:cubicBezTo>
                  <a:pt x="0" y="292"/>
                  <a:pt x="0" y="336"/>
                  <a:pt x="0" y="336"/>
                </a:cubicBezTo>
                <a:cubicBezTo>
                  <a:pt x="0" y="381"/>
                  <a:pt x="80" y="434"/>
                  <a:pt x="178" y="434"/>
                </a:cubicBezTo>
                <a:cubicBezTo>
                  <a:pt x="275" y="434"/>
                  <a:pt x="354" y="381"/>
                  <a:pt x="354" y="336"/>
                </a:cubicBezTo>
                <a:cubicBezTo>
                  <a:pt x="354" y="336"/>
                  <a:pt x="354" y="292"/>
                  <a:pt x="354" y="283"/>
                </a:cubicBezTo>
                <a:cubicBezTo>
                  <a:pt x="354" y="283"/>
                  <a:pt x="346" y="275"/>
                  <a:pt x="346" y="283"/>
                </a:cubicBezTo>
                <a:close/>
                <a:moveTo>
                  <a:pt x="346" y="160"/>
                </a:moveTo>
                <a:lnTo>
                  <a:pt x="346" y="160"/>
                </a:lnTo>
                <a:cubicBezTo>
                  <a:pt x="328" y="186"/>
                  <a:pt x="257" y="213"/>
                  <a:pt x="178" y="213"/>
                </a:cubicBezTo>
                <a:cubicBezTo>
                  <a:pt x="97" y="213"/>
                  <a:pt x="36" y="186"/>
                  <a:pt x="9" y="160"/>
                </a:cubicBezTo>
                <a:cubicBezTo>
                  <a:pt x="9" y="151"/>
                  <a:pt x="0" y="160"/>
                  <a:pt x="0" y="160"/>
                </a:cubicBezTo>
                <a:lnTo>
                  <a:pt x="0" y="222"/>
                </a:lnTo>
                <a:cubicBezTo>
                  <a:pt x="0" y="257"/>
                  <a:pt x="80" y="292"/>
                  <a:pt x="178" y="292"/>
                </a:cubicBezTo>
                <a:cubicBezTo>
                  <a:pt x="275" y="292"/>
                  <a:pt x="354" y="257"/>
                  <a:pt x="354" y="222"/>
                </a:cubicBezTo>
                <a:lnTo>
                  <a:pt x="354" y="160"/>
                </a:lnTo>
                <a:cubicBezTo>
                  <a:pt x="354" y="160"/>
                  <a:pt x="346" y="151"/>
                  <a:pt x="346" y="160"/>
                </a:cubicBezTo>
                <a:close/>
                <a:moveTo>
                  <a:pt x="178" y="0"/>
                </a:moveTo>
                <a:lnTo>
                  <a:pt x="178" y="0"/>
                </a:lnTo>
                <a:cubicBezTo>
                  <a:pt x="80" y="0"/>
                  <a:pt x="0" y="26"/>
                  <a:pt x="0" y="62"/>
                </a:cubicBezTo>
                <a:cubicBezTo>
                  <a:pt x="0" y="97"/>
                  <a:pt x="0" y="97"/>
                  <a:pt x="0" y="97"/>
                </a:cubicBezTo>
                <a:cubicBezTo>
                  <a:pt x="0" y="133"/>
                  <a:pt x="80" y="160"/>
                  <a:pt x="178" y="160"/>
                </a:cubicBezTo>
                <a:cubicBezTo>
                  <a:pt x="275" y="160"/>
                  <a:pt x="354" y="133"/>
                  <a:pt x="354" y="97"/>
                </a:cubicBezTo>
                <a:cubicBezTo>
                  <a:pt x="354" y="62"/>
                  <a:pt x="354" y="62"/>
                  <a:pt x="354" y="62"/>
                </a:cubicBezTo>
                <a:cubicBezTo>
                  <a:pt x="354" y="26"/>
                  <a:pt x="275" y="0"/>
                  <a:pt x="178" y="0"/>
                </a:cubicBezTo>
                <a:close/>
              </a:path>
            </a:pathLst>
          </a:custGeom>
          <a:solidFill>
            <a:srgbClr val="BD392F"/>
          </a:solidFill>
          <a:ln>
            <a:noFill/>
          </a:ln>
          <a:effectLst/>
        </p:spPr>
        <p:txBody>
          <a:bodyPr wrap="none" lIns="34290" tIns="17145" rIns="34290" bIns="17145" anchor="ctr"/>
          <a:lstStyle/>
          <a:p>
            <a:pPr>
              <a:defRPr/>
            </a:pPr>
            <a:endParaRPr lang="zh-CN" altLang="en-US"/>
          </a:p>
        </p:txBody>
      </p:sp>
      <p:sp>
        <p:nvSpPr>
          <p:cNvPr id="121" name="Freeform 74"/>
          <p:cNvSpPr>
            <a:spLocks noChangeArrowheads="1"/>
          </p:cNvSpPr>
          <p:nvPr/>
        </p:nvSpPr>
        <p:spPr bwMode="auto">
          <a:xfrm>
            <a:off x="5122368" y="3161625"/>
            <a:ext cx="326070" cy="288622"/>
          </a:xfrm>
          <a:custGeom>
            <a:avLst/>
            <a:gdLst>
              <a:gd name="T0" fmla="*/ 541820 w 461"/>
              <a:gd name="T1" fmla="*/ 255464 h 409"/>
              <a:gd name="T2" fmla="*/ 541820 w 461"/>
              <a:gd name="T3" fmla="*/ 255464 h 409"/>
              <a:gd name="T4" fmla="*/ 296740 w 461"/>
              <a:gd name="T5" fmla="*/ 20389 h 409"/>
              <a:gd name="T6" fmla="*/ 254692 w 461"/>
              <a:gd name="T7" fmla="*/ 20389 h 409"/>
              <a:gd name="T8" fmla="*/ 10812 w 461"/>
              <a:gd name="T9" fmla="*/ 255464 h 409"/>
              <a:gd name="T10" fmla="*/ 21625 w 461"/>
              <a:gd name="T11" fmla="*/ 275853 h 409"/>
              <a:gd name="T12" fmla="*/ 74485 w 461"/>
              <a:gd name="T13" fmla="*/ 275853 h 409"/>
              <a:gd name="T14" fmla="*/ 74485 w 461"/>
              <a:gd name="T15" fmla="*/ 467750 h 409"/>
              <a:gd name="T16" fmla="*/ 94909 w 461"/>
              <a:gd name="T17" fmla="*/ 489339 h 409"/>
              <a:gd name="T18" fmla="*/ 212643 w 461"/>
              <a:gd name="T19" fmla="*/ 489339 h 409"/>
              <a:gd name="T20" fmla="*/ 212643 w 461"/>
              <a:gd name="T21" fmla="*/ 297441 h 409"/>
              <a:gd name="T22" fmla="*/ 339989 w 461"/>
              <a:gd name="T23" fmla="*/ 297441 h 409"/>
              <a:gd name="T24" fmla="*/ 339989 w 461"/>
              <a:gd name="T25" fmla="*/ 489339 h 409"/>
              <a:gd name="T26" fmla="*/ 457724 w 461"/>
              <a:gd name="T27" fmla="*/ 489339 h 409"/>
              <a:gd name="T28" fmla="*/ 478147 w 461"/>
              <a:gd name="T29" fmla="*/ 467750 h 409"/>
              <a:gd name="T30" fmla="*/ 478147 w 461"/>
              <a:gd name="T31" fmla="*/ 275853 h 409"/>
              <a:gd name="T32" fmla="*/ 532209 w 461"/>
              <a:gd name="T33" fmla="*/ 275853 h 409"/>
              <a:gd name="T34" fmla="*/ 541820 w 461"/>
              <a:gd name="T35" fmla="*/ 255464 h 4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rgbClr val="BD392F"/>
          </a:solidFill>
          <a:ln>
            <a:noFill/>
          </a:ln>
          <a:effectLst/>
        </p:spPr>
        <p:txBody>
          <a:bodyPr wrap="none" lIns="34290" tIns="17145" rIns="34290" bIns="17145" anchor="ctr"/>
          <a:lstStyle/>
          <a:p>
            <a:pPr>
              <a:defRPr/>
            </a:pPr>
            <a:endParaRPr lang="zh-CN" altLang="en-US"/>
          </a:p>
        </p:txBody>
      </p:sp>
      <p:sp>
        <p:nvSpPr>
          <p:cNvPr id="122" name="Content Placeholder 2"/>
          <p:cNvSpPr txBox="1"/>
          <p:nvPr/>
        </p:nvSpPr>
        <p:spPr bwMode="auto">
          <a:xfrm>
            <a:off x="5879486" y="2053278"/>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23" name="Content Placeholder 2"/>
          <p:cNvSpPr txBox="1"/>
          <p:nvPr/>
        </p:nvSpPr>
        <p:spPr bwMode="auto">
          <a:xfrm>
            <a:off x="5886112" y="3067070"/>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24" name="Content Placeholder 2"/>
          <p:cNvSpPr txBox="1"/>
          <p:nvPr/>
        </p:nvSpPr>
        <p:spPr bwMode="auto">
          <a:xfrm>
            <a:off x="611560" y="2046652"/>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25" name="Content Placeholder 2"/>
          <p:cNvSpPr txBox="1"/>
          <p:nvPr/>
        </p:nvSpPr>
        <p:spPr bwMode="auto">
          <a:xfrm>
            <a:off x="624812" y="3080322"/>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26" name="Content Placeholder 2"/>
          <p:cNvSpPr txBox="1"/>
          <p:nvPr/>
        </p:nvSpPr>
        <p:spPr bwMode="auto">
          <a:xfrm>
            <a:off x="3336050" y="4346368"/>
            <a:ext cx="2358296" cy="60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的</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27" name="Content Placeholder 2"/>
          <p:cNvSpPr txBox="1"/>
          <p:nvPr/>
        </p:nvSpPr>
        <p:spPr bwMode="auto">
          <a:xfrm>
            <a:off x="3275856" y="915566"/>
            <a:ext cx="2358296" cy="56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的</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29" name="矩形 28"/>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30" name="直接连接符 29"/>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99"/>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100"/>
                                        </p:tgtEl>
                                        <p:attrNameLst>
                                          <p:attrName>style.visibility</p:attrName>
                                        </p:attrNameLst>
                                      </p:cBhvr>
                                      <p:to>
                                        <p:strVal val="visible"/>
                                      </p:to>
                                    </p:set>
                                  </p:childTnLst>
                                </p:cTn>
                              </p:par>
                            </p:childTnLst>
                          </p:cTn>
                        </p:par>
                        <p:par>
                          <p:cTn id="14" fill="hold">
                            <p:stCondLst>
                              <p:cond delay="500"/>
                            </p:stCondLst>
                            <p:childTnLst>
                              <p:par>
                                <p:cTn id="15" presetID="53" presetClass="entr" presetSubtype="16" fill="hold" grpId="0" nodeType="afterEffect">
                                  <p:stCondLst>
                                    <p:cond delay="0"/>
                                  </p:stCondLst>
                                  <p:childTnLst>
                                    <p:set>
                                      <p:cBhvr>
                                        <p:cTn id="16" dur="1" fill="hold">
                                          <p:stCondLst>
                                            <p:cond delay="0"/>
                                          </p:stCondLst>
                                        </p:cTn>
                                        <p:tgtEl>
                                          <p:spTgt spid="115"/>
                                        </p:tgtEl>
                                        <p:attrNameLst>
                                          <p:attrName>style.visibility</p:attrName>
                                        </p:attrNameLst>
                                      </p:cBhvr>
                                      <p:to>
                                        <p:strVal val="visible"/>
                                      </p:to>
                                    </p:set>
                                    <p:anim calcmode="lin" valueType="num">
                                      <p:cBhvr>
                                        <p:cTn id="17" dur="500" fill="hold"/>
                                        <p:tgtEl>
                                          <p:spTgt spid="115"/>
                                        </p:tgtEl>
                                        <p:attrNameLst>
                                          <p:attrName>ppt_w</p:attrName>
                                        </p:attrNameLst>
                                      </p:cBhvr>
                                      <p:tavLst>
                                        <p:tav tm="0">
                                          <p:val>
                                            <p:fltVal val="0"/>
                                          </p:val>
                                        </p:tav>
                                        <p:tav tm="100000">
                                          <p:val>
                                            <p:strVal val="#ppt_w"/>
                                          </p:val>
                                        </p:tav>
                                      </p:tavLst>
                                    </p:anim>
                                    <p:anim calcmode="lin" valueType="num">
                                      <p:cBhvr>
                                        <p:cTn id="18" dur="500" fill="hold"/>
                                        <p:tgtEl>
                                          <p:spTgt spid="115"/>
                                        </p:tgtEl>
                                        <p:attrNameLst>
                                          <p:attrName>ppt_h</p:attrName>
                                        </p:attrNameLst>
                                      </p:cBhvr>
                                      <p:tavLst>
                                        <p:tav tm="0">
                                          <p:val>
                                            <p:fltVal val="0"/>
                                          </p:val>
                                        </p:tav>
                                        <p:tav tm="100000">
                                          <p:val>
                                            <p:strVal val="#ppt_h"/>
                                          </p:val>
                                        </p:tav>
                                      </p:tavLst>
                                    </p:anim>
                                    <p:animEffect transition="in" filter="fade">
                                      <p:cBhvr>
                                        <p:cTn id="19" dur="500"/>
                                        <p:tgtEl>
                                          <p:spTgt spid="115"/>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24"/>
                                        </p:tgtEl>
                                        <p:attrNameLst>
                                          <p:attrName>style.visibility</p:attrName>
                                        </p:attrNameLst>
                                      </p:cBhvr>
                                      <p:to>
                                        <p:strVal val="visible"/>
                                      </p:to>
                                    </p:set>
                                    <p:animEffect transition="in" filter="fade">
                                      <p:cBhvr>
                                        <p:cTn id="23" dur="500"/>
                                        <p:tgtEl>
                                          <p:spTgt spid="124"/>
                                        </p:tgtEl>
                                      </p:cBhvr>
                                    </p:animEffect>
                                  </p:childTnLst>
                                </p:cTn>
                              </p:par>
                            </p:childTnLst>
                          </p:cTn>
                        </p:par>
                        <p:par>
                          <p:cTn id="24" fill="hold">
                            <p:stCondLst>
                              <p:cond delay="1500"/>
                            </p:stCondLst>
                            <p:childTnLst>
                              <p:par>
                                <p:cTn id="25" presetID="1" presetClass="entr" presetSubtype="0" fill="hold" grpId="0" nodeType="afterEffect">
                                  <p:stCondLst>
                                    <p:cond delay="0"/>
                                  </p:stCondLst>
                                  <p:childTnLst>
                                    <p:set>
                                      <p:cBhvr>
                                        <p:cTn id="26" dur="1" fill="hold">
                                          <p:stCondLst>
                                            <p:cond delay="0"/>
                                          </p:stCondLst>
                                        </p:cTn>
                                        <p:tgtEl>
                                          <p:spTgt spid="91"/>
                                        </p:tgtEl>
                                        <p:attrNameLst>
                                          <p:attrName>style.visibility</p:attrName>
                                        </p:attrNameLst>
                                      </p:cBhvr>
                                      <p:to>
                                        <p:strVal val="visible"/>
                                      </p:to>
                                    </p:set>
                                  </p:childTnLst>
                                </p:cTn>
                              </p:par>
                            </p:childTnLst>
                          </p:cTn>
                        </p:par>
                        <p:par>
                          <p:cTn id="27" fill="hold">
                            <p:stCondLst>
                              <p:cond delay="1500"/>
                            </p:stCondLst>
                            <p:childTnLst>
                              <p:par>
                                <p:cTn id="28" presetID="1" presetClass="entr" presetSubtype="0" fill="hold" grpId="0" nodeType="afterEffect">
                                  <p:stCondLst>
                                    <p:cond delay="0"/>
                                  </p:stCondLst>
                                  <p:childTnLst>
                                    <p:set>
                                      <p:cBhvr>
                                        <p:cTn id="29" dur="1" fill="hold">
                                          <p:stCondLst>
                                            <p:cond delay="0"/>
                                          </p:stCondLst>
                                        </p:cTn>
                                        <p:tgtEl>
                                          <p:spTgt spid="92"/>
                                        </p:tgtEl>
                                        <p:attrNameLst>
                                          <p:attrName>style.visibility</p:attrName>
                                        </p:attrNameLst>
                                      </p:cBhvr>
                                      <p:to>
                                        <p:strVal val="visible"/>
                                      </p:to>
                                    </p:se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117"/>
                                        </p:tgtEl>
                                        <p:attrNameLst>
                                          <p:attrName>style.visibility</p:attrName>
                                        </p:attrNameLst>
                                      </p:cBhvr>
                                      <p:to>
                                        <p:strVal val="visible"/>
                                      </p:to>
                                    </p:set>
                                    <p:anim calcmode="lin" valueType="num">
                                      <p:cBhvr>
                                        <p:cTn id="33" dur="500" fill="hold"/>
                                        <p:tgtEl>
                                          <p:spTgt spid="117"/>
                                        </p:tgtEl>
                                        <p:attrNameLst>
                                          <p:attrName>ppt_w</p:attrName>
                                        </p:attrNameLst>
                                      </p:cBhvr>
                                      <p:tavLst>
                                        <p:tav tm="0">
                                          <p:val>
                                            <p:fltVal val="0"/>
                                          </p:val>
                                        </p:tav>
                                        <p:tav tm="100000">
                                          <p:val>
                                            <p:strVal val="#ppt_w"/>
                                          </p:val>
                                        </p:tav>
                                      </p:tavLst>
                                    </p:anim>
                                    <p:anim calcmode="lin" valueType="num">
                                      <p:cBhvr>
                                        <p:cTn id="34" dur="500" fill="hold"/>
                                        <p:tgtEl>
                                          <p:spTgt spid="117"/>
                                        </p:tgtEl>
                                        <p:attrNameLst>
                                          <p:attrName>ppt_h</p:attrName>
                                        </p:attrNameLst>
                                      </p:cBhvr>
                                      <p:tavLst>
                                        <p:tav tm="0">
                                          <p:val>
                                            <p:fltVal val="0"/>
                                          </p:val>
                                        </p:tav>
                                        <p:tav tm="100000">
                                          <p:val>
                                            <p:strVal val="#ppt_h"/>
                                          </p:val>
                                        </p:tav>
                                      </p:tavLst>
                                    </p:anim>
                                    <p:animEffect transition="in" filter="fade">
                                      <p:cBhvr>
                                        <p:cTn id="35" dur="500"/>
                                        <p:tgtEl>
                                          <p:spTgt spid="1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127"/>
                                        </p:tgtEl>
                                        <p:attrNameLst>
                                          <p:attrName>style.visibility</p:attrName>
                                        </p:attrNameLst>
                                      </p:cBhvr>
                                      <p:to>
                                        <p:strVal val="visible"/>
                                      </p:to>
                                    </p:set>
                                    <p:animEffect transition="in" filter="fade">
                                      <p:cBhvr>
                                        <p:cTn id="39" dur="500"/>
                                        <p:tgtEl>
                                          <p:spTgt spid="127"/>
                                        </p:tgtEl>
                                      </p:cBhvr>
                                    </p:animEffect>
                                  </p:childTnLst>
                                </p:cTn>
                              </p:par>
                            </p:childTnLst>
                          </p:cTn>
                        </p:par>
                        <p:par>
                          <p:cTn id="40" fill="hold">
                            <p:stCondLst>
                              <p:cond delay="2500"/>
                            </p:stCondLst>
                            <p:childTnLst>
                              <p:par>
                                <p:cTn id="41" presetID="1" presetClass="entr" presetSubtype="0" fill="hold" grpId="0" nodeType="afterEffect">
                                  <p:stCondLst>
                                    <p:cond delay="0"/>
                                  </p:stCondLst>
                                  <p:childTnLst>
                                    <p:set>
                                      <p:cBhvr>
                                        <p:cTn id="42" dur="1" fill="hold">
                                          <p:stCondLst>
                                            <p:cond delay="0"/>
                                          </p:stCondLst>
                                        </p:cTn>
                                        <p:tgtEl>
                                          <p:spTgt spid="95"/>
                                        </p:tgtEl>
                                        <p:attrNameLst>
                                          <p:attrName>style.visibility</p:attrName>
                                        </p:attrNameLst>
                                      </p:cBhvr>
                                      <p:to>
                                        <p:strVal val="visible"/>
                                      </p:to>
                                    </p:set>
                                  </p:childTnLst>
                                </p:cTn>
                              </p:par>
                            </p:childTnLst>
                          </p:cTn>
                        </p:par>
                        <p:par>
                          <p:cTn id="43" fill="hold">
                            <p:stCondLst>
                              <p:cond delay="2500"/>
                            </p:stCondLst>
                            <p:childTnLst>
                              <p:par>
                                <p:cTn id="44" presetID="1" presetClass="entr" presetSubtype="0" fill="hold" grpId="0" nodeType="afterEffect">
                                  <p:stCondLst>
                                    <p:cond delay="0"/>
                                  </p:stCondLst>
                                  <p:childTnLst>
                                    <p:set>
                                      <p:cBhvr>
                                        <p:cTn id="45" dur="1" fill="hold">
                                          <p:stCondLst>
                                            <p:cond delay="0"/>
                                          </p:stCondLst>
                                        </p:cTn>
                                        <p:tgtEl>
                                          <p:spTgt spid="96"/>
                                        </p:tgtEl>
                                        <p:attrNameLst>
                                          <p:attrName>style.visibility</p:attrName>
                                        </p:attrNameLst>
                                      </p:cBhvr>
                                      <p:to>
                                        <p:strVal val="visible"/>
                                      </p:to>
                                    </p:se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18"/>
                                        </p:tgtEl>
                                        <p:attrNameLst>
                                          <p:attrName>style.visibility</p:attrName>
                                        </p:attrNameLst>
                                      </p:cBhvr>
                                      <p:to>
                                        <p:strVal val="visible"/>
                                      </p:to>
                                    </p:set>
                                    <p:anim calcmode="lin" valueType="num">
                                      <p:cBhvr>
                                        <p:cTn id="49" dur="500" fill="hold"/>
                                        <p:tgtEl>
                                          <p:spTgt spid="118"/>
                                        </p:tgtEl>
                                        <p:attrNameLst>
                                          <p:attrName>ppt_w</p:attrName>
                                        </p:attrNameLst>
                                      </p:cBhvr>
                                      <p:tavLst>
                                        <p:tav tm="0">
                                          <p:val>
                                            <p:fltVal val="0"/>
                                          </p:val>
                                        </p:tav>
                                        <p:tav tm="100000">
                                          <p:val>
                                            <p:strVal val="#ppt_w"/>
                                          </p:val>
                                        </p:tav>
                                      </p:tavLst>
                                    </p:anim>
                                    <p:anim calcmode="lin" valueType="num">
                                      <p:cBhvr>
                                        <p:cTn id="50" dur="500" fill="hold"/>
                                        <p:tgtEl>
                                          <p:spTgt spid="118"/>
                                        </p:tgtEl>
                                        <p:attrNameLst>
                                          <p:attrName>ppt_h</p:attrName>
                                        </p:attrNameLst>
                                      </p:cBhvr>
                                      <p:tavLst>
                                        <p:tav tm="0">
                                          <p:val>
                                            <p:fltVal val="0"/>
                                          </p:val>
                                        </p:tav>
                                        <p:tav tm="100000">
                                          <p:val>
                                            <p:strVal val="#ppt_h"/>
                                          </p:val>
                                        </p:tav>
                                      </p:tavLst>
                                    </p:anim>
                                    <p:animEffect transition="in" filter="fade">
                                      <p:cBhvr>
                                        <p:cTn id="51" dur="500"/>
                                        <p:tgtEl>
                                          <p:spTgt spid="118"/>
                                        </p:tgtEl>
                                      </p:cBhvr>
                                    </p:animEffect>
                                  </p:childTnLst>
                                </p:cTn>
                              </p:par>
                            </p:childTnLst>
                          </p:cTn>
                        </p:par>
                        <p:par>
                          <p:cTn id="52" fill="hold">
                            <p:stCondLst>
                              <p:cond delay="3000"/>
                            </p:stCondLst>
                            <p:childTnLst>
                              <p:par>
                                <p:cTn id="53" presetID="10" presetClass="entr" presetSubtype="0" fill="hold" grpId="0" nodeType="afterEffect">
                                  <p:stCondLst>
                                    <p:cond delay="0"/>
                                  </p:stCondLst>
                                  <p:childTnLst>
                                    <p:set>
                                      <p:cBhvr>
                                        <p:cTn id="54" dur="1" fill="hold">
                                          <p:stCondLst>
                                            <p:cond delay="0"/>
                                          </p:stCondLst>
                                        </p:cTn>
                                        <p:tgtEl>
                                          <p:spTgt spid="122"/>
                                        </p:tgtEl>
                                        <p:attrNameLst>
                                          <p:attrName>style.visibility</p:attrName>
                                        </p:attrNameLst>
                                      </p:cBhvr>
                                      <p:to>
                                        <p:strVal val="visible"/>
                                      </p:to>
                                    </p:set>
                                    <p:animEffect transition="in" filter="fade">
                                      <p:cBhvr>
                                        <p:cTn id="55" dur="500"/>
                                        <p:tgtEl>
                                          <p:spTgt spid="122"/>
                                        </p:tgtEl>
                                      </p:cBhvr>
                                    </p:animEffect>
                                  </p:childTnLst>
                                </p:cTn>
                              </p:par>
                            </p:childTnLst>
                          </p:cTn>
                        </p:par>
                        <p:par>
                          <p:cTn id="56" fill="hold">
                            <p:stCondLst>
                              <p:cond delay="3500"/>
                            </p:stCondLst>
                            <p:childTnLst>
                              <p:par>
                                <p:cTn id="57" presetID="1" presetClass="entr" presetSubtype="0" fill="hold" grpId="0" nodeType="afterEffect">
                                  <p:stCondLst>
                                    <p:cond delay="0"/>
                                  </p:stCondLst>
                                  <p:childTnLst>
                                    <p:set>
                                      <p:cBhvr>
                                        <p:cTn id="58" dur="1" fill="hold">
                                          <p:stCondLst>
                                            <p:cond delay="0"/>
                                          </p:stCondLst>
                                        </p:cTn>
                                        <p:tgtEl>
                                          <p:spTgt spid="111"/>
                                        </p:tgtEl>
                                        <p:attrNameLst>
                                          <p:attrName>style.visibility</p:attrName>
                                        </p:attrNameLst>
                                      </p:cBhvr>
                                      <p:to>
                                        <p:strVal val="visible"/>
                                      </p:to>
                                    </p:set>
                                  </p:childTnLst>
                                </p:cTn>
                              </p:par>
                            </p:childTnLst>
                          </p:cTn>
                        </p:par>
                        <p:par>
                          <p:cTn id="59" fill="hold">
                            <p:stCondLst>
                              <p:cond delay="3500"/>
                            </p:stCondLst>
                            <p:childTnLst>
                              <p:par>
                                <p:cTn id="60" presetID="1" presetClass="entr" presetSubtype="0" fill="hold" grpId="0" nodeType="afterEffect">
                                  <p:stCondLst>
                                    <p:cond delay="0"/>
                                  </p:stCondLst>
                                  <p:childTnLst>
                                    <p:set>
                                      <p:cBhvr>
                                        <p:cTn id="61" dur="1" fill="hold">
                                          <p:stCondLst>
                                            <p:cond delay="0"/>
                                          </p:stCondLst>
                                        </p:cTn>
                                        <p:tgtEl>
                                          <p:spTgt spid="112"/>
                                        </p:tgtEl>
                                        <p:attrNameLst>
                                          <p:attrName>style.visibility</p:attrName>
                                        </p:attrNameLst>
                                      </p:cBhvr>
                                      <p:to>
                                        <p:strVal val="visible"/>
                                      </p:to>
                                    </p:se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121"/>
                                        </p:tgtEl>
                                        <p:attrNameLst>
                                          <p:attrName>style.visibility</p:attrName>
                                        </p:attrNameLst>
                                      </p:cBhvr>
                                      <p:to>
                                        <p:strVal val="visible"/>
                                      </p:to>
                                    </p:set>
                                    <p:anim calcmode="lin" valueType="num">
                                      <p:cBhvr>
                                        <p:cTn id="65" dur="500" fill="hold"/>
                                        <p:tgtEl>
                                          <p:spTgt spid="121"/>
                                        </p:tgtEl>
                                        <p:attrNameLst>
                                          <p:attrName>ppt_w</p:attrName>
                                        </p:attrNameLst>
                                      </p:cBhvr>
                                      <p:tavLst>
                                        <p:tav tm="0">
                                          <p:val>
                                            <p:fltVal val="0"/>
                                          </p:val>
                                        </p:tav>
                                        <p:tav tm="100000">
                                          <p:val>
                                            <p:strVal val="#ppt_w"/>
                                          </p:val>
                                        </p:tav>
                                      </p:tavLst>
                                    </p:anim>
                                    <p:anim calcmode="lin" valueType="num">
                                      <p:cBhvr>
                                        <p:cTn id="66" dur="500" fill="hold"/>
                                        <p:tgtEl>
                                          <p:spTgt spid="121"/>
                                        </p:tgtEl>
                                        <p:attrNameLst>
                                          <p:attrName>ppt_h</p:attrName>
                                        </p:attrNameLst>
                                      </p:cBhvr>
                                      <p:tavLst>
                                        <p:tav tm="0">
                                          <p:val>
                                            <p:fltVal val="0"/>
                                          </p:val>
                                        </p:tav>
                                        <p:tav tm="100000">
                                          <p:val>
                                            <p:strVal val="#ppt_h"/>
                                          </p:val>
                                        </p:tav>
                                      </p:tavLst>
                                    </p:anim>
                                    <p:animEffect transition="in" filter="fade">
                                      <p:cBhvr>
                                        <p:cTn id="67" dur="500"/>
                                        <p:tgtEl>
                                          <p:spTgt spid="121"/>
                                        </p:tgtEl>
                                      </p:cBhvr>
                                    </p:animEffect>
                                  </p:childTnLst>
                                </p:cTn>
                              </p:par>
                            </p:childTnLst>
                          </p:cTn>
                        </p:par>
                        <p:par>
                          <p:cTn id="68" fill="hold">
                            <p:stCondLst>
                              <p:cond delay="4000"/>
                            </p:stCondLst>
                            <p:childTnLst>
                              <p:par>
                                <p:cTn id="69" presetID="10" presetClass="entr" presetSubtype="0" fill="hold" grpId="0" nodeType="afterEffect">
                                  <p:stCondLst>
                                    <p:cond delay="0"/>
                                  </p:stCondLst>
                                  <p:childTnLst>
                                    <p:set>
                                      <p:cBhvr>
                                        <p:cTn id="70" dur="1" fill="hold">
                                          <p:stCondLst>
                                            <p:cond delay="0"/>
                                          </p:stCondLst>
                                        </p:cTn>
                                        <p:tgtEl>
                                          <p:spTgt spid="123"/>
                                        </p:tgtEl>
                                        <p:attrNameLst>
                                          <p:attrName>style.visibility</p:attrName>
                                        </p:attrNameLst>
                                      </p:cBhvr>
                                      <p:to>
                                        <p:strVal val="visible"/>
                                      </p:to>
                                    </p:set>
                                    <p:animEffect transition="in" filter="fade">
                                      <p:cBhvr>
                                        <p:cTn id="71" dur="500"/>
                                        <p:tgtEl>
                                          <p:spTgt spid="123"/>
                                        </p:tgtEl>
                                      </p:cBhvr>
                                    </p:animEffect>
                                  </p:childTnLst>
                                </p:cTn>
                              </p:par>
                            </p:childTnLst>
                          </p:cTn>
                        </p:par>
                        <p:par>
                          <p:cTn id="72" fill="hold">
                            <p:stCondLst>
                              <p:cond delay="4500"/>
                            </p:stCondLst>
                            <p:childTnLst>
                              <p:par>
                                <p:cTn id="73" presetID="1" presetClass="entr" presetSubtype="0" fill="hold" grpId="0" nodeType="afterEffect">
                                  <p:stCondLst>
                                    <p:cond delay="0"/>
                                  </p:stCondLst>
                                  <p:childTnLst>
                                    <p:set>
                                      <p:cBhvr>
                                        <p:cTn id="74" dur="1" fill="hold">
                                          <p:stCondLst>
                                            <p:cond delay="0"/>
                                          </p:stCondLst>
                                        </p:cTn>
                                        <p:tgtEl>
                                          <p:spTgt spid="107"/>
                                        </p:tgtEl>
                                        <p:attrNameLst>
                                          <p:attrName>style.visibility</p:attrName>
                                        </p:attrNameLst>
                                      </p:cBhvr>
                                      <p:to>
                                        <p:strVal val="visible"/>
                                      </p:to>
                                    </p:set>
                                  </p:childTnLst>
                                </p:cTn>
                              </p:par>
                            </p:childTnLst>
                          </p:cTn>
                        </p:par>
                        <p:par>
                          <p:cTn id="75" fill="hold">
                            <p:stCondLst>
                              <p:cond delay="4500"/>
                            </p:stCondLst>
                            <p:childTnLst>
                              <p:par>
                                <p:cTn id="76" presetID="1" presetClass="entr" presetSubtype="0" fill="hold" grpId="0" nodeType="afterEffect">
                                  <p:stCondLst>
                                    <p:cond delay="0"/>
                                  </p:stCondLst>
                                  <p:childTnLst>
                                    <p:set>
                                      <p:cBhvr>
                                        <p:cTn id="77" dur="1" fill="hold">
                                          <p:stCondLst>
                                            <p:cond delay="0"/>
                                          </p:stCondLst>
                                        </p:cTn>
                                        <p:tgtEl>
                                          <p:spTgt spid="108"/>
                                        </p:tgtEl>
                                        <p:attrNameLst>
                                          <p:attrName>style.visibility</p:attrName>
                                        </p:attrNameLst>
                                      </p:cBhvr>
                                      <p:to>
                                        <p:strVal val="visible"/>
                                      </p:to>
                                    </p:set>
                                  </p:childTnLst>
                                </p:cTn>
                              </p:par>
                            </p:childTnLst>
                          </p:cTn>
                        </p:par>
                        <p:par>
                          <p:cTn id="78" fill="hold">
                            <p:stCondLst>
                              <p:cond delay="4500"/>
                            </p:stCondLst>
                            <p:childTnLst>
                              <p:par>
                                <p:cTn id="79" presetID="53" presetClass="entr" presetSubtype="16" fill="hold" grpId="0" nodeType="afterEffect">
                                  <p:stCondLst>
                                    <p:cond delay="0"/>
                                  </p:stCondLst>
                                  <p:childTnLst>
                                    <p:set>
                                      <p:cBhvr>
                                        <p:cTn id="80" dur="1" fill="hold">
                                          <p:stCondLst>
                                            <p:cond delay="0"/>
                                          </p:stCondLst>
                                        </p:cTn>
                                        <p:tgtEl>
                                          <p:spTgt spid="120"/>
                                        </p:tgtEl>
                                        <p:attrNameLst>
                                          <p:attrName>style.visibility</p:attrName>
                                        </p:attrNameLst>
                                      </p:cBhvr>
                                      <p:to>
                                        <p:strVal val="visible"/>
                                      </p:to>
                                    </p:set>
                                    <p:anim calcmode="lin" valueType="num">
                                      <p:cBhvr>
                                        <p:cTn id="81" dur="500" fill="hold"/>
                                        <p:tgtEl>
                                          <p:spTgt spid="120"/>
                                        </p:tgtEl>
                                        <p:attrNameLst>
                                          <p:attrName>ppt_w</p:attrName>
                                        </p:attrNameLst>
                                      </p:cBhvr>
                                      <p:tavLst>
                                        <p:tav tm="0">
                                          <p:val>
                                            <p:fltVal val="0"/>
                                          </p:val>
                                        </p:tav>
                                        <p:tav tm="100000">
                                          <p:val>
                                            <p:strVal val="#ppt_w"/>
                                          </p:val>
                                        </p:tav>
                                      </p:tavLst>
                                    </p:anim>
                                    <p:anim calcmode="lin" valueType="num">
                                      <p:cBhvr>
                                        <p:cTn id="82" dur="500" fill="hold"/>
                                        <p:tgtEl>
                                          <p:spTgt spid="120"/>
                                        </p:tgtEl>
                                        <p:attrNameLst>
                                          <p:attrName>ppt_h</p:attrName>
                                        </p:attrNameLst>
                                      </p:cBhvr>
                                      <p:tavLst>
                                        <p:tav tm="0">
                                          <p:val>
                                            <p:fltVal val="0"/>
                                          </p:val>
                                        </p:tav>
                                        <p:tav tm="100000">
                                          <p:val>
                                            <p:strVal val="#ppt_h"/>
                                          </p:val>
                                        </p:tav>
                                      </p:tavLst>
                                    </p:anim>
                                    <p:animEffect transition="in" filter="fade">
                                      <p:cBhvr>
                                        <p:cTn id="83" dur="500"/>
                                        <p:tgtEl>
                                          <p:spTgt spid="120"/>
                                        </p:tgtEl>
                                      </p:cBhvr>
                                    </p:animEffect>
                                  </p:childTnLst>
                                </p:cTn>
                              </p:par>
                            </p:childTnLst>
                          </p:cTn>
                        </p:par>
                        <p:par>
                          <p:cTn id="84" fill="hold">
                            <p:stCondLst>
                              <p:cond delay="5000"/>
                            </p:stCondLst>
                            <p:childTnLst>
                              <p:par>
                                <p:cTn id="85" presetID="10" presetClass="entr" presetSubtype="0" fill="hold" grpId="0" nodeType="afterEffect">
                                  <p:stCondLst>
                                    <p:cond delay="0"/>
                                  </p:stCondLst>
                                  <p:childTnLst>
                                    <p:set>
                                      <p:cBhvr>
                                        <p:cTn id="86" dur="1" fill="hold">
                                          <p:stCondLst>
                                            <p:cond delay="0"/>
                                          </p:stCondLst>
                                        </p:cTn>
                                        <p:tgtEl>
                                          <p:spTgt spid="126"/>
                                        </p:tgtEl>
                                        <p:attrNameLst>
                                          <p:attrName>style.visibility</p:attrName>
                                        </p:attrNameLst>
                                      </p:cBhvr>
                                      <p:to>
                                        <p:strVal val="visible"/>
                                      </p:to>
                                    </p:set>
                                    <p:animEffect transition="in" filter="fade">
                                      <p:cBhvr>
                                        <p:cTn id="87" dur="500"/>
                                        <p:tgtEl>
                                          <p:spTgt spid="126"/>
                                        </p:tgtEl>
                                      </p:cBhvr>
                                    </p:animEffect>
                                  </p:childTnLst>
                                </p:cTn>
                              </p:par>
                            </p:childTnLst>
                          </p:cTn>
                        </p:par>
                        <p:par>
                          <p:cTn id="88" fill="hold">
                            <p:stCondLst>
                              <p:cond delay="5500"/>
                            </p:stCondLst>
                            <p:childTnLst>
                              <p:par>
                                <p:cTn id="89" presetID="1" presetClass="entr" presetSubtype="0" fill="hold" grpId="0" nodeType="afterEffect">
                                  <p:stCondLst>
                                    <p:cond delay="0"/>
                                  </p:stCondLst>
                                  <p:childTnLst>
                                    <p:set>
                                      <p:cBhvr>
                                        <p:cTn id="90" dur="1" fill="hold">
                                          <p:stCondLst>
                                            <p:cond delay="0"/>
                                          </p:stCondLst>
                                        </p:cTn>
                                        <p:tgtEl>
                                          <p:spTgt spid="103"/>
                                        </p:tgtEl>
                                        <p:attrNameLst>
                                          <p:attrName>style.visibility</p:attrName>
                                        </p:attrNameLst>
                                      </p:cBhvr>
                                      <p:to>
                                        <p:strVal val="visible"/>
                                      </p:to>
                                    </p:set>
                                  </p:childTnLst>
                                </p:cTn>
                              </p:par>
                            </p:childTnLst>
                          </p:cTn>
                        </p:par>
                        <p:par>
                          <p:cTn id="91" fill="hold">
                            <p:stCondLst>
                              <p:cond delay="5500"/>
                            </p:stCondLst>
                            <p:childTnLst>
                              <p:par>
                                <p:cTn id="92" presetID="53" presetClass="entr" presetSubtype="16" fill="hold" grpId="0" nodeType="afterEffect">
                                  <p:stCondLst>
                                    <p:cond delay="0"/>
                                  </p:stCondLst>
                                  <p:childTnLst>
                                    <p:set>
                                      <p:cBhvr>
                                        <p:cTn id="93" dur="1" fill="hold">
                                          <p:stCondLst>
                                            <p:cond delay="0"/>
                                          </p:stCondLst>
                                        </p:cTn>
                                        <p:tgtEl>
                                          <p:spTgt spid="119"/>
                                        </p:tgtEl>
                                        <p:attrNameLst>
                                          <p:attrName>style.visibility</p:attrName>
                                        </p:attrNameLst>
                                      </p:cBhvr>
                                      <p:to>
                                        <p:strVal val="visible"/>
                                      </p:to>
                                    </p:set>
                                    <p:anim calcmode="lin" valueType="num">
                                      <p:cBhvr>
                                        <p:cTn id="94" dur="500" fill="hold"/>
                                        <p:tgtEl>
                                          <p:spTgt spid="119"/>
                                        </p:tgtEl>
                                        <p:attrNameLst>
                                          <p:attrName>ppt_w</p:attrName>
                                        </p:attrNameLst>
                                      </p:cBhvr>
                                      <p:tavLst>
                                        <p:tav tm="0">
                                          <p:val>
                                            <p:fltVal val="0"/>
                                          </p:val>
                                        </p:tav>
                                        <p:tav tm="100000">
                                          <p:val>
                                            <p:strVal val="#ppt_w"/>
                                          </p:val>
                                        </p:tav>
                                      </p:tavLst>
                                    </p:anim>
                                    <p:anim calcmode="lin" valueType="num">
                                      <p:cBhvr>
                                        <p:cTn id="95" dur="500" fill="hold"/>
                                        <p:tgtEl>
                                          <p:spTgt spid="119"/>
                                        </p:tgtEl>
                                        <p:attrNameLst>
                                          <p:attrName>ppt_h</p:attrName>
                                        </p:attrNameLst>
                                      </p:cBhvr>
                                      <p:tavLst>
                                        <p:tav tm="0">
                                          <p:val>
                                            <p:fltVal val="0"/>
                                          </p:val>
                                        </p:tav>
                                        <p:tav tm="100000">
                                          <p:val>
                                            <p:strVal val="#ppt_h"/>
                                          </p:val>
                                        </p:tav>
                                      </p:tavLst>
                                    </p:anim>
                                    <p:animEffect transition="in" filter="fade">
                                      <p:cBhvr>
                                        <p:cTn id="96" dur="500"/>
                                        <p:tgtEl>
                                          <p:spTgt spid="119"/>
                                        </p:tgtEl>
                                      </p:cBhvr>
                                    </p:animEffect>
                                  </p:childTnLst>
                                </p:cTn>
                              </p:par>
                            </p:childTnLst>
                          </p:cTn>
                        </p:par>
                        <p:par>
                          <p:cTn id="97" fill="hold">
                            <p:stCondLst>
                              <p:cond delay="6000"/>
                            </p:stCondLst>
                            <p:childTnLst>
                              <p:par>
                                <p:cTn id="98" presetID="1" presetClass="entr" presetSubtype="0" fill="hold" grpId="0" nodeType="afterEffect">
                                  <p:stCondLst>
                                    <p:cond delay="0"/>
                                  </p:stCondLst>
                                  <p:childTnLst>
                                    <p:set>
                                      <p:cBhvr>
                                        <p:cTn id="99" dur="1" fill="hold">
                                          <p:stCondLst>
                                            <p:cond delay="0"/>
                                          </p:stCondLst>
                                        </p:cTn>
                                        <p:tgtEl>
                                          <p:spTgt spid="104"/>
                                        </p:tgtEl>
                                        <p:attrNameLst>
                                          <p:attrName>style.visibility</p:attrName>
                                        </p:attrNameLst>
                                      </p:cBhvr>
                                      <p:to>
                                        <p:strVal val="visible"/>
                                      </p:to>
                                    </p:set>
                                  </p:childTnLst>
                                </p:cTn>
                              </p:par>
                            </p:childTnLst>
                          </p:cTn>
                        </p:par>
                        <p:par>
                          <p:cTn id="100" fill="hold">
                            <p:stCondLst>
                              <p:cond delay="6000"/>
                            </p:stCondLst>
                            <p:childTnLst>
                              <p:par>
                                <p:cTn id="101" presetID="10" presetClass="entr" presetSubtype="0" fill="hold" grpId="0" nodeType="afterEffect">
                                  <p:stCondLst>
                                    <p:cond delay="0"/>
                                  </p:stCondLst>
                                  <p:childTnLst>
                                    <p:set>
                                      <p:cBhvr>
                                        <p:cTn id="102" dur="1" fill="hold">
                                          <p:stCondLst>
                                            <p:cond delay="0"/>
                                          </p:stCondLst>
                                        </p:cTn>
                                        <p:tgtEl>
                                          <p:spTgt spid="125"/>
                                        </p:tgtEl>
                                        <p:attrNameLst>
                                          <p:attrName>style.visibility</p:attrName>
                                        </p:attrNameLst>
                                      </p:cBhvr>
                                      <p:to>
                                        <p:strVal val="visible"/>
                                      </p:to>
                                    </p:set>
                                    <p:animEffect transition="in" filter="fade">
                                      <p:cBhvr>
                                        <p:cTn id="103"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2" grpId="0"/>
      <p:bldP spid="95" grpId="0" animBg="1"/>
      <p:bldP spid="96" grpId="0"/>
      <p:bldP spid="99" grpId="0" animBg="1"/>
      <p:bldP spid="100" grpId="0"/>
      <p:bldP spid="103" grpId="0" animBg="1"/>
      <p:bldP spid="104" grpId="0"/>
      <p:bldP spid="107" grpId="0" animBg="1"/>
      <p:bldP spid="108" grpId="0"/>
      <p:bldP spid="111" grpId="0" animBg="1"/>
      <p:bldP spid="112" grpId="0"/>
      <p:bldP spid="115" grpId="0" animBg="1"/>
      <p:bldP spid="117" grpId="0" animBg="1"/>
      <p:bldP spid="118" grpId="0" animBg="1"/>
      <p:bldP spid="119" grpId="0" animBg="1"/>
      <p:bldP spid="120" grpId="0" animBg="1"/>
      <p:bldP spid="121" grpId="0" animBg="1"/>
      <p:bldP spid="122" grpId="0"/>
      <p:bldP spid="123" grpId="0"/>
      <p:bldP spid="124" grpId="0"/>
      <p:bldP spid="125" grpId="0"/>
      <p:bldP spid="126" grpId="0"/>
      <p:bldP spid="1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511073" y="1563638"/>
            <a:ext cx="1135948" cy="1142082"/>
            <a:chOff x="526658" y="1563638"/>
            <a:chExt cx="1135948" cy="1142082"/>
          </a:xfrm>
        </p:grpSpPr>
        <p:sp>
          <p:nvSpPr>
            <p:cNvPr id="113" name="Oval 1"/>
            <p:cNvSpPr/>
            <p:nvPr/>
          </p:nvSpPr>
          <p:spPr bwMode="auto">
            <a:xfrm>
              <a:off x="527543" y="1570658"/>
              <a:ext cx="1135063" cy="1135062"/>
            </a:xfrm>
            <a:prstGeom prst="ellipse">
              <a:avLst/>
            </a:prstGeom>
            <a:gradFill flip="none" rotWithShape="1">
              <a:gsLst>
                <a:gs pos="0">
                  <a:schemeClr val="bg1">
                    <a:lumMod val="85000"/>
                  </a:schemeClr>
                </a:gs>
                <a:gs pos="1000">
                  <a:schemeClr val="bg1"/>
                </a:gs>
                <a:gs pos="100000">
                  <a:schemeClr val="bg1">
                    <a:lumMod val="85000"/>
                  </a:schemeClr>
                </a:gs>
              </a:gsLst>
              <a:lin ang="2700000" scaled="0"/>
              <a:tileRect/>
            </a:gradFill>
            <a:ln w="25400" cap="flat" cmpd="sng" algn="ctr">
              <a:noFill/>
              <a:prstDash val="solid"/>
            </a:ln>
            <a:effectLst>
              <a:outerShdw blurRad="241300" dir="57000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47" name="Oval 1"/>
            <p:cNvSpPr/>
            <p:nvPr/>
          </p:nvSpPr>
          <p:spPr bwMode="auto">
            <a:xfrm>
              <a:off x="526658" y="1563638"/>
              <a:ext cx="1135063" cy="113506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grpSp>
      <p:sp>
        <p:nvSpPr>
          <p:cNvPr id="108" name="Oval 1"/>
          <p:cNvSpPr/>
          <p:nvPr/>
        </p:nvSpPr>
        <p:spPr bwMode="auto">
          <a:xfrm>
            <a:off x="1948934" y="1563638"/>
            <a:ext cx="1135063" cy="113506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109" name="Oval 1"/>
          <p:cNvSpPr/>
          <p:nvPr/>
        </p:nvSpPr>
        <p:spPr bwMode="auto">
          <a:xfrm>
            <a:off x="3300656" y="1563638"/>
            <a:ext cx="1135063" cy="113506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110" name="Oval 1"/>
          <p:cNvSpPr/>
          <p:nvPr/>
        </p:nvSpPr>
        <p:spPr bwMode="auto">
          <a:xfrm>
            <a:off x="4731891" y="1563638"/>
            <a:ext cx="1135063" cy="113506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111" name="Oval 1"/>
          <p:cNvSpPr/>
          <p:nvPr/>
        </p:nvSpPr>
        <p:spPr bwMode="auto">
          <a:xfrm>
            <a:off x="6143248" y="1563638"/>
            <a:ext cx="1135063" cy="113506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112" name="Oval 1"/>
          <p:cNvSpPr/>
          <p:nvPr/>
        </p:nvSpPr>
        <p:spPr bwMode="auto">
          <a:xfrm>
            <a:off x="7488344" y="1563638"/>
            <a:ext cx="1135063" cy="1135062"/>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solidFill>
              <a:schemeClr val="bg1">
                <a:lumMod val="85000"/>
              </a:scheme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rgbClr val="FFFFFF"/>
              </a:solidFill>
              <a:effectLst/>
              <a:uLnTx/>
              <a:uFillTx/>
              <a:latin typeface="Open Sans"/>
              <a:ea typeface="MS PGothic" panose="020B0600070205080204" charset="-128"/>
              <a:cs typeface="+mn-cs"/>
            </a:endParaRPr>
          </a:p>
        </p:txBody>
      </p:sp>
      <p:sp>
        <p:nvSpPr>
          <p:cNvPr id="14" name="Arc 4"/>
          <p:cNvSpPr/>
          <p:nvPr/>
        </p:nvSpPr>
        <p:spPr>
          <a:xfrm rot="18951345">
            <a:off x="1247673" y="1366809"/>
            <a:ext cx="1011238" cy="1011237"/>
          </a:xfrm>
          <a:prstGeom prst="arc">
            <a:avLst/>
          </a:prstGeom>
          <a:noFill/>
          <a:ln w="19050" cap="flat" cmpd="sng" algn="ctr">
            <a:solidFill>
              <a:srgbClr val="202F3E"/>
            </a:solidFill>
            <a:prstDash val="dash"/>
            <a:tailEnd type="triangle"/>
          </a:ln>
          <a:effectLst/>
        </p:spPr>
        <p:txBody>
          <a:bodyPr anchor="ctr"/>
          <a:lstStyle/>
          <a:p>
            <a:pPr marL="0" marR="0" lvl="0" indent="0" algn="ctr"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rgbClr val="202F3E"/>
              </a:solidFill>
              <a:effectLst/>
              <a:uLnTx/>
              <a:uFillTx/>
              <a:latin typeface="Open Sans"/>
              <a:ea typeface="+mn-ea"/>
              <a:cs typeface="+mn-cs"/>
            </a:endParaRPr>
          </a:p>
        </p:txBody>
      </p:sp>
      <p:sp>
        <p:nvSpPr>
          <p:cNvPr id="15" name="Arc 33"/>
          <p:cNvSpPr/>
          <p:nvPr/>
        </p:nvSpPr>
        <p:spPr>
          <a:xfrm rot="7841635">
            <a:off x="2632767" y="1840677"/>
            <a:ext cx="1011238" cy="1012825"/>
          </a:xfrm>
          <a:prstGeom prst="arc">
            <a:avLst/>
          </a:prstGeom>
          <a:noFill/>
          <a:ln w="19050" cap="flat" cmpd="sng" algn="ctr">
            <a:solidFill>
              <a:srgbClr val="202F3E"/>
            </a:solidFill>
            <a:prstDash val="dash"/>
            <a:headEnd type="triangle"/>
            <a:tailEnd type="none"/>
          </a:ln>
          <a:effectLst/>
        </p:spPr>
        <p:txBody>
          <a:bodyPr anchor="ctr"/>
          <a:lstStyle/>
          <a:p>
            <a:pPr marL="0" marR="0" lvl="0" indent="0" algn="ctr"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rgbClr val="202F3E"/>
              </a:solidFill>
              <a:effectLst/>
              <a:uLnTx/>
              <a:uFillTx/>
              <a:latin typeface="Open Sans"/>
              <a:ea typeface="+mn-ea"/>
              <a:cs typeface="+mn-cs"/>
            </a:endParaRPr>
          </a:p>
        </p:txBody>
      </p:sp>
      <p:sp>
        <p:nvSpPr>
          <p:cNvPr id="16" name="Arc 34"/>
          <p:cNvSpPr/>
          <p:nvPr/>
        </p:nvSpPr>
        <p:spPr>
          <a:xfrm rot="18951345">
            <a:off x="4048023" y="1366809"/>
            <a:ext cx="1011238" cy="1011237"/>
          </a:xfrm>
          <a:prstGeom prst="arc">
            <a:avLst/>
          </a:prstGeom>
          <a:noFill/>
          <a:ln w="19050" cap="flat" cmpd="sng" algn="ctr">
            <a:solidFill>
              <a:srgbClr val="202F3E"/>
            </a:solidFill>
            <a:prstDash val="dash"/>
            <a:tailEnd type="triangle"/>
          </a:ln>
          <a:effectLst/>
        </p:spPr>
        <p:txBody>
          <a:bodyPr anchor="ctr"/>
          <a:lstStyle/>
          <a:p>
            <a:pPr marL="0" marR="0" lvl="0" indent="0" algn="ctr"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rgbClr val="202F3E"/>
              </a:solidFill>
              <a:effectLst/>
              <a:uLnTx/>
              <a:uFillTx/>
              <a:latin typeface="Open Sans"/>
              <a:ea typeface="+mn-ea"/>
              <a:cs typeface="+mn-cs"/>
            </a:endParaRPr>
          </a:p>
        </p:txBody>
      </p:sp>
      <p:sp>
        <p:nvSpPr>
          <p:cNvPr id="17" name="Arc 36"/>
          <p:cNvSpPr/>
          <p:nvPr/>
        </p:nvSpPr>
        <p:spPr>
          <a:xfrm rot="18951345">
            <a:off x="6830911" y="1344584"/>
            <a:ext cx="1012825" cy="1011237"/>
          </a:xfrm>
          <a:prstGeom prst="arc">
            <a:avLst/>
          </a:prstGeom>
          <a:noFill/>
          <a:ln w="19050" cap="flat" cmpd="sng" algn="ctr">
            <a:solidFill>
              <a:srgbClr val="202F3E"/>
            </a:solidFill>
            <a:prstDash val="dash"/>
            <a:tailEnd type="triangle"/>
          </a:ln>
          <a:effectLst/>
        </p:spPr>
        <p:txBody>
          <a:bodyPr anchor="ctr"/>
          <a:lstStyle/>
          <a:p>
            <a:pPr marL="0" marR="0" lvl="0" indent="0" algn="ctr"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rgbClr val="202F3E"/>
              </a:solidFill>
              <a:effectLst/>
              <a:uLnTx/>
              <a:uFillTx/>
              <a:latin typeface="Open Sans"/>
              <a:ea typeface="+mn-ea"/>
              <a:cs typeface="+mn-cs"/>
            </a:endParaRPr>
          </a:p>
        </p:txBody>
      </p:sp>
      <p:sp>
        <p:nvSpPr>
          <p:cNvPr id="18" name="Arc 37"/>
          <p:cNvSpPr/>
          <p:nvPr/>
        </p:nvSpPr>
        <p:spPr>
          <a:xfrm rot="7841635">
            <a:off x="5440261" y="1860521"/>
            <a:ext cx="1011238" cy="1011237"/>
          </a:xfrm>
          <a:prstGeom prst="arc">
            <a:avLst/>
          </a:prstGeom>
          <a:noFill/>
          <a:ln w="19050" cap="flat" cmpd="sng" algn="ctr">
            <a:solidFill>
              <a:srgbClr val="202F3E"/>
            </a:solidFill>
            <a:prstDash val="dash"/>
            <a:headEnd type="triangle"/>
            <a:tailEnd type="none"/>
          </a:ln>
          <a:effectLst/>
        </p:spPr>
        <p:txBody>
          <a:bodyPr anchor="ctr"/>
          <a:lstStyle/>
          <a:p>
            <a:pPr marL="0" marR="0" lvl="0" indent="0" algn="ctr"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rgbClr val="202F3E"/>
              </a:solidFill>
              <a:effectLst/>
              <a:uLnTx/>
              <a:uFillTx/>
              <a:latin typeface="Open Sans"/>
              <a:ea typeface="+mn-ea"/>
              <a:cs typeface="+mn-cs"/>
            </a:endParaRPr>
          </a:p>
        </p:txBody>
      </p:sp>
      <p:grpSp>
        <p:nvGrpSpPr>
          <p:cNvPr id="21" name="Group 38"/>
          <p:cNvGrpSpPr/>
          <p:nvPr/>
        </p:nvGrpSpPr>
        <p:grpSpPr bwMode="auto">
          <a:xfrm>
            <a:off x="7855642" y="1857512"/>
            <a:ext cx="466458" cy="560056"/>
            <a:chOff x="6540501" y="638176"/>
            <a:chExt cx="622301" cy="746125"/>
          </a:xfrm>
          <a:solidFill>
            <a:srgbClr val="BD392F"/>
          </a:solidFill>
          <a:effectLst/>
        </p:grpSpPr>
        <p:sp>
          <p:nvSpPr>
            <p:cNvPr id="22" name="Freeform 13"/>
            <p:cNvSpPr>
              <a:spLocks noEditPoints="1"/>
            </p:cNvSpPr>
            <p:nvPr/>
          </p:nvSpPr>
          <p:spPr bwMode="auto">
            <a:xfrm>
              <a:off x="6616701" y="638176"/>
              <a:ext cx="469900" cy="736600"/>
            </a:xfrm>
            <a:custGeom>
              <a:avLst/>
              <a:gdLst>
                <a:gd name="T0" fmla="*/ 171 w 240"/>
                <a:gd name="T1" fmla="*/ 24 h 376"/>
                <a:gd name="T2" fmla="*/ 63 w 240"/>
                <a:gd name="T3" fmla="*/ 12 h 376"/>
                <a:gd name="T4" fmla="*/ 56 w 240"/>
                <a:gd name="T5" fmla="*/ 25 h 376"/>
                <a:gd name="T6" fmla="*/ 82 w 240"/>
                <a:gd name="T7" fmla="*/ 116 h 376"/>
                <a:gd name="T8" fmla="*/ 82 w 240"/>
                <a:gd name="T9" fmla="*/ 116 h 376"/>
                <a:gd name="T10" fmla="*/ 121 w 240"/>
                <a:gd name="T11" fmla="*/ 257 h 376"/>
                <a:gd name="T12" fmla="*/ 66 w 240"/>
                <a:gd name="T13" fmla="*/ 256 h 376"/>
                <a:gd name="T14" fmla="*/ 9 w 240"/>
                <a:gd name="T15" fmla="*/ 331 h 376"/>
                <a:gd name="T16" fmla="*/ 96 w 240"/>
                <a:gd name="T17" fmla="*/ 364 h 376"/>
                <a:gd name="T18" fmla="*/ 153 w 240"/>
                <a:gd name="T19" fmla="*/ 290 h 376"/>
                <a:gd name="T20" fmla="*/ 106 w 240"/>
                <a:gd name="T21" fmla="*/ 122 h 376"/>
                <a:gd name="T22" fmla="*/ 219 w 240"/>
                <a:gd name="T23" fmla="*/ 159 h 376"/>
                <a:gd name="T24" fmla="*/ 232 w 240"/>
                <a:gd name="T25" fmla="*/ 165 h 376"/>
                <a:gd name="T26" fmla="*/ 232 w 240"/>
                <a:gd name="T27" fmla="*/ 165 h 376"/>
                <a:gd name="T28" fmla="*/ 240 w 240"/>
                <a:gd name="T29" fmla="*/ 153 h 376"/>
                <a:gd name="T30" fmla="*/ 171 w 240"/>
                <a:gd name="T31" fmla="*/ 24 h 376"/>
                <a:gd name="T32" fmla="*/ 90 w 240"/>
                <a:gd name="T33" fmla="*/ 343 h 376"/>
                <a:gd name="T34" fmla="*/ 30 w 240"/>
                <a:gd name="T35" fmla="*/ 325 h 376"/>
                <a:gd name="T36" fmla="*/ 72 w 240"/>
                <a:gd name="T37" fmla="*/ 277 h 376"/>
                <a:gd name="T38" fmla="*/ 132 w 240"/>
                <a:gd name="T39" fmla="*/ 296 h 376"/>
                <a:gd name="T40" fmla="*/ 90 w 240"/>
                <a:gd name="T41" fmla="*/ 34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0" h="376">
                  <a:moveTo>
                    <a:pt x="171" y="24"/>
                  </a:moveTo>
                  <a:cubicBezTo>
                    <a:pt x="141" y="4"/>
                    <a:pt x="105" y="0"/>
                    <a:pt x="63" y="12"/>
                  </a:cubicBezTo>
                  <a:cubicBezTo>
                    <a:pt x="57" y="13"/>
                    <a:pt x="54" y="19"/>
                    <a:pt x="56" y="25"/>
                  </a:cubicBezTo>
                  <a:cubicBezTo>
                    <a:pt x="82" y="116"/>
                    <a:pt x="82" y="116"/>
                    <a:pt x="82" y="116"/>
                  </a:cubicBezTo>
                  <a:cubicBezTo>
                    <a:pt x="82" y="116"/>
                    <a:pt x="82" y="116"/>
                    <a:pt x="82" y="116"/>
                  </a:cubicBezTo>
                  <a:cubicBezTo>
                    <a:pt x="121" y="257"/>
                    <a:pt x="121" y="257"/>
                    <a:pt x="121" y="257"/>
                  </a:cubicBezTo>
                  <a:cubicBezTo>
                    <a:pt x="106" y="251"/>
                    <a:pt x="86" y="251"/>
                    <a:pt x="66" y="256"/>
                  </a:cubicBezTo>
                  <a:cubicBezTo>
                    <a:pt x="25" y="268"/>
                    <a:pt x="0" y="300"/>
                    <a:pt x="9" y="331"/>
                  </a:cubicBezTo>
                  <a:cubicBezTo>
                    <a:pt x="17" y="361"/>
                    <a:pt x="56" y="376"/>
                    <a:pt x="96" y="364"/>
                  </a:cubicBezTo>
                  <a:cubicBezTo>
                    <a:pt x="137" y="353"/>
                    <a:pt x="162" y="320"/>
                    <a:pt x="153" y="290"/>
                  </a:cubicBezTo>
                  <a:cubicBezTo>
                    <a:pt x="106" y="122"/>
                    <a:pt x="106" y="122"/>
                    <a:pt x="106" y="122"/>
                  </a:cubicBezTo>
                  <a:cubicBezTo>
                    <a:pt x="193" y="107"/>
                    <a:pt x="218" y="157"/>
                    <a:pt x="219" y="159"/>
                  </a:cubicBezTo>
                  <a:cubicBezTo>
                    <a:pt x="221" y="164"/>
                    <a:pt x="226" y="167"/>
                    <a:pt x="232" y="165"/>
                  </a:cubicBezTo>
                  <a:cubicBezTo>
                    <a:pt x="232" y="165"/>
                    <a:pt x="232" y="165"/>
                    <a:pt x="232" y="165"/>
                  </a:cubicBezTo>
                  <a:cubicBezTo>
                    <a:pt x="237" y="164"/>
                    <a:pt x="240" y="159"/>
                    <a:pt x="240" y="153"/>
                  </a:cubicBezTo>
                  <a:cubicBezTo>
                    <a:pt x="239" y="150"/>
                    <a:pt x="229" y="63"/>
                    <a:pt x="171" y="24"/>
                  </a:cubicBezTo>
                  <a:close/>
                  <a:moveTo>
                    <a:pt x="90" y="343"/>
                  </a:moveTo>
                  <a:cubicBezTo>
                    <a:pt x="62" y="351"/>
                    <a:pt x="35" y="343"/>
                    <a:pt x="30" y="325"/>
                  </a:cubicBezTo>
                  <a:cubicBezTo>
                    <a:pt x="24" y="307"/>
                    <a:pt x="44" y="285"/>
                    <a:pt x="72" y="277"/>
                  </a:cubicBezTo>
                  <a:cubicBezTo>
                    <a:pt x="99" y="269"/>
                    <a:pt x="127" y="278"/>
                    <a:pt x="132" y="296"/>
                  </a:cubicBezTo>
                  <a:cubicBezTo>
                    <a:pt x="137" y="314"/>
                    <a:pt x="118" y="335"/>
                    <a:pt x="90" y="3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23" name="Freeform 14"/>
            <p:cNvSpPr>
              <a:spLocks noEditPoints="1"/>
            </p:cNvSpPr>
            <p:nvPr/>
          </p:nvSpPr>
          <p:spPr bwMode="auto">
            <a:xfrm>
              <a:off x="6916739" y="996951"/>
              <a:ext cx="246063" cy="387350"/>
            </a:xfrm>
            <a:custGeom>
              <a:avLst/>
              <a:gdLst>
                <a:gd name="T0" fmla="*/ 90 w 126"/>
                <a:gd name="T1" fmla="*/ 13 h 198"/>
                <a:gd name="T2" fmla="*/ 33 w 126"/>
                <a:gd name="T3" fmla="*/ 7 h 198"/>
                <a:gd name="T4" fmla="*/ 30 w 126"/>
                <a:gd name="T5" fmla="*/ 14 h 198"/>
                <a:gd name="T6" fmla="*/ 43 w 126"/>
                <a:gd name="T7" fmla="*/ 62 h 198"/>
                <a:gd name="T8" fmla="*/ 43 w 126"/>
                <a:gd name="T9" fmla="*/ 62 h 198"/>
                <a:gd name="T10" fmla="*/ 64 w 126"/>
                <a:gd name="T11" fmla="*/ 136 h 198"/>
                <a:gd name="T12" fmla="*/ 35 w 126"/>
                <a:gd name="T13" fmla="*/ 135 h 198"/>
                <a:gd name="T14" fmla="*/ 5 w 126"/>
                <a:gd name="T15" fmla="*/ 175 h 198"/>
                <a:gd name="T16" fmla="*/ 51 w 126"/>
                <a:gd name="T17" fmla="*/ 192 h 198"/>
                <a:gd name="T18" fmla="*/ 81 w 126"/>
                <a:gd name="T19" fmla="*/ 153 h 198"/>
                <a:gd name="T20" fmla="*/ 56 w 126"/>
                <a:gd name="T21" fmla="*/ 65 h 198"/>
                <a:gd name="T22" fmla="*/ 115 w 126"/>
                <a:gd name="T23" fmla="*/ 84 h 198"/>
                <a:gd name="T24" fmla="*/ 122 w 126"/>
                <a:gd name="T25" fmla="*/ 87 h 198"/>
                <a:gd name="T26" fmla="*/ 122 w 126"/>
                <a:gd name="T27" fmla="*/ 87 h 198"/>
                <a:gd name="T28" fmla="*/ 126 w 126"/>
                <a:gd name="T29" fmla="*/ 81 h 198"/>
                <a:gd name="T30" fmla="*/ 90 w 126"/>
                <a:gd name="T31" fmla="*/ 13 h 198"/>
                <a:gd name="T32" fmla="*/ 48 w 126"/>
                <a:gd name="T33" fmla="*/ 181 h 198"/>
                <a:gd name="T34" fmla="*/ 16 w 126"/>
                <a:gd name="T35" fmla="*/ 171 h 198"/>
                <a:gd name="T36" fmla="*/ 38 w 126"/>
                <a:gd name="T37" fmla="*/ 146 h 198"/>
                <a:gd name="T38" fmla="*/ 70 w 126"/>
                <a:gd name="T39" fmla="*/ 156 h 198"/>
                <a:gd name="T40" fmla="*/ 48 w 126"/>
                <a:gd name="T41" fmla="*/ 18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6" h="198">
                  <a:moveTo>
                    <a:pt x="90" y="13"/>
                  </a:moveTo>
                  <a:cubicBezTo>
                    <a:pt x="74" y="3"/>
                    <a:pt x="55" y="0"/>
                    <a:pt x="33" y="7"/>
                  </a:cubicBezTo>
                  <a:cubicBezTo>
                    <a:pt x="30" y="8"/>
                    <a:pt x="29" y="11"/>
                    <a:pt x="30" y="14"/>
                  </a:cubicBezTo>
                  <a:cubicBezTo>
                    <a:pt x="43" y="62"/>
                    <a:pt x="43" y="62"/>
                    <a:pt x="43" y="62"/>
                  </a:cubicBezTo>
                  <a:cubicBezTo>
                    <a:pt x="43" y="62"/>
                    <a:pt x="43" y="62"/>
                    <a:pt x="43" y="62"/>
                  </a:cubicBezTo>
                  <a:cubicBezTo>
                    <a:pt x="64" y="136"/>
                    <a:pt x="64" y="136"/>
                    <a:pt x="64" y="136"/>
                  </a:cubicBezTo>
                  <a:cubicBezTo>
                    <a:pt x="56" y="133"/>
                    <a:pt x="45" y="132"/>
                    <a:pt x="35" y="135"/>
                  </a:cubicBezTo>
                  <a:cubicBezTo>
                    <a:pt x="13" y="141"/>
                    <a:pt x="0" y="159"/>
                    <a:pt x="5" y="175"/>
                  </a:cubicBezTo>
                  <a:cubicBezTo>
                    <a:pt x="9" y="190"/>
                    <a:pt x="29" y="198"/>
                    <a:pt x="51" y="192"/>
                  </a:cubicBezTo>
                  <a:cubicBezTo>
                    <a:pt x="72" y="186"/>
                    <a:pt x="85" y="169"/>
                    <a:pt x="81" y="153"/>
                  </a:cubicBezTo>
                  <a:cubicBezTo>
                    <a:pt x="56" y="65"/>
                    <a:pt x="56" y="65"/>
                    <a:pt x="56" y="65"/>
                  </a:cubicBezTo>
                  <a:cubicBezTo>
                    <a:pt x="102" y="57"/>
                    <a:pt x="115" y="83"/>
                    <a:pt x="115" y="84"/>
                  </a:cubicBezTo>
                  <a:cubicBezTo>
                    <a:pt x="116" y="87"/>
                    <a:pt x="119" y="88"/>
                    <a:pt x="122" y="87"/>
                  </a:cubicBezTo>
                  <a:cubicBezTo>
                    <a:pt x="122" y="87"/>
                    <a:pt x="122" y="87"/>
                    <a:pt x="122" y="87"/>
                  </a:cubicBezTo>
                  <a:cubicBezTo>
                    <a:pt x="125" y="87"/>
                    <a:pt x="126" y="84"/>
                    <a:pt x="126" y="81"/>
                  </a:cubicBezTo>
                  <a:cubicBezTo>
                    <a:pt x="126" y="79"/>
                    <a:pt x="121" y="34"/>
                    <a:pt x="90" y="13"/>
                  </a:cubicBezTo>
                  <a:close/>
                  <a:moveTo>
                    <a:pt x="48" y="181"/>
                  </a:moveTo>
                  <a:cubicBezTo>
                    <a:pt x="33" y="185"/>
                    <a:pt x="18" y="181"/>
                    <a:pt x="16" y="171"/>
                  </a:cubicBezTo>
                  <a:cubicBezTo>
                    <a:pt x="13" y="162"/>
                    <a:pt x="23" y="151"/>
                    <a:pt x="38" y="146"/>
                  </a:cubicBezTo>
                  <a:cubicBezTo>
                    <a:pt x="52" y="142"/>
                    <a:pt x="67" y="147"/>
                    <a:pt x="70" y="156"/>
                  </a:cubicBezTo>
                  <a:cubicBezTo>
                    <a:pt x="72" y="166"/>
                    <a:pt x="62" y="177"/>
                    <a:pt x="48" y="1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24" name="Freeform 15"/>
            <p:cNvSpPr>
              <a:spLocks noEditPoints="1"/>
            </p:cNvSpPr>
            <p:nvPr/>
          </p:nvSpPr>
          <p:spPr bwMode="auto">
            <a:xfrm>
              <a:off x="6540501" y="793751"/>
              <a:ext cx="217488" cy="338138"/>
            </a:xfrm>
            <a:custGeom>
              <a:avLst/>
              <a:gdLst>
                <a:gd name="T0" fmla="*/ 79 w 111"/>
                <a:gd name="T1" fmla="*/ 11 h 173"/>
                <a:gd name="T2" fmla="*/ 29 w 111"/>
                <a:gd name="T3" fmla="*/ 6 h 173"/>
                <a:gd name="T4" fmla="*/ 26 w 111"/>
                <a:gd name="T5" fmla="*/ 12 h 173"/>
                <a:gd name="T6" fmla="*/ 38 w 111"/>
                <a:gd name="T7" fmla="*/ 54 h 173"/>
                <a:gd name="T8" fmla="*/ 38 w 111"/>
                <a:gd name="T9" fmla="*/ 54 h 173"/>
                <a:gd name="T10" fmla="*/ 56 w 111"/>
                <a:gd name="T11" fmla="*/ 119 h 173"/>
                <a:gd name="T12" fmla="*/ 31 w 111"/>
                <a:gd name="T13" fmla="*/ 118 h 173"/>
                <a:gd name="T14" fmla="*/ 4 w 111"/>
                <a:gd name="T15" fmla="*/ 152 h 173"/>
                <a:gd name="T16" fmla="*/ 45 w 111"/>
                <a:gd name="T17" fmla="*/ 168 h 173"/>
                <a:gd name="T18" fmla="*/ 71 w 111"/>
                <a:gd name="T19" fmla="*/ 133 h 173"/>
                <a:gd name="T20" fmla="*/ 49 w 111"/>
                <a:gd name="T21" fmla="*/ 56 h 173"/>
                <a:gd name="T22" fmla="*/ 101 w 111"/>
                <a:gd name="T23" fmla="*/ 73 h 173"/>
                <a:gd name="T24" fmla="*/ 107 w 111"/>
                <a:gd name="T25" fmla="*/ 76 h 173"/>
                <a:gd name="T26" fmla="*/ 107 w 111"/>
                <a:gd name="T27" fmla="*/ 76 h 173"/>
                <a:gd name="T28" fmla="*/ 110 w 111"/>
                <a:gd name="T29" fmla="*/ 71 h 173"/>
                <a:gd name="T30" fmla="*/ 79 w 111"/>
                <a:gd name="T31" fmla="*/ 11 h 173"/>
                <a:gd name="T32" fmla="*/ 42 w 111"/>
                <a:gd name="T33" fmla="*/ 158 h 173"/>
                <a:gd name="T34" fmla="*/ 14 w 111"/>
                <a:gd name="T35" fmla="*/ 149 h 173"/>
                <a:gd name="T36" fmla="*/ 33 w 111"/>
                <a:gd name="T37" fmla="*/ 128 h 173"/>
                <a:gd name="T38" fmla="*/ 61 w 111"/>
                <a:gd name="T39" fmla="*/ 136 h 173"/>
                <a:gd name="T40" fmla="*/ 42 w 111"/>
                <a:gd name="T41" fmla="*/ 158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1" h="173">
                  <a:moveTo>
                    <a:pt x="79" y="11"/>
                  </a:moveTo>
                  <a:cubicBezTo>
                    <a:pt x="65" y="2"/>
                    <a:pt x="49" y="0"/>
                    <a:pt x="29" y="6"/>
                  </a:cubicBezTo>
                  <a:cubicBezTo>
                    <a:pt x="27" y="6"/>
                    <a:pt x="25" y="9"/>
                    <a:pt x="26" y="12"/>
                  </a:cubicBezTo>
                  <a:cubicBezTo>
                    <a:pt x="38" y="54"/>
                    <a:pt x="38" y="54"/>
                    <a:pt x="38" y="54"/>
                  </a:cubicBezTo>
                  <a:cubicBezTo>
                    <a:pt x="38" y="54"/>
                    <a:pt x="38" y="54"/>
                    <a:pt x="38" y="54"/>
                  </a:cubicBezTo>
                  <a:cubicBezTo>
                    <a:pt x="56" y="119"/>
                    <a:pt x="56" y="119"/>
                    <a:pt x="56" y="119"/>
                  </a:cubicBezTo>
                  <a:cubicBezTo>
                    <a:pt x="49" y="116"/>
                    <a:pt x="40" y="115"/>
                    <a:pt x="31" y="118"/>
                  </a:cubicBezTo>
                  <a:cubicBezTo>
                    <a:pt x="12" y="123"/>
                    <a:pt x="0" y="138"/>
                    <a:pt x="4" y="152"/>
                  </a:cubicBezTo>
                  <a:cubicBezTo>
                    <a:pt x="8" y="166"/>
                    <a:pt x="26" y="173"/>
                    <a:pt x="45" y="168"/>
                  </a:cubicBezTo>
                  <a:cubicBezTo>
                    <a:pt x="63" y="162"/>
                    <a:pt x="75" y="147"/>
                    <a:pt x="71" y="133"/>
                  </a:cubicBezTo>
                  <a:cubicBezTo>
                    <a:pt x="49" y="56"/>
                    <a:pt x="49" y="56"/>
                    <a:pt x="49" y="56"/>
                  </a:cubicBezTo>
                  <a:cubicBezTo>
                    <a:pt x="89" y="49"/>
                    <a:pt x="100" y="72"/>
                    <a:pt x="101" y="73"/>
                  </a:cubicBezTo>
                  <a:cubicBezTo>
                    <a:pt x="102" y="76"/>
                    <a:pt x="104" y="77"/>
                    <a:pt x="107" y="76"/>
                  </a:cubicBezTo>
                  <a:cubicBezTo>
                    <a:pt x="107" y="76"/>
                    <a:pt x="107" y="76"/>
                    <a:pt x="107" y="76"/>
                  </a:cubicBezTo>
                  <a:cubicBezTo>
                    <a:pt x="109" y="75"/>
                    <a:pt x="111" y="73"/>
                    <a:pt x="110" y="71"/>
                  </a:cubicBezTo>
                  <a:cubicBezTo>
                    <a:pt x="110" y="69"/>
                    <a:pt x="106" y="29"/>
                    <a:pt x="79" y="11"/>
                  </a:cubicBezTo>
                  <a:close/>
                  <a:moveTo>
                    <a:pt x="42" y="158"/>
                  </a:moveTo>
                  <a:cubicBezTo>
                    <a:pt x="29" y="162"/>
                    <a:pt x="16" y="158"/>
                    <a:pt x="14" y="149"/>
                  </a:cubicBezTo>
                  <a:cubicBezTo>
                    <a:pt x="12" y="141"/>
                    <a:pt x="20" y="131"/>
                    <a:pt x="33" y="128"/>
                  </a:cubicBezTo>
                  <a:cubicBezTo>
                    <a:pt x="46" y="124"/>
                    <a:pt x="59" y="128"/>
                    <a:pt x="61" y="136"/>
                  </a:cubicBezTo>
                  <a:cubicBezTo>
                    <a:pt x="63" y="144"/>
                    <a:pt x="55" y="154"/>
                    <a:pt x="42" y="1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grpSp>
      <p:grpSp>
        <p:nvGrpSpPr>
          <p:cNvPr id="27" name="Group 42"/>
          <p:cNvGrpSpPr/>
          <p:nvPr/>
        </p:nvGrpSpPr>
        <p:grpSpPr bwMode="auto">
          <a:xfrm>
            <a:off x="2205844" y="1791141"/>
            <a:ext cx="583170" cy="587103"/>
            <a:chOff x="4802189" y="2176464"/>
            <a:chExt cx="941388" cy="947737"/>
          </a:xfrm>
          <a:solidFill>
            <a:srgbClr val="BD392F"/>
          </a:solidFill>
          <a:effectLst/>
        </p:grpSpPr>
        <p:sp>
          <p:nvSpPr>
            <p:cNvPr id="28" name="Freeform 48"/>
            <p:cNvSpPr>
              <a:spLocks noEditPoints="1"/>
            </p:cNvSpPr>
            <p:nvPr/>
          </p:nvSpPr>
          <p:spPr bwMode="auto">
            <a:xfrm>
              <a:off x="4960939" y="2332039"/>
              <a:ext cx="636588" cy="633413"/>
            </a:xfrm>
            <a:custGeom>
              <a:avLst/>
              <a:gdLst>
                <a:gd name="T0" fmla="*/ 45 w 325"/>
                <a:gd name="T1" fmla="*/ 224 h 324"/>
                <a:gd name="T2" fmla="*/ 100 w 325"/>
                <a:gd name="T3" fmla="*/ 279 h 324"/>
                <a:gd name="T4" fmla="*/ 56 w 325"/>
                <a:gd name="T5" fmla="*/ 324 h 324"/>
                <a:gd name="T6" fmla="*/ 0 w 325"/>
                <a:gd name="T7" fmla="*/ 268 h 324"/>
                <a:gd name="T8" fmla="*/ 45 w 325"/>
                <a:gd name="T9" fmla="*/ 224 h 324"/>
                <a:gd name="T10" fmla="*/ 164 w 325"/>
                <a:gd name="T11" fmla="*/ 238 h 324"/>
                <a:gd name="T12" fmla="*/ 230 w 325"/>
                <a:gd name="T13" fmla="*/ 210 h 324"/>
                <a:gd name="T14" fmla="*/ 258 w 325"/>
                <a:gd name="T15" fmla="*/ 156 h 324"/>
                <a:gd name="T16" fmla="*/ 306 w 325"/>
                <a:gd name="T17" fmla="*/ 50 h 324"/>
                <a:gd name="T18" fmla="*/ 319 w 325"/>
                <a:gd name="T19" fmla="*/ 47 h 324"/>
                <a:gd name="T20" fmla="*/ 319 w 325"/>
                <a:gd name="T21" fmla="*/ 28 h 324"/>
                <a:gd name="T22" fmla="*/ 310 w 325"/>
                <a:gd name="T23" fmla="*/ 24 h 324"/>
                <a:gd name="T24" fmla="*/ 204 w 325"/>
                <a:gd name="T25" fmla="*/ 129 h 324"/>
                <a:gd name="T26" fmla="*/ 200 w 325"/>
                <a:gd name="T27" fmla="*/ 155 h 324"/>
                <a:gd name="T28" fmla="*/ 169 w 325"/>
                <a:gd name="T29" fmla="*/ 155 h 324"/>
                <a:gd name="T30" fmla="*/ 169 w 325"/>
                <a:gd name="T31" fmla="*/ 124 h 324"/>
                <a:gd name="T32" fmla="*/ 195 w 325"/>
                <a:gd name="T33" fmla="*/ 121 h 324"/>
                <a:gd name="T34" fmla="*/ 301 w 325"/>
                <a:gd name="T35" fmla="*/ 15 h 324"/>
                <a:gd name="T36" fmla="*/ 297 w 325"/>
                <a:gd name="T37" fmla="*/ 5 h 324"/>
                <a:gd name="T38" fmla="*/ 278 w 325"/>
                <a:gd name="T39" fmla="*/ 5 h 324"/>
                <a:gd name="T40" fmla="*/ 275 w 325"/>
                <a:gd name="T41" fmla="*/ 19 h 324"/>
                <a:gd name="T42" fmla="*/ 162 w 325"/>
                <a:gd name="T43" fmla="*/ 68 h 324"/>
                <a:gd name="T44" fmla="*/ 115 w 325"/>
                <a:gd name="T45" fmla="*/ 95 h 324"/>
                <a:gd name="T46" fmla="*/ 86 w 325"/>
                <a:gd name="T47" fmla="*/ 160 h 324"/>
                <a:gd name="T48" fmla="*/ 39 w 325"/>
                <a:gd name="T49" fmla="*/ 198 h 324"/>
                <a:gd name="T50" fmla="*/ 126 w 325"/>
                <a:gd name="T51" fmla="*/ 285 h 324"/>
                <a:gd name="T52" fmla="*/ 164 w 325"/>
                <a:gd name="T53" fmla="*/ 238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5" h="324">
                  <a:moveTo>
                    <a:pt x="45" y="224"/>
                  </a:moveTo>
                  <a:cubicBezTo>
                    <a:pt x="100" y="279"/>
                    <a:pt x="100" y="279"/>
                    <a:pt x="100" y="279"/>
                  </a:cubicBezTo>
                  <a:cubicBezTo>
                    <a:pt x="56" y="324"/>
                    <a:pt x="56" y="324"/>
                    <a:pt x="56" y="324"/>
                  </a:cubicBezTo>
                  <a:cubicBezTo>
                    <a:pt x="0" y="268"/>
                    <a:pt x="0" y="268"/>
                    <a:pt x="0" y="268"/>
                  </a:cubicBezTo>
                  <a:lnTo>
                    <a:pt x="45" y="224"/>
                  </a:lnTo>
                  <a:close/>
                  <a:moveTo>
                    <a:pt x="164" y="238"/>
                  </a:moveTo>
                  <a:cubicBezTo>
                    <a:pt x="187" y="238"/>
                    <a:pt x="211" y="229"/>
                    <a:pt x="230" y="210"/>
                  </a:cubicBezTo>
                  <a:cubicBezTo>
                    <a:pt x="245" y="194"/>
                    <a:pt x="255" y="175"/>
                    <a:pt x="258" y="156"/>
                  </a:cubicBezTo>
                  <a:cubicBezTo>
                    <a:pt x="264" y="133"/>
                    <a:pt x="270" y="99"/>
                    <a:pt x="306" y="50"/>
                  </a:cubicBezTo>
                  <a:cubicBezTo>
                    <a:pt x="310" y="52"/>
                    <a:pt x="316" y="51"/>
                    <a:pt x="319" y="47"/>
                  </a:cubicBezTo>
                  <a:cubicBezTo>
                    <a:pt x="325" y="42"/>
                    <a:pt x="325" y="33"/>
                    <a:pt x="319" y="28"/>
                  </a:cubicBezTo>
                  <a:cubicBezTo>
                    <a:pt x="317" y="25"/>
                    <a:pt x="313" y="24"/>
                    <a:pt x="310" y="24"/>
                  </a:cubicBezTo>
                  <a:cubicBezTo>
                    <a:pt x="204" y="129"/>
                    <a:pt x="204" y="129"/>
                    <a:pt x="204" y="129"/>
                  </a:cubicBezTo>
                  <a:cubicBezTo>
                    <a:pt x="208" y="138"/>
                    <a:pt x="207" y="148"/>
                    <a:pt x="200" y="155"/>
                  </a:cubicBezTo>
                  <a:cubicBezTo>
                    <a:pt x="191" y="163"/>
                    <a:pt x="177" y="163"/>
                    <a:pt x="169" y="155"/>
                  </a:cubicBezTo>
                  <a:cubicBezTo>
                    <a:pt x="160" y="146"/>
                    <a:pt x="160" y="132"/>
                    <a:pt x="169" y="124"/>
                  </a:cubicBezTo>
                  <a:cubicBezTo>
                    <a:pt x="176" y="117"/>
                    <a:pt x="187" y="116"/>
                    <a:pt x="195" y="121"/>
                  </a:cubicBezTo>
                  <a:cubicBezTo>
                    <a:pt x="301" y="15"/>
                    <a:pt x="301" y="15"/>
                    <a:pt x="301" y="15"/>
                  </a:cubicBezTo>
                  <a:cubicBezTo>
                    <a:pt x="301" y="12"/>
                    <a:pt x="300" y="8"/>
                    <a:pt x="297" y="5"/>
                  </a:cubicBezTo>
                  <a:cubicBezTo>
                    <a:pt x="292" y="0"/>
                    <a:pt x="283" y="0"/>
                    <a:pt x="278" y="5"/>
                  </a:cubicBezTo>
                  <a:cubicBezTo>
                    <a:pt x="274" y="9"/>
                    <a:pt x="273" y="14"/>
                    <a:pt x="275" y="19"/>
                  </a:cubicBezTo>
                  <a:cubicBezTo>
                    <a:pt x="221" y="58"/>
                    <a:pt x="185" y="61"/>
                    <a:pt x="162" y="68"/>
                  </a:cubicBezTo>
                  <a:cubicBezTo>
                    <a:pt x="145" y="72"/>
                    <a:pt x="129" y="81"/>
                    <a:pt x="115" y="95"/>
                  </a:cubicBezTo>
                  <a:cubicBezTo>
                    <a:pt x="96" y="113"/>
                    <a:pt x="87" y="137"/>
                    <a:pt x="86" y="160"/>
                  </a:cubicBezTo>
                  <a:cubicBezTo>
                    <a:pt x="39" y="198"/>
                    <a:pt x="39" y="198"/>
                    <a:pt x="39" y="198"/>
                  </a:cubicBezTo>
                  <a:cubicBezTo>
                    <a:pt x="126" y="285"/>
                    <a:pt x="126" y="285"/>
                    <a:pt x="126" y="285"/>
                  </a:cubicBezTo>
                  <a:lnTo>
                    <a:pt x="164"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29" name="Freeform 49"/>
            <p:cNvSpPr>
              <a:spLocks noEditPoints="1"/>
            </p:cNvSpPr>
            <p:nvPr/>
          </p:nvSpPr>
          <p:spPr bwMode="auto">
            <a:xfrm>
              <a:off x="4852989" y="2224089"/>
              <a:ext cx="849313" cy="850900"/>
            </a:xfrm>
            <a:custGeom>
              <a:avLst/>
              <a:gdLst>
                <a:gd name="T0" fmla="*/ 535 w 535"/>
                <a:gd name="T1" fmla="*/ 536 h 536"/>
                <a:gd name="T2" fmla="*/ 0 w 535"/>
                <a:gd name="T3" fmla="*/ 536 h 536"/>
                <a:gd name="T4" fmla="*/ 0 w 535"/>
                <a:gd name="T5" fmla="*/ 0 h 536"/>
                <a:gd name="T6" fmla="*/ 535 w 535"/>
                <a:gd name="T7" fmla="*/ 0 h 536"/>
                <a:gd name="T8" fmla="*/ 535 w 535"/>
                <a:gd name="T9" fmla="*/ 536 h 536"/>
                <a:gd name="T10" fmla="*/ 10 w 535"/>
                <a:gd name="T11" fmla="*/ 525 h 536"/>
                <a:gd name="T12" fmla="*/ 525 w 535"/>
                <a:gd name="T13" fmla="*/ 525 h 536"/>
                <a:gd name="T14" fmla="*/ 525 w 535"/>
                <a:gd name="T15" fmla="*/ 11 h 536"/>
                <a:gd name="T16" fmla="*/ 10 w 535"/>
                <a:gd name="T17" fmla="*/ 11 h 536"/>
                <a:gd name="T18" fmla="*/ 10 w 535"/>
                <a:gd name="T19" fmla="*/ 525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5" h="536">
                  <a:moveTo>
                    <a:pt x="535" y="536"/>
                  </a:moveTo>
                  <a:lnTo>
                    <a:pt x="0" y="536"/>
                  </a:lnTo>
                  <a:lnTo>
                    <a:pt x="0" y="0"/>
                  </a:lnTo>
                  <a:lnTo>
                    <a:pt x="535" y="0"/>
                  </a:lnTo>
                  <a:lnTo>
                    <a:pt x="535" y="536"/>
                  </a:lnTo>
                  <a:close/>
                  <a:moveTo>
                    <a:pt x="10" y="525"/>
                  </a:moveTo>
                  <a:lnTo>
                    <a:pt x="525" y="525"/>
                  </a:lnTo>
                  <a:lnTo>
                    <a:pt x="525" y="11"/>
                  </a:lnTo>
                  <a:lnTo>
                    <a:pt x="10" y="11"/>
                  </a:lnTo>
                  <a:lnTo>
                    <a:pt x="10" y="5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30" name="Rectangle 50"/>
            <p:cNvSpPr>
              <a:spLocks noChangeArrowheads="1"/>
            </p:cNvSpPr>
            <p:nvPr/>
          </p:nvSpPr>
          <p:spPr bwMode="auto">
            <a:xfrm>
              <a:off x="5634039" y="2181226"/>
              <a:ext cx="106363"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31" name="Freeform 51"/>
            <p:cNvSpPr>
              <a:spLocks noEditPoints="1"/>
            </p:cNvSpPr>
            <p:nvPr/>
          </p:nvSpPr>
          <p:spPr bwMode="auto">
            <a:xfrm>
              <a:off x="5627689" y="2176464"/>
              <a:ext cx="115888" cy="115888"/>
            </a:xfrm>
            <a:custGeom>
              <a:avLst/>
              <a:gdLst>
                <a:gd name="T0" fmla="*/ 73 w 73"/>
                <a:gd name="T1" fmla="*/ 73 h 73"/>
                <a:gd name="T2" fmla="*/ 0 w 73"/>
                <a:gd name="T3" fmla="*/ 73 h 73"/>
                <a:gd name="T4" fmla="*/ 0 w 73"/>
                <a:gd name="T5" fmla="*/ 0 h 73"/>
                <a:gd name="T6" fmla="*/ 73 w 73"/>
                <a:gd name="T7" fmla="*/ 0 h 73"/>
                <a:gd name="T8" fmla="*/ 73 w 73"/>
                <a:gd name="T9" fmla="*/ 73 h 73"/>
                <a:gd name="T10" fmla="*/ 7 w 73"/>
                <a:gd name="T11" fmla="*/ 66 h 73"/>
                <a:gd name="T12" fmla="*/ 67 w 73"/>
                <a:gd name="T13" fmla="*/ 66 h 73"/>
                <a:gd name="T14" fmla="*/ 67 w 73"/>
                <a:gd name="T15" fmla="*/ 7 h 73"/>
                <a:gd name="T16" fmla="*/ 7 w 73"/>
                <a:gd name="T17" fmla="*/ 7 h 73"/>
                <a:gd name="T18" fmla="*/ 7 w 73"/>
                <a:gd name="T19" fmla="*/ 6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3">
                  <a:moveTo>
                    <a:pt x="73" y="73"/>
                  </a:moveTo>
                  <a:lnTo>
                    <a:pt x="0" y="73"/>
                  </a:lnTo>
                  <a:lnTo>
                    <a:pt x="0" y="0"/>
                  </a:lnTo>
                  <a:lnTo>
                    <a:pt x="73" y="0"/>
                  </a:lnTo>
                  <a:lnTo>
                    <a:pt x="73" y="73"/>
                  </a:lnTo>
                  <a:close/>
                  <a:moveTo>
                    <a:pt x="7" y="66"/>
                  </a:moveTo>
                  <a:lnTo>
                    <a:pt x="67" y="66"/>
                  </a:lnTo>
                  <a:lnTo>
                    <a:pt x="67" y="7"/>
                  </a:lnTo>
                  <a:lnTo>
                    <a:pt x="7" y="7"/>
                  </a:lnTo>
                  <a:lnTo>
                    <a:pt x="7"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32" name="Rectangle 52"/>
            <p:cNvSpPr>
              <a:spLocks noChangeArrowheads="1"/>
            </p:cNvSpPr>
            <p:nvPr/>
          </p:nvSpPr>
          <p:spPr bwMode="auto">
            <a:xfrm>
              <a:off x="5634039" y="3014664"/>
              <a:ext cx="106363"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33" name="Freeform 53"/>
            <p:cNvSpPr>
              <a:spLocks noEditPoints="1"/>
            </p:cNvSpPr>
            <p:nvPr/>
          </p:nvSpPr>
          <p:spPr bwMode="auto">
            <a:xfrm>
              <a:off x="5627689" y="3009901"/>
              <a:ext cx="115888" cy="114300"/>
            </a:xfrm>
            <a:custGeom>
              <a:avLst/>
              <a:gdLst>
                <a:gd name="T0" fmla="*/ 73 w 73"/>
                <a:gd name="T1" fmla="*/ 72 h 72"/>
                <a:gd name="T2" fmla="*/ 0 w 73"/>
                <a:gd name="T3" fmla="*/ 72 h 72"/>
                <a:gd name="T4" fmla="*/ 0 w 73"/>
                <a:gd name="T5" fmla="*/ 0 h 72"/>
                <a:gd name="T6" fmla="*/ 73 w 73"/>
                <a:gd name="T7" fmla="*/ 0 h 72"/>
                <a:gd name="T8" fmla="*/ 73 w 73"/>
                <a:gd name="T9" fmla="*/ 72 h 72"/>
                <a:gd name="T10" fmla="*/ 7 w 73"/>
                <a:gd name="T11" fmla="*/ 66 h 72"/>
                <a:gd name="T12" fmla="*/ 67 w 73"/>
                <a:gd name="T13" fmla="*/ 66 h 72"/>
                <a:gd name="T14" fmla="*/ 67 w 73"/>
                <a:gd name="T15" fmla="*/ 6 h 72"/>
                <a:gd name="T16" fmla="*/ 7 w 73"/>
                <a:gd name="T17" fmla="*/ 6 h 72"/>
                <a:gd name="T18" fmla="*/ 7 w 73"/>
                <a:gd name="T19"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2">
                  <a:moveTo>
                    <a:pt x="73" y="72"/>
                  </a:moveTo>
                  <a:lnTo>
                    <a:pt x="0" y="72"/>
                  </a:lnTo>
                  <a:lnTo>
                    <a:pt x="0" y="0"/>
                  </a:lnTo>
                  <a:lnTo>
                    <a:pt x="73" y="0"/>
                  </a:lnTo>
                  <a:lnTo>
                    <a:pt x="73" y="72"/>
                  </a:lnTo>
                  <a:close/>
                  <a:moveTo>
                    <a:pt x="7" y="66"/>
                  </a:moveTo>
                  <a:lnTo>
                    <a:pt x="67" y="66"/>
                  </a:lnTo>
                  <a:lnTo>
                    <a:pt x="67" y="6"/>
                  </a:lnTo>
                  <a:lnTo>
                    <a:pt x="7" y="6"/>
                  </a:lnTo>
                  <a:lnTo>
                    <a:pt x="7"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34" name="Rectangle 54"/>
            <p:cNvSpPr>
              <a:spLocks noChangeArrowheads="1"/>
            </p:cNvSpPr>
            <p:nvPr/>
          </p:nvSpPr>
          <p:spPr bwMode="auto">
            <a:xfrm>
              <a:off x="4808539" y="3014664"/>
              <a:ext cx="104775"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35" name="Freeform 55"/>
            <p:cNvSpPr>
              <a:spLocks noEditPoints="1"/>
            </p:cNvSpPr>
            <p:nvPr/>
          </p:nvSpPr>
          <p:spPr bwMode="auto">
            <a:xfrm>
              <a:off x="4802189" y="3009901"/>
              <a:ext cx="115888" cy="114300"/>
            </a:xfrm>
            <a:custGeom>
              <a:avLst/>
              <a:gdLst>
                <a:gd name="T0" fmla="*/ 73 w 73"/>
                <a:gd name="T1" fmla="*/ 72 h 72"/>
                <a:gd name="T2" fmla="*/ 0 w 73"/>
                <a:gd name="T3" fmla="*/ 72 h 72"/>
                <a:gd name="T4" fmla="*/ 0 w 73"/>
                <a:gd name="T5" fmla="*/ 0 h 72"/>
                <a:gd name="T6" fmla="*/ 73 w 73"/>
                <a:gd name="T7" fmla="*/ 0 h 72"/>
                <a:gd name="T8" fmla="*/ 73 w 73"/>
                <a:gd name="T9" fmla="*/ 72 h 72"/>
                <a:gd name="T10" fmla="*/ 7 w 73"/>
                <a:gd name="T11" fmla="*/ 66 h 72"/>
                <a:gd name="T12" fmla="*/ 67 w 73"/>
                <a:gd name="T13" fmla="*/ 66 h 72"/>
                <a:gd name="T14" fmla="*/ 67 w 73"/>
                <a:gd name="T15" fmla="*/ 6 h 72"/>
                <a:gd name="T16" fmla="*/ 7 w 73"/>
                <a:gd name="T17" fmla="*/ 6 h 72"/>
                <a:gd name="T18" fmla="*/ 7 w 73"/>
                <a:gd name="T19"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2">
                  <a:moveTo>
                    <a:pt x="73" y="72"/>
                  </a:moveTo>
                  <a:lnTo>
                    <a:pt x="0" y="72"/>
                  </a:lnTo>
                  <a:lnTo>
                    <a:pt x="0" y="0"/>
                  </a:lnTo>
                  <a:lnTo>
                    <a:pt x="73" y="0"/>
                  </a:lnTo>
                  <a:lnTo>
                    <a:pt x="73" y="72"/>
                  </a:lnTo>
                  <a:close/>
                  <a:moveTo>
                    <a:pt x="7" y="66"/>
                  </a:moveTo>
                  <a:lnTo>
                    <a:pt x="67" y="66"/>
                  </a:lnTo>
                  <a:lnTo>
                    <a:pt x="67" y="6"/>
                  </a:lnTo>
                  <a:lnTo>
                    <a:pt x="7" y="6"/>
                  </a:lnTo>
                  <a:lnTo>
                    <a:pt x="7"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36" name="Rectangle 56"/>
            <p:cNvSpPr>
              <a:spLocks noChangeArrowheads="1"/>
            </p:cNvSpPr>
            <p:nvPr/>
          </p:nvSpPr>
          <p:spPr bwMode="auto">
            <a:xfrm>
              <a:off x="4808539" y="2181226"/>
              <a:ext cx="104775"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37" name="Freeform 57"/>
            <p:cNvSpPr>
              <a:spLocks noEditPoints="1"/>
            </p:cNvSpPr>
            <p:nvPr/>
          </p:nvSpPr>
          <p:spPr bwMode="auto">
            <a:xfrm>
              <a:off x="4802189" y="2176464"/>
              <a:ext cx="115888" cy="115888"/>
            </a:xfrm>
            <a:custGeom>
              <a:avLst/>
              <a:gdLst>
                <a:gd name="T0" fmla="*/ 73 w 73"/>
                <a:gd name="T1" fmla="*/ 73 h 73"/>
                <a:gd name="T2" fmla="*/ 0 w 73"/>
                <a:gd name="T3" fmla="*/ 73 h 73"/>
                <a:gd name="T4" fmla="*/ 0 w 73"/>
                <a:gd name="T5" fmla="*/ 0 h 73"/>
                <a:gd name="T6" fmla="*/ 73 w 73"/>
                <a:gd name="T7" fmla="*/ 0 h 73"/>
                <a:gd name="T8" fmla="*/ 73 w 73"/>
                <a:gd name="T9" fmla="*/ 73 h 73"/>
                <a:gd name="T10" fmla="*/ 7 w 73"/>
                <a:gd name="T11" fmla="*/ 66 h 73"/>
                <a:gd name="T12" fmla="*/ 67 w 73"/>
                <a:gd name="T13" fmla="*/ 66 h 73"/>
                <a:gd name="T14" fmla="*/ 67 w 73"/>
                <a:gd name="T15" fmla="*/ 7 h 73"/>
                <a:gd name="T16" fmla="*/ 7 w 73"/>
                <a:gd name="T17" fmla="*/ 7 h 73"/>
                <a:gd name="T18" fmla="*/ 7 w 73"/>
                <a:gd name="T19" fmla="*/ 6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3">
                  <a:moveTo>
                    <a:pt x="73" y="73"/>
                  </a:moveTo>
                  <a:lnTo>
                    <a:pt x="0" y="73"/>
                  </a:lnTo>
                  <a:lnTo>
                    <a:pt x="0" y="0"/>
                  </a:lnTo>
                  <a:lnTo>
                    <a:pt x="73" y="0"/>
                  </a:lnTo>
                  <a:lnTo>
                    <a:pt x="73" y="73"/>
                  </a:lnTo>
                  <a:close/>
                  <a:moveTo>
                    <a:pt x="7" y="66"/>
                  </a:moveTo>
                  <a:lnTo>
                    <a:pt x="67" y="66"/>
                  </a:lnTo>
                  <a:lnTo>
                    <a:pt x="67" y="7"/>
                  </a:lnTo>
                  <a:lnTo>
                    <a:pt x="7" y="7"/>
                  </a:lnTo>
                  <a:lnTo>
                    <a:pt x="7"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38" name="Rectangle 58"/>
            <p:cNvSpPr>
              <a:spLocks noChangeArrowheads="1"/>
            </p:cNvSpPr>
            <p:nvPr/>
          </p:nvSpPr>
          <p:spPr bwMode="auto">
            <a:xfrm>
              <a:off x="5235576" y="2190751"/>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39" name="Freeform 59"/>
            <p:cNvSpPr>
              <a:spLocks noEditPoints="1"/>
            </p:cNvSpPr>
            <p:nvPr/>
          </p:nvSpPr>
          <p:spPr bwMode="auto">
            <a:xfrm>
              <a:off x="5230814" y="2184401"/>
              <a:ext cx="93663" cy="96838"/>
            </a:xfrm>
            <a:custGeom>
              <a:avLst/>
              <a:gdLst>
                <a:gd name="T0" fmla="*/ 59 w 59"/>
                <a:gd name="T1" fmla="*/ 61 h 61"/>
                <a:gd name="T2" fmla="*/ 0 w 59"/>
                <a:gd name="T3" fmla="*/ 61 h 61"/>
                <a:gd name="T4" fmla="*/ 0 w 59"/>
                <a:gd name="T5" fmla="*/ 0 h 61"/>
                <a:gd name="T6" fmla="*/ 59 w 59"/>
                <a:gd name="T7" fmla="*/ 0 h 61"/>
                <a:gd name="T8" fmla="*/ 59 w 59"/>
                <a:gd name="T9" fmla="*/ 61 h 61"/>
                <a:gd name="T10" fmla="*/ 6 w 59"/>
                <a:gd name="T11" fmla="*/ 53 h 61"/>
                <a:gd name="T12" fmla="*/ 52 w 59"/>
                <a:gd name="T13" fmla="*/ 53 h 61"/>
                <a:gd name="T14" fmla="*/ 52 w 59"/>
                <a:gd name="T15" fmla="*/ 8 h 61"/>
                <a:gd name="T16" fmla="*/ 6 w 59"/>
                <a:gd name="T17" fmla="*/ 8 h 61"/>
                <a:gd name="T18" fmla="*/ 6 w 59"/>
                <a:gd name="T19" fmla="*/ 5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61">
                  <a:moveTo>
                    <a:pt x="59" y="61"/>
                  </a:moveTo>
                  <a:lnTo>
                    <a:pt x="0" y="61"/>
                  </a:lnTo>
                  <a:lnTo>
                    <a:pt x="0" y="0"/>
                  </a:lnTo>
                  <a:lnTo>
                    <a:pt x="59" y="0"/>
                  </a:lnTo>
                  <a:lnTo>
                    <a:pt x="59" y="61"/>
                  </a:lnTo>
                  <a:close/>
                  <a:moveTo>
                    <a:pt x="6" y="53"/>
                  </a:moveTo>
                  <a:lnTo>
                    <a:pt x="52" y="53"/>
                  </a:lnTo>
                  <a:lnTo>
                    <a:pt x="52" y="8"/>
                  </a:lnTo>
                  <a:lnTo>
                    <a:pt x="6" y="8"/>
                  </a:lnTo>
                  <a:lnTo>
                    <a:pt x="6"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40" name="Rectangle 60"/>
            <p:cNvSpPr>
              <a:spLocks noChangeArrowheads="1"/>
            </p:cNvSpPr>
            <p:nvPr/>
          </p:nvSpPr>
          <p:spPr bwMode="auto">
            <a:xfrm>
              <a:off x="5230814" y="3024189"/>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41" name="Freeform 61"/>
            <p:cNvSpPr>
              <a:spLocks noEditPoints="1"/>
            </p:cNvSpPr>
            <p:nvPr/>
          </p:nvSpPr>
          <p:spPr bwMode="auto">
            <a:xfrm>
              <a:off x="5224464" y="3019426"/>
              <a:ext cx="95250" cy="95250"/>
            </a:xfrm>
            <a:custGeom>
              <a:avLst/>
              <a:gdLst>
                <a:gd name="T0" fmla="*/ 60 w 60"/>
                <a:gd name="T1" fmla="*/ 60 h 60"/>
                <a:gd name="T2" fmla="*/ 0 w 60"/>
                <a:gd name="T3" fmla="*/ 60 h 60"/>
                <a:gd name="T4" fmla="*/ 0 w 60"/>
                <a:gd name="T5" fmla="*/ 0 h 60"/>
                <a:gd name="T6" fmla="*/ 60 w 60"/>
                <a:gd name="T7" fmla="*/ 0 h 60"/>
                <a:gd name="T8" fmla="*/ 60 w 60"/>
                <a:gd name="T9" fmla="*/ 60 h 60"/>
                <a:gd name="T10" fmla="*/ 8 w 60"/>
                <a:gd name="T11" fmla="*/ 53 h 60"/>
                <a:gd name="T12" fmla="*/ 53 w 60"/>
                <a:gd name="T13" fmla="*/ 53 h 60"/>
                <a:gd name="T14" fmla="*/ 53 w 60"/>
                <a:gd name="T15" fmla="*/ 7 h 60"/>
                <a:gd name="T16" fmla="*/ 8 w 60"/>
                <a:gd name="T17" fmla="*/ 7 h 60"/>
                <a:gd name="T18" fmla="*/ 8 w 60"/>
                <a:gd name="T19" fmla="*/ 5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60" y="60"/>
                  </a:moveTo>
                  <a:lnTo>
                    <a:pt x="0" y="60"/>
                  </a:lnTo>
                  <a:lnTo>
                    <a:pt x="0" y="0"/>
                  </a:lnTo>
                  <a:lnTo>
                    <a:pt x="60" y="0"/>
                  </a:lnTo>
                  <a:lnTo>
                    <a:pt x="60" y="60"/>
                  </a:lnTo>
                  <a:close/>
                  <a:moveTo>
                    <a:pt x="8" y="53"/>
                  </a:moveTo>
                  <a:lnTo>
                    <a:pt x="53" y="53"/>
                  </a:lnTo>
                  <a:lnTo>
                    <a:pt x="53" y="7"/>
                  </a:lnTo>
                  <a:lnTo>
                    <a:pt x="8" y="7"/>
                  </a:lnTo>
                  <a:lnTo>
                    <a:pt x="8"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42" name="Rectangle 62"/>
            <p:cNvSpPr>
              <a:spLocks noChangeArrowheads="1"/>
            </p:cNvSpPr>
            <p:nvPr/>
          </p:nvSpPr>
          <p:spPr bwMode="auto">
            <a:xfrm>
              <a:off x="4818064" y="2608264"/>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43" name="Freeform 63"/>
            <p:cNvSpPr>
              <a:spLocks noEditPoints="1"/>
            </p:cNvSpPr>
            <p:nvPr/>
          </p:nvSpPr>
          <p:spPr bwMode="auto">
            <a:xfrm>
              <a:off x="4813301" y="2601914"/>
              <a:ext cx="95250" cy="95250"/>
            </a:xfrm>
            <a:custGeom>
              <a:avLst/>
              <a:gdLst>
                <a:gd name="T0" fmla="*/ 60 w 60"/>
                <a:gd name="T1" fmla="*/ 60 h 60"/>
                <a:gd name="T2" fmla="*/ 0 w 60"/>
                <a:gd name="T3" fmla="*/ 60 h 60"/>
                <a:gd name="T4" fmla="*/ 0 w 60"/>
                <a:gd name="T5" fmla="*/ 0 h 60"/>
                <a:gd name="T6" fmla="*/ 60 w 60"/>
                <a:gd name="T7" fmla="*/ 0 h 60"/>
                <a:gd name="T8" fmla="*/ 60 w 60"/>
                <a:gd name="T9" fmla="*/ 60 h 60"/>
                <a:gd name="T10" fmla="*/ 7 w 60"/>
                <a:gd name="T11" fmla="*/ 53 h 60"/>
                <a:gd name="T12" fmla="*/ 52 w 60"/>
                <a:gd name="T13" fmla="*/ 53 h 60"/>
                <a:gd name="T14" fmla="*/ 52 w 60"/>
                <a:gd name="T15" fmla="*/ 7 h 60"/>
                <a:gd name="T16" fmla="*/ 7 w 60"/>
                <a:gd name="T17" fmla="*/ 7 h 60"/>
                <a:gd name="T18" fmla="*/ 7 w 60"/>
                <a:gd name="T19" fmla="*/ 5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60" y="60"/>
                  </a:moveTo>
                  <a:lnTo>
                    <a:pt x="0" y="60"/>
                  </a:lnTo>
                  <a:lnTo>
                    <a:pt x="0" y="0"/>
                  </a:lnTo>
                  <a:lnTo>
                    <a:pt x="60" y="0"/>
                  </a:lnTo>
                  <a:lnTo>
                    <a:pt x="60" y="60"/>
                  </a:lnTo>
                  <a:close/>
                  <a:moveTo>
                    <a:pt x="7" y="53"/>
                  </a:moveTo>
                  <a:lnTo>
                    <a:pt x="52" y="53"/>
                  </a:lnTo>
                  <a:lnTo>
                    <a:pt x="52" y="7"/>
                  </a:lnTo>
                  <a:lnTo>
                    <a:pt x="7" y="7"/>
                  </a:lnTo>
                  <a:lnTo>
                    <a:pt x="7"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44" name="Rectangle 64"/>
            <p:cNvSpPr>
              <a:spLocks noChangeArrowheads="1"/>
            </p:cNvSpPr>
            <p:nvPr/>
          </p:nvSpPr>
          <p:spPr bwMode="auto">
            <a:xfrm>
              <a:off x="5643564" y="2608264"/>
              <a:ext cx="84138" cy="84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45" name="Freeform 65"/>
            <p:cNvSpPr>
              <a:spLocks noEditPoints="1"/>
            </p:cNvSpPr>
            <p:nvPr/>
          </p:nvSpPr>
          <p:spPr bwMode="auto">
            <a:xfrm>
              <a:off x="5638801" y="2601914"/>
              <a:ext cx="95250" cy="95250"/>
            </a:xfrm>
            <a:custGeom>
              <a:avLst/>
              <a:gdLst>
                <a:gd name="T0" fmla="*/ 60 w 60"/>
                <a:gd name="T1" fmla="*/ 60 h 60"/>
                <a:gd name="T2" fmla="*/ 0 w 60"/>
                <a:gd name="T3" fmla="*/ 60 h 60"/>
                <a:gd name="T4" fmla="*/ 0 w 60"/>
                <a:gd name="T5" fmla="*/ 0 h 60"/>
                <a:gd name="T6" fmla="*/ 60 w 60"/>
                <a:gd name="T7" fmla="*/ 0 h 60"/>
                <a:gd name="T8" fmla="*/ 60 w 60"/>
                <a:gd name="T9" fmla="*/ 60 h 60"/>
                <a:gd name="T10" fmla="*/ 7 w 60"/>
                <a:gd name="T11" fmla="*/ 53 h 60"/>
                <a:gd name="T12" fmla="*/ 53 w 60"/>
                <a:gd name="T13" fmla="*/ 53 h 60"/>
                <a:gd name="T14" fmla="*/ 53 w 60"/>
                <a:gd name="T15" fmla="*/ 7 h 60"/>
                <a:gd name="T16" fmla="*/ 7 w 60"/>
                <a:gd name="T17" fmla="*/ 7 h 60"/>
                <a:gd name="T18" fmla="*/ 7 w 60"/>
                <a:gd name="T19" fmla="*/ 5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60" y="60"/>
                  </a:moveTo>
                  <a:lnTo>
                    <a:pt x="0" y="60"/>
                  </a:lnTo>
                  <a:lnTo>
                    <a:pt x="0" y="0"/>
                  </a:lnTo>
                  <a:lnTo>
                    <a:pt x="60" y="0"/>
                  </a:lnTo>
                  <a:lnTo>
                    <a:pt x="60" y="60"/>
                  </a:lnTo>
                  <a:close/>
                  <a:moveTo>
                    <a:pt x="7" y="53"/>
                  </a:moveTo>
                  <a:lnTo>
                    <a:pt x="53" y="53"/>
                  </a:lnTo>
                  <a:lnTo>
                    <a:pt x="53" y="7"/>
                  </a:lnTo>
                  <a:lnTo>
                    <a:pt x="7" y="7"/>
                  </a:lnTo>
                  <a:lnTo>
                    <a:pt x="7" y="5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grpSp>
      <p:grpSp>
        <p:nvGrpSpPr>
          <p:cNvPr id="48" name="Group 61"/>
          <p:cNvGrpSpPr/>
          <p:nvPr/>
        </p:nvGrpSpPr>
        <p:grpSpPr bwMode="auto">
          <a:xfrm>
            <a:off x="746595" y="1829989"/>
            <a:ext cx="670551" cy="475560"/>
            <a:chOff x="4760914" y="687389"/>
            <a:chExt cx="982663" cy="696913"/>
          </a:xfrm>
          <a:solidFill>
            <a:srgbClr val="BD392F"/>
          </a:solidFill>
          <a:effectLst/>
        </p:grpSpPr>
        <p:sp>
          <p:nvSpPr>
            <p:cNvPr id="49" name="Freeform 16"/>
            <p:cNvSpPr>
              <a:spLocks noEditPoints="1"/>
            </p:cNvSpPr>
            <p:nvPr/>
          </p:nvSpPr>
          <p:spPr bwMode="auto">
            <a:xfrm>
              <a:off x="4849814" y="833439"/>
              <a:ext cx="844550" cy="550863"/>
            </a:xfrm>
            <a:custGeom>
              <a:avLst/>
              <a:gdLst>
                <a:gd name="T0" fmla="*/ 427 w 432"/>
                <a:gd name="T1" fmla="*/ 129 h 281"/>
                <a:gd name="T2" fmla="*/ 216 w 432"/>
                <a:gd name="T3" fmla="*/ 0 h 281"/>
                <a:gd name="T4" fmla="*/ 5 w 432"/>
                <a:gd name="T5" fmla="*/ 129 h 281"/>
                <a:gd name="T6" fmla="*/ 5 w 432"/>
                <a:gd name="T7" fmla="*/ 152 h 281"/>
                <a:gd name="T8" fmla="*/ 216 w 432"/>
                <a:gd name="T9" fmla="*/ 281 h 281"/>
                <a:gd name="T10" fmla="*/ 427 w 432"/>
                <a:gd name="T11" fmla="*/ 152 h 281"/>
                <a:gd name="T12" fmla="*/ 427 w 432"/>
                <a:gd name="T13" fmla="*/ 129 h 281"/>
                <a:gd name="T14" fmla="*/ 216 w 432"/>
                <a:gd name="T15" fmla="*/ 242 h 281"/>
                <a:gd name="T16" fmla="*/ 45 w 432"/>
                <a:gd name="T17" fmla="*/ 141 h 281"/>
                <a:gd name="T18" fmla="*/ 57 w 432"/>
                <a:gd name="T19" fmla="*/ 129 h 281"/>
                <a:gd name="T20" fmla="*/ 150 w 432"/>
                <a:gd name="T21" fmla="*/ 57 h 281"/>
                <a:gd name="T22" fmla="*/ 216 w 432"/>
                <a:gd name="T23" fmla="*/ 37 h 281"/>
                <a:gd name="T24" fmla="*/ 282 w 432"/>
                <a:gd name="T25" fmla="*/ 56 h 281"/>
                <a:gd name="T26" fmla="*/ 375 w 432"/>
                <a:gd name="T27" fmla="*/ 129 h 281"/>
                <a:gd name="T28" fmla="*/ 387 w 432"/>
                <a:gd name="T29" fmla="*/ 141 h 281"/>
                <a:gd name="T30" fmla="*/ 216 w 432"/>
                <a:gd name="T31" fmla="*/ 24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2" h="281">
                  <a:moveTo>
                    <a:pt x="427" y="129"/>
                  </a:moveTo>
                  <a:cubicBezTo>
                    <a:pt x="424" y="123"/>
                    <a:pt x="333" y="0"/>
                    <a:pt x="216" y="0"/>
                  </a:cubicBezTo>
                  <a:cubicBezTo>
                    <a:pt x="100" y="0"/>
                    <a:pt x="9" y="123"/>
                    <a:pt x="5" y="129"/>
                  </a:cubicBezTo>
                  <a:cubicBezTo>
                    <a:pt x="0" y="136"/>
                    <a:pt x="0" y="145"/>
                    <a:pt x="5" y="152"/>
                  </a:cubicBezTo>
                  <a:cubicBezTo>
                    <a:pt x="9" y="158"/>
                    <a:pt x="100" y="281"/>
                    <a:pt x="216" y="281"/>
                  </a:cubicBezTo>
                  <a:cubicBezTo>
                    <a:pt x="333" y="281"/>
                    <a:pt x="424" y="157"/>
                    <a:pt x="427" y="152"/>
                  </a:cubicBezTo>
                  <a:cubicBezTo>
                    <a:pt x="432" y="145"/>
                    <a:pt x="432" y="136"/>
                    <a:pt x="427" y="129"/>
                  </a:cubicBezTo>
                  <a:close/>
                  <a:moveTo>
                    <a:pt x="216" y="242"/>
                  </a:moveTo>
                  <a:cubicBezTo>
                    <a:pt x="129" y="242"/>
                    <a:pt x="45" y="141"/>
                    <a:pt x="45" y="141"/>
                  </a:cubicBezTo>
                  <a:cubicBezTo>
                    <a:pt x="45" y="141"/>
                    <a:pt x="50" y="136"/>
                    <a:pt x="57" y="129"/>
                  </a:cubicBezTo>
                  <a:cubicBezTo>
                    <a:pt x="77" y="107"/>
                    <a:pt x="110" y="76"/>
                    <a:pt x="150" y="57"/>
                  </a:cubicBezTo>
                  <a:cubicBezTo>
                    <a:pt x="171" y="45"/>
                    <a:pt x="194" y="37"/>
                    <a:pt x="216" y="37"/>
                  </a:cubicBezTo>
                  <a:cubicBezTo>
                    <a:pt x="238" y="37"/>
                    <a:pt x="261" y="45"/>
                    <a:pt x="282" y="56"/>
                  </a:cubicBezTo>
                  <a:cubicBezTo>
                    <a:pt x="322" y="75"/>
                    <a:pt x="355" y="107"/>
                    <a:pt x="375" y="129"/>
                  </a:cubicBezTo>
                  <a:cubicBezTo>
                    <a:pt x="383" y="136"/>
                    <a:pt x="387" y="141"/>
                    <a:pt x="387" y="141"/>
                  </a:cubicBezTo>
                  <a:cubicBezTo>
                    <a:pt x="387" y="141"/>
                    <a:pt x="303" y="242"/>
                    <a:pt x="216" y="2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50" name="Freeform 17"/>
            <p:cNvSpPr>
              <a:spLocks noEditPoints="1"/>
            </p:cNvSpPr>
            <p:nvPr/>
          </p:nvSpPr>
          <p:spPr bwMode="auto">
            <a:xfrm>
              <a:off x="5068889" y="908051"/>
              <a:ext cx="400050" cy="401638"/>
            </a:xfrm>
            <a:custGeom>
              <a:avLst/>
              <a:gdLst>
                <a:gd name="T0" fmla="*/ 102 w 205"/>
                <a:gd name="T1" fmla="*/ 0 h 205"/>
                <a:gd name="T2" fmla="*/ 0 w 205"/>
                <a:gd name="T3" fmla="*/ 102 h 205"/>
                <a:gd name="T4" fmla="*/ 102 w 205"/>
                <a:gd name="T5" fmla="*/ 205 h 205"/>
                <a:gd name="T6" fmla="*/ 205 w 205"/>
                <a:gd name="T7" fmla="*/ 102 h 205"/>
                <a:gd name="T8" fmla="*/ 102 w 205"/>
                <a:gd name="T9" fmla="*/ 0 h 205"/>
                <a:gd name="T10" fmla="*/ 68 w 205"/>
                <a:gd name="T11" fmla="*/ 113 h 205"/>
                <a:gd name="T12" fmla="*/ 54 w 205"/>
                <a:gd name="T13" fmla="*/ 135 h 205"/>
                <a:gd name="T14" fmla="*/ 50 w 205"/>
                <a:gd name="T15" fmla="*/ 136 h 205"/>
                <a:gd name="T16" fmla="*/ 32 w 205"/>
                <a:gd name="T17" fmla="*/ 122 h 205"/>
                <a:gd name="T18" fmla="*/ 44 w 205"/>
                <a:gd name="T19" fmla="*/ 53 h 205"/>
                <a:gd name="T20" fmla="*/ 93 w 205"/>
                <a:gd name="T21" fmla="*/ 26 h 205"/>
                <a:gd name="T22" fmla="*/ 93 w 205"/>
                <a:gd name="T23" fmla="*/ 26 h 205"/>
                <a:gd name="T24" fmla="*/ 112 w 205"/>
                <a:gd name="T25" fmla="*/ 44 h 205"/>
                <a:gd name="T26" fmla="*/ 94 w 205"/>
                <a:gd name="T27" fmla="*/ 62 h 205"/>
                <a:gd name="T28" fmla="*/ 72 w 205"/>
                <a:gd name="T29" fmla="*/ 77 h 205"/>
                <a:gd name="T30" fmla="*/ 68 w 205"/>
                <a:gd name="T31" fmla="*/ 113 h 205"/>
                <a:gd name="T32" fmla="*/ 141 w 205"/>
                <a:gd name="T33" fmla="*/ 118 h 205"/>
                <a:gd name="T34" fmla="*/ 164 w 205"/>
                <a:gd name="T35" fmla="*/ 141 h 205"/>
                <a:gd name="T36" fmla="*/ 141 w 205"/>
                <a:gd name="T37" fmla="*/ 164 h 205"/>
                <a:gd name="T38" fmla="*/ 118 w 205"/>
                <a:gd name="T39" fmla="*/ 141 h 205"/>
                <a:gd name="T40" fmla="*/ 141 w 205"/>
                <a:gd name="T41" fmla="*/ 118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5" h="205">
                  <a:moveTo>
                    <a:pt x="102" y="0"/>
                  </a:moveTo>
                  <a:cubicBezTo>
                    <a:pt x="46" y="0"/>
                    <a:pt x="0" y="46"/>
                    <a:pt x="0" y="102"/>
                  </a:cubicBezTo>
                  <a:cubicBezTo>
                    <a:pt x="0" y="159"/>
                    <a:pt x="46" y="205"/>
                    <a:pt x="102" y="205"/>
                  </a:cubicBezTo>
                  <a:cubicBezTo>
                    <a:pt x="159" y="205"/>
                    <a:pt x="205" y="159"/>
                    <a:pt x="205" y="102"/>
                  </a:cubicBezTo>
                  <a:cubicBezTo>
                    <a:pt x="205" y="46"/>
                    <a:pt x="159" y="0"/>
                    <a:pt x="102" y="0"/>
                  </a:cubicBezTo>
                  <a:close/>
                  <a:moveTo>
                    <a:pt x="68" y="113"/>
                  </a:moveTo>
                  <a:cubicBezTo>
                    <a:pt x="70" y="123"/>
                    <a:pt x="64" y="133"/>
                    <a:pt x="54" y="135"/>
                  </a:cubicBezTo>
                  <a:cubicBezTo>
                    <a:pt x="53" y="136"/>
                    <a:pt x="51" y="136"/>
                    <a:pt x="50" y="136"/>
                  </a:cubicBezTo>
                  <a:cubicBezTo>
                    <a:pt x="41" y="136"/>
                    <a:pt x="34" y="130"/>
                    <a:pt x="32" y="122"/>
                  </a:cubicBezTo>
                  <a:cubicBezTo>
                    <a:pt x="24" y="88"/>
                    <a:pt x="34" y="66"/>
                    <a:pt x="44" y="53"/>
                  </a:cubicBezTo>
                  <a:cubicBezTo>
                    <a:pt x="58" y="35"/>
                    <a:pt x="80" y="26"/>
                    <a:pt x="93" y="26"/>
                  </a:cubicBezTo>
                  <a:cubicBezTo>
                    <a:pt x="93" y="26"/>
                    <a:pt x="93" y="26"/>
                    <a:pt x="93" y="26"/>
                  </a:cubicBezTo>
                  <a:cubicBezTo>
                    <a:pt x="104" y="26"/>
                    <a:pt x="112" y="34"/>
                    <a:pt x="112" y="44"/>
                  </a:cubicBezTo>
                  <a:cubicBezTo>
                    <a:pt x="112" y="54"/>
                    <a:pt x="104" y="62"/>
                    <a:pt x="94" y="62"/>
                  </a:cubicBezTo>
                  <a:cubicBezTo>
                    <a:pt x="90" y="63"/>
                    <a:pt x="79" y="67"/>
                    <a:pt x="72" y="77"/>
                  </a:cubicBezTo>
                  <a:cubicBezTo>
                    <a:pt x="65" y="86"/>
                    <a:pt x="64" y="99"/>
                    <a:pt x="68" y="113"/>
                  </a:cubicBezTo>
                  <a:close/>
                  <a:moveTo>
                    <a:pt x="141" y="118"/>
                  </a:moveTo>
                  <a:cubicBezTo>
                    <a:pt x="154" y="118"/>
                    <a:pt x="164" y="128"/>
                    <a:pt x="164" y="141"/>
                  </a:cubicBezTo>
                  <a:cubicBezTo>
                    <a:pt x="164" y="153"/>
                    <a:pt x="154" y="164"/>
                    <a:pt x="141" y="164"/>
                  </a:cubicBezTo>
                  <a:cubicBezTo>
                    <a:pt x="128" y="164"/>
                    <a:pt x="118" y="153"/>
                    <a:pt x="118" y="141"/>
                  </a:cubicBezTo>
                  <a:cubicBezTo>
                    <a:pt x="118" y="128"/>
                    <a:pt x="128" y="118"/>
                    <a:pt x="141" y="1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51" name="Freeform 18"/>
            <p:cNvSpPr/>
            <p:nvPr/>
          </p:nvSpPr>
          <p:spPr bwMode="auto">
            <a:xfrm>
              <a:off x="4760914" y="933451"/>
              <a:ext cx="114300" cy="88900"/>
            </a:xfrm>
            <a:custGeom>
              <a:avLst/>
              <a:gdLst>
                <a:gd name="T0" fmla="*/ 63 w 72"/>
                <a:gd name="T1" fmla="*/ 56 h 56"/>
                <a:gd name="T2" fmla="*/ 0 w 72"/>
                <a:gd name="T3" fmla="*/ 11 h 56"/>
                <a:gd name="T4" fmla="*/ 9 w 72"/>
                <a:gd name="T5" fmla="*/ 0 h 56"/>
                <a:gd name="T6" fmla="*/ 72 w 72"/>
                <a:gd name="T7" fmla="*/ 45 h 56"/>
                <a:gd name="T8" fmla="*/ 63 w 72"/>
                <a:gd name="T9" fmla="*/ 56 h 56"/>
              </a:gdLst>
              <a:ahLst/>
              <a:cxnLst>
                <a:cxn ang="0">
                  <a:pos x="T0" y="T1"/>
                </a:cxn>
                <a:cxn ang="0">
                  <a:pos x="T2" y="T3"/>
                </a:cxn>
                <a:cxn ang="0">
                  <a:pos x="T4" y="T5"/>
                </a:cxn>
                <a:cxn ang="0">
                  <a:pos x="T6" y="T7"/>
                </a:cxn>
                <a:cxn ang="0">
                  <a:pos x="T8" y="T9"/>
                </a:cxn>
              </a:cxnLst>
              <a:rect l="0" t="0" r="r" b="b"/>
              <a:pathLst>
                <a:path w="72" h="56">
                  <a:moveTo>
                    <a:pt x="63" y="56"/>
                  </a:moveTo>
                  <a:lnTo>
                    <a:pt x="0" y="11"/>
                  </a:lnTo>
                  <a:lnTo>
                    <a:pt x="9" y="0"/>
                  </a:lnTo>
                  <a:lnTo>
                    <a:pt x="72" y="45"/>
                  </a:lnTo>
                  <a:lnTo>
                    <a:pt x="63"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52" name="Freeform 19"/>
            <p:cNvSpPr/>
            <p:nvPr/>
          </p:nvSpPr>
          <p:spPr bwMode="auto">
            <a:xfrm>
              <a:off x="4832351" y="855664"/>
              <a:ext cx="104775" cy="106363"/>
            </a:xfrm>
            <a:custGeom>
              <a:avLst/>
              <a:gdLst>
                <a:gd name="T0" fmla="*/ 57 w 66"/>
                <a:gd name="T1" fmla="*/ 67 h 67"/>
                <a:gd name="T2" fmla="*/ 0 w 66"/>
                <a:gd name="T3" fmla="*/ 9 h 67"/>
                <a:gd name="T4" fmla="*/ 9 w 66"/>
                <a:gd name="T5" fmla="*/ 0 h 67"/>
                <a:gd name="T6" fmla="*/ 66 w 66"/>
                <a:gd name="T7" fmla="*/ 57 h 67"/>
                <a:gd name="T8" fmla="*/ 57 w 66"/>
                <a:gd name="T9" fmla="*/ 67 h 67"/>
              </a:gdLst>
              <a:ahLst/>
              <a:cxnLst>
                <a:cxn ang="0">
                  <a:pos x="T0" y="T1"/>
                </a:cxn>
                <a:cxn ang="0">
                  <a:pos x="T2" y="T3"/>
                </a:cxn>
                <a:cxn ang="0">
                  <a:pos x="T4" y="T5"/>
                </a:cxn>
                <a:cxn ang="0">
                  <a:pos x="T6" y="T7"/>
                </a:cxn>
                <a:cxn ang="0">
                  <a:pos x="T8" y="T9"/>
                </a:cxn>
              </a:cxnLst>
              <a:rect l="0" t="0" r="r" b="b"/>
              <a:pathLst>
                <a:path w="66" h="67">
                  <a:moveTo>
                    <a:pt x="57" y="67"/>
                  </a:moveTo>
                  <a:lnTo>
                    <a:pt x="0" y="9"/>
                  </a:lnTo>
                  <a:lnTo>
                    <a:pt x="9" y="0"/>
                  </a:lnTo>
                  <a:lnTo>
                    <a:pt x="66" y="57"/>
                  </a:lnTo>
                  <a:lnTo>
                    <a:pt x="57" y="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53" name="Freeform 20"/>
            <p:cNvSpPr/>
            <p:nvPr/>
          </p:nvSpPr>
          <p:spPr bwMode="auto">
            <a:xfrm>
              <a:off x="4911726" y="804864"/>
              <a:ext cx="90488" cy="109538"/>
            </a:xfrm>
            <a:custGeom>
              <a:avLst/>
              <a:gdLst>
                <a:gd name="T0" fmla="*/ 46 w 57"/>
                <a:gd name="T1" fmla="*/ 69 h 69"/>
                <a:gd name="T2" fmla="*/ 0 w 57"/>
                <a:gd name="T3" fmla="*/ 7 h 69"/>
                <a:gd name="T4" fmla="*/ 10 w 57"/>
                <a:gd name="T5" fmla="*/ 0 h 69"/>
                <a:gd name="T6" fmla="*/ 57 w 57"/>
                <a:gd name="T7" fmla="*/ 62 h 69"/>
                <a:gd name="T8" fmla="*/ 46 w 57"/>
                <a:gd name="T9" fmla="*/ 69 h 69"/>
              </a:gdLst>
              <a:ahLst/>
              <a:cxnLst>
                <a:cxn ang="0">
                  <a:pos x="T0" y="T1"/>
                </a:cxn>
                <a:cxn ang="0">
                  <a:pos x="T2" y="T3"/>
                </a:cxn>
                <a:cxn ang="0">
                  <a:pos x="T4" y="T5"/>
                </a:cxn>
                <a:cxn ang="0">
                  <a:pos x="T6" y="T7"/>
                </a:cxn>
                <a:cxn ang="0">
                  <a:pos x="T8" y="T9"/>
                </a:cxn>
              </a:cxnLst>
              <a:rect l="0" t="0" r="r" b="b"/>
              <a:pathLst>
                <a:path w="57" h="69">
                  <a:moveTo>
                    <a:pt x="46" y="69"/>
                  </a:moveTo>
                  <a:lnTo>
                    <a:pt x="0" y="7"/>
                  </a:lnTo>
                  <a:lnTo>
                    <a:pt x="10" y="0"/>
                  </a:lnTo>
                  <a:lnTo>
                    <a:pt x="57" y="62"/>
                  </a:lnTo>
                  <a:lnTo>
                    <a:pt x="46"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54" name="Freeform 21"/>
            <p:cNvSpPr/>
            <p:nvPr/>
          </p:nvSpPr>
          <p:spPr bwMode="auto">
            <a:xfrm>
              <a:off x="4994276" y="752476"/>
              <a:ext cx="76200" cy="117475"/>
            </a:xfrm>
            <a:custGeom>
              <a:avLst/>
              <a:gdLst>
                <a:gd name="T0" fmla="*/ 37 w 48"/>
                <a:gd name="T1" fmla="*/ 74 h 74"/>
                <a:gd name="T2" fmla="*/ 0 w 48"/>
                <a:gd name="T3" fmla="*/ 6 h 74"/>
                <a:gd name="T4" fmla="*/ 11 w 48"/>
                <a:gd name="T5" fmla="*/ 0 h 74"/>
                <a:gd name="T6" fmla="*/ 48 w 48"/>
                <a:gd name="T7" fmla="*/ 67 h 74"/>
                <a:gd name="T8" fmla="*/ 37 w 48"/>
                <a:gd name="T9" fmla="*/ 74 h 74"/>
              </a:gdLst>
              <a:ahLst/>
              <a:cxnLst>
                <a:cxn ang="0">
                  <a:pos x="T0" y="T1"/>
                </a:cxn>
                <a:cxn ang="0">
                  <a:pos x="T2" y="T3"/>
                </a:cxn>
                <a:cxn ang="0">
                  <a:pos x="T4" y="T5"/>
                </a:cxn>
                <a:cxn ang="0">
                  <a:pos x="T6" y="T7"/>
                </a:cxn>
                <a:cxn ang="0">
                  <a:pos x="T8" y="T9"/>
                </a:cxn>
              </a:cxnLst>
              <a:rect l="0" t="0" r="r" b="b"/>
              <a:pathLst>
                <a:path w="48" h="74">
                  <a:moveTo>
                    <a:pt x="37" y="74"/>
                  </a:moveTo>
                  <a:lnTo>
                    <a:pt x="0" y="6"/>
                  </a:lnTo>
                  <a:lnTo>
                    <a:pt x="11" y="0"/>
                  </a:lnTo>
                  <a:lnTo>
                    <a:pt x="48" y="67"/>
                  </a:lnTo>
                  <a:lnTo>
                    <a:pt x="37"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55" name="Freeform 22"/>
            <p:cNvSpPr/>
            <p:nvPr/>
          </p:nvSpPr>
          <p:spPr bwMode="auto">
            <a:xfrm>
              <a:off x="5081589" y="709614"/>
              <a:ext cx="58738" cy="120650"/>
            </a:xfrm>
            <a:custGeom>
              <a:avLst/>
              <a:gdLst>
                <a:gd name="T0" fmla="*/ 25 w 37"/>
                <a:gd name="T1" fmla="*/ 76 h 76"/>
                <a:gd name="T2" fmla="*/ 0 w 37"/>
                <a:gd name="T3" fmla="*/ 4 h 76"/>
                <a:gd name="T4" fmla="*/ 13 w 37"/>
                <a:gd name="T5" fmla="*/ 0 h 76"/>
                <a:gd name="T6" fmla="*/ 37 w 37"/>
                <a:gd name="T7" fmla="*/ 72 h 76"/>
                <a:gd name="T8" fmla="*/ 25 w 37"/>
                <a:gd name="T9" fmla="*/ 76 h 76"/>
              </a:gdLst>
              <a:ahLst/>
              <a:cxnLst>
                <a:cxn ang="0">
                  <a:pos x="T0" y="T1"/>
                </a:cxn>
                <a:cxn ang="0">
                  <a:pos x="T2" y="T3"/>
                </a:cxn>
                <a:cxn ang="0">
                  <a:pos x="T4" y="T5"/>
                </a:cxn>
                <a:cxn ang="0">
                  <a:pos x="T6" y="T7"/>
                </a:cxn>
                <a:cxn ang="0">
                  <a:pos x="T8" y="T9"/>
                </a:cxn>
              </a:cxnLst>
              <a:rect l="0" t="0" r="r" b="b"/>
              <a:pathLst>
                <a:path w="37" h="76">
                  <a:moveTo>
                    <a:pt x="25" y="76"/>
                  </a:moveTo>
                  <a:lnTo>
                    <a:pt x="0" y="4"/>
                  </a:lnTo>
                  <a:lnTo>
                    <a:pt x="13" y="0"/>
                  </a:lnTo>
                  <a:lnTo>
                    <a:pt x="37" y="72"/>
                  </a:lnTo>
                  <a:lnTo>
                    <a:pt x="25"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56" name="Freeform 23"/>
            <p:cNvSpPr/>
            <p:nvPr/>
          </p:nvSpPr>
          <p:spPr bwMode="auto">
            <a:xfrm>
              <a:off x="5180014" y="693739"/>
              <a:ext cx="39688" cy="119063"/>
            </a:xfrm>
            <a:custGeom>
              <a:avLst/>
              <a:gdLst>
                <a:gd name="T0" fmla="*/ 12 w 25"/>
                <a:gd name="T1" fmla="*/ 75 h 75"/>
                <a:gd name="T2" fmla="*/ 0 w 25"/>
                <a:gd name="T3" fmla="*/ 2 h 75"/>
                <a:gd name="T4" fmla="*/ 12 w 25"/>
                <a:gd name="T5" fmla="*/ 0 h 75"/>
                <a:gd name="T6" fmla="*/ 25 w 25"/>
                <a:gd name="T7" fmla="*/ 72 h 75"/>
                <a:gd name="T8" fmla="*/ 12 w 25"/>
                <a:gd name="T9" fmla="*/ 75 h 75"/>
              </a:gdLst>
              <a:ahLst/>
              <a:cxnLst>
                <a:cxn ang="0">
                  <a:pos x="T0" y="T1"/>
                </a:cxn>
                <a:cxn ang="0">
                  <a:pos x="T2" y="T3"/>
                </a:cxn>
                <a:cxn ang="0">
                  <a:pos x="T4" y="T5"/>
                </a:cxn>
                <a:cxn ang="0">
                  <a:pos x="T6" y="T7"/>
                </a:cxn>
                <a:cxn ang="0">
                  <a:pos x="T8" y="T9"/>
                </a:cxn>
              </a:cxnLst>
              <a:rect l="0" t="0" r="r" b="b"/>
              <a:pathLst>
                <a:path w="25" h="75">
                  <a:moveTo>
                    <a:pt x="12" y="75"/>
                  </a:moveTo>
                  <a:lnTo>
                    <a:pt x="0" y="2"/>
                  </a:lnTo>
                  <a:lnTo>
                    <a:pt x="12" y="0"/>
                  </a:lnTo>
                  <a:lnTo>
                    <a:pt x="25" y="72"/>
                  </a:lnTo>
                  <a:lnTo>
                    <a:pt x="12" y="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57" name="Freeform 24"/>
            <p:cNvSpPr/>
            <p:nvPr/>
          </p:nvSpPr>
          <p:spPr bwMode="auto">
            <a:xfrm>
              <a:off x="5281614" y="687389"/>
              <a:ext cx="25400" cy="115888"/>
            </a:xfrm>
            <a:custGeom>
              <a:avLst/>
              <a:gdLst>
                <a:gd name="T0" fmla="*/ 12 w 16"/>
                <a:gd name="T1" fmla="*/ 73 h 73"/>
                <a:gd name="T2" fmla="*/ 0 w 16"/>
                <a:gd name="T3" fmla="*/ 73 h 73"/>
                <a:gd name="T4" fmla="*/ 4 w 16"/>
                <a:gd name="T5" fmla="*/ 0 h 73"/>
                <a:gd name="T6" fmla="*/ 16 w 16"/>
                <a:gd name="T7" fmla="*/ 0 h 73"/>
                <a:gd name="T8" fmla="*/ 12 w 16"/>
                <a:gd name="T9" fmla="*/ 73 h 73"/>
              </a:gdLst>
              <a:ahLst/>
              <a:cxnLst>
                <a:cxn ang="0">
                  <a:pos x="T0" y="T1"/>
                </a:cxn>
                <a:cxn ang="0">
                  <a:pos x="T2" y="T3"/>
                </a:cxn>
                <a:cxn ang="0">
                  <a:pos x="T4" y="T5"/>
                </a:cxn>
                <a:cxn ang="0">
                  <a:pos x="T6" y="T7"/>
                </a:cxn>
                <a:cxn ang="0">
                  <a:pos x="T8" y="T9"/>
                </a:cxn>
              </a:cxnLst>
              <a:rect l="0" t="0" r="r" b="b"/>
              <a:pathLst>
                <a:path w="16" h="73">
                  <a:moveTo>
                    <a:pt x="12" y="73"/>
                  </a:moveTo>
                  <a:lnTo>
                    <a:pt x="0" y="73"/>
                  </a:lnTo>
                  <a:lnTo>
                    <a:pt x="4" y="0"/>
                  </a:lnTo>
                  <a:lnTo>
                    <a:pt x="16" y="0"/>
                  </a:lnTo>
                  <a:lnTo>
                    <a:pt x="12" y="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58" name="Freeform 25"/>
            <p:cNvSpPr/>
            <p:nvPr/>
          </p:nvSpPr>
          <p:spPr bwMode="auto">
            <a:xfrm>
              <a:off x="5356226" y="709614"/>
              <a:ext cx="53975" cy="112713"/>
            </a:xfrm>
            <a:custGeom>
              <a:avLst/>
              <a:gdLst>
                <a:gd name="T0" fmla="*/ 14 w 34"/>
                <a:gd name="T1" fmla="*/ 71 h 71"/>
                <a:gd name="T2" fmla="*/ 0 w 34"/>
                <a:gd name="T3" fmla="*/ 67 h 71"/>
                <a:gd name="T4" fmla="*/ 21 w 34"/>
                <a:gd name="T5" fmla="*/ 0 h 71"/>
                <a:gd name="T6" fmla="*/ 34 w 34"/>
                <a:gd name="T7" fmla="*/ 3 h 71"/>
                <a:gd name="T8" fmla="*/ 14 w 34"/>
                <a:gd name="T9" fmla="*/ 71 h 71"/>
              </a:gdLst>
              <a:ahLst/>
              <a:cxnLst>
                <a:cxn ang="0">
                  <a:pos x="T0" y="T1"/>
                </a:cxn>
                <a:cxn ang="0">
                  <a:pos x="T2" y="T3"/>
                </a:cxn>
                <a:cxn ang="0">
                  <a:pos x="T4" y="T5"/>
                </a:cxn>
                <a:cxn ang="0">
                  <a:pos x="T6" y="T7"/>
                </a:cxn>
                <a:cxn ang="0">
                  <a:pos x="T8" y="T9"/>
                </a:cxn>
              </a:cxnLst>
              <a:rect l="0" t="0" r="r" b="b"/>
              <a:pathLst>
                <a:path w="34" h="71">
                  <a:moveTo>
                    <a:pt x="14" y="71"/>
                  </a:moveTo>
                  <a:lnTo>
                    <a:pt x="0" y="67"/>
                  </a:lnTo>
                  <a:lnTo>
                    <a:pt x="21" y="0"/>
                  </a:lnTo>
                  <a:lnTo>
                    <a:pt x="34" y="3"/>
                  </a:lnTo>
                  <a:lnTo>
                    <a:pt x="14"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59" name="Freeform 26"/>
            <p:cNvSpPr/>
            <p:nvPr/>
          </p:nvSpPr>
          <p:spPr bwMode="auto">
            <a:xfrm>
              <a:off x="5434014" y="739776"/>
              <a:ext cx="63500" cy="104775"/>
            </a:xfrm>
            <a:custGeom>
              <a:avLst/>
              <a:gdLst>
                <a:gd name="T0" fmla="*/ 13 w 40"/>
                <a:gd name="T1" fmla="*/ 66 h 66"/>
                <a:gd name="T2" fmla="*/ 0 w 40"/>
                <a:gd name="T3" fmla="*/ 61 h 66"/>
                <a:gd name="T4" fmla="*/ 27 w 40"/>
                <a:gd name="T5" fmla="*/ 0 h 66"/>
                <a:gd name="T6" fmla="*/ 40 w 40"/>
                <a:gd name="T7" fmla="*/ 6 h 66"/>
                <a:gd name="T8" fmla="*/ 13 w 40"/>
                <a:gd name="T9" fmla="*/ 66 h 66"/>
              </a:gdLst>
              <a:ahLst/>
              <a:cxnLst>
                <a:cxn ang="0">
                  <a:pos x="T0" y="T1"/>
                </a:cxn>
                <a:cxn ang="0">
                  <a:pos x="T2" y="T3"/>
                </a:cxn>
                <a:cxn ang="0">
                  <a:pos x="T4" y="T5"/>
                </a:cxn>
                <a:cxn ang="0">
                  <a:pos x="T6" y="T7"/>
                </a:cxn>
                <a:cxn ang="0">
                  <a:pos x="T8" y="T9"/>
                </a:cxn>
              </a:cxnLst>
              <a:rect l="0" t="0" r="r" b="b"/>
              <a:pathLst>
                <a:path w="40" h="66">
                  <a:moveTo>
                    <a:pt x="13" y="66"/>
                  </a:moveTo>
                  <a:lnTo>
                    <a:pt x="0" y="61"/>
                  </a:lnTo>
                  <a:lnTo>
                    <a:pt x="27" y="0"/>
                  </a:lnTo>
                  <a:lnTo>
                    <a:pt x="40" y="6"/>
                  </a:lnTo>
                  <a:lnTo>
                    <a:pt x="13"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60" name="Freeform 27"/>
            <p:cNvSpPr/>
            <p:nvPr/>
          </p:nvSpPr>
          <p:spPr bwMode="auto">
            <a:xfrm>
              <a:off x="5499101" y="779464"/>
              <a:ext cx="76200" cy="95250"/>
            </a:xfrm>
            <a:custGeom>
              <a:avLst/>
              <a:gdLst>
                <a:gd name="T0" fmla="*/ 11 w 48"/>
                <a:gd name="T1" fmla="*/ 60 h 60"/>
                <a:gd name="T2" fmla="*/ 0 w 48"/>
                <a:gd name="T3" fmla="*/ 53 h 60"/>
                <a:gd name="T4" fmla="*/ 38 w 48"/>
                <a:gd name="T5" fmla="*/ 0 h 60"/>
                <a:gd name="T6" fmla="*/ 48 w 48"/>
                <a:gd name="T7" fmla="*/ 9 h 60"/>
                <a:gd name="T8" fmla="*/ 11 w 48"/>
                <a:gd name="T9" fmla="*/ 60 h 60"/>
              </a:gdLst>
              <a:ahLst/>
              <a:cxnLst>
                <a:cxn ang="0">
                  <a:pos x="T0" y="T1"/>
                </a:cxn>
                <a:cxn ang="0">
                  <a:pos x="T2" y="T3"/>
                </a:cxn>
                <a:cxn ang="0">
                  <a:pos x="T4" y="T5"/>
                </a:cxn>
                <a:cxn ang="0">
                  <a:pos x="T6" y="T7"/>
                </a:cxn>
                <a:cxn ang="0">
                  <a:pos x="T8" y="T9"/>
                </a:cxn>
              </a:cxnLst>
              <a:rect l="0" t="0" r="r" b="b"/>
              <a:pathLst>
                <a:path w="48" h="60">
                  <a:moveTo>
                    <a:pt x="11" y="60"/>
                  </a:moveTo>
                  <a:lnTo>
                    <a:pt x="0" y="53"/>
                  </a:lnTo>
                  <a:lnTo>
                    <a:pt x="38" y="0"/>
                  </a:lnTo>
                  <a:lnTo>
                    <a:pt x="48" y="9"/>
                  </a:lnTo>
                  <a:lnTo>
                    <a:pt x="11"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61" name="Freeform 28"/>
            <p:cNvSpPr/>
            <p:nvPr/>
          </p:nvSpPr>
          <p:spPr bwMode="auto">
            <a:xfrm>
              <a:off x="5559426" y="830264"/>
              <a:ext cx="76200" cy="87313"/>
            </a:xfrm>
            <a:custGeom>
              <a:avLst/>
              <a:gdLst>
                <a:gd name="T0" fmla="*/ 10 w 48"/>
                <a:gd name="T1" fmla="*/ 55 h 55"/>
                <a:gd name="T2" fmla="*/ 0 w 48"/>
                <a:gd name="T3" fmla="*/ 48 h 55"/>
                <a:gd name="T4" fmla="*/ 38 w 48"/>
                <a:gd name="T5" fmla="*/ 0 h 55"/>
                <a:gd name="T6" fmla="*/ 48 w 48"/>
                <a:gd name="T7" fmla="*/ 9 h 55"/>
                <a:gd name="T8" fmla="*/ 10 w 48"/>
                <a:gd name="T9" fmla="*/ 55 h 55"/>
              </a:gdLst>
              <a:ahLst/>
              <a:cxnLst>
                <a:cxn ang="0">
                  <a:pos x="T0" y="T1"/>
                </a:cxn>
                <a:cxn ang="0">
                  <a:pos x="T2" y="T3"/>
                </a:cxn>
                <a:cxn ang="0">
                  <a:pos x="T4" y="T5"/>
                </a:cxn>
                <a:cxn ang="0">
                  <a:pos x="T6" y="T7"/>
                </a:cxn>
                <a:cxn ang="0">
                  <a:pos x="T8" y="T9"/>
                </a:cxn>
              </a:cxnLst>
              <a:rect l="0" t="0" r="r" b="b"/>
              <a:pathLst>
                <a:path w="48" h="55">
                  <a:moveTo>
                    <a:pt x="10" y="55"/>
                  </a:moveTo>
                  <a:lnTo>
                    <a:pt x="0" y="48"/>
                  </a:lnTo>
                  <a:lnTo>
                    <a:pt x="38" y="0"/>
                  </a:lnTo>
                  <a:lnTo>
                    <a:pt x="48" y="9"/>
                  </a:lnTo>
                  <a:lnTo>
                    <a:pt x="10" y="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62" name="Freeform 29"/>
            <p:cNvSpPr/>
            <p:nvPr/>
          </p:nvSpPr>
          <p:spPr bwMode="auto">
            <a:xfrm>
              <a:off x="5614989" y="879476"/>
              <a:ext cx="79375" cy="82550"/>
            </a:xfrm>
            <a:custGeom>
              <a:avLst/>
              <a:gdLst>
                <a:gd name="T0" fmla="*/ 8 w 50"/>
                <a:gd name="T1" fmla="*/ 52 h 52"/>
                <a:gd name="T2" fmla="*/ 0 w 50"/>
                <a:gd name="T3" fmla="*/ 43 h 52"/>
                <a:gd name="T4" fmla="*/ 42 w 50"/>
                <a:gd name="T5" fmla="*/ 0 h 52"/>
                <a:gd name="T6" fmla="*/ 50 w 50"/>
                <a:gd name="T7" fmla="*/ 10 h 52"/>
                <a:gd name="T8" fmla="*/ 8 w 50"/>
                <a:gd name="T9" fmla="*/ 52 h 52"/>
              </a:gdLst>
              <a:ahLst/>
              <a:cxnLst>
                <a:cxn ang="0">
                  <a:pos x="T0" y="T1"/>
                </a:cxn>
                <a:cxn ang="0">
                  <a:pos x="T2" y="T3"/>
                </a:cxn>
                <a:cxn ang="0">
                  <a:pos x="T4" y="T5"/>
                </a:cxn>
                <a:cxn ang="0">
                  <a:pos x="T6" y="T7"/>
                </a:cxn>
                <a:cxn ang="0">
                  <a:pos x="T8" y="T9"/>
                </a:cxn>
              </a:cxnLst>
              <a:rect l="0" t="0" r="r" b="b"/>
              <a:pathLst>
                <a:path w="50" h="52">
                  <a:moveTo>
                    <a:pt x="8" y="52"/>
                  </a:moveTo>
                  <a:lnTo>
                    <a:pt x="0" y="43"/>
                  </a:lnTo>
                  <a:lnTo>
                    <a:pt x="42" y="0"/>
                  </a:lnTo>
                  <a:lnTo>
                    <a:pt x="50" y="10"/>
                  </a:lnTo>
                  <a:lnTo>
                    <a:pt x="8"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63" name="Freeform 30"/>
            <p:cNvSpPr/>
            <p:nvPr/>
          </p:nvSpPr>
          <p:spPr bwMode="auto">
            <a:xfrm>
              <a:off x="5659439" y="933451"/>
              <a:ext cx="84138" cy="71438"/>
            </a:xfrm>
            <a:custGeom>
              <a:avLst/>
              <a:gdLst>
                <a:gd name="T0" fmla="*/ 7 w 53"/>
                <a:gd name="T1" fmla="*/ 45 h 45"/>
                <a:gd name="T2" fmla="*/ 0 w 53"/>
                <a:gd name="T3" fmla="*/ 35 h 45"/>
                <a:gd name="T4" fmla="*/ 46 w 53"/>
                <a:gd name="T5" fmla="*/ 0 h 45"/>
                <a:gd name="T6" fmla="*/ 53 w 53"/>
                <a:gd name="T7" fmla="*/ 11 h 45"/>
                <a:gd name="T8" fmla="*/ 7 w 53"/>
                <a:gd name="T9" fmla="*/ 45 h 45"/>
              </a:gdLst>
              <a:ahLst/>
              <a:cxnLst>
                <a:cxn ang="0">
                  <a:pos x="T0" y="T1"/>
                </a:cxn>
                <a:cxn ang="0">
                  <a:pos x="T2" y="T3"/>
                </a:cxn>
                <a:cxn ang="0">
                  <a:pos x="T4" y="T5"/>
                </a:cxn>
                <a:cxn ang="0">
                  <a:pos x="T6" y="T7"/>
                </a:cxn>
                <a:cxn ang="0">
                  <a:pos x="T8" y="T9"/>
                </a:cxn>
              </a:cxnLst>
              <a:rect l="0" t="0" r="r" b="b"/>
              <a:pathLst>
                <a:path w="53" h="45">
                  <a:moveTo>
                    <a:pt x="7" y="45"/>
                  </a:moveTo>
                  <a:lnTo>
                    <a:pt x="0" y="35"/>
                  </a:lnTo>
                  <a:lnTo>
                    <a:pt x="46" y="0"/>
                  </a:lnTo>
                  <a:lnTo>
                    <a:pt x="53" y="11"/>
                  </a:lnTo>
                  <a:lnTo>
                    <a:pt x="7"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grpSp>
      <p:grpSp>
        <p:nvGrpSpPr>
          <p:cNvPr id="66" name="Group 104"/>
          <p:cNvGrpSpPr/>
          <p:nvPr/>
        </p:nvGrpSpPr>
        <p:grpSpPr bwMode="auto">
          <a:xfrm>
            <a:off x="4999385" y="1786665"/>
            <a:ext cx="496206" cy="625594"/>
            <a:chOff x="8102601" y="593726"/>
            <a:chExt cx="661988" cy="833438"/>
          </a:xfrm>
          <a:solidFill>
            <a:srgbClr val="BD392F"/>
          </a:solidFill>
          <a:effectLst/>
        </p:grpSpPr>
        <p:sp>
          <p:nvSpPr>
            <p:cNvPr id="67" name="Oval 83"/>
            <p:cNvSpPr>
              <a:spLocks noChangeArrowheads="1"/>
            </p:cNvSpPr>
            <p:nvPr/>
          </p:nvSpPr>
          <p:spPr bwMode="auto">
            <a:xfrm>
              <a:off x="8345489" y="744539"/>
              <a:ext cx="176213" cy="2476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68" name="Freeform 84"/>
            <p:cNvSpPr/>
            <p:nvPr/>
          </p:nvSpPr>
          <p:spPr bwMode="auto">
            <a:xfrm>
              <a:off x="8102601" y="973139"/>
              <a:ext cx="201613" cy="439738"/>
            </a:xfrm>
            <a:custGeom>
              <a:avLst/>
              <a:gdLst>
                <a:gd name="T0" fmla="*/ 4 w 103"/>
                <a:gd name="T1" fmla="*/ 220 h 225"/>
                <a:gd name="T2" fmla="*/ 103 w 103"/>
                <a:gd name="T3" fmla="*/ 105 h 225"/>
                <a:gd name="T4" fmla="*/ 101 w 103"/>
                <a:gd name="T5" fmla="*/ 44 h 225"/>
                <a:gd name="T6" fmla="*/ 96 w 103"/>
                <a:gd name="T7" fmla="*/ 0 h 225"/>
                <a:gd name="T8" fmla="*/ 0 w 103"/>
                <a:gd name="T9" fmla="*/ 219 h 225"/>
                <a:gd name="T10" fmla="*/ 4 w 103"/>
                <a:gd name="T11" fmla="*/ 220 h 225"/>
              </a:gdLst>
              <a:ahLst/>
              <a:cxnLst>
                <a:cxn ang="0">
                  <a:pos x="T0" y="T1"/>
                </a:cxn>
                <a:cxn ang="0">
                  <a:pos x="T2" y="T3"/>
                </a:cxn>
                <a:cxn ang="0">
                  <a:pos x="T4" y="T5"/>
                </a:cxn>
                <a:cxn ang="0">
                  <a:pos x="T6" y="T7"/>
                </a:cxn>
                <a:cxn ang="0">
                  <a:pos x="T8" y="T9"/>
                </a:cxn>
                <a:cxn ang="0">
                  <a:pos x="T10" y="T11"/>
                </a:cxn>
              </a:cxnLst>
              <a:rect l="0" t="0" r="r" b="b"/>
              <a:pathLst>
                <a:path w="103" h="225">
                  <a:moveTo>
                    <a:pt x="4" y="220"/>
                  </a:moveTo>
                  <a:cubicBezTo>
                    <a:pt x="18" y="196"/>
                    <a:pt x="62" y="122"/>
                    <a:pt x="103" y="105"/>
                  </a:cubicBezTo>
                  <a:cubicBezTo>
                    <a:pt x="95" y="83"/>
                    <a:pt x="94" y="60"/>
                    <a:pt x="101" y="44"/>
                  </a:cubicBezTo>
                  <a:cubicBezTo>
                    <a:pt x="99" y="30"/>
                    <a:pt x="97" y="15"/>
                    <a:pt x="96" y="0"/>
                  </a:cubicBezTo>
                  <a:cubicBezTo>
                    <a:pt x="68" y="22"/>
                    <a:pt x="5" y="86"/>
                    <a:pt x="0" y="219"/>
                  </a:cubicBezTo>
                  <a:cubicBezTo>
                    <a:pt x="0" y="224"/>
                    <a:pt x="1" y="225"/>
                    <a:pt x="4" y="2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69" name="Freeform 85"/>
            <p:cNvSpPr/>
            <p:nvPr/>
          </p:nvSpPr>
          <p:spPr bwMode="auto">
            <a:xfrm>
              <a:off x="8562976" y="966789"/>
              <a:ext cx="201613" cy="441325"/>
            </a:xfrm>
            <a:custGeom>
              <a:avLst/>
              <a:gdLst>
                <a:gd name="T0" fmla="*/ 99 w 103"/>
                <a:gd name="T1" fmla="*/ 220 h 225"/>
                <a:gd name="T2" fmla="*/ 103 w 103"/>
                <a:gd name="T3" fmla="*/ 219 h 225"/>
                <a:gd name="T4" fmla="*/ 6 w 103"/>
                <a:gd name="T5" fmla="*/ 0 h 225"/>
                <a:gd name="T6" fmla="*/ 1 w 103"/>
                <a:gd name="T7" fmla="*/ 47 h 225"/>
                <a:gd name="T8" fmla="*/ 0 w 103"/>
                <a:gd name="T9" fmla="*/ 105 h 225"/>
                <a:gd name="T10" fmla="*/ 99 w 103"/>
                <a:gd name="T11" fmla="*/ 220 h 225"/>
              </a:gdLst>
              <a:ahLst/>
              <a:cxnLst>
                <a:cxn ang="0">
                  <a:pos x="T0" y="T1"/>
                </a:cxn>
                <a:cxn ang="0">
                  <a:pos x="T2" y="T3"/>
                </a:cxn>
                <a:cxn ang="0">
                  <a:pos x="T4" y="T5"/>
                </a:cxn>
                <a:cxn ang="0">
                  <a:pos x="T6" y="T7"/>
                </a:cxn>
                <a:cxn ang="0">
                  <a:pos x="T8" y="T9"/>
                </a:cxn>
                <a:cxn ang="0">
                  <a:pos x="T10" y="T11"/>
                </a:cxn>
              </a:cxnLst>
              <a:rect l="0" t="0" r="r" b="b"/>
              <a:pathLst>
                <a:path w="103" h="225">
                  <a:moveTo>
                    <a:pt x="99" y="220"/>
                  </a:moveTo>
                  <a:cubicBezTo>
                    <a:pt x="101" y="225"/>
                    <a:pt x="103" y="224"/>
                    <a:pt x="103" y="219"/>
                  </a:cubicBezTo>
                  <a:cubicBezTo>
                    <a:pt x="98" y="86"/>
                    <a:pt x="34" y="22"/>
                    <a:pt x="6" y="0"/>
                  </a:cubicBezTo>
                  <a:cubicBezTo>
                    <a:pt x="5" y="16"/>
                    <a:pt x="4" y="32"/>
                    <a:pt x="1" y="47"/>
                  </a:cubicBezTo>
                  <a:cubicBezTo>
                    <a:pt x="8" y="63"/>
                    <a:pt x="8" y="84"/>
                    <a:pt x="0" y="105"/>
                  </a:cubicBezTo>
                  <a:cubicBezTo>
                    <a:pt x="41" y="123"/>
                    <a:pt x="85" y="196"/>
                    <a:pt x="99" y="2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70" name="Freeform 86"/>
            <p:cNvSpPr/>
            <p:nvPr/>
          </p:nvSpPr>
          <p:spPr bwMode="auto">
            <a:xfrm>
              <a:off x="8369301" y="593726"/>
              <a:ext cx="127000" cy="61913"/>
            </a:xfrm>
            <a:custGeom>
              <a:avLst/>
              <a:gdLst>
                <a:gd name="T0" fmla="*/ 65 w 65"/>
                <a:gd name="T1" fmla="*/ 23 h 32"/>
                <a:gd name="T2" fmla="*/ 58 w 65"/>
                <a:gd name="T3" fmla="*/ 13 h 32"/>
                <a:gd name="T4" fmla="*/ 33 w 65"/>
                <a:gd name="T5" fmla="*/ 0 h 32"/>
                <a:gd name="T6" fmla="*/ 8 w 65"/>
                <a:gd name="T7" fmla="*/ 13 h 32"/>
                <a:gd name="T8" fmla="*/ 0 w 65"/>
                <a:gd name="T9" fmla="*/ 23 h 32"/>
                <a:gd name="T10" fmla="*/ 33 w 65"/>
                <a:gd name="T11" fmla="*/ 32 h 32"/>
                <a:gd name="T12" fmla="*/ 65 w 65"/>
                <a:gd name="T13" fmla="*/ 23 h 32"/>
              </a:gdLst>
              <a:ahLst/>
              <a:cxnLst>
                <a:cxn ang="0">
                  <a:pos x="T0" y="T1"/>
                </a:cxn>
                <a:cxn ang="0">
                  <a:pos x="T2" y="T3"/>
                </a:cxn>
                <a:cxn ang="0">
                  <a:pos x="T4" y="T5"/>
                </a:cxn>
                <a:cxn ang="0">
                  <a:pos x="T6" y="T7"/>
                </a:cxn>
                <a:cxn ang="0">
                  <a:pos x="T8" y="T9"/>
                </a:cxn>
                <a:cxn ang="0">
                  <a:pos x="T10" y="T11"/>
                </a:cxn>
                <a:cxn ang="0">
                  <a:pos x="T12" y="T13"/>
                </a:cxn>
              </a:cxnLst>
              <a:rect l="0" t="0" r="r" b="b"/>
              <a:pathLst>
                <a:path w="65" h="32">
                  <a:moveTo>
                    <a:pt x="65" y="23"/>
                  </a:moveTo>
                  <a:cubicBezTo>
                    <a:pt x="63" y="20"/>
                    <a:pt x="61" y="16"/>
                    <a:pt x="58" y="13"/>
                  </a:cubicBezTo>
                  <a:cubicBezTo>
                    <a:pt x="50" y="4"/>
                    <a:pt x="42" y="0"/>
                    <a:pt x="33" y="0"/>
                  </a:cubicBezTo>
                  <a:cubicBezTo>
                    <a:pt x="24" y="0"/>
                    <a:pt x="15" y="4"/>
                    <a:pt x="8" y="13"/>
                  </a:cubicBezTo>
                  <a:cubicBezTo>
                    <a:pt x="5" y="16"/>
                    <a:pt x="2" y="20"/>
                    <a:pt x="0" y="23"/>
                  </a:cubicBezTo>
                  <a:cubicBezTo>
                    <a:pt x="7" y="28"/>
                    <a:pt x="19" y="32"/>
                    <a:pt x="33" y="32"/>
                  </a:cubicBezTo>
                  <a:cubicBezTo>
                    <a:pt x="47" y="32"/>
                    <a:pt x="58" y="28"/>
                    <a:pt x="65"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71" name="Freeform 87"/>
            <p:cNvSpPr>
              <a:spLocks noEditPoints="1"/>
            </p:cNvSpPr>
            <p:nvPr/>
          </p:nvSpPr>
          <p:spPr bwMode="auto">
            <a:xfrm>
              <a:off x="8369301" y="769939"/>
              <a:ext cx="127000" cy="188913"/>
            </a:xfrm>
            <a:custGeom>
              <a:avLst/>
              <a:gdLst>
                <a:gd name="T0" fmla="*/ 33 w 65"/>
                <a:gd name="T1" fmla="*/ 97 h 97"/>
                <a:gd name="T2" fmla="*/ 65 w 65"/>
                <a:gd name="T3" fmla="*/ 48 h 97"/>
                <a:gd name="T4" fmla="*/ 33 w 65"/>
                <a:gd name="T5" fmla="*/ 0 h 97"/>
                <a:gd name="T6" fmla="*/ 0 w 65"/>
                <a:gd name="T7" fmla="*/ 48 h 97"/>
                <a:gd name="T8" fmla="*/ 33 w 65"/>
                <a:gd name="T9" fmla="*/ 97 h 97"/>
                <a:gd name="T10" fmla="*/ 33 w 65"/>
                <a:gd name="T11" fmla="*/ 16 h 97"/>
                <a:gd name="T12" fmla="*/ 56 w 65"/>
                <a:gd name="T13" fmla="*/ 48 h 97"/>
                <a:gd name="T14" fmla="*/ 33 w 65"/>
                <a:gd name="T15" fmla="*/ 81 h 97"/>
                <a:gd name="T16" fmla="*/ 10 w 65"/>
                <a:gd name="T17" fmla="*/ 48 h 97"/>
                <a:gd name="T18" fmla="*/ 33 w 65"/>
                <a:gd name="T19" fmla="*/ 1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97">
                  <a:moveTo>
                    <a:pt x="33" y="97"/>
                  </a:moveTo>
                  <a:cubicBezTo>
                    <a:pt x="51" y="97"/>
                    <a:pt x="65" y="75"/>
                    <a:pt x="65" y="48"/>
                  </a:cubicBezTo>
                  <a:cubicBezTo>
                    <a:pt x="65" y="22"/>
                    <a:pt x="51" y="0"/>
                    <a:pt x="33" y="0"/>
                  </a:cubicBezTo>
                  <a:cubicBezTo>
                    <a:pt x="15" y="0"/>
                    <a:pt x="0" y="22"/>
                    <a:pt x="0" y="48"/>
                  </a:cubicBezTo>
                  <a:cubicBezTo>
                    <a:pt x="0" y="75"/>
                    <a:pt x="15" y="97"/>
                    <a:pt x="33" y="97"/>
                  </a:cubicBezTo>
                  <a:close/>
                  <a:moveTo>
                    <a:pt x="33" y="16"/>
                  </a:moveTo>
                  <a:cubicBezTo>
                    <a:pt x="45" y="16"/>
                    <a:pt x="56" y="30"/>
                    <a:pt x="56" y="48"/>
                  </a:cubicBezTo>
                  <a:cubicBezTo>
                    <a:pt x="56" y="66"/>
                    <a:pt x="45" y="81"/>
                    <a:pt x="33" y="81"/>
                  </a:cubicBezTo>
                  <a:cubicBezTo>
                    <a:pt x="20" y="81"/>
                    <a:pt x="10" y="66"/>
                    <a:pt x="10" y="48"/>
                  </a:cubicBezTo>
                  <a:cubicBezTo>
                    <a:pt x="10" y="30"/>
                    <a:pt x="20" y="16"/>
                    <a:pt x="33"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72" name="Freeform 88"/>
            <p:cNvSpPr>
              <a:spLocks noEditPoints="1"/>
            </p:cNvSpPr>
            <p:nvPr/>
          </p:nvSpPr>
          <p:spPr bwMode="auto">
            <a:xfrm>
              <a:off x="8304214" y="663576"/>
              <a:ext cx="255588" cy="596900"/>
            </a:xfrm>
            <a:custGeom>
              <a:avLst/>
              <a:gdLst>
                <a:gd name="T0" fmla="*/ 7 w 131"/>
                <a:gd name="T1" fmla="*/ 201 h 305"/>
                <a:gd name="T2" fmla="*/ 8 w 131"/>
                <a:gd name="T3" fmla="*/ 204 h 305"/>
                <a:gd name="T4" fmla="*/ 8 w 131"/>
                <a:gd name="T5" fmla="*/ 204 h 305"/>
                <a:gd name="T6" fmla="*/ 9 w 131"/>
                <a:gd name="T7" fmla="*/ 260 h 305"/>
                <a:gd name="T8" fmla="*/ 53 w 131"/>
                <a:gd name="T9" fmla="*/ 305 h 305"/>
                <a:gd name="T10" fmla="*/ 46 w 131"/>
                <a:gd name="T11" fmla="*/ 204 h 305"/>
                <a:gd name="T12" fmla="*/ 48 w 131"/>
                <a:gd name="T13" fmla="*/ 197 h 305"/>
                <a:gd name="T14" fmla="*/ 55 w 131"/>
                <a:gd name="T15" fmla="*/ 194 h 305"/>
                <a:gd name="T16" fmla="*/ 85 w 131"/>
                <a:gd name="T17" fmla="*/ 194 h 305"/>
                <a:gd name="T18" fmla="*/ 91 w 131"/>
                <a:gd name="T19" fmla="*/ 197 h 305"/>
                <a:gd name="T20" fmla="*/ 94 w 131"/>
                <a:gd name="T21" fmla="*/ 204 h 305"/>
                <a:gd name="T22" fmla="*/ 86 w 131"/>
                <a:gd name="T23" fmla="*/ 302 h 305"/>
                <a:gd name="T24" fmla="*/ 123 w 131"/>
                <a:gd name="T25" fmla="*/ 258 h 305"/>
                <a:gd name="T26" fmla="*/ 124 w 131"/>
                <a:gd name="T27" fmla="*/ 204 h 305"/>
                <a:gd name="T28" fmla="*/ 124 w 131"/>
                <a:gd name="T29" fmla="*/ 204 h 305"/>
                <a:gd name="T30" fmla="*/ 124 w 131"/>
                <a:gd name="T31" fmla="*/ 199 h 305"/>
                <a:gd name="T32" fmla="*/ 129 w 131"/>
                <a:gd name="T33" fmla="*/ 149 h 305"/>
                <a:gd name="T34" fmla="*/ 130 w 131"/>
                <a:gd name="T35" fmla="*/ 132 h 305"/>
                <a:gd name="T36" fmla="*/ 106 w 131"/>
                <a:gd name="T37" fmla="*/ 0 h 305"/>
                <a:gd name="T38" fmla="*/ 66 w 131"/>
                <a:gd name="T39" fmla="*/ 11 h 305"/>
                <a:gd name="T40" fmla="*/ 26 w 131"/>
                <a:gd name="T41" fmla="*/ 0 h 305"/>
                <a:gd name="T42" fmla="*/ 2 w 131"/>
                <a:gd name="T43" fmla="*/ 132 h 305"/>
                <a:gd name="T44" fmla="*/ 2 w 131"/>
                <a:gd name="T45" fmla="*/ 152 h 305"/>
                <a:gd name="T46" fmla="*/ 7 w 131"/>
                <a:gd name="T47" fmla="*/ 201 h 305"/>
                <a:gd name="T48" fmla="*/ 66 w 131"/>
                <a:gd name="T49" fmla="*/ 46 h 305"/>
                <a:gd name="T50" fmla="*/ 107 w 131"/>
                <a:gd name="T51" fmla="*/ 102 h 305"/>
                <a:gd name="T52" fmla="*/ 66 w 131"/>
                <a:gd name="T53" fmla="*/ 159 h 305"/>
                <a:gd name="T54" fmla="*/ 25 w 131"/>
                <a:gd name="T55" fmla="*/ 102 h 305"/>
                <a:gd name="T56" fmla="*/ 66 w 131"/>
                <a:gd name="T57" fmla="*/ 46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1" h="305">
                  <a:moveTo>
                    <a:pt x="7" y="201"/>
                  </a:moveTo>
                  <a:cubicBezTo>
                    <a:pt x="8" y="202"/>
                    <a:pt x="8" y="203"/>
                    <a:pt x="8" y="204"/>
                  </a:cubicBezTo>
                  <a:cubicBezTo>
                    <a:pt x="8" y="204"/>
                    <a:pt x="8" y="204"/>
                    <a:pt x="8" y="204"/>
                  </a:cubicBezTo>
                  <a:cubicBezTo>
                    <a:pt x="0" y="218"/>
                    <a:pt x="1" y="240"/>
                    <a:pt x="9" y="260"/>
                  </a:cubicBezTo>
                  <a:cubicBezTo>
                    <a:pt x="18" y="281"/>
                    <a:pt x="33" y="300"/>
                    <a:pt x="53" y="305"/>
                  </a:cubicBezTo>
                  <a:cubicBezTo>
                    <a:pt x="46" y="204"/>
                    <a:pt x="46" y="204"/>
                    <a:pt x="46" y="204"/>
                  </a:cubicBezTo>
                  <a:cubicBezTo>
                    <a:pt x="46" y="202"/>
                    <a:pt x="46" y="199"/>
                    <a:pt x="48" y="197"/>
                  </a:cubicBezTo>
                  <a:cubicBezTo>
                    <a:pt x="50" y="195"/>
                    <a:pt x="52" y="194"/>
                    <a:pt x="55" y="194"/>
                  </a:cubicBezTo>
                  <a:cubicBezTo>
                    <a:pt x="85" y="194"/>
                    <a:pt x="85" y="194"/>
                    <a:pt x="85" y="194"/>
                  </a:cubicBezTo>
                  <a:cubicBezTo>
                    <a:pt x="87" y="194"/>
                    <a:pt x="90" y="195"/>
                    <a:pt x="91" y="197"/>
                  </a:cubicBezTo>
                  <a:cubicBezTo>
                    <a:pt x="93" y="199"/>
                    <a:pt x="94" y="202"/>
                    <a:pt x="94" y="204"/>
                  </a:cubicBezTo>
                  <a:cubicBezTo>
                    <a:pt x="86" y="302"/>
                    <a:pt x="86" y="302"/>
                    <a:pt x="86" y="302"/>
                  </a:cubicBezTo>
                  <a:cubicBezTo>
                    <a:pt x="104" y="294"/>
                    <a:pt x="116" y="277"/>
                    <a:pt x="123" y="258"/>
                  </a:cubicBezTo>
                  <a:cubicBezTo>
                    <a:pt x="130" y="238"/>
                    <a:pt x="131" y="218"/>
                    <a:pt x="124" y="204"/>
                  </a:cubicBezTo>
                  <a:cubicBezTo>
                    <a:pt x="124" y="204"/>
                    <a:pt x="124" y="204"/>
                    <a:pt x="124" y="204"/>
                  </a:cubicBezTo>
                  <a:cubicBezTo>
                    <a:pt x="124" y="202"/>
                    <a:pt x="124" y="201"/>
                    <a:pt x="124" y="199"/>
                  </a:cubicBezTo>
                  <a:cubicBezTo>
                    <a:pt x="127" y="184"/>
                    <a:pt x="129" y="167"/>
                    <a:pt x="129" y="149"/>
                  </a:cubicBezTo>
                  <a:cubicBezTo>
                    <a:pt x="130" y="143"/>
                    <a:pt x="130" y="138"/>
                    <a:pt x="130" y="132"/>
                  </a:cubicBezTo>
                  <a:cubicBezTo>
                    <a:pt x="130" y="79"/>
                    <a:pt x="120" y="31"/>
                    <a:pt x="106" y="0"/>
                  </a:cubicBezTo>
                  <a:cubicBezTo>
                    <a:pt x="96" y="7"/>
                    <a:pt x="82" y="11"/>
                    <a:pt x="66" y="11"/>
                  </a:cubicBezTo>
                  <a:cubicBezTo>
                    <a:pt x="50" y="11"/>
                    <a:pt x="36" y="7"/>
                    <a:pt x="26" y="0"/>
                  </a:cubicBezTo>
                  <a:cubicBezTo>
                    <a:pt x="11" y="31"/>
                    <a:pt x="2" y="79"/>
                    <a:pt x="2" y="132"/>
                  </a:cubicBezTo>
                  <a:cubicBezTo>
                    <a:pt x="2" y="139"/>
                    <a:pt x="2" y="145"/>
                    <a:pt x="2" y="152"/>
                  </a:cubicBezTo>
                  <a:cubicBezTo>
                    <a:pt x="3" y="169"/>
                    <a:pt x="5" y="186"/>
                    <a:pt x="7" y="201"/>
                  </a:cubicBezTo>
                  <a:close/>
                  <a:moveTo>
                    <a:pt x="66" y="46"/>
                  </a:moveTo>
                  <a:cubicBezTo>
                    <a:pt x="88" y="46"/>
                    <a:pt x="107" y="71"/>
                    <a:pt x="107" y="102"/>
                  </a:cubicBezTo>
                  <a:cubicBezTo>
                    <a:pt x="107" y="134"/>
                    <a:pt x="88" y="159"/>
                    <a:pt x="66" y="159"/>
                  </a:cubicBezTo>
                  <a:cubicBezTo>
                    <a:pt x="43" y="159"/>
                    <a:pt x="25" y="134"/>
                    <a:pt x="25" y="102"/>
                  </a:cubicBezTo>
                  <a:cubicBezTo>
                    <a:pt x="25" y="71"/>
                    <a:pt x="43" y="46"/>
                    <a:pt x="66"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73" name="Freeform 89"/>
            <p:cNvSpPr/>
            <p:nvPr/>
          </p:nvSpPr>
          <p:spPr bwMode="auto">
            <a:xfrm>
              <a:off x="8412164" y="1062039"/>
              <a:ext cx="58738" cy="365125"/>
            </a:xfrm>
            <a:custGeom>
              <a:avLst/>
              <a:gdLst>
                <a:gd name="T0" fmla="*/ 8 w 30"/>
                <a:gd name="T1" fmla="*/ 104 h 187"/>
                <a:gd name="T2" fmla="*/ 8 w 30"/>
                <a:gd name="T3" fmla="*/ 108 h 187"/>
                <a:gd name="T4" fmla="*/ 8 w 30"/>
                <a:gd name="T5" fmla="*/ 113 h 187"/>
                <a:gd name="T6" fmla="*/ 14 w 30"/>
                <a:gd name="T7" fmla="*/ 183 h 187"/>
                <a:gd name="T8" fmla="*/ 15 w 30"/>
                <a:gd name="T9" fmla="*/ 187 h 187"/>
                <a:gd name="T10" fmla="*/ 16 w 30"/>
                <a:gd name="T11" fmla="*/ 183 h 187"/>
                <a:gd name="T12" fmla="*/ 21 w 30"/>
                <a:gd name="T13" fmla="*/ 112 h 187"/>
                <a:gd name="T14" fmla="*/ 22 w 30"/>
                <a:gd name="T15" fmla="*/ 107 h 187"/>
                <a:gd name="T16" fmla="*/ 22 w 30"/>
                <a:gd name="T17" fmla="*/ 103 h 187"/>
                <a:gd name="T18" fmla="*/ 30 w 30"/>
                <a:gd name="T19" fmla="*/ 0 h 187"/>
                <a:gd name="T20" fmla="*/ 0 w 30"/>
                <a:gd name="T21" fmla="*/ 0 h 187"/>
                <a:gd name="T22" fmla="*/ 8 w 30"/>
                <a:gd name="T23" fmla="*/ 104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187">
                  <a:moveTo>
                    <a:pt x="8" y="104"/>
                  </a:moveTo>
                  <a:cubicBezTo>
                    <a:pt x="8" y="108"/>
                    <a:pt x="8" y="108"/>
                    <a:pt x="8" y="108"/>
                  </a:cubicBezTo>
                  <a:cubicBezTo>
                    <a:pt x="8" y="113"/>
                    <a:pt x="8" y="113"/>
                    <a:pt x="8" y="113"/>
                  </a:cubicBezTo>
                  <a:cubicBezTo>
                    <a:pt x="14" y="183"/>
                    <a:pt x="14" y="183"/>
                    <a:pt x="14" y="183"/>
                  </a:cubicBezTo>
                  <a:cubicBezTo>
                    <a:pt x="14" y="186"/>
                    <a:pt x="14" y="187"/>
                    <a:pt x="15" y="187"/>
                  </a:cubicBezTo>
                  <a:cubicBezTo>
                    <a:pt x="15" y="187"/>
                    <a:pt x="16" y="186"/>
                    <a:pt x="16" y="183"/>
                  </a:cubicBezTo>
                  <a:cubicBezTo>
                    <a:pt x="21" y="112"/>
                    <a:pt x="21" y="112"/>
                    <a:pt x="21" y="112"/>
                  </a:cubicBezTo>
                  <a:cubicBezTo>
                    <a:pt x="22" y="107"/>
                    <a:pt x="22" y="107"/>
                    <a:pt x="22" y="107"/>
                  </a:cubicBezTo>
                  <a:cubicBezTo>
                    <a:pt x="22" y="103"/>
                    <a:pt x="22" y="103"/>
                    <a:pt x="22" y="103"/>
                  </a:cubicBezTo>
                  <a:cubicBezTo>
                    <a:pt x="30" y="0"/>
                    <a:pt x="30" y="0"/>
                    <a:pt x="30" y="0"/>
                  </a:cubicBezTo>
                  <a:cubicBezTo>
                    <a:pt x="0" y="0"/>
                    <a:pt x="0" y="0"/>
                    <a:pt x="0" y="0"/>
                  </a:cubicBezTo>
                  <a:lnTo>
                    <a:pt x="8"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grpSp>
      <p:grpSp>
        <p:nvGrpSpPr>
          <p:cNvPr id="76" name="Group 112"/>
          <p:cNvGrpSpPr/>
          <p:nvPr/>
        </p:nvGrpSpPr>
        <p:grpSpPr bwMode="auto">
          <a:xfrm>
            <a:off x="6256658" y="1860815"/>
            <a:ext cx="805915" cy="407826"/>
            <a:chOff x="4686301" y="3816351"/>
            <a:chExt cx="1182688" cy="598488"/>
          </a:xfrm>
          <a:solidFill>
            <a:srgbClr val="BD392F"/>
          </a:solidFill>
          <a:effectLst/>
        </p:grpSpPr>
        <p:sp>
          <p:nvSpPr>
            <p:cNvPr id="77" name="Freeform 102"/>
            <p:cNvSpPr>
              <a:spLocks noEditPoints="1"/>
            </p:cNvSpPr>
            <p:nvPr/>
          </p:nvSpPr>
          <p:spPr bwMode="auto">
            <a:xfrm>
              <a:off x="4916489" y="3816351"/>
              <a:ext cx="723900" cy="476250"/>
            </a:xfrm>
            <a:custGeom>
              <a:avLst/>
              <a:gdLst>
                <a:gd name="T0" fmla="*/ 305 w 370"/>
                <a:gd name="T1" fmla="*/ 45 h 244"/>
                <a:gd name="T2" fmla="*/ 185 w 370"/>
                <a:gd name="T3" fmla="*/ 0 h 244"/>
                <a:gd name="T4" fmla="*/ 0 w 370"/>
                <a:gd name="T5" fmla="*/ 185 h 244"/>
                <a:gd name="T6" fmla="*/ 0 w 370"/>
                <a:gd name="T7" fmla="*/ 216 h 244"/>
                <a:gd name="T8" fmla="*/ 0 w 370"/>
                <a:gd name="T9" fmla="*/ 244 h 244"/>
                <a:gd name="T10" fmla="*/ 369 w 370"/>
                <a:gd name="T11" fmla="*/ 244 h 244"/>
                <a:gd name="T12" fmla="*/ 369 w 370"/>
                <a:gd name="T13" fmla="*/ 219 h 244"/>
                <a:gd name="T14" fmla="*/ 370 w 370"/>
                <a:gd name="T15" fmla="*/ 216 h 244"/>
                <a:gd name="T16" fmla="*/ 370 w 370"/>
                <a:gd name="T17" fmla="*/ 185 h 244"/>
                <a:gd name="T18" fmla="*/ 305 w 370"/>
                <a:gd name="T19" fmla="*/ 45 h 244"/>
                <a:gd name="T20" fmla="*/ 45 w 370"/>
                <a:gd name="T21" fmla="*/ 216 h 244"/>
                <a:gd name="T22" fmla="*/ 45 w 370"/>
                <a:gd name="T23" fmla="*/ 189 h 244"/>
                <a:gd name="T24" fmla="*/ 83 w 370"/>
                <a:gd name="T25" fmla="*/ 189 h 244"/>
                <a:gd name="T26" fmla="*/ 83 w 370"/>
                <a:gd name="T27" fmla="*/ 176 h 244"/>
                <a:gd name="T28" fmla="*/ 48 w 370"/>
                <a:gd name="T29" fmla="*/ 176 h 244"/>
                <a:gd name="T30" fmla="*/ 45 w 370"/>
                <a:gd name="T31" fmla="*/ 176 h 244"/>
                <a:gd name="T32" fmla="*/ 81 w 370"/>
                <a:gd name="T33" fmla="*/ 88 h 244"/>
                <a:gd name="T34" fmla="*/ 82 w 370"/>
                <a:gd name="T35" fmla="*/ 87 h 244"/>
                <a:gd name="T36" fmla="*/ 84 w 370"/>
                <a:gd name="T37" fmla="*/ 88 h 244"/>
                <a:gd name="T38" fmla="*/ 109 w 370"/>
                <a:gd name="T39" fmla="*/ 114 h 244"/>
                <a:gd name="T40" fmla="*/ 117 w 370"/>
                <a:gd name="T41" fmla="*/ 106 h 244"/>
                <a:gd name="T42" fmla="*/ 90 w 370"/>
                <a:gd name="T43" fmla="*/ 79 h 244"/>
                <a:gd name="T44" fmla="*/ 178 w 370"/>
                <a:gd name="T45" fmla="*/ 42 h 244"/>
                <a:gd name="T46" fmla="*/ 180 w 370"/>
                <a:gd name="T47" fmla="*/ 42 h 244"/>
                <a:gd name="T48" fmla="*/ 181 w 370"/>
                <a:gd name="T49" fmla="*/ 43 h 244"/>
                <a:gd name="T50" fmla="*/ 181 w 370"/>
                <a:gd name="T51" fmla="*/ 80 h 244"/>
                <a:gd name="T52" fmla="*/ 191 w 370"/>
                <a:gd name="T53" fmla="*/ 80 h 244"/>
                <a:gd name="T54" fmla="*/ 191 w 370"/>
                <a:gd name="T55" fmla="*/ 42 h 244"/>
                <a:gd name="T56" fmla="*/ 206 w 370"/>
                <a:gd name="T57" fmla="*/ 44 h 244"/>
                <a:gd name="T58" fmla="*/ 282 w 370"/>
                <a:gd name="T59" fmla="*/ 79 h 244"/>
                <a:gd name="T60" fmla="*/ 255 w 370"/>
                <a:gd name="T61" fmla="*/ 106 h 244"/>
                <a:gd name="T62" fmla="*/ 262 w 370"/>
                <a:gd name="T63" fmla="*/ 114 h 244"/>
                <a:gd name="T64" fmla="*/ 288 w 370"/>
                <a:gd name="T65" fmla="*/ 88 h 244"/>
                <a:gd name="T66" fmla="*/ 290 w 370"/>
                <a:gd name="T67" fmla="*/ 87 h 244"/>
                <a:gd name="T68" fmla="*/ 291 w 370"/>
                <a:gd name="T69" fmla="*/ 88 h 244"/>
                <a:gd name="T70" fmla="*/ 327 w 370"/>
                <a:gd name="T71" fmla="*/ 176 h 244"/>
                <a:gd name="T72" fmla="*/ 289 w 370"/>
                <a:gd name="T73" fmla="*/ 176 h 244"/>
                <a:gd name="T74" fmla="*/ 289 w 370"/>
                <a:gd name="T75" fmla="*/ 189 h 244"/>
                <a:gd name="T76" fmla="*/ 327 w 370"/>
                <a:gd name="T77" fmla="*/ 188 h 244"/>
                <a:gd name="T78" fmla="*/ 327 w 370"/>
                <a:gd name="T79" fmla="*/ 216 h 244"/>
                <a:gd name="T80" fmla="*/ 45 w 370"/>
                <a:gd name="T81" fmla="*/ 216 h 244"/>
                <a:gd name="T82" fmla="*/ 235 w 370"/>
                <a:gd name="T83" fmla="*/ 128 h 244"/>
                <a:gd name="T84" fmla="*/ 163 w 370"/>
                <a:gd name="T85" fmla="*/ 158 h 244"/>
                <a:gd name="T86" fmla="*/ 163 w 370"/>
                <a:gd name="T87" fmla="*/ 200 h 244"/>
                <a:gd name="T88" fmla="*/ 205 w 370"/>
                <a:gd name="T89" fmla="*/ 200 h 244"/>
                <a:gd name="T90" fmla="*/ 235 w 370"/>
                <a:gd name="T91" fmla="*/ 12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70" h="244">
                  <a:moveTo>
                    <a:pt x="305" y="45"/>
                  </a:moveTo>
                  <a:cubicBezTo>
                    <a:pt x="273" y="17"/>
                    <a:pt x="231" y="0"/>
                    <a:pt x="185" y="0"/>
                  </a:cubicBezTo>
                  <a:cubicBezTo>
                    <a:pt x="83" y="0"/>
                    <a:pt x="0" y="83"/>
                    <a:pt x="0" y="185"/>
                  </a:cubicBezTo>
                  <a:cubicBezTo>
                    <a:pt x="0" y="188"/>
                    <a:pt x="0" y="214"/>
                    <a:pt x="0" y="216"/>
                  </a:cubicBezTo>
                  <a:cubicBezTo>
                    <a:pt x="0" y="244"/>
                    <a:pt x="0" y="244"/>
                    <a:pt x="0" y="244"/>
                  </a:cubicBezTo>
                  <a:cubicBezTo>
                    <a:pt x="369" y="244"/>
                    <a:pt x="369" y="244"/>
                    <a:pt x="369" y="244"/>
                  </a:cubicBezTo>
                  <a:cubicBezTo>
                    <a:pt x="369" y="219"/>
                    <a:pt x="369" y="219"/>
                    <a:pt x="369" y="219"/>
                  </a:cubicBezTo>
                  <a:cubicBezTo>
                    <a:pt x="370" y="216"/>
                    <a:pt x="370" y="216"/>
                    <a:pt x="370" y="216"/>
                  </a:cubicBezTo>
                  <a:cubicBezTo>
                    <a:pt x="370" y="214"/>
                    <a:pt x="370" y="188"/>
                    <a:pt x="370" y="185"/>
                  </a:cubicBezTo>
                  <a:cubicBezTo>
                    <a:pt x="370" y="95"/>
                    <a:pt x="305" y="45"/>
                    <a:pt x="305" y="45"/>
                  </a:cubicBezTo>
                  <a:close/>
                  <a:moveTo>
                    <a:pt x="45" y="216"/>
                  </a:moveTo>
                  <a:cubicBezTo>
                    <a:pt x="45" y="215"/>
                    <a:pt x="45" y="190"/>
                    <a:pt x="45" y="189"/>
                  </a:cubicBezTo>
                  <a:cubicBezTo>
                    <a:pt x="83" y="189"/>
                    <a:pt x="83" y="189"/>
                    <a:pt x="83" y="189"/>
                  </a:cubicBezTo>
                  <a:cubicBezTo>
                    <a:pt x="83" y="176"/>
                    <a:pt x="83" y="176"/>
                    <a:pt x="83" y="176"/>
                  </a:cubicBezTo>
                  <a:cubicBezTo>
                    <a:pt x="48" y="176"/>
                    <a:pt x="48" y="176"/>
                    <a:pt x="48" y="176"/>
                  </a:cubicBezTo>
                  <a:cubicBezTo>
                    <a:pt x="45" y="176"/>
                    <a:pt x="45" y="176"/>
                    <a:pt x="45" y="176"/>
                  </a:cubicBezTo>
                  <a:cubicBezTo>
                    <a:pt x="46" y="145"/>
                    <a:pt x="59" y="113"/>
                    <a:pt x="81" y="88"/>
                  </a:cubicBezTo>
                  <a:cubicBezTo>
                    <a:pt x="82" y="87"/>
                    <a:pt x="82" y="87"/>
                    <a:pt x="82" y="87"/>
                  </a:cubicBezTo>
                  <a:cubicBezTo>
                    <a:pt x="84" y="88"/>
                    <a:pt x="84" y="88"/>
                    <a:pt x="84" y="88"/>
                  </a:cubicBezTo>
                  <a:cubicBezTo>
                    <a:pt x="109" y="114"/>
                    <a:pt x="109" y="114"/>
                    <a:pt x="109" y="114"/>
                  </a:cubicBezTo>
                  <a:cubicBezTo>
                    <a:pt x="117" y="106"/>
                    <a:pt x="117" y="106"/>
                    <a:pt x="117" y="106"/>
                  </a:cubicBezTo>
                  <a:cubicBezTo>
                    <a:pt x="90" y="79"/>
                    <a:pt x="90" y="79"/>
                    <a:pt x="90" y="79"/>
                  </a:cubicBezTo>
                  <a:cubicBezTo>
                    <a:pt x="115" y="57"/>
                    <a:pt x="145" y="44"/>
                    <a:pt x="178" y="42"/>
                  </a:cubicBezTo>
                  <a:cubicBezTo>
                    <a:pt x="180" y="42"/>
                    <a:pt x="180" y="42"/>
                    <a:pt x="180" y="42"/>
                  </a:cubicBezTo>
                  <a:cubicBezTo>
                    <a:pt x="180" y="42"/>
                    <a:pt x="181" y="42"/>
                    <a:pt x="181" y="43"/>
                  </a:cubicBezTo>
                  <a:cubicBezTo>
                    <a:pt x="181" y="80"/>
                    <a:pt x="181" y="80"/>
                    <a:pt x="181" y="80"/>
                  </a:cubicBezTo>
                  <a:cubicBezTo>
                    <a:pt x="191" y="80"/>
                    <a:pt x="191" y="80"/>
                    <a:pt x="191" y="80"/>
                  </a:cubicBezTo>
                  <a:cubicBezTo>
                    <a:pt x="191" y="42"/>
                    <a:pt x="191" y="42"/>
                    <a:pt x="191" y="42"/>
                  </a:cubicBezTo>
                  <a:cubicBezTo>
                    <a:pt x="196" y="43"/>
                    <a:pt x="201" y="43"/>
                    <a:pt x="206" y="44"/>
                  </a:cubicBezTo>
                  <a:cubicBezTo>
                    <a:pt x="234" y="48"/>
                    <a:pt x="260" y="60"/>
                    <a:pt x="282" y="79"/>
                  </a:cubicBezTo>
                  <a:cubicBezTo>
                    <a:pt x="255" y="106"/>
                    <a:pt x="255" y="106"/>
                    <a:pt x="255" y="106"/>
                  </a:cubicBezTo>
                  <a:cubicBezTo>
                    <a:pt x="262" y="114"/>
                    <a:pt x="262" y="114"/>
                    <a:pt x="262" y="114"/>
                  </a:cubicBezTo>
                  <a:cubicBezTo>
                    <a:pt x="288" y="88"/>
                    <a:pt x="288" y="88"/>
                    <a:pt x="288" y="88"/>
                  </a:cubicBezTo>
                  <a:cubicBezTo>
                    <a:pt x="290" y="87"/>
                    <a:pt x="290" y="87"/>
                    <a:pt x="290" y="87"/>
                  </a:cubicBezTo>
                  <a:cubicBezTo>
                    <a:pt x="291" y="88"/>
                    <a:pt x="291" y="88"/>
                    <a:pt x="291" y="88"/>
                  </a:cubicBezTo>
                  <a:cubicBezTo>
                    <a:pt x="313" y="113"/>
                    <a:pt x="326" y="143"/>
                    <a:pt x="327" y="176"/>
                  </a:cubicBezTo>
                  <a:cubicBezTo>
                    <a:pt x="289" y="176"/>
                    <a:pt x="289" y="176"/>
                    <a:pt x="289" y="176"/>
                  </a:cubicBezTo>
                  <a:cubicBezTo>
                    <a:pt x="289" y="189"/>
                    <a:pt x="289" y="189"/>
                    <a:pt x="289" y="189"/>
                  </a:cubicBezTo>
                  <a:cubicBezTo>
                    <a:pt x="327" y="188"/>
                    <a:pt x="327" y="188"/>
                    <a:pt x="327" y="188"/>
                  </a:cubicBezTo>
                  <a:cubicBezTo>
                    <a:pt x="327" y="188"/>
                    <a:pt x="327" y="215"/>
                    <a:pt x="327" y="216"/>
                  </a:cubicBezTo>
                  <a:lnTo>
                    <a:pt x="45" y="216"/>
                  </a:lnTo>
                  <a:close/>
                  <a:moveTo>
                    <a:pt x="235" y="128"/>
                  </a:moveTo>
                  <a:cubicBezTo>
                    <a:pt x="235" y="128"/>
                    <a:pt x="175" y="147"/>
                    <a:pt x="163" y="158"/>
                  </a:cubicBezTo>
                  <a:cubicBezTo>
                    <a:pt x="152" y="170"/>
                    <a:pt x="152" y="188"/>
                    <a:pt x="163" y="200"/>
                  </a:cubicBezTo>
                  <a:cubicBezTo>
                    <a:pt x="175" y="211"/>
                    <a:pt x="193" y="211"/>
                    <a:pt x="205" y="200"/>
                  </a:cubicBezTo>
                  <a:cubicBezTo>
                    <a:pt x="216" y="188"/>
                    <a:pt x="235" y="128"/>
                    <a:pt x="235" y="1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78" name="Freeform 103"/>
            <p:cNvSpPr/>
            <p:nvPr/>
          </p:nvSpPr>
          <p:spPr bwMode="auto">
            <a:xfrm>
              <a:off x="4745039" y="4202114"/>
              <a:ext cx="1065213" cy="177800"/>
            </a:xfrm>
            <a:custGeom>
              <a:avLst/>
              <a:gdLst>
                <a:gd name="T0" fmla="*/ 544 w 544"/>
                <a:gd name="T1" fmla="*/ 91 h 91"/>
                <a:gd name="T2" fmla="*/ 0 w 544"/>
                <a:gd name="T3" fmla="*/ 91 h 91"/>
                <a:gd name="T4" fmla="*/ 0 w 544"/>
                <a:gd name="T5" fmla="*/ 33 h 91"/>
                <a:gd name="T6" fmla="*/ 141 w 544"/>
                <a:gd name="T7" fmla="*/ 33 h 91"/>
                <a:gd name="T8" fmla="*/ 234 w 544"/>
                <a:gd name="T9" fmla="*/ 6 h 91"/>
                <a:gd name="T10" fmla="*/ 272 w 544"/>
                <a:gd name="T11" fmla="*/ 44 h 91"/>
                <a:gd name="T12" fmla="*/ 319 w 544"/>
                <a:gd name="T13" fmla="*/ 5 h 91"/>
                <a:gd name="T14" fmla="*/ 435 w 544"/>
                <a:gd name="T15" fmla="*/ 37 h 91"/>
                <a:gd name="T16" fmla="*/ 544 w 544"/>
                <a:gd name="T17" fmla="*/ 33 h 91"/>
                <a:gd name="T18" fmla="*/ 544 w 544"/>
                <a:gd name="T19"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4" h="91">
                  <a:moveTo>
                    <a:pt x="544" y="91"/>
                  </a:moveTo>
                  <a:cubicBezTo>
                    <a:pt x="0" y="91"/>
                    <a:pt x="0" y="91"/>
                    <a:pt x="0" y="91"/>
                  </a:cubicBezTo>
                  <a:cubicBezTo>
                    <a:pt x="0" y="33"/>
                    <a:pt x="0" y="33"/>
                    <a:pt x="0" y="33"/>
                  </a:cubicBezTo>
                  <a:cubicBezTo>
                    <a:pt x="141" y="33"/>
                    <a:pt x="141" y="33"/>
                    <a:pt x="141" y="33"/>
                  </a:cubicBezTo>
                  <a:cubicBezTo>
                    <a:pt x="141" y="33"/>
                    <a:pt x="216" y="0"/>
                    <a:pt x="234" y="6"/>
                  </a:cubicBezTo>
                  <a:cubicBezTo>
                    <a:pt x="252" y="12"/>
                    <a:pt x="272" y="44"/>
                    <a:pt x="272" y="44"/>
                  </a:cubicBezTo>
                  <a:cubicBezTo>
                    <a:pt x="272" y="44"/>
                    <a:pt x="282" y="5"/>
                    <a:pt x="319" y="5"/>
                  </a:cubicBezTo>
                  <a:cubicBezTo>
                    <a:pt x="356" y="5"/>
                    <a:pt x="435" y="37"/>
                    <a:pt x="435" y="37"/>
                  </a:cubicBezTo>
                  <a:cubicBezTo>
                    <a:pt x="544" y="33"/>
                    <a:pt x="544" y="33"/>
                    <a:pt x="544" y="33"/>
                  </a:cubicBezTo>
                  <a:lnTo>
                    <a:pt x="544"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79" name="Freeform 104"/>
            <p:cNvSpPr>
              <a:spLocks noEditPoints="1"/>
            </p:cNvSpPr>
            <p:nvPr/>
          </p:nvSpPr>
          <p:spPr bwMode="auto">
            <a:xfrm>
              <a:off x="4686301" y="4195764"/>
              <a:ext cx="1182688" cy="219075"/>
            </a:xfrm>
            <a:custGeom>
              <a:avLst/>
              <a:gdLst>
                <a:gd name="T0" fmla="*/ 578 w 604"/>
                <a:gd name="T1" fmla="*/ 85 h 112"/>
                <a:gd name="T2" fmla="*/ 574 w 604"/>
                <a:gd name="T3" fmla="*/ 16 h 112"/>
                <a:gd name="T4" fmla="*/ 566 w 604"/>
                <a:gd name="T5" fmla="*/ 19 h 112"/>
                <a:gd name="T6" fmla="*/ 497 w 604"/>
                <a:gd name="T7" fmla="*/ 32 h 112"/>
                <a:gd name="T8" fmla="*/ 404 w 604"/>
                <a:gd name="T9" fmla="*/ 14 h 112"/>
                <a:gd name="T10" fmla="*/ 345 w 604"/>
                <a:gd name="T11" fmla="*/ 2 h 112"/>
                <a:gd name="T12" fmla="*/ 302 w 604"/>
                <a:gd name="T13" fmla="*/ 43 h 112"/>
                <a:gd name="T14" fmla="*/ 260 w 604"/>
                <a:gd name="T15" fmla="*/ 2 h 112"/>
                <a:gd name="T16" fmla="*/ 201 w 604"/>
                <a:gd name="T17" fmla="*/ 14 h 112"/>
                <a:gd name="T18" fmla="*/ 108 w 604"/>
                <a:gd name="T19" fmla="*/ 32 h 112"/>
                <a:gd name="T20" fmla="*/ 39 w 604"/>
                <a:gd name="T21" fmla="*/ 19 h 112"/>
                <a:gd name="T22" fmla="*/ 31 w 604"/>
                <a:gd name="T23" fmla="*/ 16 h 112"/>
                <a:gd name="T24" fmla="*/ 27 w 604"/>
                <a:gd name="T25" fmla="*/ 85 h 112"/>
                <a:gd name="T26" fmla="*/ 0 w 604"/>
                <a:gd name="T27" fmla="*/ 85 h 112"/>
                <a:gd name="T28" fmla="*/ 0 w 604"/>
                <a:gd name="T29" fmla="*/ 112 h 112"/>
                <a:gd name="T30" fmla="*/ 604 w 604"/>
                <a:gd name="T31" fmla="*/ 112 h 112"/>
                <a:gd name="T32" fmla="*/ 604 w 604"/>
                <a:gd name="T33" fmla="*/ 85 h 112"/>
                <a:gd name="T34" fmla="*/ 578 w 604"/>
                <a:gd name="T35" fmla="*/ 85 h 112"/>
                <a:gd name="T36" fmla="*/ 39 w 604"/>
                <a:gd name="T37" fmla="*/ 79 h 112"/>
                <a:gd name="T38" fmla="*/ 42 w 604"/>
                <a:gd name="T39" fmla="*/ 33 h 112"/>
                <a:gd name="T40" fmla="*/ 108 w 604"/>
                <a:gd name="T41" fmla="*/ 45 h 112"/>
                <a:gd name="T42" fmla="*/ 205 w 604"/>
                <a:gd name="T43" fmla="*/ 26 h 112"/>
                <a:gd name="T44" fmla="*/ 259 w 604"/>
                <a:gd name="T45" fmla="*/ 14 h 112"/>
                <a:gd name="T46" fmla="*/ 296 w 604"/>
                <a:gd name="T47" fmla="*/ 79 h 112"/>
                <a:gd name="T48" fmla="*/ 39 w 604"/>
                <a:gd name="T49" fmla="*/ 79 h 112"/>
                <a:gd name="T50" fmla="*/ 309 w 604"/>
                <a:gd name="T51" fmla="*/ 79 h 112"/>
                <a:gd name="T52" fmla="*/ 346 w 604"/>
                <a:gd name="T53" fmla="*/ 14 h 112"/>
                <a:gd name="T54" fmla="*/ 400 w 604"/>
                <a:gd name="T55" fmla="*/ 25 h 112"/>
                <a:gd name="T56" fmla="*/ 497 w 604"/>
                <a:gd name="T57" fmla="*/ 45 h 112"/>
                <a:gd name="T58" fmla="*/ 563 w 604"/>
                <a:gd name="T59" fmla="*/ 33 h 112"/>
                <a:gd name="T60" fmla="*/ 566 w 604"/>
                <a:gd name="T61" fmla="*/ 78 h 112"/>
                <a:gd name="T62" fmla="*/ 309 w 604"/>
                <a:gd name="T63" fmla="*/ 78 h 112"/>
                <a:gd name="T64" fmla="*/ 309 w 604"/>
                <a:gd name="T65" fmla="*/ 7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4" h="112">
                  <a:moveTo>
                    <a:pt x="578" y="85"/>
                  </a:moveTo>
                  <a:cubicBezTo>
                    <a:pt x="574" y="16"/>
                    <a:pt x="574" y="16"/>
                    <a:pt x="574" y="16"/>
                  </a:cubicBezTo>
                  <a:cubicBezTo>
                    <a:pt x="566" y="19"/>
                    <a:pt x="566" y="19"/>
                    <a:pt x="566" y="19"/>
                  </a:cubicBezTo>
                  <a:cubicBezTo>
                    <a:pt x="543" y="28"/>
                    <a:pt x="521" y="32"/>
                    <a:pt x="497" y="32"/>
                  </a:cubicBezTo>
                  <a:cubicBezTo>
                    <a:pt x="461" y="32"/>
                    <a:pt x="431" y="23"/>
                    <a:pt x="404" y="14"/>
                  </a:cubicBezTo>
                  <a:cubicBezTo>
                    <a:pt x="381" y="7"/>
                    <a:pt x="362" y="0"/>
                    <a:pt x="345" y="2"/>
                  </a:cubicBezTo>
                  <a:cubicBezTo>
                    <a:pt x="321" y="5"/>
                    <a:pt x="309" y="24"/>
                    <a:pt x="302" y="43"/>
                  </a:cubicBezTo>
                  <a:cubicBezTo>
                    <a:pt x="296" y="24"/>
                    <a:pt x="284" y="5"/>
                    <a:pt x="260" y="2"/>
                  </a:cubicBezTo>
                  <a:cubicBezTo>
                    <a:pt x="243" y="0"/>
                    <a:pt x="224" y="7"/>
                    <a:pt x="201" y="14"/>
                  </a:cubicBezTo>
                  <a:cubicBezTo>
                    <a:pt x="174" y="23"/>
                    <a:pt x="144" y="32"/>
                    <a:pt x="108" y="32"/>
                  </a:cubicBezTo>
                  <a:cubicBezTo>
                    <a:pt x="84" y="32"/>
                    <a:pt x="62" y="28"/>
                    <a:pt x="39" y="19"/>
                  </a:cubicBezTo>
                  <a:cubicBezTo>
                    <a:pt x="31" y="16"/>
                    <a:pt x="31" y="16"/>
                    <a:pt x="31" y="16"/>
                  </a:cubicBezTo>
                  <a:cubicBezTo>
                    <a:pt x="27" y="85"/>
                    <a:pt x="27" y="85"/>
                    <a:pt x="27" y="85"/>
                  </a:cubicBezTo>
                  <a:cubicBezTo>
                    <a:pt x="0" y="85"/>
                    <a:pt x="0" y="85"/>
                    <a:pt x="0" y="85"/>
                  </a:cubicBezTo>
                  <a:cubicBezTo>
                    <a:pt x="0" y="112"/>
                    <a:pt x="0" y="112"/>
                    <a:pt x="0" y="112"/>
                  </a:cubicBezTo>
                  <a:cubicBezTo>
                    <a:pt x="604" y="112"/>
                    <a:pt x="604" y="112"/>
                    <a:pt x="604" y="112"/>
                  </a:cubicBezTo>
                  <a:cubicBezTo>
                    <a:pt x="604" y="85"/>
                    <a:pt x="604" y="85"/>
                    <a:pt x="604" y="85"/>
                  </a:cubicBezTo>
                  <a:lnTo>
                    <a:pt x="578" y="85"/>
                  </a:lnTo>
                  <a:close/>
                  <a:moveTo>
                    <a:pt x="39" y="79"/>
                  </a:moveTo>
                  <a:cubicBezTo>
                    <a:pt x="42" y="33"/>
                    <a:pt x="42" y="33"/>
                    <a:pt x="42" y="33"/>
                  </a:cubicBezTo>
                  <a:cubicBezTo>
                    <a:pt x="64" y="41"/>
                    <a:pt x="86" y="45"/>
                    <a:pt x="108" y="45"/>
                  </a:cubicBezTo>
                  <a:cubicBezTo>
                    <a:pt x="146" y="45"/>
                    <a:pt x="178" y="34"/>
                    <a:pt x="205" y="26"/>
                  </a:cubicBezTo>
                  <a:cubicBezTo>
                    <a:pt x="226" y="19"/>
                    <a:pt x="244" y="13"/>
                    <a:pt x="259" y="14"/>
                  </a:cubicBezTo>
                  <a:cubicBezTo>
                    <a:pt x="291" y="18"/>
                    <a:pt x="296" y="62"/>
                    <a:pt x="296" y="79"/>
                  </a:cubicBezTo>
                  <a:cubicBezTo>
                    <a:pt x="39" y="79"/>
                    <a:pt x="39" y="79"/>
                    <a:pt x="39" y="79"/>
                  </a:cubicBezTo>
                  <a:close/>
                  <a:moveTo>
                    <a:pt x="309" y="79"/>
                  </a:moveTo>
                  <a:cubicBezTo>
                    <a:pt x="309" y="62"/>
                    <a:pt x="314" y="18"/>
                    <a:pt x="346" y="14"/>
                  </a:cubicBezTo>
                  <a:cubicBezTo>
                    <a:pt x="361" y="13"/>
                    <a:pt x="379" y="19"/>
                    <a:pt x="400" y="25"/>
                  </a:cubicBezTo>
                  <a:cubicBezTo>
                    <a:pt x="427" y="34"/>
                    <a:pt x="459" y="45"/>
                    <a:pt x="497" y="45"/>
                  </a:cubicBezTo>
                  <a:cubicBezTo>
                    <a:pt x="519" y="45"/>
                    <a:pt x="541" y="41"/>
                    <a:pt x="563" y="33"/>
                  </a:cubicBezTo>
                  <a:cubicBezTo>
                    <a:pt x="566" y="78"/>
                    <a:pt x="566" y="78"/>
                    <a:pt x="566" y="78"/>
                  </a:cubicBezTo>
                  <a:cubicBezTo>
                    <a:pt x="309" y="78"/>
                    <a:pt x="309" y="78"/>
                    <a:pt x="309" y="78"/>
                  </a:cubicBezTo>
                  <a:lnTo>
                    <a:pt x="309"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grpSp>
      <p:grpSp>
        <p:nvGrpSpPr>
          <p:cNvPr id="82" name="Group 116"/>
          <p:cNvGrpSpPr/>
          <p:nvPr/>
        </p:nvGrpSpPr>
        <p:grpSpPr bwMode="auto">
          <a:xfrm>
            <a:off x="3695961" y="1729496"/>
            <a:ext cx="369399" cy="718725"/>
            <a:chOff x="6580188" y="5230813"/>
            <a:chExt cx="492126" cy="958851"/>
          </a:xfrm>
          <a:solidFill>
            <a:srgbClr val="BD392F"/>
          </a:solidFill>
          <a:effectLst/>
        </p:grpSpPr>
        <p:sp>
          <p:nvSpPr>
            <p:cNvPr id="83" name="Freeform 238"/>
            <p:cNvSpPr/>
            <p:nvPr/>
          </p:nvSpPr>
          <p:spPr bwMode="auto">
            <a:xfrm>
              <a:off x="6723063" y="5632451"/>
              <a:ext cx="36513" cy="366713"/>
            </a:xfrm>
            <a:custGeom>
              <a:avLst/>
              <a:gdLst>
                <a:gd name="T0" fmla="*/ 19 w 19"/>
                <a:gd name="T1" fmla="*/ 0 h 187"/>
                <a:gd name="T2" fmla="*/ 0 w 19"/>
                <a:gd name="T3" fmla="*/ 0 h 187"/>
                <a:gd name="T4" fmla="*/ 0 w 19"/>
                <a:gd name="T5" fmla="*/ 177 h 187"/>
                <a:gd name="T6" fmla="*/ 9 w 19"/>
                <a:gd name="T7" fmla="*/ 187 h 187"/>
                <a:gd name="T8" fmla="*/ 19 w 19"/>
                <a:gd name="T9" fmla="*/ 177 h 187"/>
                <a:gd name="T10" fmla="*/ 19 w 19"/>
                <a:gd name="T11" fmla="*/ 0 h 187"/>
              </a:gdLst>
              <a:ahLst/>
              <a:cxnLst>
                <a:cxn ang="0">
                  <a:pos x="T0" y="T1"/>
                </a:cxn>
                <a:cxn ang="0">
                  <a:pos x="T2" y="T3"/>
                </a:cxn>
                <a:cxn ang="0">
                  <a:pos x="T4" y="T5"/>
                </a:cxn>
                <a:cxn ang="0">
                  <a:pos x="T6" y="T7"/>
                </a:cxn>
                <a:cxn ang="0">
                  <a:pos x="T8" y="T9"/>
                </a:cxn>
                <a:cxn ang="0">
                  <a:pos x="T10" y="T11"/>
                </a:cxn>
              </a:cxnLst>
              <a:rect l="0" t="0" r="r" b="b"/>
              <a:pathLst>
                <a:path w="19" h="187">
                  <a:moveTo>
                    <a:pt x="19" y="0"/>
                  </a:moveTo>
                  <a:cubicBezTo>
                    <a:pt x="0" y="0"/>
                    <a:pt x="0" y="0"/>
                    <a:pt x="0" y="0"/>
                  </a:cubicBezTo>
                  <a:cubicBezTo>
                    <a:pt x="0" y="177"/>
                    <a:pt x="0" y="177"/>
                    <a:pt x="0" y="177"/>
                  </a:cubicBezTo>
                  <a:cubicBezTo>
                    <a:pt x="0" y="182"/>
                    <a:pt x="4" y="187"/>
                    <a:pt x="9" y="187"/>
                  </a:cubicBezTo>
                  <a:cubicBezTo>
                    <a:pt x="14" y="187"/>
                    <a:pt x="19" y="182"/>
                    <a:pt x="19" y="177"/>
                  </a:cubicBez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84" name="Freeform 239"/>
            <p:cNvSpPr/>
            <p:nvPr/>
          </p:nvSpPr>
          <p:spPr bwMode="auto">
            <a:xfrm>
              <a:off x="6904038" y="5632451"/>
              <a:ext cx="38100" cy="366713"/>
            </a:xfrm>
            <a:custGeom>
              <a:avLst/>
              <a:gdLst>
                <a:gd name="T0" fmla="*/ 19 w 19"/>
                <a:gd name="T1" fmla="*/ 0 h 187"/>
                <a:gd name="T2" fmla="*/ 0 w 19"/>
                <a:gd name="T3" fmla="*/ 0 h 187"/>
                <a:gd name="T4" fmla="*/ 0 w 19"/>
                <a:gd name="T5" fmla="*/ 177 h 187"/>
                <a:gd name="T6" fmla="*/ 9 w 19"/>
                <a:gd name="T7" fmla="*/ 187 h 187"/>
                <a:gd name="T8" fmla="*/ 19 w 19"/>
                <a:gd name="T9" fmla="*/ 177 h 187"/>
                <a:gd name="T10" fmla="*/ 19 w 19"/>
                <a:gd name="T11" fmla="*/ 0 h 187"/>
              </a:gdLst>
              <a:ahLst/>
              <a:cxnLst>
                <a:cxn ang="0">
                  <a:pos x="T0" y="T1"/>
                </a:cxn>
                <a:cxn ang="0">
                  <a:pos x="T2" y="T3"/>
                </a:cxn>
                <a:cxn ang="0">
                  <a:pos x="T4" y="T5"/>
                </a:cxn>
                <a:cxn ang="0">
                  <a:pos x="T6" y="T7"/>
                </a:cxn>
                <a:cxn ang="0">
                  <a:pos x="T8" y="T9"/>
                </a:cxn>
                <a:cxn ang="0">
                  <a:pos x="T10" y="T11"/>
                </a:cxn>
              </a:cxnLst>
              <a:rect l="0" t="0" r="r" b="b"/>
              <a:pathLst>
                <a:path w="19" h="187">
                  <a:moveTo>
                    <a:pt x="19" y="0"/>
                  </a:moveTo>
                  <a:cubicBezTo>
                    <a:pt x="0" y="0"/>
                    <a:pt x="0" y="0"/>
                    <a:pt x="0" y="0"/>
                  </a:cubicBezTo>
                  <a:cubicBezTo>
                    <a:pt x="0" y="177"/>
                    <a:pt x="0" y="177"/>
                    <a:pt x="0" y="177"/>
                  </a:cubicBezTo>
                  <a:cubicBezTo>
                    <a:pt x="0" y="182"/>
                    <a:pt x="4" y="187"/>
                    <a:pt x="9" y="187"/>
                  </a:cubicBezTo>
                  <a:cubicBezTo>
                    <a:pt x="14" y="187"/>
                    <a:pt x="19" y="182"/>
                    <a:pt x="19" y="177"/>
                  </a:cubicBez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85" name="Freeform 240"/>
            <p:cNvSpPr/>
            <p:nvPr/>
          </p:nvSpPr>
          <p:spPr bwMode="auto">
            <a:xfrm>
              <a:off x="6794501" y="5632451"/>
              <a:ext cx="73025" cy="384175"/>
            </a:xfrm>
            <a:custGeom>
              <a:avLst/>
              <a:gdLst>
                <a:gd name="T0" fmla="*/ 0 w 37"/>
                <a:gd name="T1" fmla="*/ 0 h 196"/>
                <a:gd name="T2" fmla="*/ 0 w 37"/>
                <a:gd name="T3" fmla="*/ 177 h 196"/>
                <a:gd name="T4" fmla="*/ 19 w 37"/>
                <a:gd name="T5" fmla="*/ 196 h 196"/>
                <a:gd name="T6" fmla="*/ 37 w 37"/>
                <a:gd name="T7" fmla="*/ 177 h 196"/>
                <a:gd name="T8" fmla="*/ 37 w 37"/>
                <a:gd name="T9" fmla="*/ 0 h 196"/>
                <a:gd name="T10" fmla="*/ 0 w 37"/>
                <a:gd name="T11" fmla="*/ 0 h 196"/>
              </a:gdLst>
              <a:ahLst/>
              <a:cxnLst>
                <a:cxn ang="0">
                  <a:pos x="T0" y="T1"/>
                </a:cxn>
                <a:cxn ang="0">
                  <a:pos x="T2" y="T3"/>
                </a:cxn>
                <a:cxn ang="0">
                  <a:pos x="T4" y="T5"/>
                </a:cxn>
                <a:cxn ang="0">
                  <a:pos x="T6" y="T7"/>
                </a:cxn>
                <a:cxn ang="0">
                  <a:pos x="T8" y="T9"/>
                </a:cxn>
                <a:cxn ang="0">
                  <a:pos x="T10" y="T11"/>
                </a:cxn>
              </a:cxnLst>
              <a:rect l="0" t="0" r="r" b="b"/>
              <a:pathLst>
                <a:path w="37" h="196">
                  <a:moveTo>
                    <a:pt x="0" y="0"/>
                  </a:moveTo>
                  <a:cubicBezTo>
                    <a:pt x="0" y="177"/>
                    <a:pt x="0" y="177"/>
                    <a:pt x="0" y="177"/>
                  </a:cubicBezTo>
                  <a:cubicBezTo>
                    <a:pt x="0" y="188"/>
                    <a:pt x="9" y="196"/>
                    <a:pt x="19" y="196"/>
                  </a:cubicBezTo>
                  <a:cubicBezTo>
                    <a:pt x="29" y="196"/>
                    <a:pt x="37" y="188"/>
                    <a:pt x="37" y="177"/>
                  </a:cubicBezTo>
                  <a:cubicBezTo>
                    <a:pt x="37" y="0"/>
                    <a:pt x="37" y="0"/>
                    <a:pt x="37"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86" name="Freeform 241"/>
            <p:cNvSpPr/>
            <p:nvPr/>
          </p:nvSpPr>
          <p:spPr bwMode="auto">
            <a:xfrm>
              <a:off x="6737351" y="6021388"/>
              <a:ext cx="188913" cy="134938"/>
            </a:xfrm>
            <a:custGeom>
              <a:avLst/>
              <a:gdLst>
                <a:gd name="T0" fmla="*/ 96 w 96"/>
                <a:gd name="T1" fmla="*/ 6 h 69"/>
                <a:gd name="T2" fmla="*/ 94 w 96"/>
                <a:gd name="T3" fmla="*/ 6 h 69"/>
                <a:gd name="T4" fmla="*/ 77 w 96"/>
                <a:gd name="T5" fmla="*/ 0 h 69"/>
                <a:gd name="T6" fmla="*/ 74 w 96"/>
                <a:gd name="T7" fmla="*/ 5 h 69"/>
                <a:gd name="T8" fmla="*/ 48 w 96"/>
                <a:gd name="T9" fmla="*/ 15 h 69"/>
                <a:gd name="T10" fmla="*/ 22 w 96"/>
                <a:gd name="T11" fmla="*/ 5 h 69"/>
                <a:gd name="T12" fmla="*/ 18 w 96"/>
                <a:gd name="T13" fmla="*/ 0 h 69"/>
                <a:gd name="T14" fmla="*/ 1 w 96"/>
                <a:gd name="T15" fmla="*/ 6 h 69"/>
                <a:gd name="T16" fmla="*/ 0 w 96"/>
                <a:gd name="T17" fmla="*/ 6 h 69"/>
                <a:gd name="T18" fmla="*/ 37 w 96"/>
                <a:gd name="T19" fmla="*/ 69 h 69"/>
                <a:gd name="T20" fmla="*/ 58 w 96"/>
                <a:gd name="T21" fmla="*/ 69 h 69"/>
                <a:gd name="T22" fmla="*/ 96 w 96"/>
                <a:gd name="T23" fmla="*/ 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6" h="69">
                  <a:moveTo>
                    <a:pt x="96" y="6"/>
                  </a:moveTo>
                  <a:cubicBezTo>
                    <a:pt x="95" y="6"/>
                    <a:pt x="95" y="6"/>
                    <a:pt x="94" y="6"/>
                  </a:cubicBezTo>
                  <a:cubicBezTo>
                    <a:pt x="88" y="6"/>
                    <a:pt x="82" y="4"/>
                    <a:pt x="77" y="0"/>
                  </a:cubicBezTo>
                  <a:cubicBezTo>
                    <a:pt x="76" y="2"/>
                    <a:pt x="75" y="3"/>
                    <a:pt x="74" y="5"/>
                  </a:cubicBezTo>
                  <a:cubicBezTo>
                    <a:pt x="67" y="12"/>
                    <a:pt x="58" y="15"/>
                    <a:pt x="48" y="15"/>
                  </a:cubicBezTo>
                  <a:cubicBezTo>
                    <a:pt x="38" y="15"/>
                    <a:pt x="29" y="12"/>
                    <a:pt x="22" y="5"/>
                  </a:cubicBezTo>
                  <a:cubicBezTo>
                    <a:pt x="20" y="3"/>
                    <a:pt x="19" y="2"/>
                    <a:pt x="18" y="0"/>
                  </a:cubicBezTo>
                  <a:cubicBezTo>
                    <a:pt x="13" y="4"/>
                    <a:pt x="8" y="6"/>
                    <a:pt x="1" y="6"/>
                  </a:cubicBezTo>
                  <a:cubicBezTo>
                    <a:pt x="1" y="6"/>
                    <a:pt x="0" y="6"/>
                    <a:pt x="0" y="6"/>
                  </a:cubicBezTo>
                  <a:cubicBezTo>
                    <a:pt x="37" y="69"/>
                    <a:pt x="37" y="69"/>
                    <a:pt x="37" y="69"/>
                  </a:cubicBezTo>
                  <a:cubicBezTo>
                    <a:pt x="58" y="69"/>
                    <a:pt x="58" y="69"/>
                    <a:pt x="58" y="69"/>
                  </a:cubicBezTo>
                  <a:lnTo>
                    <a:pt x="96"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87" name="Freeform 242"/>
            <p:cNvSpPr/>
            <p:nvPr/>
          </p:nvSpPr>
          <p:spPr bwMode="auto">
            <a:xfrm>
              <a:off x="6810376" y="6156326"/>
              <a:ext cx="41275" cy="33338"/>
            </a:xfrm>
            <a:custGeom>
              <a:avLst/>
              <a:gdLst>
                <a:gd name="T0" fmla="*/ 26 w 26"/>
                <a:gd name="T1" fmla="*/ 0 h 21"/>
                <a:gd name="T2" fmla="*/ 0 w 26"/>
                <a:gd name="T3" fmla="*/ 0 h 21"/>
                <a:gd name="T4" fmla="*/ 14 w 26"/>
                <a:gd name="T5" fmla="*/ 21 h 21"/>
                <a:gd name="T6" fmla="*/ 26 w 26"/>
                <a:gd name="T7" fmla="*/ 0 h 21"/>
              </a:gdLst>
              <a:ahLst/>
              <a:cxnLst>
                <a:cxn ang="0">
                  <a:pos x="T0" y="T1"/>
                </a:cxn>
                <a:cxn ang="0">
                  <a:pos x="T2" y="T3"/>
                </a:cxn>
                <a:cxn ang="0">
                  <a:pos x="T4" y="T5"/>
                </a:cxn>
                <a:cxn ang="0">
                  <a:pos x="T6" y="T7"/>
                </a:cxn>
              </a:cxnLst>
              <a:rect l="0" t="0" r="r" b="b"/>
              <a:pathLst>
                <a:path w="26" h="21">
                  <a:moveTo>
                    <a:pt x="26" y="0"/>
                  </a:moveTo>
                  <a:lnTo>
                    <a:pt x="0" y="0"/>
                  </a:lnTo>
                  <a:lnTo>
                    <a:pt x="14" y="21"/>
                  </a:lnTo>
                  <a:lnTo>
                    <a:pt x="2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88" name="Freeform 243"/>
            <p:cNvSpPr/>
            <p:nvPr/>
          </p:nvSpPr>
          <p:spPr bwMode="auto">
            <a:xfrm>
              <a:off x="6870701" y="5459413"/>
              <a:ext cx="179388" cy="173038"/>
            </a:xfrm>
            <a:custGeom>
              <a:avLst/>
              <a:gdLst>
                <a:gd name="T0" fmla="*/ 29 w 91"/>
                <a:gd name="T1" fmla="*/ 25 h 88"/>
                <a:gd name="T2" fmla="*/ 91 w 91"/>
                <a:gd name="T3" fmla="*/ 2 h 88"/>
                <a:gd name="T4" fmla="*/ 62 w 91"/>
                <a:gd name="T5" fmla="*/ 63 h 88"/>
                <a:gd name="T6" fmla="*/ 0 w 91"/>
                <a:gd name="T7" fmla="*/ 84 h 88"/>
                <a:gd name="T8" fmla="*/ 29 w 91"/>
                <a:gd name="T9" fmla="*/ 25 h 88"/>
              </a:gdLst>
              <a:ahLst/>
              <a:cxnLst>
                <a:cxn ang="0">
                  <a:pos x="T0" y="T1"/>
                </a:cxn>
                <a:cxn ang="0">
                  <a:pos x="T2" y="T3"/>
                </a:cxn>
                <a:cxn ang="0">
                  <a:pos x="T4" y="T5"/>
                </a:cxn>
                <a:cxn ang="0">
                  <a:pos x="T6" y="T7"/>
                </a:cxn>
                <a:cxn ang="0">
                  <a:pos x="T8" y="T9"/>
                </a:cxn>
              </a:cxnLst>
              <a:rect l="0" t="0" r="r" b="b"/>
              <a:pathLst>
                <a:path w="91" h="88">
                  <a:moveTo>
                    <a:pt x="29" y="25"/>
                  </a:moveTo>
                  <a:cubicBezTo>
                    <a:pt x="45" y="10"/>
                    <a:pt x="71" y="0"/>
                    <a:pt x="91" y="2"/>
                  </a:cubicBezTo>
                  <a:cubicBezTo>
                    <a:pt x="91" y="26"/>
                    <a:pt x="78" y="48"/>
                    <a:pt x="62" y="63"/>
                  </a:cubicBezTo>
                  <a:cubicBezTo>
                    <a:pt x="46" y="78"/>
                    <a:pt x="22" y="88"/>
                    <a:pt x="0" y="84"/>
                  </a:cubicBezTo>
                  <a:cubicBezTo>
                    <a:pt x="0" y="60"/>
                    <a:pt x="14" y="38"/>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89" name="Freeform 244"/>
            <p:cNvSpPr/>
            <p:nvPr/>
          </p:nvSpPr>
          <p:spPr bwMode="auto">
            <a:xfrm>
              <a:off x="6802438" y="5364163"/>
              <a:ext cx="157163" cy="198438"/>
            </a:xfrm>
            <a:custGeom>
              <a:avLst/>
              <a:gdLst>
                <a:gd name="T0" fmla="*/ 20 w 80"/>
                <a:gd name="T1" fmla="*/ 36 h 101"/>
                <a:gd name="T2" fmla="*/ 75 w 80"/>
                <a:gd name="T3" fmla="*/ 0 h 101"/>
                <a:gd name="T4" fmla="*/ 61 w 80"/>
                <a:gd name="T5" fmla="*/ 66 h 101"/>
                <a:gd name="T6" fmla="*/ 6 w 80"/>
                <a:gd name="T7" fmla="*/ 101 h 101"/>
                <a:gd name="T8" fmla="*/ 20 w 80"/>
                <a:gd name="T9" fmla="*/ 36 h 101"/>
              </a:gdLst>
              <a:ahLst/>
              <a:cxnLst>
                <a:cxn ang="0">
                  <a:pos x="T0" y="T1"/>
                </a:cxn>
                <a:cxn ang="0">
                  <a:pos x="T2" y="T3"/>
                </a:cxn>
                <a:cxn ang="0">
                  <a:pos x="T4" y="T5"/>
                </a:cxn>
                <a:cxn ang="0">
                  <a:pos x="T6" y="T7"/>
                </a:cxn>
                <a:cxn ang="0">
                  <a:pos x="T8" y="T9"/>
                </a:cxn>
              </a:cxnLst>
              <a:rect l="0" t="0" r="r" b="b"/>
              <a:pathLst>
                <a:path w="80" h="101">
                  <a:moveTo>
                    <a:pt x="20" y="36"/>
                  </a:moveTo>
                  <a:cubicBezTo>
                    <a:pt x="32" y="18"/>
                    <a:pt x="55" y="3"/>
                    <a:pt x="75" y="0"/>
                  </a:cubicBezTo>
                  <a:cubicBezTo>
                    <a:pt x="80" y="23"/>
                    <a:pt x="73" y="47"/>
                    <a:pt x="61" y="66"/>
                  </a:cubicBezTo>
                  <a:cubicBezTo>
                    <a:pt x="49" y="84"/>
                    <a:pt x="28" y="100"/>
                    <a:pt x="6" y="101"/>
                  </a:cubicBezTo>
                  <a:cubicBezTo>
                    <a:pt x="0" y="78"/>
                    <a:pt x="8" y="53"/>
                    <a:pt x="20"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90" name="Freeform 245"/>
            <p:cNvSpPr/>
            <p:nvPr/>
          </p:nvSpPr>
          <p:spPr bwMode="auto">
            <a:xfrm>
              <a:off x="6978651" y="5302251"/>
              <a:ext cx="93663" cy="134938"/>
            </a:xfrm>
            <a:custGeom>
              <a:avLst/>
              <a:gdLst>
                <a:gd name="T0" fmla="*/ 10 w 48"/>
                <a:gd name="T1" fmla="*/ 27 h 69"/>
                <a:gd name="T2" fmla="*/ 44 w 48"/>
                <a:gd name="T3" fmla="*/ 0 h 69"/>
                <a:gd name="T4" fmla="*/ 38 w 48"/>
                <a:gd name="T5" fmla="*/ 44 h 69"/>
                <a:gd name="T6" fmla="*/ 4 w 48"/>
                <a:gd name="T7" fmla="*/ 69 h 69"/>
                <a:gd name="T8" fmla="*/ 10 w 48"/>
                <a:gd name="T9" fmla="*/ 27 h 69"/>
              </a:gdLst>
              <a:ahLst/>
              <a:cxnLst>
                <a:cxn ang="0">
                  <a:pos x="T0" y="T1"/>
                </a:cxn>
                <a:cxn ang="0">
                  <a:pos x="T2" y="T3"/>
                </a:cxn>
                <a:cxn ang="0">
                  <a:pos x="T4" y="T5"/>
                </a:cxn>
                <a:cxn ang="0">
                  <a:pos x="T6" y="T7"/>
                </a:cxn>
                <a:cxn ang="0">
                  <a:pos x="T8" y="T9"/>
                </a:cxn>
              </a:cxnLst>
              <a:rect l="0" t="0" r="r" b="b"/>
              <a:pathLst>
                <a:path w="48" h="69">
                  <a:moveTo>
                    <a:pt x="10" y="27"/>
                  </a:moveTo>
                  <a:cubicBezTo>
                    <a:pt x="17" y="14"/>
                    <a:pt x="31" y="3"/>
                    <a:pt x="44" y="0"/>
                  </a:cubicBezTo>
                  <a:cubicBezTo>
                    <a:pt x="48" y="15"/>
                    <a:pt x="45" y="31"/>
                    <a:pt x="38" y="44"/>
                  </a:cubicBezTo>
                  <a:cubicBezTo>
                    <a:pt x="32" y="56"/>
                    <a:pt x="19" y="67"/>
                    <a:pt x="4" y="69"/>
                  </a:cubicBezTo>
                  <a:cubicBezTo>
                    <a:pt x="0" y="55"/>
                    <a:pt x="4" y="38"/>
                    <a:pt x="1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91" name="Freeform 246"/>
            <p:cNvSpPr/>
            <p:nvPr/>
          </p:nvSpPr>
          <p:spPr bwMode="auto">
            <a:xfrm>
              <a:off x="6835776" y="5230813"/>
              <a:ext cx="90488" cy="139700"/>
            </a:xfrm>
            <a:custGeom>
              <a:avLst/>
              <a:gdLst>
                <a:gd name="T0" fmla="*/ 9 w 46"/>
                <a:gd name="T1" fmla="*/ 28 h 71"/>
                <a:gd name="T2" fmla="*/ 41 w 46"/>
                <a:gd name="T3" fmla="*/ 0 h 71"/>
                <a:gd name="T4" fmla="*/ 38 w 46"/>
                <a:gd name="T5" fmla="*/ 43 h 71"/>
                <a:gd name="T6" fmla="*/ 5 w 46"/>
                <a:gd name="T7" fmla="*/ 71 h 71"/>
                <a:gd name="T8" fmla="*/ 9 w 46"/>
                <a:gd name="T9" fmla="*/ 28 h 71"/>
              </a:gdLst>
              <a:ahLst/>
              <a:cxnLst>
                <a:cxn ang="0">
                  <a:pos x="T0" y="T1"/>
                </a:cxn>
                <a:cxn ang="0">
                  <a:pos x="T2" y="T3"/>
                </a:cxn>
                <a:cxn ang="0">
                  <a:pos x="T4" y="T5"/>
                </a:cxn>
                <a:cxn ang="0">
                  <a:pos x="T6" y="T7"/>
                </a:cxn>
                <a:cxn ang="0">
                  <a:pos x="T8" y="T9"/>
                </a:cxn>
              </a:cxnLst>
              <a:rect l="0" t="0" r="r" b="b"/>
              <a:pathLst>
                <a:path w="46" h="71">
                  <a:moveTo>
                    <a:pt x="9" y="28"/>
                  </a:moveTo>
                  <a:cubicBezTo>
                    <a:pt x="15" y="15"/>
                    <a:pt x="28" y="3"/>
                    <a:pt x="41" y="0"/>
                  </a:cubicBezTo>
                  <a:cubicBezTo>
                    <a:pt x="46" y="14"/>
                    <a:pt x="44" y="30"/>
                    <a:pt x="38" y="43"/>
                  </a:cubicBezTo>
                  <a:cubicBezTo>
                    <a:pt x="32" y="56"/>
                    <a:pt x="20" y="68"/>
                    <a:pt x="5" y="71"/>
                  </a:cubicBezTo>
                  <a:cubicBezTo>
                    <a:pt x="0" y="57"/>
                    <a:pt x="3" y="40"/>
                    <a:pt x="9"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92" name="Freeform 247"/>
            <p:cNvSpPr/>
            <p:nvPr/>
          </p:nvSpPr>
          <p:spPr bwMode="auto">
            <a:xfrm>
              <a:off x="6580188" y="5353051"/>
              <a:ext cx="212725" cy="263525"/>
            </a:xfrm>
            <a:custGeom>
              <a:avLst/>
              <a:gdLst>
                <a:gd name="T0" fmla="*/ 26 w 109"/>
                <a:gd name="T1" fmla="*/ 86 h 135"/>
                <a:gd name="T2" fmla="*/ 5 w 109"/>
                <a:gd name="T3" fmla="*/ 0 h 135"/>
                <a:gd name="T4" fmla="*/ 82 w 109"/>
                <a:gd name="T5" fmla="*/ 48 h 135"/>
                <a:gd name="T6" fmla="*/ 99 w 109"/>
                <a:gd name="T7" fmla="*/ 135 h 135"/>
                <a:gd name="T8" fmla="*/ 26 w 109"/>
                <a:gd name="T9" fmla="*/ 86 h 135"/>
              </a:gdLst>
              <a:ahLst/>
              <a:cxnLst>
                <a:cxn ang="0">
                  <a:pos x="T0" y="T1"/>
                </a:cxn>
                <a:cxn ang="0">
                  <a:pos x="T2" y="T3"/>
                </a:cxn>
                <a:cxn ang="0">
                  <a:pos x="T4" y="T5"/>
                </a:cxn>
                <a:cxn ang="0">
                  <a:pos x="T6" y="T7"/>
                </a:cxn>
                <a:cxn ang="0">
                  <a:pos x="T8" y="T9"/>
                </a:cxn>
              </a:cxnLst>
              <a:rect l="0" t="0" r="r" b="b"/>
              <a:pathLst>
                <a:path w="109" h="135">
                  <a:moveTo>
                    <a:pt x="26" y="86"/>
                  </a:moveTo>
                  <a:cubicBezTo>
                    <a:pt x="8" y="62"/>
                    <a:pt x="0" y="26"/>
                    <a:pt x="5" y="0"/>
                  </a:cubicBezTo>
                  <a:cubicBezTo>
                    <a:pt x="37" y="4"/>
                    <a:pt x="65" y="24"/>
                    <a:pt x="82" y="48"/>
                  </a:cubicBezTo>
                  <a:cubicBezTo>
                    <a:pt x="100" y="72"/>
                    <a:pt x="109" y="106"/>
                    <a:pt x="99" y="135"/>
                  </a:cubicBezTo>
                  <a:cubicBezTo>
                    <a:pt x="68" y="131"/>
                    <a:pt x="41" y="108"/>
                    <a:pt x="26" y="8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93" name="Freeform 248"/>
            <p:cNvSpPr/>
            <p:nvPr/>
          </p:nvSpPr>
          <p:spPr bwMode="auto">
            <a:xfrm>
              <a:off x="6710363" y="5254626"/>
              <a:ext cx="114300" cy="207963"/>
            </a:xfrm>
            <a:custGeom>
              <a:avLst/>
              <a:gdLst>
                <a:gd name="T0" fmla="*/ 7 w 58"/>
                <a:gd name="T1" fmla="*/ 61 h 106"/>
                <a:gd name="T2" fmla="*/ 8 w 58"/>
                <a:gd name="T3" fmla="*/ 0 h 106"/>
                <a:gd name="T4" fmla="*/ 51 w 58"/>
                <a:gd name="T5" fmla="*/ 46 h 106"/>
                <a:gd name="T6" fmla="*/ 47 w 58"/>
                <a:gd name="T7" fmla="*/ 106 h 106"/>
                <a:gd name="T8" fmla="*/ 7 w 58"/>
                <a:gd name="T9" fmla="*/ 61 h 106"/>
              </a:gdLst>
              <a:ahLst/>
              <a:cxnLst>
                <a:cxn ang="0">
                  <a:pos x="T0" y="T1"/>
                </a:cxn>
                <a:cxn ang="0">
                  <a:pos x="T2" y="T3"/>
                </a:cxn>
                <a:cxn ang="0">
                  <a:pos x="T4" y="T5"/>
                </a:cxn>
                <a:cxn ang="0">
                  <a:pos x="T6" y="T7"/>
                </a:cxn>
                <a:cxn ang="0">
                  <a:pos x="T8" y="T9"/>
                </a:cxn>
              </a:cxnLst>
              <a:rect l="0" t="0" r="r" b="b"/>
              <a:pathLst>
                <a:path w="58" h="106">
                  <a:moveTo>
                    <a:pt x="7" y="61"/>
                  </a:moveTo>
                  <a:cubicBezTo>
                    <a:pt x="0" y="42"/>
                    <a:pt x="0" y="17"/>
                    <a:pt x="8" y="0"/>
                  </a:cubicBezTo>
                  <a:cubicBezTo>
                    <a:pt x="28" y="9"/>
                    <a:pt x="43" y="27"/>
                    <a:pt x="51" y="46"/>
                  </a:cubicBezTo>
                  <a:cubicBezTo>
                    <a:pt x="58" y="64"/>
                    <a:pt x="58" y="89"/>
                    <a:pt x="47" y="106"/>
                  </a:cubicBezTo>
                  <a:cubicBezTo>
                    <a:pt x="27" y="98"/>
                    <a:pt x="13" y="78"/>
                    <a:pt x="7"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94" name="Freeform 249"/>
            <p:cNvSpPr/>
            <p:nvPr/>
          </p:nvSpPr>
          <p:spPr bwMode="auto">
            <a:xfrm>
              <a:off x="6630988" y="5253038"/>
              <a:ext cx="55563" cy="100013"/>
            </a:xfrm>
            <a:custGeom>
              <a:avLst/>
              <a:gdLst>
                <a:gd name="T0" fmla="*/ 17 w 29"/>
                <a:gd name="T1" fmla="*/ 8 h 51"/>
                <a:gd name="T2" fmla="*/ 25 w 29"/>
                <a:gd name="T3" fmla="*/ 22 h 51"/>
                <a:gd name="T4" fmla="*/ 23 w 29"/>
                <a:gd name="T5" fmla="*/ 51 h 51"/>
                <a:gd name="T6" fmla="*/ 3 w 29"/>
                <a:gd name="T7" fmla="*/ 29 h 51"/>
                <a:gd name="T8" fmla="*/ 4 w 29"/>
                <a:gd name="T9" fmla="*/ 0 h 51"/>
                <a:gd name="T10" fmla="*/ 17 w 29"/>
                <a:gd name="T11" fmla="*/ 8 h 51"/>
              </a:gdLst>
              <a:ahLst/>
              <a:cxnLst>
                <a:cxn ang="0">
                  <a:pos x="T0" y="T1"/>
                </a:cxn>
                <a:cxn ang="0">
                  <a:pos x="T2" y="T3"/>
                </a:cxn>
                <a:cxn ang="0">
                  <a:pos x="T4" y="T5"/>
                </a:cxn>
                <a:cxn ang="0">
                  <a:pos x="T6" y="T7"/>
                </a:cxn>
                <a:cxn ang="0">
                  <a:pos x="T8" y="T9"/>
                </a:cxn>
                <a:cxn ang="0">
                  <a:pos x="T10" y="T11"/>
                </a:cxn>
              </a:cxnLst>
              <a:rect l="0" t="0" r="r" b="b"/>
              <a:pathLst>
                <a:path w="29" h="51">
                  <a:moveTo>
                    <a:pt x="17" y="8"/>
                  </a:moveTo>
                  <a:cubicBezTo>
                    <a:pt x="20" y="12"/>
                    <a:pt x="23" y="17"/>
                    <a:pt x="25" y="22"/>
                  </a:cubicBezTo>
                  <a:cubicBezTo>
                    <a:pt x="29" y="31"/>
                    <a:pt x="29" y="43"/>
                    <a:pt x="23" y="51"/>
                  </a:cubicBezTo>
                  <a:cubicBezTo>
                    <a:pt x="13" y="47"/>
                    <a:pt x="6" y="38"/>
                    <a:pt x="3" y="29"/>
                  </a:cubicBezTo>
                  <a:cubicBezTo>
                    <a:pt x="0" y="20"/>
                    <a:pt x="0" y="8"/>
                    <a:pt x="4" y="0"/>
                  </a:cubicBezTo>
                  <a:cubicBezTo>
                    <a:pt x="9" y="1"/>
                    <a:pt x="13" y="5"/>
                    <a:pt x="17"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sp>
          <p:nvSpPr>
            <p:cNvPr id="95" name="Freeform 250"/>
            <p:cNvSpPr/>
            <p:nvPr/>
          </p:nvSpPr>
          <p:spPr bwMode="auto">
            <a:xfrm>
              <a:off x="6634163" y="5681663"/>
              <a:ext cx="103188" cy="185738"/>
            </a:xfrm>
            <a:custGeom>
              <a:avLst/>
              <a:gdLst>
                <a:gd name="T0" fmla="*/ 7 w 53"/>
                <a:gd name="T1" fmla="*/ 54 h 95"/>
                <a:gd name="T2" fmla="*/ 8 w 53"/>
                <a:gd name="T3" fmla="*/ 0 h 95"/>
                <a:gd name="T4" fmla="*/ 46 w 53"/>
                <a:gd name="T5" fmla="*/ 40 h 95"/>
                <a:gd name="T6" fmla="*/ 43 w 53"/>
                <a:gd name="T7" fmla="*/ 95 h 95"/>
                <a:gd name="T8" fmla="*/ 7 w 53"/>
                <a:gd name="T9" fmla="*/ 54 h 95"/>
              </a:gdLst>
              <a:ahLst/>
              <a:cxnLst>
                <a:cxn ang="0">
                  <a:pos x="T0" y="T1"/>
                </a:cxn>
                <a:cxn ang="0">
                  <a:pos x="T2" y="T3"/>
                </a:cxn>
                <a:cxn ang="0">
                  <a:pos x="T4" y="T5"/>
                </a:cxn>
                <a:cxn ang="0">
                  <a:pos x="T6" y="T7"/>
                </a:cxn>
                <a:cxn ang="0">
                  <a:pos x="T8" y="T9"/>
                </a:cxn>
              </a:cxnLst>
              <a:rect l="0" t="0" r="r" b="b"/>
              <a:pathLst>
                <a:path w="53" h="95">
                  <a:moveTo>
                    <a:pt x="7" y="54"/>
                  </a:moveTo>
                  <a:cubicBezTo>
                    <a:pt x="0" y="37"/>
                    <a:pt x="1" y="14"/>
                    <a:pt x="8" y="0"/>
                  </a:cubicBezTo>
                  <a:cubicBezTo>
                    <a:pt x="26" y="7"/>
                    <a:pt x="40" y="23"/>
                    <a:pt x="46" y="40"/>
                  </a:cubicBezTo>
                  <a:cubicBezTo>
                    <a:pt x="53" y="57"/>
                    <a:pt x="53" y="79"/>
                    <a:pt x="43" y="95"/>
                  </a:cubicBezTo>
                  <a:cubicBezTo>
                    <a:pt x="25" y="88"/>
                    <a:pt x="12" y="70"/>
                    <a:pt x="7"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marL="0" marR="0" lvl="0" indent="0" defTabSz="713105" eaLnBrk="1" fontAlgn="auto" latinLnBrk="0" hangingPunct="1">
                <a:lnSpc>
                  <a:spcPct val="100000"/>
                </a:lnSpc>
                <a:spcBef>
                  <a:spcPts val="0"/>
                </a:spcBef>
                <a:spcAft>
                  <a:spcPts val="0"/>
                </a:spcAft>
                <a:buClrTx/>
                <a:buSzTx/>
                <a:buFontTx/>
                <a:buNone/>
                <a:defRPr/>
              </a:pPr>
              <a:endParaRPr kumimoji="0" lang="en-AU" sz="1055" b="0" i="0" u="none" strike="noStrike" kern="0" cap="none" spc="0" normalizeH="0" baseline="0" noProof="0">
                <a:ln>
                  <a:noFill/>
                </a:ln>
                <a:solidFill>
                  <a:sysClr val="windowText" lastClr="000000"/>
                </a:solidFill>
                <a:effectLst/>
                <a:uLnTx/>
                <a:uFillTx/>
                <a:latin typeface="Open Sans"/>
                <a:ea typeface="+mn-ea"/>
              </a:endParaRPr>
            </a:p>
          </p:txBody>
        </p:sp>
      </p:grpSp>
      <p:sp>
        <p:nvSpPr>
          <p:cNvPr id="102" name="灯片编号占位符 101"/>
          <p:cNvSpPr>
            <a:spLocks noGrp="1"/>
          </p:cNvSpPr>
          <p:nvPr>
            <p:ph type="sldNum" sz="quarter" idx="12"/>
          </p:nvPr>
        </p:nvSpPr>
        <p:spPr/>
        <p:txBody>
          <a:bodyPr/>
          <a:lstStyle/>
          <a:p>
            <a:fld id="{877C4908-FE0A-43F2-B8DA-9F7993525651}" type="slidenum">
              <a:rPr lang="zh-CN" altLang="en-US" smtClean="0"/>
              <a:t>5</a:t>
            </a:fld>
            <a:endParaRPr lang="zh-CN" altLang="en-US"/>
          </a:p>
        </p:txBody>
      </p:sp>
      <p:sp>
        <p:nvSpPr>
          <p:cNvPr id="114" name="Content Placeholder 2"/>
          <p:cNvSpPr txBox="1"/>
          <p:nvPr/>
        </p:nvSpPr>
        <p:spPr bwMode="auto">
          <a:xfrm>
            <a:off x="251520" y="2999353"/>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15" name="Content Placeholder 2"/>
          <p:cNvSpPr txBox="1"/>
          <p:nvPr/>
        </p:nvSpPr>
        <p:spPr bwMode="auto">
          <a:xfrm>
            <a:off x="1694982" y="2999353"/>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16" name="Content Placeholder 2"/>
          <p:cNvSpPr txBox="1"/>
          <p:nvPr/>
        </p:nvSpPr>
        <p:spPr bwMode="auto">
          <a:xfrm>
            <a:off x="3139469" y="2999353"/>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17" name="Content Placeholder 2"/>
          <p:cNvSpPr txBox="1"/>
          <p:nvPr/>
        </p:nvSpPr>
        <p:spPr bwMode="auto">
          <a:xfrm>
            <a:off x="4524321" y="2999353"/>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18" name="Content Placeholder 2"/>
          <p:cNvSpPr txBox="1"/>
          <p:nvPr/>
        </p:nvSpPr>
        <p:spPr bwMode="auto">
          <a:xfrm>
            <a:off x="6008565" y="2999353"/>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19" name="Content Placeholder 2"/>
          <p:cNvSpPr txBox="1"/>
          <p:nvPr/>
        </p:nvSpPr>
        <p:spPr bwMode="auto">
          <a:xfrm>
            <a:off x="7559069" y="2999353"/>
            <a:ext cx="1459533"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96" name="矩形 95"/>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97" name="直接连接符 96"/>
          <p:cNvCxnSpPr/>
          <p:nvPr/>
        </p:nvCxnSpPr>
        <p:spPr>
          <a:xfrm>
            <a:off x="0" y="411510"/>
            <a:ext cx="327827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5867400" y="411510"/>
            <a:ext cx="327827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barn(inVertical)">
                                      <p:cBhvr>
                                        <p:cTn id="13" dur="500"/>
                                        <p:tgtEl>
                                          <p:spTgt spid="4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14"/>
                                        </p:tgtEl>
                                        <p:attrNameLst>
                                          <p:attrName>style.visibility</p:attrName>
                                        </p:attrNameLst>
                                      </p:cBhvr>
                                      <p:to>
                                        <p:strVal val="visible"/>
                                      </p:to>
                                    </p:set>
                                    <p:animEffect transition="in" filter="fade">
                                      <p:cBhvr>
                                        <p:cTn id="17" dur="500"/>
                                        <p:tgtEl>
                                          <p:spTgt spid="11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8"/>
                                        </p:tgtEl>
                                        <p:attrNameLst>
                                          <p:attrName>style.visibility</p:attrName>
                                        </p:attrNameLst>
                                      </p:cBhvr>
                                      <p:to>
                                        <p:strVal val="visible"/>
                                      </p:to>
                                    </p:set>
                                    <p:anim calcmode="lin" valueType="num">
                                      <p:cBhvr>
                                        <p:cTn id="25" dur="500" fill="hold"/>
                                        <p:tgtEl>
                                          <p:spTgt spid="108"/>
                                        </p:tgtEl>
                                        <p:attrNameLst>
                                          <p:attrName>ppt_w</p:attrName>
                                        </p:attrNameLst>
                                      </p:cBhvr>
                                      <p:tavLst>
                                        <p:tav tm="0">
                                          <p:val>
                                            <p:fltVal val="0"/>
                                          </p:val>
                                        </p:tav>
                                        <p:tav tm="100000">
                                          <p:val>
                                            <p:strVal val="#ppt_w"/>
                                          </p:val>
                                        </p:tav>
                                      </p:tavLst>
                                    </p:anim>
                                    <p:anim calcmode="lin" valueType="num">
                                      <p:cBhvr>
                                        <p:cTn id="26" dur="500" fill="hold"/>
                                        <p:tgtEl>
                                          <p:spTgt spid="108"/>
                                        </p:tgtEl>
                                        <p:attrNameLst>
                                          <p:attrName>ppt_h</p:attrName>
                                        </p:attrNameLst>
                                      </p:cBhvr>
                                      <p:tavLst>
                                        <p:tav tm="0">
                                          <p:val>
                                            <p:fltVal val="0"/>
                                          </p:val>
                                        </p:tav>
                                        <p:tav tm="100000">
                                          <p:val>
                                            <p:strVal val="#ppt_h"/>
                                          </p:val>
                                        </p:tav>
                                      </p:tavLst>
                                    </p:anim>
                                    <p:animEffect transition="in" filter="fade">
                                      <p:cBhvr>
                                        <p:cTn id="27" dur="500"/>
                                        <p:tgtEl>
                                          <p:spTgt spid="108"/>
                                        </p:tgtEl>
                                      </p:cBhvr>
                                    </p:animEffect>
                                  </p:childTnLst>
                                </p:cTn>
                              </p:par>
                            </p:childTnLst>
                          </p:cTn>
                        </p:par>
                        <p:par>
                          <p:cTn id="28" fill="hold">
                            <p:stCondLst>
                              <p:cond delay="2500"/>
                            </p:stCondLst>
                            <p:childTnLst>
                              <p:par>
                                <p:cTn id="29" presetID="16" presetClass="entr" presetSubtype="21"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barn(inVertical)">
                                      <p:cBhvr>
                                        <p:cTn id="31" dur="500"/>
                                        <p:tgtEl>
                                          <p:spTgt spid="27"/>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15"/>
                                        </p:tgtEl>
                                        <p:attrNameLst>
                                          <p:attrName>style.visibility</p:attrName>
                                        </p:attrNameLst>
                                      </p:cBhvr>
                                      <p:to>
                                        <p:strVal val="visible"/>
                                      </p:to>
                                    </p:set>
                                    <p:animEffect transition="in" filter="fade">
                                      <p:cBhvr>
                                        <p:cTn id="35" dur="500"/>
                                        <p:tgtEl>
                                          <p:spTgt spid="115"/>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09"/>
                                        </p:tgtEl>
                                        <p:attrNameLst>
                                          <p:attrName>style.visibility</p:attrName>
                                        </p:attrNameLst>
                                      </p:cBhvr>
                                      <p:to>
                                        <p:strVal val="visible"/>
                                      </p:to>
                                    </p:set>
                                    <p:anim calcmode="lin" valueType="num">
                                      <p:cBhvr>
                                        <p:cTn id="43" dur="500" fill="hold"/>
                                        <p:tgtEl>
                                          <p:spTgt spid="109"/>
                                        </p:tgtEl>
                                        <p:attrNameLst>
                                          <p:attrName>ppt_w</p:attrName>
                                        </p:attrNameLst>
                                      </p:cBhvr>
                                      <p:tavLst>
                                        <p:tav tm="0">
                                          <p:val>
                                            <p:fltVal val="0"/>
                                          </p:val>
                                        </p:tav>
                                        <p:tav tm="100000">
                                          <p:val>
                                            <p:strVal val="#ppt_w"/>
                                          </p:val>
                                        </p:tav>
                                      </p:tavLst>
                                    </p:anim>
                                    <p:anim calcmode="lin" valueType="num">
                                      <p:cBhvr>
                                        <p:cTn id="44" dur="500" fill="hold"/>
                                        <p:tgtEl>
                                          <p:spTgt spid="109"/>
                                        </p:tgtEl>
                                        <p:attrNameLst>
                                          <p:attrName>ppt_h</p:attrName>
                                        </p:attrNameLst>
                                      </p:cBhvr>
                                      <p:tavLst>
                                        <p:tav tm="0">
                                          <p:val>
                                            <p:fltVal val="0"/>
                                          </p:val>
                                        </p:tav>
                                        <p:tav tm="100000">
                                          <p:val>
                                            <p:strVal val="#ppt_h"/>
                                          </p:val>
                                        </p:tav>
                                      </p:tavLst>
                                    </p:anim>
                                    <p:animEffect transition="in" filter="fade">
                                      <p:cBhvr>
                                        <p:cTn id="45" dur="500"/>
                                        <p:tgtEl>
                                          <p:spTgt spid="109"/>
                                        </p:tgtEl>
                                      </p:cBhvr>
                                    </p:animEffect>
                                  </p:childTnLst>
                                </p:cTn>
                              </p:par>
                            </p:childTnLst>
                          </p:cTn>
                        </p:par>
                        <p:par>
                          <p:cTn id="46" fill="hold">
                            <p:stCondLst>
                              <p:cond delay="4500"/>
                            </p:stCondLst>
                            <p:childTnLst>
                              <p:par>
                                <p:cTn id="47" presetID="16" presetClass="entr" presetSubtype="21" fill="hold" nodeType="afterEffect">
                                  <p:stCondLst>
                                    <p:cond delay="0"/>
                                  </p:stCondLst>
                                  <p:childTnLst>
                                    <p:set>
                                      <p:cBhvr>
                                        <p:cTn id="48" dur="1" fill="hold">
                                          <p:stCondLst>
                                            <p:cond delay="0"/>
                                          </p:stCondLst>
                                        </p:cTn>
                                        <p:tgtEl>
                                          <p:spTgt spid="82"/>
                                        </p:tgtEl>
                                        <p:attrNameLst>
                                          <p:attrName>style.visibility</p:attrName>
                                        </p:attrNameLst>
                                      </p:cBhvr>
                                      <p:to>
                                        <p:strVal val="visible"/>
                                      </p:to>
                                    </p:set>
                                    <p:animEffect transition="in" filter="barn(inVertical)">
                                      <p:cBhvr>
                                        <p:cTn id="49" dur="500"/>
                                        <p:tgtEl>
                                          <p:spTgt spid="82"/>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116"/>
                                        </p:tgtEl>
                                        <p:attrNameLst>
                                          <p:attrName>style.visibility</p:attrName>
                                        </p:attrNameLst>
                                      </p:cBhvr>
                                      <p:to>
                                        <p:strVal val="visible"/>
                                      </p:to>
                                    </p:set>
                                    <p:animEffect transition="in" filter="fade">
                                      <p:cBhvr>
                                        <p:cTn id="53" dur="500"/>
                                        <p:tgtEl>
                                          <p:spTgt spid="116"/>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110"/>
                                        </p:tgtEl>
                                        <p:attrNameLst>
                                          <p:attrName>style.visibility</p:attrName>
                                        </p:attrNameLst>
                                      </p:cBhvr>
                                      <p:to>
                                        <p:strVal val="visible"/>
                                      </p:to>
                                    </p:set>
                                    <p:anim calcmode="lin" valueType="num">
                                      <p:cBhvr>
                                        <p:cTn id="61" dur="500" fill="hold"/>
                                        <p:tgtEl>
                                          <p:spTgt spid="110"/>
                                        </p:tgtEl>
                                        <p:attrNameLst>
                                          <p:attrName>ppt_w</p:attrName>
                                        </p:attrNameLst>
                                      </p:cBhvr>
                                      <p:tavLst>
                                        <p:tav tm="0">
                                          <p:val>
                                            <p:fltVal val="0"/>
                                          </p:val>
                                        </p:tav>
                                        <p:tav tm="100000">
                                          <p:val>
                                            <p:strVal val="#ppt_w"/>
                                          </p:val>
                                        </p:tav>
                                      </p:tavLst>
                                    </p:anim>
                                    <p:anim calcmode="lin" valueType="num">
                                      <p:cBhvr>
                                        <p:cTn id="62" dur="500" fill="hold"/>
                                        <p:tgtEl>
                                          <p:spTgt spid="110"/>
                                        </p:tgtEl>
                                        <p:attrNameLst>
                                          <p:attrName>ppt_h</p:attrName>
                                        </p:attrNameLst>
                                      </p:cBhvr>
                                      <p:tavLst>
                                        <p:tav tm="0">
                                          <p:val>
                                            <p:fltVal val="0"/>
                                          </p:val>
                                        </p:tav>
                                        <p:tav tm="100000">
                                          <p:val>
                                            <p:strVal val="#ppt_h"/>
                                          </p:val>
                                        </p:tav>
                                      </p:tavLst>
                                    </p:anim>
                                    <p:animEffect transition="in" filter="fade">
                                      <p:cBhvr>
                                        <p:cTn id="63" dur="500"/>
                                        <p:tgtEl>
                                          <p:spTgt spid="110"/>
                                        </p:tgtEl>
                                      </p:cBhvr>
                                    </p:animEffect>
                                  </p:childTnLst>
                                </p:cTn>
                              </p:par>
                            </p:childTnLst>
                          </p:cTn>
                        </p:par>
                        <p:par>
                          <p:cTn id="64" fill="hold">
                            <p:stCondLst>
                              <p:cond delay="6500"/>
                            </p:stCondLst>
                            <p:childTnLst>
                              <p:par>
                                <p:cTn id="65" presetID="16" presetClass="entr" presetSubtype="21" fill="hold" nodeType="after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barn(inVertical)">
                                      <p:cBhvr>
                                        <p:cTn id="67" dur="500"/>
                                        <p:tgtEl>
                                          <p:spTgt spid="66"/>
                                        </p:tgtEl>
                                      </p:cBhvr>
                                    </p:animEffect>
                                  </p:childTnLst>
                                </p:cTn>
                              </p:par>
                            </p:childTnLst>
                          </p:cTn>
                        </p:par>
                        <p:par>
                          <p:cTn id="68" fill="hold">
                            <p:stCondLst>
                              <p:cond delay="7000"/>
                            </p:stCondLst>
                            <p:childTnLst>
                              <p:par>
                                <p:cTn id="69" presetID="10" presetClass="entr" presetSubtype="0" fill="hold" grpId="0" nodeType="afterEffect">
                                  <p:stCondLst>
                                    <p:cond delay="0"/>
                                  </p:stCondLst>
                                  <p:childTnLst>
                                    <p:set>
                                      <p:cBhvr>
                                        <p:cTn id="70" dur="1" fill="hold">
                                          <p:stCondLst>
                                            <p:cond delay="0"/>
                                          </p:stCondLst>
                                        </p:cTn>
                                        <p:tgtEl>
                                          <p:spTgt spid="117"/>
                                        </p:tgtEl>
                                        <p:attrNameLst>
                                          <p:attrName>style.visibility</p:attrName>
                                        </p:attrNameLst>
                                      </p:cBhvr>
                                      <p:to>
                                        <p:strVal val="visible"/>
                                      </p:to>
                                    </p:set>
                                    <p:animEffect transition="in" filter="fade">
                                      <p:cBhvr>
                                        <p:cTn id="71" dur="500"/>
                                        <p:tgtEl>
                                          <p:spTgt spid="117"/>
                                        </p:tgtEl>
                                      </p:cBhvr>
                                    </p:animEffect>
                                  </p:childTnLst>
                                </p:cTn>
                              </p:par>
                            </p:childTnLst>
                          </p:cTn>
                        </p:par>
                        <p:par>
                          <p:cTn id="72" fill="hold">
                            <p:stCondLst>
                              <p:cond delay="7500"/>
                            </p:stCondLst>
                            <p:childTnLst>
                              <p:par>
                                <p:cTn id="73" presetID="22" presetClass="entr" presetSubtype="8"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wipe(left)">
                                      <p:cBhvr>
                                        <p:cTn id="75" dur="500"/>
                                        <p:tgtEl>
                                          <p:spTgt spid="18"/>
                                        </p:tgtEl>
                                      </p:cBhvr>
                                    </p:animEffect>
                                  </p:childTnLst>
                                </p:cTn>
                              </p:par>
                            </p:childTnLst>
                          </p:cTn>
                        </p:par>
                        <p:par>
                          <p:cTn id="76" fill="hold">
                            <p:stCondLst>
                              <p:cond delay="8000"/>
                            </p:stCondLst>
                            <p:childTnLst>
                              <p:par>
                                <p:cTn id="77" presetID="53" presetClass="entr" presetSubtype="16" fill="hold" grpId="0" nodeType="afterEffect">
                                  <p:stCondLst>
                                    <p:cond delay="0"/>
                                  </p:stCondLst>
                                  <p:childTnLst>
                                    <p:set>
                                      <p:cBhvr>
                                        <p:cTn id="78" dur="1" fill="hold">
                                          <p:stCondLst>
                                            <p:cond delay="0"/>
                                          </p:stCondLst>
                                        </p:cTn>
                                        <p:tgtEl>
                                          <p:spTgt spid="111"/>
                                        </p:tgtEl>
                                        <p:attrNameLst>
                                          <p:attrName>style.visibility</p:attrName>
                                        </p:attrNameLst>
                                      </p:cBhvr>
                                      <p:to>
                                        <p:strVal val="visible"/>
                                      </p:to>
                                    </p:set>
                                    <p:anim calcmode="lin" valueType="num">
                                      <p:cBhvr>
                                        <p:cTn id="79" dur="500" fill="hold"/>
                                        <p:tgtEl>
                                          <p:spTgt spid="111"/>
                                        </p:tgtEl>
                                        <p:attrNameLst>
                                          <p:attrName>ppt_w</p:attrName>
                                        </p:attrNameLst>
                                      </p:cBhvr>
                                      <p:tavLst>
                                        <p:tav tm="0">
                                          <p:val>
                                            <p:fltVal val="0"/>
                                          </p:val>
                                        </p:tav>
                                        <p:tav tm="100000">
                                          <p:val>
                                            <p:strVal val="#ppt_w"/>
                                          </p:val>
                                        </p:tav>
                                      </p:tavLst>
                                    </p:anim>
                                    <p:anim calcmode="lin" valueType="num">
                                      <p:cBhvr>
                                        <p:cTn id="80" dur="500" fill="hold"/>
                                        <p:tgtEl>
                                          <p:spTgt spid="111"/>
                                        </p:tgtEl>
                                        <p:attrNameLst>
                                          <p:attrName>ppt_h</p:attrName>
                                        </p:attrNameLst>
                                      </p:cBhvr>
                                      <p:tavLst>
                                        <p:tav tm="0">
                                          <p:val>
                                            <p:fltVal val="0"/>
                                          </p:val>
                                        </p:tav>
                                        <p:tav tm="100000">
                                          <p:val>
                                            <p:strVal val="#ppt_h"/>
                                          </p:val>
                                        </p:tav>
                                      </p:tavLst>
                                    </p:anim>
                                    <p:animEffect transition="in" filter="fade">
                                      <p:cBhvr>
                                        <p:cTn id="81" dur="500"/>
                                        <p:tgtEl>
                                          <p:spTgt spid="111"/>
                                        </p:tgtEl>
                                      </p:cBhvr>
                                    </p:animEffect>
                                  </p:childTnLst>
                                </p:cTn>
                              </p:par>
                            </p:childTnLst>
                          </p:cTn>
                        </p:par>
                        <p:par>
                          <p:cTn id="82" fill="hold">
                            <p:stCondLst>
                              <p:cond delay="8500"/>
                            </p:stCondLst>
                            <p:childTnLst>
                              <p:par>
                                <p:cTn id="83" presetID="16" presetClass="entr" presetSubtype="21" fill="hold" nodeType="afterEffect">
                                  <p:stCondLst>
                                    <p:cond delay="0"/>
                                  </p:stCondLst>
                                  <p:childTnLst>
                                    <p:set>
                                      <p:cBhvr>
                                        <p:cTn id="84" dur="1" fill="hold">
                                          <p:stCondLst>
                                            <p:cond delay="0"/>
                                          </p:stCondLst>
                                        </p:cTn>
                                        <p:tgtEl>
                                          <p:spTgt spid="76"/>
                                        </p:tgtEl>
                                        <p:attrNameLst>
                                          <p:attrName>style.visibility</p:attrName>
                                        </p:attrNameLst>
                                      </p:cBhvr>
                                      <p:to>
                                        <p:strVal val="visible"/>
                                      </p:to>
                                    </p:set>
                                    <p:animEffect transition="in" filter="barn(inVertical)">
                                      <p:cBhvr>
                                        <p:cTn id="85" dur="500"/>
                                        <p:tgtEl>
                                          <p:spTgt spid="76"/>
                                        </p:tgtEl>
                                      </p:cBhvr>
                                    </p:animEffect>
                                  </p:childTnLst>
                                </p:cTn>
                              </p:par>
                            </p:childTnLst>
                          </p:cTn>
                        </p:par>
                        <p:par>
                          <p:cTn id="86" fill="hold">
                            <p:stCondLst>
                              <p:cond delay="9000"/>
                            </p:stCondLst>
                            <p:childTnLst>
                              <p:par>
                                <p:cTn id="87" presetID="10" presetClass="entr" presetSubtype="0" fill="hold" grpId="0" nodeType="afterEffect">
                                  <p:stCondLst>
                                    <p:cond delay="0"/>
                                  </p:stCondLst>
                                  <p:childTnLst>
                                    <p:set>
                                      <p:cBhvr>
                                        <p:cTn id="88" dur="1" fill="hold">
                                          <p:stCondLst>
                                            <p:cond delay="0"/>
                                          </p:stCondLst>
                                        </p:cTn>
                                        <p:tgtEl>
                                          <p:spTgt spid="118"/>
                                        </p:tgtEl>
                                        <p:attrNameLst>
                                          <p:attrName>style.visibility</p:attrName>
                                        </p:attrNameLst>
                                      </p:cBhvr>
                                      <p:to>
                                        <p:strVal val="visible"/>
                                      </p:to>
                                    </p:set>
                                    <p:animEffect transition="in" filter="fade">
                                      <p:cBhvr>
                                        <p:cTn id="89" dur="500"/>
                                        <p:tgtEl>
                                          <p:spTgt spid="118"/>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17"/>
                                        </p:tgtEl>
                                        <p:attrNameLst>
                                          <p:attrName>style.visibility</p:attrName>
                                        </p:attrNameLst>
                                      </p:cBhvr>
                                      <p:to>
                                        <p:strVal val="visible"/>
                                      </p:to>
                                    </p:set>
                                    <p:animEffect transition="in" filter="wipe(left)">
                                      <p:cBhvr>
                                        <p:cTn id="93" dur="500"/>
                                        <p:tgtEl>
                                          <p:spTgt spid="17"/>
                                        </p:tgtEl>
                                      </p:cBhvr>
                                    </p:animEffect>
                                  </p:childTnLst>
                                </p:cTn>
                              </p:par>
                            </p:childTnLst>
                          </p:cTn>
                        </p:par>
                        <p:par>
                          <p:cTn id="94" fill="hold">
                            <p:stCondLst>
                              <p:cond delay="10000"/>
                            </p:stCondLst>
                            <p:childTnLst>
                              <p:par>
                                <p:cTn id="95" presetID="53" presetClass="entr" presetSubtype="16" fill="hold" grpId="0" nodeType="afterEffect">
                                  <p:stCondLst>
                                    <p:cond delay="0"/>
                                  </p:stCondLst>
                                  <p:childTnLst>
                                    <p:set>
                                      <p:cBhvr>
                                        <p:cTn id="96" dur="1" fill="hold">
                                          <p:stCondLst>
                                            <p:cond delay="0"/>
                                          </p:stCondLst>
                                        </p:cTn>
                                        <p:tgtEl>
                                          <p:spTgt spid="112"/>
                                        </p:tgtEl>
                                        <p:attrNameLst>
                                          <p:attrName>style.visibility</p:attrName>
                                        </p:attrNameLst>
                                      </p:cBhvr>
                                      <p:to>
                                        <p:strVal val="visible"/>
                                      </p:to>
                                    </p:set>
                                    <p:anim calcmode="lin" valueType="num">
                                      <p:cBhvr>
                                        <p:cTn id="97" dur="500" fill="hold"/>
                                        <p:tgtEl>
                                          <p:spTgt spid="112"/>
                                        </p:tgtEl>
                                        <p:attrNameLst>
                                          <p:attrName>ppt_w</p:attrName>
                                        </p:attrNameLst>
                                      </p:cBhvr>
                                      <p:tavLst>
                                        <p:tav tm="0">
                                          <p:val>
                                            <p:fltVal val="0"/>
                                          </p:val>
                                        </p:tav>
                                        <p:tav tm="100000">
                                          <p:val>
                                            <p:strVal val="#ppt_w"/>
                                          </p:val>
                                        </p:tav>
                                      </p:tavLst>
                                    </p:anim>
                                    <p:anim calcmode="lin" valueType="num">
                                      <p:cBhvr>
                                        <p:cTn id="98" dur="500" fill="hold"/>
                                        <p:tgtEl>
                                          <p:spTgt spid="112"/>
                                        </p:tgtEl>
                                        <p:attrNameLst>
                                          <p:attrName>ppt_h</p:attrName>
                                        </p:attrNameLst>
                                      </p:cBhvr>
                                      <p:tavLst>
                                        <p:tav tm="0">
                                          <p:val>
                                            <p:fltVal val="0"/>
                                          </p:val>
                                        </p:tav>
                                        <p:tav tm="100000">
                                          <p:val>
                                            <p:strVal val="#ppt_h"/>
                                          </p:val>
                                        </p:tav>
                                      </p:tavLst>
                                    </p:anim>
                                    <p:animEffect transition="in" filter="fade">
                                      <p:cBhvr>
                                        <p:cTn id="99" dur="500"/>
                                        <p:tgtEl>
                                          <p:spTgt spid="112"/>
                                        </p:tgtEl>
                                      </p:cBhvr>
                                    </p:animEffect>
                                  </p:childTnLst>
                                </p:cTn>
                              </p:par>
                            </p:childTnLst>
                          </p:cTn>
                        </p:par>
                        <p:par>
                          <p:cTn id="100" fill="hold">
                            <p:stCondLst>
                              <p:cond delay="10500"/>
                            </p:stCondLst>
                            <p:childTnLst>
                              <p:par>
                                <p:cTn id="101" presetID="16" presetClass="entr" presetSubtype="21" fill="hold" nodeType="afterEffect">
                                  <p:stCondLst>
                                    <p:cond delay="0"/>
                                  </p:stCondLst>
                                  <p:childTnLst>
                                    <p:set>
                                      <p:cBhvr>
                                        <p:cTn id="102" dur="1" fill="hold">
                                          <p:stCondLst>
                                            <p:cond delay="0"/>
                                          </p:stCondLst>
                                        </p:cTn>
                                        <p:tgtEl>
                                          <p:spTgt spid="21"/>
                                        </p:tgtEl>
                                        <p:attrNameLst>
                                          <p:attrName>style.visibility</p:attrName>
                                        </p:attrNameLst>
                                      </p:cBhvr>
                                      <p:to>
                                        <p:strVal val="visible"/>
                                      </p:to>
                                    </p:set>
                                    <p:animEffect transition="in" filter="barn(inVertical)">
                                      <p:cBhvr>
                                        <p:cTn id="103" dur="500"/>
                                        <p:tgtEl>
                                          <p:spTgt spid="21"/>
                                        </p:tgtEl>
                                      </p:cBhvr>
                                    </p:animEffect>
                                  </p:childTnLst>
                                </p:cTn>
                              </p:par>
                            </p:childTnLst>
                          </p:cTn>
                        </p:par>
                        <p:par>
                          <p:cTn id="104" fill="hold">
                            <p:stCondLst>
                              <p:cond delay="11000"/>
                            </p:stCondLst>
                            <p:childTnLst>
                              <p:par>
                                <p:cTn id="105" presetID="10" presetClass="entr" presetSubtype="0" fill="hold" grpId="0" nodeType="afterEffect">
                                  <p:stCondLst>
                                    <p:cond delay="0"/>
                                  </p:stCondLst>
                                  <p:childTnLst>
                                    <p:set>
                                      <p:cBhvr>
                                        <p:cTn id="106" dur="1" fill="hold">
                                          <p:stCondLst>
                                            <p:cond delay="0"/>
                                          </p:stCondLst>
                                        </p:cTn>
                                        <p:tgtEl>
                                          <p:spTgt spid="119"/>
                                        </p:tgtEl>
                                        <p:attrNameLst>
                                          <p:attrName>style.visibility</p:attrName>
                                        </p:attrNameLst>
                                      </p:cBhvr>
                                      <p:to>
                                        <p:strVal val="visible"/>
                                      </p:to>
                                    </p:set>
                                    <p:animEffect transition="in" filter="fade">
                                      <p:cBhvr>
                                        <p:cTn id="10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109" grpId="0" animBg="1"/>
      <p:bldP spid="110" grpId="0" animBg="1"/>
      <p:bldP spid="111" grpId="0" animBg="1"/>
      <p:bldP spid="112" grpId="0" animBg="1"/>
      <p:bldP spid="14" grpId="0" animBg="1"/>
      <p:bldP spid="15" grpId="0" animBg="1"/>
      <p:bldP spid="16" grpId="0" animBg="1"/>
      <p:bldP spid="17" grpId="0" animBg="1"/>
      <p:bldP spid="18" grpId="0" animBg="1"/>
      <p:bldP spid="114" grpId="0"/>
      <p:bldP spid="115" grpId="0"/>
      <p:bldP spid="116" grpId="0"/>
      <p:bldP spid="117" grpId="0"/>
      <p:bldP spid="118" grpId="0"/>
      <p:bldP spid="1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6</a:t>
            </a:fld>
            <a:endParaRPr lang="zh-CN" altLang="en-US"/>
          </a:p>
        </p:txBody>
      </p:sp>
      <p:sp>
        <p:nvSpPr>
          <p:cNvPr id="27" name="任意多边形 26"/>
          <p:cNvSpPr/>
          <p:nvPr/>
        </p:nvSpPr>
        <p:spPr>
          <a:xfrm rot="18900000">
            <a:off x="1554677" y="909043"/>
            <a:ext cx="5768491" cy="4029813"/>
          </a:xfrm>
          <a:custGeom>
            <a:avLst/>
            <a:gdLst>
              <a:gd name="connsiteX0" fmla="*/ 7587321 w 7691321"/>
              <a:gd name="connsiteY0" fmla="*/ 4766931 h 5373084"/>
              <a:gd name="connsiteX1" fmla="*/ 7691321 w 7691321"/>
              <a:gd name="connsiteY1" fmla="*/ 5018008 h 5373084"/>
              <a:gd name="connsiteX2" fmla="*/ 7691320 w 7691321"/>
              <a:gd name="connsiteY2" fmla="*/ 5018008 h 5373084"/>
              <a:gd name="connsiteX3" fmla="*/ 7336244 w 7691321"/>
              <a:gd name="connsiteY3" fmla="*/ 5373084 h 5373084"/>
              <a:gd name="connsiteX4" fmla="*/ 5018008 w 7691321"/>
              <a:gd name="connsiteY4" fmla="*/ 5373083 h 5373084"/>
              <a:gd name="connsiteX5" fmla="*/ 4766931 w 7691321"/>
              <a:gd name="connsiteY5" fmla="*/ 5269083 h 5373084"/>
              <a:gd name="connsiteX6" fmla="*/ 4762547 w 7691321"/>
              <a:gd name="connsiteY6" fmla="*/ 5263771 h 5373084"/>
              <a:gd name="connsiteX7" fmla="*/ 4757230 w 7691321"/>
              <a:gd name="connsiteY7" fmla="*/ 5259383 h 5373084"/>
              <a:gd name="connsiteX8" fmla="*/ 4653231 w 7691321"/>
              <a:gd name="connsiteY8" fmla="*/ 5008306 h 5373084"/>
              <a:gd name="connsiteX9" fmla="*/ 4653232 w 7691321"/>
              <a:gd name="connsiteY9" fmla="*/ 3041618 h 5373084"/>
              <a:gd name="connsiteX10" fmla="*/ 2686542 w 7691321"/>
              <a:gd name="connsiteY10" fmla="*/ 3041617 h 5373084"/>
              <a:gd name="connsiteX11" fmla="*/ 2435466 w 7691321"/>
              <a:gd name="connsiteY11" fmla="*/ 2937618 h 5373084"/>
              <a:gd name="connsiteX12" fmla="*/ 2431081 w 7691321"/>
              <a:gd name="connsiteY12" fmla="*/ 2932304 h 5373084"/>
              <a:gd name="connsiteX13" fmla="*/ 2425764 w 7691321"/>
              <a:gd name="connsiteY13" fmla="*/ 2927917 h 5373084"/>
              <a:gd name="connsiteX14" fmla="*/ 2321765 w 7691321"/>
              <a:gd name="connsiteY14" fmla="*/ 2676840 h 5373084"/>
              <a:gd name="connsiteX15" fmla="*/ 2321766 w 7691321"/>
              <a:gd name="connsiteY15" fmla="*/ 710152 h 5373084"/>
              <a:gd name="connsiteX16" fmla="*/ 355076 w 7691321"/>
              <a:gd name="connsiteY16" fmla="*/ 710151 h 5373084"/>
              <a:gd name="connsiteX17" fmla="*/ 0 w 7691321"/>
              <a:gd name="connsiteY17" fmla="*/ 355075 h 5373084"/>
              <a:gd name="connsiteX18" fmla="*/ 0 w 7691321"/>
              <a:gd name="connsiteY18" fmla="*/ 355076 h 5373084"/>
              <a:gd name="connsiteX19" fmla="*/ 355076 w 7691321"/>
              <a:gd name="connsiteY19" fmla="*/ 0 h 5373084"/>
              <a:gd name="connsiteX20" fmla="*/ 2673313 w 7691321"/>
              <a:gd name="connsiteY20" fmla="*/ 0 h 5373084"/>
              <a:gd name="connsiteX21" fmla="*/ 2924390 w 7691321"/>
              <a:gd name="connsiteY21" fmla="*/ 103999 h 5373084"/>
              <a:gd name="connsiteX22" fmla="*/ 2925987 w 7691321"/>
              <a:gd name="connsiteY22" fmla="*/ 105936 h 5373084"/>
              <a:gd name="connsiteX23" fmla="*/ 2927917 w 7691321"/>
              <a:gd name="connsiteY23" fmla="*/ 107528 h 5373084"/>
              <a:gd name="connsiteX24" fmla="*/ 3031917 w 7691321"/>
              <a:gd name="connsiteY24" fmla="*/ 358605 h 5373084"/>
              <a:gd name="connsiteX25" fmla="*/ 3031916 w 7691321"/>
              <a:gd name="connsiteY25" fmla="*/ 2331466 h 5373084"/>
              <a:gd name="connsiteX26" fmla="*/ 5004779 w 7691321"/>
              <a:gd name="connsiteY26" fmla="*/ 2331466 h 5373084"/>
              <a:gd name="connsiteX27" fmla="*/ 5255856 w 7691321"/>
              <a:gd name="connsiteY27" fmla="*/ 2435466 h 5373084"/>
              <a:gd name="connsiteX28" fmla="*/ 5257453 w 7691321"/>
              <a:gd name="connsiteY28" fmla="*/ 2437402 h 5373084"/>
              <a:gd name="connsiteX29" fmla="*/ 5259383 w 7691321"/>
              <a:gd name="connsiteY29" fmla="*/ 2438994 h 5373084"/>
              <a:gd name="connsiteX30" fmla="*/ 5363383 w 7691321"/>
              <a:gd name="connsiteY30" fmla="*/ 2690071 h 5373084"/>
              <a:gd name="connsiteX31" fmla="*/ 5363383 w 7691321"/>
              <a:gd name="connsiteY31" fmla="*/ 4662932 h 5373084"/>
              <a:gd name="connsiteX32" fmla="*/ 7336245 w 7691321"/>
              <a:gd name="connsiteY32" fmla="*/ 4662932 h 5373084"/>
              <a:gd name="connsiteX33" fmla="*/ 7587321 w 7691321"/>
              <a:gd name="connsiteY33" fmla="*/ 4766931 h 5373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691321" h="5373084">
                <a:moveTo>
                  <a:pt x="7587321" y="4766931"/>
                </a:moveTo>
                <a:cubicBezTo>
                  <a:pt x="7651577" y="4831187"/>
                  <a:pt x="7691321" y="4919956"/>
                  <a:pt x="7691321" y="5018008"/>
                </a:cubicBezTo>
                <a:lnTo>
                  <a:pt x="7691320" y="5018008"/>
                </a:lnTo>
                <a:cubicBezTo>
                  <a:pt x="7691320" y="5214111"/>
                  <a:pt x="7532347" y="5373084"/>
                  <a:pt x="7336244" y="5373084"/>
                </a:cubicBezTo>
                <a:lnTo>
                  <a:pt x="5018008" y="5373083"/>
                </a:lnTo>
                <a:cubicBezTo>
                  <a:pt x="4919956" y="5373083"/>
                  <a:pt x="4831187" y="5333339"/>
                  <a:pt x="4766931" y="5269083"/>
                </a:cubicBezTo>
                <a:lnTo>
                  <a:pt x="4762547" y="5263771"/>
                </a:lnTo>
                <a:lnTo>
                  <a:pt x="4757230" y="5259383"/>
                </a:lnTo>
                <a:cubicBezTo>
                  <a:pt x="4692974" y="5195127"/>
                  <a:pt x="4653231" y="5106358"/>
                  <a:pt x="4653231" y="5008306"/>
                </a:cubicBezTo>
                <a:lnTo>
                  <a:pt x="4653232" y="3041618"/>
                </a:lnTo>
                <a:lnTo>
                  <a:pt x="2686542" y="3041617"/>
                </a:lnTo>
                <a:cubicBezTo>
                  <a:pt x="2588491" y="3041618"/>
                  <a:pt x="2499722" y="3001874"/>
                  <a:pt x="2435466" y="2937618"/>
                </a:cubicBezTo>
                <a:lnTo>
                  <a:pt x="2431081" y="2932304"/>
                </a:lnTo>
                <a:lnTo>
                  <a:pt x="2425764" y="2927917"/>
                </a:lnTo>
                <a:cubicBezTo>
                  <a:pt x="2361508" y="2863661"/>
                  <a:pt x="2321765" y="2774892"/>
                  <a:pt x="2321765" y="2676840"/>
                </a:cubicBezTo>
                <a:lnTo>
                  <a:pt x="2321766" y="710152"/>
                </a:lnTo>
                <a:lnTo>
                  <a:pt x="355076" y="710151"/>
                </a:lnTo>
                <a:cubicBezTo>
                  <a:pt x="158973" y="710151"/>
                  <a:pt x="0" y="551178"/>
                  <a:pt x="0" y="355075"/>
                </a:cubicBezTo>
                <a:lnTo>
                  <a:pt x="0" y="355076"/>
                </a:lnTo>
                <a:cubicBezTo>
                  <a:pt x="0" y="158973"/>
                  <a:pt x="158973" y="0"/>
                  <a:pt x="355076" y="0"/>
                </a:cubicBezTo>
                <a:lnTo>
                  <a:pt x="2673313" y="0"/>
                </a:lnTo>
                <a:cubicBezTo>
                  <a:pt x="2771365" y="0"/>
                  <a:pt x="2860134" y="39743"/>
                  <a:pt x="2924390" y="103999"/>
                </a:cubicBezTo>
                <a:lnTo>
                  <a:pt x="2925987" y="105936"/>
                </a:lnTo>
                <a:lnTo>
                  <a:pt x="2927917" y="107528"/>
                </a:lnTo>
                <a:cubicBezTo>
                  <a:pt x="2992173" y="171784"/>
                  <a:pt x="3031916" y="260553"/>
                  <a:pt x="3031917" y="358605"/>
                </a:cubicBezTo>
                <a:lnTo>
                  <a:pt x="3031916" y="2331466"/>
                </a:lnTo>
                <a:lnTo>
                  <a:pt x="5004779" y="2331466"/>
                </a:lnTo>
                <a:cubicBezTo>
                  <a:pt x="5102831" y="2331466"/>
                  <a:pt x="5191600" y="2371210"/>
                  <a:pt x="5255856" y="2435466"/>
                </a:cubicBezTo>
                <a:lnTo>
                  <a:pt x="5257453" y="2437402"/>
                </a:lnTo>
                <a:lnTo>
                  <a:pt x="5259383" y="2438994"/>
                </a:lnTo>
                <a:cubicBezTo>
                  <a:pt x="5323640" y="2503250"/>
                  <a:pt x="5363383" y="2592019"/>
                  <a:pt x="5363383" y="2690071"/>
                </a:cubicBezTo>
                <a:lnTo>
                  <a:pt x="5363383" y="4662932"/>
                </a:lnTo>
                <a:lnTo>
                  <a:pt x="7336245" y="4662932"/>
                </a:lnTo>
                <a:cubicBezTo>
                  <a:pt x="7434296" y="4662931"/>
                  <a:pt x="7523065" y="4702675"/>
                  <a:pt x="7587321" y="4766931"/>
                </a:cubicBezTo>
                <a:close/>
              </a:path>
            </a:pathLst>
          </a:custGeom>
          <a:gradFill>
            <a:gsLst>
              <a:gs pos="0">
                <a:srgbClr val="BFBFBF"/>
              </a:gs>
              <a:gs pos="100000">
                <a:srgbClr val="FFFFFF"/>
              </a:gs>
            </a:gsLst>
            <a:lin ang="8400000" scaled="1"/>
          </a:gradFill>
          <a:ln w="19050">
            <a:solidFill>
              <a:schemeClr val="bg1">
                <a:lumMod val="85000"/>
              </a:schemeClr>
            </a:solid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50000"/>
                  <a:lumOff val="50000"/>
                </a:schemeClr>
              </a:solidFill>
            </a:endParaRPr>
          </a:p>
        </p:txBody>
      </p:sp>
      <p:sp>
        <p:nvSpPr>
          <p:cNvPr id="46" name="Content Placeholder 2"/>
          <p:cNvSpPr txBox="1"/>
          <p:nvPr/>
        </p:nvSpPr>
        <p:spPr bwMode="auto">
          <a:xfrm>
            <a:off x="251520" y="3805509"/>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grpSp>
        <p:nvGrpSpPr>
          <p:cNvPr id="3" name="组合 2"/>
          <p:cNvGrpSpPr/>
          <p:nvPr/>
        </p:nvGrpSpPr>
        <p:grpSpPr>
          <a:xfrm>
            <a:off x="2325246" y="2149324"/>
            <a:ext cx="481731" cy="417822"/>
            <a:chOff x="2325246" y="1923678"/>
            <a:chExt cx="481731" cy="417822"/>
          </a:xfrm>
        </p:grpSpPr>
        <p:sp>
          <p:nvSpPr>
            <p:cNvPr id="63" name="Oval 1"/>
            <p:cNvSpPr/>
            <p:nvPr/>
          </p:nvSpPr>
          <p:spPr bwMode="auto">
            <a:xfrm>
              <a:off x="2361698" y="1932672"/>
              <a:ext cx="408828" cy="408828"/>
            </a:xfrm>
            <a:prstGeom prst="ellipse">
              <a:avLst/>
            </a:prstGeom>
            <a:gradFill flip="none" rotWithShape="1">
              <a:gsLst>
                <a:gs pos="0">
                  <a:schemeClr val="bg1">
                    <a:lumMod val="85000"/>
                  </a:schemeClr>
                </a:gs>
                <a:gs pos="1000">
                  <a:schemeClr val="bg1"/>
                </a:gs>
                <a:gs pos="100000">
                  <a:schemeClr val="bg1">
                    <a:lumMod val="6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900" b="0" i="0" u="none" strike="noStrike" kern="0" cap="none" spc="0" normalizeH="0" baseline="0" noProof="0" smtClean="0">
                <a:ln>
                  <a:noFill/>
                </a:ln>
                <a:solidFill>
                  <a:srgbClr val="BD392F"/>
                </a:solidFill>
                <a:effectLst>
                  <a:innerShdw blurRad="114300">
                    <a:prstClr val="black"/>
                  </a:innerShdw>
                </a:effectLst>
                <a:uLnTx/>
                <a:uFillTx/>
                <a:latin typeface="Open Sans"/>
                <a:ea typeface="MS PGothic" panose="020B0600070205080204" charset="-128"/>
                <a:cs typeface="+mn-cs"/>
              </a:endParaRPr>
            </a:p>
          </p:txBody>
        </p:sp>
        <p:sp>
          <p:nvSpPr>
            <p:cNvPr id="64" name="矩形 63"/>
            <p:cNvSpPr/>
            <p:nvPr/>
          </p:nvSpPr>
          <p:spPr>
            <a:xfrm>
              <a:off x="2325246" y="1923678"/>
              <a:ext cx="481731" cy="415498"/>
            </a:xfrm>
            <a:prstGeom prst="rect">
              <a:avLst/>
            </a:prstGeom>
          </p:spPr>
          <p:txBody>
            <a:bodyPr wrap="square">
              <a:spAutoFit/>
            </a:bodyPr>
            <a:lstStyle/>
            <a:p>
              <a:pPr algn="ctr"/>
              <a:r>
                <a:rPr lang="en-US" altLang="zh-CN" sz="2000" b="1" dirty="0" smtClean="0">
                  <a:solidFill>
                    <a:srgbClr val="BD392F"/>
                  </a:solidFill>
                  <a:effectLst>
                    <a:innerShdw blurRad="114300">
                      <a:prstClr val="black"/>
                    </a:innerShdw>
                  </a:effectLst>
                  <a:latin typeface="Agency FB" panose="020B0503020202020204" pitchFamily="34" charset="0"/>
                  <a:ea typeface="微软雅黑" panose="020B0503020204020204" pitchFamily="34" charset="-122"/>
                </a:rPr>
                <a:t>02</a:t>
              </a:r>
              <a:endParaRPr lang="en-US" altLang="zh-CN" sz="2000" b="1" dirty="0">
                <a:solidFill>
                  <a:srgbClr val="BD392F"/>
                </a:solidFill>
                <a:effectLst>
                  <a:innerShdw blurRad="114300">
                    <a:prstClr val="black"/>
                  </a:innerShdw>
                </a:effectLst>
                <a:latin typeface="Agency FB" panose="020B0503020202020204" pitchFamily="34" charset="0"/>
                <a:ea typeface="微软雅黑" panose="020B0503020204020204" pitchFamily="34" charset="-122"/>
              </a:endParaRPr>
            </a:p>
          </p:txBody>
        </p:sp>
      </p:grpSp>
      <p:grpSp>
        <p:nvGrpSpPr>
          <p:cNvPr id="65" name="组合 64"/>
          <p:cNvGrpSpPr/>
          <p:nvPr/>
        </p:nvGrpSpPr>
        <p:grpSpPr>
          <a:xfrm>
            <a:off x="1130555" y="3315184"/>
            <a:ext cx="481731" cy="417822"/>
            <a:chOff x="2325246" y="1923678"/>
            <a:chExt cx="481731" cy="417822"/>
          </a:xfrm>
        </p:grpSpPr>
        <p:sp>
          <p:nvSpPr>
            <p:cNvPr id="66" name="Oval 1"/>
            <p:cNvSpPr/>
            <p:nvPr/>
          </p:nvSpPr>
          <p:spPr bwMode="auto">
            <a:xfrm>
              <a:off x="2361698" y="1932672"/>
              <a:ext cx="408828" cy="408828"/>
            </a:xfrm>
            <a:prstGeom prst="ellipse">
              <a:avLst/>
            </a:prstGeom>
            <a:gradFill flip="none" rotWithShape="1">
              <a:gsLst>
                <a:gs pos="0">
                  <a:schemeClr val="bg1">
                    <a:lumMod val="85000"/>
                  </a:schemeClr>
                </a:gs>
                <a:gs pos="1000">
                  <a:schemeClr val="bg1"/>
                </a:gs>
                <a:gs pos="100000">
                  <a:schemeClr val="bg1">
                    <a:lumMod val="6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900" b="0" i="0" u="none" strike="noStrike" kern="0" cap="none" spc="0" normalizeH="0" baseline="0" noProof="0" smtClean="0">
                <a:ln>
                  <a:noFill/>
                </a:ln>
                <a:solidFill>
                  <a:srgbClr val="BD392F"/>
                </a:solidFill>
                <a:effectLst>
                  <a:innerShdw blurRad="114300">
                    <a:prstClr val="black"/>
                  </a:innerShdw>
                </a:effectLst>
                <a:uLnTx/>
                <a:uFillTx/>
                <a:latin typeface="Open Sans"/>
                <a:ea typeface="MS PGothic" panose="020B0600070205080204" charset="-128"/>
                <a:cs typeface="+mn-cs"/>
              </a:endParaRPr>
            </a:p>
          </p:txBody>
        </p:sp>
        <p:sp>
          <p:nvSpPr>
            <p:cNvPr id="67" name="矩形 66"/>
            <p:cNvSpPr/>
            <p:nvPr/>
          </p:nvSpPr>
          <p:spPr>
            <a:xfrm>
              <a:off x="2325246" y="1923678"/>
              <a:ext cx="481731" cy="415498"/>
            </a:xfrm>
            <a:prstGeom prst="rect">
              <a:avLst/>
            </a:prstGeom>
          </p:spPr>
          <p:txBody>
            <a:bodyPr wrap="square">
              <a:spAutoFit/>
            </a:bodyPr>
            <a:lstStyle/>
            <a:p>
              <a:pPr algn="ctr"/>
              <a:r>
                <a:rPr lang="en-US" altLang="zh-CN" sz="2000" b="1" dirty="0" smtClean="0">
                  <a:solidFill>
                    <a:srgbClr val="BD392F"/>
                  </a:solidFill>
                  <a:effectLst>
                    <a:innerShdw blurRad="114300">
                      <a:prstClr val="black"/>
                    </a:innerShdw>
                  </a:effectLst>
                  <a:latin typeface="Agency FB" panose="020B0503020202020204" pitchFamily="34" charset="0"/>
                  <a:ea typeface="微软雅黑" panose="020B0503020204020204" pitchFamily="34" charset="-122"/>
                </a:rPr>
                <a:t>01</a:t>
              </a:r>
              <a:endParaRPr lang="en-US" altLang="zh-CN" sz="2000" b="1" dirty="0">
                <a:solidFill>
                  <a:srgbClr val="BD392F"/>
                </a:solidFill>
                <a:effectLst>
                  <a:innerShdw blurRad="114300">
                    <a:prstClr val="black"/>
                  </a:innerShdw>
                </a:effectLst>
                <a:latin typeface="Agency FB" panose="020B0503020202020204" pitchFamily="34" charset="0"/>
                <a:ea typeface="微软雅黑" panose="020B0503020204020204" pitchFamily="34" charset="-122"/>
              </a:endParaRPr>
            </a:p>
          </p:txBody>
        </p:sp>
      </p:grpSp>
      <p:grpSp>
        <p:nvGrpSpPr>
          <p:cNvPr id="68" name="组合 67"/>
          <p:cNvGrpSpPr/>
          <p:nvPr/>
        </p:nvGrpSpPr>
        <p:grpSpPr>
          <a:xfrm>
            <a:off x="3586213" y="3292324"/>
            <a:ext cx="481731" cy="417822"/>
            <a:chOff x="2325246" y="1923678"/>
            <a:chExt cx="481731" cy="417822"/>
          </a:xfrm>
        </p:grpSpPr>
        <p:sp>
          <p:nvSpPr>
            <p:cNvPr id="69" name="Oval 1"/>
            <p:cNvSpPr/>
            <p:nvPr/>
          </p:nvSpPr>
          <p:spPr bwMode="auto">
            <a:xfrm>
              <a:off x="2361698" y="1932672"/>
              <a:ext cx="408828" cy="408828"/>
            </a:xfrm>
            <a:prstGeom prst="ellipse">
              <a:avLst/>
            </a:prstGeom>
            <a:gradFill flip="none" rotWithShape="1">
              <a:gsLst>
                <a:gs pos="0">
                  <a:schemeClr val="bg1">
                    <a:lumMod val="85000"/>
                  </a:schemeClr>
                </a:gs>
                <a:gs pos="1000">
                  <a:schemeClr val="bg1"/>
                </a:gs>
                <a:gs pos="100000">
                  <a:schemeClr val="bg1">
                    <a:lumMod val="6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900" b="0" i="0" u="none" strike="noStrike" kern="0" cap="none" spc="0" normalizeH="0" baseline="0" noProof="0" smtClean="0">
                <a:ln>
                  <a:noFill/>
                </a:ln>
                <a:solidFill>
                  <a:srgbClr val="BD392F"/>
                </a:solidFill>
                <a:effectLst>
                  <a:innerShdw blurRad="114300">
                    <a:prstClr val="black"/>
                  </a:innerShdw>
                </a:effectLst>
                <a:uLnTx/>
                <a:uFillTx/>
                <a:latin typeface="Open Sans"/>
                <a:ea typeface="MS PGothic" panose="020B0600070205080204" charset="-128"/>
                <a:cs typeface="+mn-cs"/>
              </a:endParaRPr>
            </a:p>
          </p:txBody>
        </p:sp>
        <p:sp>
          <p:nvSpPr>
            <p:cNvPr id="70" name="矩形 69"/>
            <p:cNvSpPr/>
            <p:nvPr/>
          </p:nvSpPr>
          <p:spPr>
            <a:xfrm>
              <a:off x="2325246" y="1923678"/>
              <a:ext cx="481731" cy="415498"/>
            </a:xfrm>
            <a:prstGeom prst="rect">
              <a:avLst/>
            </a:prstGeom>
          </p:spPr>
          <p:txBody>
            <a:bodyPr wrap="square">
              <a:spAutoFit/>
            </a:bodyPr>
            <a:lstStyle/>
            <a:p>
              <a:pPr algn="ctr"/>
              <a:r>
                <a:rPr lang="en-US" altLang="zh-CN" sz="2000" b="1" dirty="0" smtClean="0">
                  <a:solidFill>
                    <a:srgbClr val="BD392F"/>
                  </a:solidFill>
                  <a:effectLst>
                    <a:innerShdw blurRad="114300">
                      <a:prstClr val="black"/>
                    </a:innerShdw>
                  </a:effectLst>
                  <a:latin typeface="Agency FB" panose="020B0503020202020204" pitchFamily="34" charset="0"/>
                  <a:ea typeface="微软雅黑" panose="020B0503020204020204" pitchFamily="34" charset="-122"/>
                </a:rPr>
                <a:t>03</a:t>
              </a:r>
              <a:endParaRPr lang="en-US" altLang="zh-CN" sz="2000" b="1" dirty="0">
                <a:solidFill>
                  <a:srgbClr val="BD392F"/>
                </a:solidFill>
                <a:effectLst>
                  <a:innerShdw blurRad="114300">
                    <a:prstClr val="black"/>
                  </a:innerShdw>
                </a:effectLst>
                <a:latin typeface="Agency FB" panose="020B0503020202020204" pitchFamily="34" charset="0"/>
                <a:ea typeface="微软雅黑" panose="020B0503020204020204" pitchFamily="34" charset="-122"/>
              </a:endParaRPr>
            </a:p>
          </p:txBody>
        </p:sp>
      </p:grpSp>
      <p:grpSp>
        <p:nvGrpSpPr>
          <p:cNvPr id="75" name="组合 74"/>
          <p:cNvGrpSpPr/>
          <p:nvPr/>
        </p:nvGrpSpPr>
        <p:grpSpPr>
          <a:xfrm>
            <a:off x="4797793" y="2149324"/>
            <a:ext cx="481731" cy="417822"/>
            <a:chOff x="2325246" y="1923678"/>
            <a:chExt cx="481731" cy="417822"/>
          </a:xfrm>
        </p:grpSpPr>
        <p:sp>
          <p:nvSpPr>
            <p:cNvPr id="76" name="Oval 1"/>
            <p:cNvSpPr/>
            <p:nvPr/>
          </p:nvSpPr>
          <p:spPr bwMode="auto">
            <a:xfrm>
              <a:off x="2361698" y="1932672"/>
              <a:ext cx="408828" cy="408828"/>
            </a:xfrm>
            <a:prstGeom prst="ellipse">
              <a:avLst/>
            </a:prstGeom>
            <a:gradFill flip="none" rotWithShape="1">
              <a:gsLst>
                <a:gs pos="0">
                  <a:schemeClr val="bg1">
                    <a:lumMod val="85000"/>
                  </a:schemeClr>
                </a:gs>
                <a:gs pos="1000">
                  <a:schemeClr val="bg1"/>
                </a:gs>
                <a:gs pos="100000">
                  <a:schemeClr val="bg1">
                    <a:lumMod val="6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900" b="0" i="0" u="none" strike="noStrike" kern="0" cap="none" spc="0" normalizeH="0" baseline="0" noProof="0" smtClean="0">
                <a:ln>
                  <a:noFill/>
                </a:ln>
                <a:solidFill>
                  <a:srgbClr val="BD392F"/>
                </a:solidFill>
                <a:effectLst>
                  <a:innerShdw blurRad="114300">
                    <a:prstClr val="black"/>
                  </a:innerShdw>
                </a:effectLst>
                <a:uLnTx/>
                <a:uFillTx/>
                <a:latin typeface="Open Sans"/>
                <a:ea typeface="MS PGothic" panose="020B0600070205080204" charset="-128"/>
                <a:cs typeface="+mn-cs"/>
              </a:endParaRPr>
            </a:p>
          </p:txBody>
        </p:sp>
        <p:sp>
          <p:nvSpPr>
            <p:cNvPr id="77" name="矩形 76"/>
            <p:cNvSpPr/>
            <p:nvPr/>
          </p:nvSpPr>
          <p:spPr>
            <a:xfrm>
              <a:off x="2325246" y="1923678"/>
              <a:ext cx="481731" cy="415498"/>
            </a:xfrm>
            <a:prstGeom prst="rect">
              <a:avLst/>
            </a:prstGeom>
          </p:spPr>
          <p:txBody>
            <a:bodyPr wrap="square">
              <a:spAutoFit/>
            </a:bodyPr>
            <a:lstStyle/>
            <a:p>
              <a:pPr algn="ctr"/>
              <a:r>
                <a:rPr lang="en-US" altLang="zh-CN" sz="2000" b="1" dirty="0" smtClean="0">
                  <a:solidFill>
                    <a:srgbClr val="BD392F"/>
                  </a:solidFill>
                  <a:effectLst>
                    <a:innerShdw blurRad="114300">
                      <a:prstClr val="black"/>
                    </a:innerShdw>
                  </a:effectLst>
                  <a:latin typeface="Agency FB" panose="020B0503020202020204" pitchFamily="34" charset="0"/>
                  <a:ea typeface="微软雅黑" panose="020B0503020204020204" pitchFamily="34" charset="-122"/>
                </a:rPr>
                <a:t>04</a:t>
              </a:r>
              <a:endParaRPr lang="en-US" altLang="zh-CN" sz="2000" b="1" dirty="0">
                <a:solidFill>
                  <a:srgbClr val="BD392F"/>
                </a:solidFill>
                <a:effectLst>
                  <a:innerShdw blurRad="114300">
                    <a:prstClr val="black"/>
                  </a:innerShdw>
                </a:effectLst>
                <a:latin typeface="Agency FB" panose="020B0503020202020204" pitchFamily="34" charset="0"/>
                <a:ea typeface="微软雅黑" panose="020B0503020204020204" pitchFamily="34" charset="-122"/>
              </a:endParaRPr>
            </a:p>
          </p:txBody>
        </p:sp>
      </p:grpSp>
      <p:grpSp>
        <p:nvGrpSpPr>
          <p:cNvPr id="78" name="组合 77"/>
          <p:cNvGrpSpPr/>
          <p:nvPr/>
        </p:nvGrpSpPr>
        <p:grpSpPr>
          <a:xfrm>
            <a:off x="6039853" y="3261844"/>
            <a:ext cx="481731" cy="417822"/>
            <a:chOff x="2325246" y="1923678"/>
            <a:chExt cx="481731" cy="417822"/>
          </a:xfrm>
        </p:grpSpPr>
        <p:sp>
          <p:nvSpPr>
            <p:cNvPr id="79" name="Oval 1"/>
            <p:cNvSpPr/>
            <p:nvPr/>
          </p:nvSpPr>
          <p:spPr bwMode="auto">
            <a:xfrm>
              <a:off x="2361698" y="1932672"/>
              <a:ext cx="408828" cy="408828"/>
            </a:xfrm>
            <a:prstGeom prst="ellipse">
              <a:avLst/>
            </a:prstGeom>
            <a:gradFill flip="none" rotWithShape="1">
              <a:gsLst>
                <a:gs pos="0">
                  <a:schemeClr val="bg1">
                    <a:lumMod val="85000"/>
                  </a:schemeClr>
                </a:gs>
                <a:gs pos="1000">
                  <a:schemeClr val="bg1"/>
                </a:gs>
                <a:gs pos="100000">
                  <a:schemeClr val="bg1">
                    <a:lumMod val="6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900" b="0" i="0" u="none" strike="noStrike" kern="0" cap="none" spc="0" normalizeH="0" baseline="0" noProof="0" smtClean="0">
                <a:ln>
                  <a:noFill/>
                </a:ln>
                <a:solidFill>
                  <a:srgbClr val="BD392F"/>
                </a:solidFill>
                <a:effectLst>
                  <a:innerShdw blurRad="114300">
                    <a:prstClr val="black"/>
                  </a:innerShdw>
                </a:effectLst>
                <a:uLnTx/>
                <a:uFillTx/>
                <a:latin typeface="Open Sans"/>
                <a:ea typeface="MS PGothic" panose="020B0600070205080204" charset="-128"/>
                <a:cs typeface="+mn-cs"/>
              </a:endParaRPr>
            </a:p>
          </p:txBody>
        </p:sp>
        <p:sp>
          <p:nvSpPr>
            <p:cNvPr id="80" name="矩形 79"/>
            <p:cNvSpPr/>
            <p:nvPr/>
          </p:nvSpPr>
          <p:spPr>
            <a:xfrm>
              <a:off x="2325246" y="1923678"/>
              <a:ext cx="481731" cy="415498"/>
            </a:xfrm>
            <a:prstGeom prst="rect">
              <a:avLst/>
            </a:prstGeom>
          </p:spPr>
          <p:txBody>
            <a:bodyPr wrap="square">
              <a:spAutoFit/>
            </a:bodyPr>
            <a:lstStyle/>
            <a:p>
              <a:pPr algn="ctr"/>
              <a:r>
                <a:rPr lang="en-US" altLang="zh-CN" sz="2000" b="1" dirty="0" smtClean="0">
                  <a:solidFill>
                    <a:srgbClr val="BD392F"/>
                  </a:solidFill>
                  <a:effectLst>
                    <a:innerShdw blurRad="114300">
                      <a:prstClr val="black"/>
                    </a:innerShdw>
                  </a:effectLst>
                  <a:latin typeface="Agency FB" panose="020B0503020202020204" pitchFamily="34" charset="0"/>
                  <a:ea typeface="微软雅黑" panose="020B0503020204020204" pitchFamily="34" charset="-122"/>
                </a:rPr>
                <a:t>05</a:t>
              </a:r>
              <a:endParaRPr lang="en-US" altLang="zh-CN" sz="2000" b="1" dirty="0">
                <a:solidFill>
                  <a:srgbClr val="BD392F"/>
                </a:solidFill>
                <a:effectLst>
                  <a:innerShdw blurRad="114300">
                    <a:prstClr val="black"/>
                  </a:innerShdw>
                </a:effectLst>
                <a:latin typeface="Agency FB" panose="020B0503020202020204" pitchFamily="34" charset="0"/>
                <a:ea typeface="微软雅黑" panose="020B0503020204020204" pitchFamily="34" charset="-122"/>
              </a:endParaRPr>
            </a:p>
          </p:txBody>
        </p:sp>
      </p:grpSp>
      <p:grpSp>
        <p:nvGrpSpPr>
          <p:cNvPr id="81" name="组合 80"/>
          <p:cNvGrpSpPr/>
          <p:nvPr/>
        </p:nvGrpSpPr>
        <p:grpSpPr>
          <a:xfrm>
            <a:off x="7272645" y="2110425"/>
            <a:ext cx="481731" cy="417822"/>
            <a:chOff x="2325246" y="1923678"/>
            <a:chExt cx="481731" cy="417822"/>
          </a:xfrm>
        </p:grpSpPr>
        <p:sp>
          <p:nvSpPr>
            <p:cNvPr id="82" name="Oval 1"/>
            <p:cNvSpPr/>
            <p:nvPr/>
          </p:nvSpPr>
          <p:spPr bwMode="auto">
            <a:xfrm>
              <a:off x="2361698" y="1932672"/>
              <a:ext cx="408828" cy="408828"/>
            </a:xfrm>
            <a:prstGeom prst="ellipse">
              <a:avLst/>
            </a:prstGeom>
            <a:gradFill flip="none" rotWithShape="1">
              <a:gsLst>
                <a:gs pos="0">
                  <a:schemeClr val="bg1">
                    <a:lumMod val="85000"/>
                  </a:schemeClr>
                </a:gs>
                <a:gs pos="1000">
                  <a:schemeClr val="bg1"/>
                </a:gs>
                <a:gs pos="100000">
                  <a:schemeClr val="bg1">
                    <a:lumMod val="6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900" b="0" i="0" u="none" strike="noStrike" kern="0" cap="none" spc="0" normalizeH="0" baseline="0" noProof="0" smtClean="0">
                <a:ln>
                  <a:noFill/>
                </a:ln>
                <a:solidFill>
                  <a:srgbClr val="BD392F"/>
                </a:solidFill>
                <a:effectLst>
                  <a:innerShdw blurRad="114300">
                    <a:prstClr val="black"/>
                  </a:innerShdw>
                </a:effectLst>
                <a:uLnTx/>
                <a:uFillTx/>
                <a:latin typeface="Open Sans"/>
                <a:ea typeface="MS PGothic" panose="020B0600070205080204" charset="-128"/>
                <a:cs typeface="+mn-cs"/>
              </a:endParaRPr>
            </a:p>
          </p:txBody>
        </p:sp>
        <p:sp>
          <p:nvSpPr>
            <p:cNvPr id="83" name="矩形 82"/>
            <p:cNvSpPr/>
            <p:nvPr/>
          </p:nvSpPr>
          <p:spPr>
            <a:xfrm>
              <a:off x="2325246" y="1923678"/>
              <a:ext cx="481731" cy="415498"/>
            </a:xfrm>
            <a:prstGeom prst="rect">
              <a:avLst/>
            </a:prstGeom>
          </p:spPr>
          <p:txBody>
            <a:bodyPr wrap="square">
              <a:spAutoFit/>
            </a:bodyPr>
            <a:lstStyle/>
            <a:p>
              <a:pPr algn="ctr"/>
              <a:r>
                <a:rPr lang="en-US" altLang="zh-CN" sz="2000" b="1" dirty="0" smtClean="0">
                  <a:solidFill>
                    <a:srgbClr val="BD392F"/>
                  </a:solidFill>
                  <a:effectLst>
                    <a:innerShdw blurRad="114300">
                      <a:prstClr val="black"/>
                    </a:innerShdw>
                  </a:effectLst>
                  <a:latin typeface="Agency FB" panose="020B0503020202020204" pitchFamily="34" charset="0"/>
                  <a:ea typeface="微软雅黑" panose="020B0503020204020204" pitchFamily="34" charset="-122"/>
                </a:rPr>
                <a:t>06</a:t>
              </a:r>
              <a:endParaRPr lang="en-US" altLang="zh-CN" sz="2000" b="1" dirty="0">
                <a:solidFill>
                  <a:srgbClr val="BD392F"/>
                </a:solidFill>
                <a:effectLst>
                  <a:innerShdw blurRad="114300">
                    <a:prstClr val="black"/>
                  </a:innerShdw>
                </a:effectLst>
                <a:latin typeface="Agency FB" panose="020B0503020202020204" pitchFamily="34" charset="0"/>
                <a:ea typeface="微软雅黑" panose="020B0503020204020204" pitchFamily="34" charset="-122"/>
              </a:endParaRPr>
            </a:p>
          </p:txBody>
        </p:sp>
      </p:grpSp>
      <p:sp>
        <p:nvSpPr>
          <p:cNvPr id="33" name="Content Placeholder 2"/>
          <p:cNvSpPr txBox="1"/>
          <p:nvPr/>
        </p:nvSpPr>
        <p:spPr bwMode="auto">
          <a:xfrm>
            <a:off x="1575835" y="1342380"/>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34" name="Content Placeholder 2"/>
          <p:cNvSpPr txBox="1"/>
          <p:nvPr/>
        </p:nvSpPr>
        <p:spPr bwMode="auto">
          <a:xfrm>
            <a:off x="2867922" y="3833789"/>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35" name="Content Placeholder 2"/>
          <p:cNvSpPr txBox="1"/>
          <p:nvPr/>
        </p:nvSpPr>
        <p:spPr bwMode="auto">
          <a:xfrm>
            <a:off x="4014235" y="1355633"/>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36" name="Content Placeholder 2"/>
          <p:cNvSpPr txBox="1"/>
          <p:nvPr/>
        </p:nvSpPr>
        <p:spPr bwMode="auto">
          <a:xfrm>
            <a:off x="5094288" y="3813911"/>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37" name="Content Placeholder 2"/>
          <p:cNvSpPr txBox="1"/>
          <p:nvPr/>
        </p:nvSpPr>
        <p:spPr bwMode="auto">
          <a:xfrm>
            <a:off x="6479140" y="1355633"/>
            <a:ext cx="2169035" cy="720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29" name="矩形 28"/>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30" name="直接连接符 29"/>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1000"/>
                                        <p:tgtEl>
                                          <p:spTgt spid="27"/>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par>
                          <p:cTn id="28" fill="hold">
                            <p:stCondLst>
                              <p:cond delay="3500"/>
                            </p:stCondLst>
                            <p:childTnLst>
                              <p:par>
                                <p:cTn id="29" presetID="10" presetClass="entr" presetSubtype="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46" grpId="0"/>
      <p:bldP spid="33" grpId="0"/>
      <p:bldP spid="34" grpId="0"/>
      <p:bldP spid="3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7</a:t>
            </a:fld>
            <a:endParaRPr lang="zh-CN" altLang="en-US"/>
          </a:p>
        </p:txBody>
      </p:sp>
      <p:grpSp>
        <p:nvGrpSpPr>
          <p:cNvPr id="93" name="组合 92"/>
          <p:cNvGrpSpPr/>
          <p:nvPr/>
        </p:nvGrpSpPr>
        <p:grpSpPr>
          <a:xfrm>
            <a:off x="3248992" y="2670079"/>
            <a:ext cx="1022624" cy="1022623"/>
            <a:chOff x="819328" y="1120779"/>
            <a:chExt cx="1127886" cy="1127885"/>
          </a:xfrm>
        </p:grpSpPr>
        <p:sp>
          <p:nvSpPr>
            <p:cNvPr id="94" name="Oval 1"/>
            <p:cNvSpPr/>
            <p:nvPr/>
          </p:nvSpPr>
          <p:spPr bwMode="auto">
            <a:xfrm>
              <a:off x="819328" y="1120779"/>
              <a:ext cx="1127886" cy="1127885"/>
            </a:xfrm>
            <a:prstGeom prst="ellipse">
              <a:avLst/>
            </a:prstGeom>
            <a:solidFill>
              <a:schemeClr val="bg1">
                <a:lumMod val="95000"/>
              </a:scheme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95"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grpSp>
        <p:nvGrpSpPr>
          <p:cNvPr id="90" name="组合 89"/>
          <p:cNvGrpSpPr/>
          <p:nvPr/>
        </p:nvGrpSpPr>
        <p:grpSpPr>
          <a:xfrm>
            <a:off x="4024953" y="3132174"/>
            <a:ext cx="1022624" cy="1022623"/>
            <a:chOff x="819328" y="1120779"/>
            <a:chExt cx="1127886" cy="1127885"/>
          </a:xfrm>
        </p:grpSpPr>
        <p:sp>
          <p:nvSpPr>
            <p:cNvPr id="91" name="Oval 1"/>
            <p:cNvSpPr/>
            <p:nvPr/>
          </p:nvSpPr>
          <p:spPr bwMode="auto">
            <a:xfrm>
              <a:off x="819328" y="1120779"/>
              <a:ext cx="1127886" cy="1127885"/>
            </a:xfrm>
            <a:prstGeom prst="ellipse">
              <a:avLst/>
            </a:prstGeom>
            <a:solidFill>
              <a:schemeClr val="bg1">
                <a:lumMod val="95000"/>
              </a:scheme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92"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grpSp>
        <p:nvGrpSpPr>
          <p:cNvPr id="87" name="组合 86"/>
          <p:cNvGrpSpPr/>
          <p:nvPr/>
        </p:nvGrpSpPr>
        <p:grpSpPr>
          <a:xfrm>
            <a:off x="4786719" y="2687604"/>
            <a:ext cx="1022624" cy="1022623"/>
            <a:chOff x="819328" y="1120779"/>
            <a:chExt cx="1127886" cy="1127885"/>
          </a:xfrm>
        </p:grpSpPr>
        <p:sp>
          <p:nvSpPr>
            <p:cNvPr id="88" name="Oval 1"/>
            <p:cNvSpPr/>
            <p:nvPr/>
          </p:nvSpPr>
          <p:spPr bwMode="auto">
            <a:xfrm>
              <a:off x="819328" y="1120779"/>
              <a:ext cx="1127886" cy="1127885"/>
            </a:xfrm>
            <a:prstGeom prst="ellipse">
              <a:avLst/>
            </a:prstGeom>
            <a:solidFill>
              <a:schemeClr val="bg1">
                <a:lumMod val="95000"/>
              </a:scheme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89"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grpSp>
        <p:nvGrpSpPr>
          <p:cNvPr id="84" name="组合 83"/>
          <p:cNvGrpSpPr/>
          <p:nvPr/>
        </p:nvGrpSpPr>
        <p:grpSpPr>
          <a:xfrm>
            <a:off x="4792969" y="1768926"/>
            <a:ext cx="1022624" cy="1022623"/>
            <a:chOff x="819328" y="1120779"/>
            <a:chExt cx="1127886" cy="1127885"/>
          </a:xfrm>
        </p:grpSpPr>
        <p:sp>
          <p:nvSpPr>
            <p:cNvPr id="85" name="Oval 1"/>
            <p:cNvSpPr/>
            <p:nvPr/>
          </p:nvSpPr>
          <p:spPr bwMode="auto">
            <a:xfrm>
              <a:off x="819328" y="1120779"/>
              <a:ext cx="1127886" cy="1127885"/>
            </a:xfrm>
            <a:prstGeom prst="ellipse">
              <a:avLst/>
            </a:prstGeom>
            <a:solidFill>
              <a:schemeClr val="bg1">
                <a:lumMod val="95000"/>
              </a:scheme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86"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grpSp>
        <p:nvGrpSpPr>
          <p:cNvPr id="81" name="组合 80"/>
          <p:cNvGrpSpPr/>
          <p:nvPr/>
        </p:nvGrpSpPr>
        <p:grpSpPr>
          <a:xfrm>
            <a:off x="4023984" y="1384433"/>
            <a:ext cx="1022624" cy="1022623"/>
            <a:chOff x="819328" y="1120779"/>
            <a:chExt cx="1127886" cy="1127885"/>
          </a:xfrm>
        </p:grpSpPr>
        <p:sp>
          <p:nvSpPr>
            <p:cNvPr id="82" name="Oval 1"/>
            <p:cNvSpPr/>
            <p:nvPr/>
          </p:nvSpPr>
          <p:spPr bwMode="auto">
            <a:xfrm>
              <a:off x="819328" y="1120779"/>
              <a:ext cx="1127886" cy="1127885"/>
            </a:xfrm>
            <a:prstGeom prst="ellipse">
              <a:avLst/>
            </a:prstGeom>
            <a:solidFill>
              <a:schemeClr val="bg1">
                <a:lumMod val="95000"/>
              </a:scheme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83" name="Oval 1"/>
            <p:cNvSpPr/>
            <p:nvPr/>
          </p:nvSpPr>
          <p:spPr bwMode="auto">
            <a:xfrm>
              <a:off x="899592" y="1201043"/>
              <a:ext cx="967359" cy="967358"/>
            </a:xfrm>
            <a:prstGeom prst="ellipse">
              <a:avLst/>
            </a:prstGeom>
            <a:gradFill flip="none" rotWithShape="1">
              <a:gsLst>
                <a:gs pos="0">
                  <a:schemeClr val="bg1">
                    <a:lumMod val="85000"/>
                  </a:schemeClr>
                </a:gs>
                <a:gs pos="1000">
                  <a:schemeClr val="bg1"/>
                </a:gs>
                <a:gs pos="100000">
                  <a:schemeClr val="bg1">
                    <a:lumMod val="8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grpSp>
        <p:nvGrpSpPr>
          <p:cNvPr id="8" name="组合 7"/>
          <p:cNvGrpSpPr/>
          <p:nvPr/>
        </p:nvGrpSpPr>
        <p:grpSpPr>
          <a:xfrm>
            <a:off x="3158876" y="1750902"/>
            <a:ext cx="1022624" cy="1022623"/>
            <a:chOff x="819328" y="1120779"/>
            <a:chExt cx="1127886" cy="1127885"/>
          </a:xfrm>
        </p:grpSpPr>
        <p:sp>
          <p:nvSpPr>
            <p:cNvPr id="80" name="Oval 1"/>
            <p:cNvSpPr/>
            <p:nvPr/>
          </p:nvSpPr>
          <p:spPr bwMode="auto">
            <a:xfrm>
              <a:off x="819328" y="1120779"/>
              <a:ext cx="1127886" cy="1127885"/>
            </a:xfrm>
            <a:prstGeom prst="ellipse">
              <a:avLst/>
            </a:prstGeom>
            <a:solidFill>
              <a:schemeClr val="bg1">
                <a:lumMod val="95000"/>
              </a:schemeClr>
            </a:solidFill>
            <a:ln w="25400" cap="flat" cmpd="sng" algn="ctr">
              <a:noFill/>
              <a:prstDash val="solid"/>
            </a:ln>
            <a:effectLst>
              <a:outerShdw blurRad="63500" sx="102000" sy="102000" algn="ct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sp>
          <p:nvSpPr>
            <p:cNvPr id="79" name="Oval 1"/>
            <p:cNvSpPr/>
            <p:nvPr/>
          </p:nvSpPr>
          <p:spPr bwMode="auto">
            <a:xfrm>
              <a:off x="899592" y="1201043"/>
              <a:ext cx="967359" cy="967358"/>
            </a:xfrm>
            <a:prstGeom prst="ellipse">
              <a:avLst/>
            </a:prstGeom>
            <a:gradFill flip="none" rotWithShape="1">
              <a:gsLst>
                <a:gs pos="0">
                  <a:schemeClr val="bg1"/>
                </a:gs>
                <a:gs pos="18000">
                  <a:schemeClr val="bg1"/>
                </a:gs>
                <a:gs pos="100000">
                  <a:schemeClr val="bg1">
                    <a:lumMod val="85000"/>
                  </a:schemeClr>
                </a:gs>
              </a:gsLst>
              <a:lin ang="16200000" scaled="1"/>
              <a:tileRect/>
            </a:gra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AU" sz="1000" b="0" i="0" u="none" strike="noStrike" kern="0" cap="none" spc="0" normalizeH="0" baseline="0" noProof="0" smtClean="0">
                <a:ln>
                  <a:noFill/>
                </a:ln>
                <a:solidFill>
                  <a:schemeClr val="tx1">
                    <a:lumMod val="85000"/>
                    <a:lumOff val="15000"/>
                  </a:schemeClr>
                </a:solidFill>
                <a:effectLst/>
                <a:uLnTx/>
                <a:uFillTx/>
                <a:latin typeface="Open Sans"/>
                <a:ea typeface="MS PGothic" panose="020B0600070205080204" charset="-128"/>
                <a:cs typeface="+mn-cs"/>
              </a:endParaRPr>
            </a:p>
          </p:txBody>
        </p:sp>
      </p:grpSp>
      <p:grpSp>
        <p:nvGrpSpPr>
          <p:cNvPr id="9" name="组合 8"/>
          <p:cNvGrpSpPr/>
          <p:nvPr/>
        </p:nvGrpSpPr>
        <p:grpSpPr>
          <a:xfrm>
            <a:off x="3306688" y="1928825"/>
            <a:ext cx="746918" cy="693026"/>
            <a:chOff x="4441371" y="2612571"/>
            <a:chExt cx="1098401" cy="1019149"/>
          </a:xfrm>
        </p:grpSpPr>
        <p:sp>
          <p:nvSpPr>
            <p:cNvPr id="63" name="弧形 62"/>
            <p:cNvSpPr/>
            <p:nvPr/>
          </p:nvSpPr>
          <p:spPr>
            <a:xfrm>
              <a:off x="4441371" y="2612571"/>
              <a:ext cx="1019149" cy="1019149"/>
            </a:xfrm>
            <a:prstGeom prst="arc">
              <a:avLst>
                <a:gd name="adj1" fmla="val 3424041"/>
                <a:gd name="adj2" fmla="val 21483654"/>
              </a:avLst>
            </a:prstGeom>
            <a:ln w="28575">
              <a:solidFill>
                <a:srgbClr val="BD392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85000"/>
                    <a:lumOff val="15000"/>
                  </a:schemeClr>
                </a:solidFill>
              </a:endParaRPr>
            </a:p>
          </p:txBody>
        </p:sp>
        <p:sp>
          <p:nvSpPr>
            <p:cNvPr id="64" name="任意多边形 63"/>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a:solidFill>
                <a:srgbClr val="BD39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5" name="等腰三角形 64"/>
            <p:cNvSpPr/>
            <p:nvPr/>
          </p:nvSpPr>
          <p:spPr>
            <a:xfrm rot="10800000">
              <a:off x="5381268" y="3105511"/>
              <a:ext cx="158504" cy="120770"/>
            </a:xfrm>
            <a:prstGeom prst="triangle">
              <a:avLst/>
            </a:prstGeom>
            <a:noFill/>
            <a:ln w="28575">
              <a:solidFill>
                <a:srgbClr val="BD39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10" name="组合 9"/>
          <p:cNvGrpSpPr/>
          <p:nvPr/>
        </p:nvGrpSpPr>
        <p:grpSpPr>
          <a:xfrm rot="3600000">
            <a:off x="4179828" y="1569493"/>
            <a:ext cx="746918" cy="693026"/>
            <a:chOff x="4441371" y="2612571"/>
            <a:chExt cx="1098401" cy="1019149"/>
          </a:xfrm>
        </p:grpSpPr>
        <p:sp>
          <p:nvSpPr>
            <p:cNvPr id="60" name="弧形 59"/>
            <p:cNvSpPr/>
            <p:nvPr/>
          </p:nvSpPr>
          <p:spPr>
            <a:xfrm>
              <a:off x="4441371" y="2612571"/>
              <a:ext cx="1019149" cy="1019149"/>
            </a:xfrm>
            <a:prstGeom prst="arc">
              <a:avLst>
                <a:gd name="adj1" fmla="val 3424041"/>
                <a:gd name="adj2" fmla="val 21483654"/>
              </a:avLst>
            </a:prstGeom>
            <a:ln w="28575">
              <a:solidFill>
                <a:srgbClr val="BD392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85000"/>
                    <a:lumOff val="15000"/>
                  </a:schemeClr>
                </a:solidFill>
              </a:endParaRPr>
            </a:p>
          </p:txBody>
        </p:sp>
        <p:sp>
          <p:nvSpPr>
            <p:cNvPr id="61" name="任意多边形 60"/>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a:solidFill>
                <a:srgbClr val="BD39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2" name="等腰三角形 61"/>
            <p:cNvSpPr/>
            <p:nvPr/>
          </p:nvSpPr>
          <p:spPr>
            <a:xfrm rot="10800000">
              <a:off x="5381268" y="3105511"/>
              <a:ext cx="158504" cy="120770"/>
            </a:xfrm>
            <a:prstGeom prst="triangle">
              <a:avLst/>
            </a:prstGeom>
            <a:noFill/>
            <a:ln w="28575">
              <a:solidFill>
                <a:srgbClr val="BD39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11" name="组合 10"/>
          <p:cNvGrpSpPr/>
          <p:nvPr/>
        </p:nvGrpSpPr>
        <p:grpSpPr>
          <a:xfrm rot="7200000">
            <a:off x="4936102" y="1970783"/>
            <a:ext cx="746918" cy="693026"/>
            <a:chOff x="4441371" y="2612571"/>
            <a:chExt cx="1098401" cy="1019149"/>
          </a:xfrm>
        </p:grpSpPr>
        <p:sp>
          <p:nvSpPr>
            <p:cNvPr id="57" name="弧形 56"/>
            <p:cNvSpPr/>
            <p:nvPr/>
          </p:nvSpPr>
          <p:spPr>
            <a:xfrm>
              <a:off x="4441371" y="2612571"/>
              <a:ext cx="1019149" cy="1019149"/>
            </a:xfrm>
            <a:prstGeom prst="arc">
              <a:avLst>
                <a:gd name="adj1" fmla="val 3424041"/>
                <a:gd name="adj2" fmla="val 21483654"/>
              </a:avLst>
            </a:prstGeom>
            <a:ln w="28575">
              <a:solidFill>
                <a:srgbClr val="BD392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85000"/>
                    <a:lumOff val="15000"/>
                  </a:schemeClr>
                </a:solidFill>
              </a:endParaRPr>
            </a:p>
          </p:txBody>
        </p:sp>
        <p:sp>
          <p:nvSpPr>
            <p:cNvPr id="58" name="任意多边形 57"/>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a:solidFill>
                <a:srgbClr val="BD39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9" name="等腰三角形 58"/>
            <p:cNvSpPr/>
            <p:nvPr/>
          </p:nvSpPr>
          <p:spPr>
            <a:xfrm rot="10800000">
              <a:off x="5381268" y="3105511"/>
              <a:ext cx="158504" cy="120770"/>
            </a:xfrm>
            <a:prstGeom prst="triangle">
              <a:avLst/>
            </a:prstGeom>
            <a:noFill/>
            <a:ln w="28575">
              <a:solidFill>
                <a:srgbClr val="BD39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12" name="组合 11"/>
          <p:cNvGrpSpPr/>
          <p:nvPr/>
        </p:nvGrpSpPr>
        <p:grpSpPr>
          <a:xfrm rot="10800000">
            <a:off x="4909576" y="2883899"/>
            <a:ext cx="746918" cy="693026"/>
            <a:chOff x="4441371" y="2612571"/>
            <a:chExt cx="1098401" cy="1019149"/>
          </a:xfrm>
        </p:grpSpPr>
        <p:sp>
          <p:nvSpPr>
            <p:cNvPr id="54" name="弧形 53"/>
            <p:cNvSpPr/>
            <p:nvPr/>
          </p:nvSpPr>
          <p:spPr>
            <a:xfrm>
              <a:off x="4441371" y="2612571"/>
              <a:ext cx="1019149" cy="1019149"/>
            </a:xfrm>
            <a:prstGeom prst="arc">
              <a:avLst>
                <a:gd name="adj1" fmla="val 3424041"/>
                <a:gd name="adj2" fmla="val 21483654"/>
              </a:avLst>
            </a:prstGeom>
            <a:ln w="28575">
              <a:solidFill>
                <a:srgbClr val="BD392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85000"/>
                    <a:lumOff val="15000"/>
                  </a:schemeClr>
                </a:solidFill>
              </a:endParaRPr>
            </a:p>
          </p:txBody>
        </p:sp>
        <p:sp>
          <p:nvSpPr>
            <p:cNvPr id="55" name="任意多边形 54"/>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a:solidFill>
                <a:srgbClr val="BD39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6" name="等腰三角形 55"/>
            <p:cNvSpPr/>
            <p:nvPr/>
          </p:nvSpPr>
          <p:spPr>
            <a:xfrm rot="10800000">
              <a:off x="5381268" y="3105511"/>
              <a:ext cx="158504" cy="120770"/>
            </a:xfrm>
            <a:prstGeom prst="triangle">
              <a:avLst/>
            </a:prstGeom>
            <a:noFill/>
            <a:ln w="28575">
              <a:solidFill>
                <a:srgbClr val="BD39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13" name="组合 12"/>
          <p:cNvGrpSpPr/>
          <p:nvPr/>
        </p:nvGrpSpPr>
        <p:grpSpPr>
          <a:xfrm rot="14400000">
            <a:off x="4118580" y="3311694"/>
            <a:ext cx="746918" cy="693026"/>
            <a:chOff x="4441371" y="2612571"/>
            <a:chExt cx="1098401" cy="1019149"/>
          </a:xfrm>
        </p:grpSpPr>
        <p:sp>
          <p:nvSpPr>
            <p:cNvPr id="51" name="弧形 50"/>
            <p:cNvSpPr/>
            <p:nvPr/>
          </p:nvSpPr>
          <p:spPr>
            <a:xfrm>
              <a:off x="4441371" y="2612571"/>
              <a:ext cx="1019149" cy="1019149"/>
            </a:xfrm>
            <a:prstGeom prst="arc">
              <a:avLst>
                <a:gd name="adj1" fmla="val 3424041"/>
                <a:gd name="adj2" fmla="val 21483654"/>
              </a:avLst>
            </a:prstGeom>
            <a:ln w="28575">
              <a:solidFill>
                <a:srgbClr val="BD392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85000"/>
                    <a:lumOff val="15000"/>
                  </a:schemeClr>
                </a:solidFill>
              </a:endParaRPr>
            </a:p>
          </p:txBody>
        </p:sp>
        <p:sp>
          <p:nvSpPr>
            <p:cNvPr id="52" name="任意多边形 51"/>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a:solidFill>
                <a:srgbClr val="BD39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3" name="等腰三角形 52"/>
            <p:cNvSpPr/>
            <p:nvPr/>
          </p:nvSpPr>
          <p:spPr>
            <a:xfrm rot="10800000">
              <a:off x="5381268" y="3105511"/>
              <a:ext cx="158504" cy="120770"/>
            </a:xfrm>
            <a:prstGeom prst="triangle">
              <a:avLst/>
            </a:prstGeom>
            <a:noFill/>
            <a:ln w="28575">
              <a:solidFill>
                <a:srgbClr val="BD39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14" name="组合 13"/>
          <p:cNvGrpSpPr/>
          <p:nvPr/>
        </p:nvGrpSpPr>
        <p:grpSpPr>
          <a:xfrm rot="18000000">
            <a:off x="3395614" y="2867032"/>
            <a:ext cx="746918" cy="693026"/>
            <a:chOff x="4441371" y="2612571"/>
            <a:chExt cx="1098401" cy="1019149"/>
          </a:xfrm>
        </p:grpSpPr>
        <p:sp>
          <p:nvSpPr>
            <p:cNvPr id="48" name="弧形 47"/>
            <p:cNvSpPr/>
            <p:nvPr/>
          </p:nvSpPr>
          <p:spPr>
            <a:xfrm>
              <a:off x="4441371" y="2612571"/>
              <a:ext cx="1019149" cy="1019149"/>
            </a:xfrm>
            <a:prstGeom prst="arc">
              <a:avLst>
                <a:gd name="adj1" fmla="val 3424041"/>
                <a:gd name="adj2" fmla="val 21483654"/>
              </a:avLst>
            </a:prstGeom>
            <a:ln w="28575">
              <a:solidFill>
                <a:srgbClr val="BD392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85000"/>
                    <a:lumOff val="15000"/>
                  </a:schemeClr>
                </a:solidFill>
              </a:endParaRPr>
            </a:p>
          </p:txBody>
        </p:sp>
        <p:sp>
          <p:nvSpPr>
            <p:cNvPr id="49" name="任意多边形 48"/>
            <p:cNvSpPr/>
            <p:nvPr/>
          </p:nvSpPr>
          <p:spPr>
            <a:xfrm>
              <a:off x="4951562" y="3114136"/>
              <a:ext cx="267419" cy="448573"/>
            </a:xfrm>
            <a:custGeom>
              <a:avLst/>
              <a:gdLst>
                <a:gd name="connsiteX0" fmla="*/ 267419 w 267419"/>
                <a:gd name="connsiteY0" fmla="*/ 448573 h 448573"/>
                <a:gd name="connsiteX1" fmla="*/ 0 w 267419"/>
                <a:gd name="connsiteY1" fmla="*/ 0 h 448573"/>
              </a:gdLst>
              <a:ahLst/>
              <a:cxnLst>
                <a:cxn ang="0">
                  <a:pos x="connsiteX0" y="connsiteY0"/>
                </a:cxn>
                <a:cxn ang="0">
                  <a:pos x="connsiteX1" y="connsiteY1"/>
                </a:cxn>
              </a:cxnLst>
              <a:rect l="l" t="t" r="r" b="b"/>
              <a:pathLst>
                <a:path w="267419" h="448573">
                  <a:moveTo>
                    <a:pt x="267419" y="448573"/>
                  </a:moveTo>
                  <a:lnTo>
                    <a:pt x="0" y="0"/>
                  </a:lnTo>
                </a:path>
              </a:pathLst>
            </a:custGeom>
            <a:noFill/>
            <a:ln w="28575">
              <a:solidFill>
                <a:srgbClr val="BD39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0" name="等腰三角形 49"/>
            <p:cNvSpPr/>
            <p:nvPr/>
          </p:nvSpPr>
          <p:spPr>
            <a:xfrm rot="10800000">
              <a:off x="5381268" y="3105511"/>
              <a:ext cx="158504" cy="120770"/>
            </a:xfrm>
            <a:prstGeom prst="triangle">
              <a:avLst/>
            </a:prstGeom>
            <a:noFill/>
            <a:ln w="28575">
              <a:solidFill>
                <a:srgbClr val="BD39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sp>
        <p:nvSpPr>
          <p:cNvPr id="15" name="矩形 14"/>
          <p:cNvSpPr/>
          <p:nvPr/>
        </p:nvSpPr>
        <p:spPr>
          <a:xfrm>
            <a:off x="3521832" y="2199589"/>
            <a:ext cx="619133" cy="300082"/>
          </a:xfrm>
          <a:prstGeom prst="rect">
            <a:avLst/>
          </a:prstGeom>
        </p:spPr>
        <p:txBody>
          <a:bodyPr wrap="square" lIns="68580" tIns="34290" rIns="68580" bIns="34290">
            <a:spAutoFit/>
          </a:bodyPr>
          <a:lstStyle/>
          <a:p>
            <a:pPr algn="ctr"/>
            <a:r>
              <a:rPr lang="en-US" altLang="zh-CN" sz="1500" b="1" dirty="0">
                <a:solidFill>
                  <a:schemeClr val="tx1">
                    <a:lumMod val="85000"/>
                    <a:lumOff val="15000"/>
                  </a:schemeClr>
                </a:solidFill>
                <a:latin typeface="Agency FB" panose="020B0503020202020204" pitchFamily="34" charset="0"/>
                <a:ea typeface="微软雅黑" panose="020B0503020204020204" pitchFamily="34" charset="-122"/>
              </a:rPr>
              <a:t>01</a:t>
            </a:r>
          </a:p>
        </p:txBody>
      </p:sp>
      <p:sp>
        <p:nvSpPr>
          <p:cNvPr id="16" name="矩形 15"/>
          <p:cNvSpPr/>
          <p:nvPr/>
        </p:nvSpPr>
        <p:spPr>
          <a:xfrm>
            <a:off x="4238895" y="2015871"/>
            <a:ext cx="619133" cy="300082"/>
          </a:xfrm>
          <a:prstGeom prst="rect">
            <a:avLst/>
          </a:prstGeom>
        </p:spPr>
        <p:txBody>
          <a:bodyPr wrap="square" lIns="68580" tIns="34290" rIns="68580" bIns="34290">
            <a:spAutoFit/>
          </a:bodyPr>
          <a:lstStyle/>
          <a:p>
            <a:pPr algn="ctr"/>
            <a:r>
              <a:rPr lang="en-US" altLang="zh-CN" sz="1500" b="1" dirty="0">
                <a:solidFill>
                  <a:schemeClr val="tx1">
                    <a:lumMod val="85000"/>
                    <a:lumOff val="15000"/>
                  </a:schemeClr>
                </a:solidFill>
                <a:latin typeface="Agency FB" panose="020B0503020202020204" pitchFamily="34" charset="0"/>
                <a:ea typeface="微软雅黑" panose="020B0503020204020204" pitchFamily="34" charset="-122"/>
              </a:rPr>
              <a:t>02</a:t>
            </a:r>
          </a:p>
        </p:txBody>
      </p:sp>
      <p:sp>
        <p:nvSpPr>
          <p:cNvPr id="17" name="矩形 16"/>
          <p:cNvSpPr/>
          <p:nvPr/>
        </p:nvSpPr>
        <p:spPr>
          <a:xfrm>
            <a:off x="4829893" y="2284870"/>
            <a:ext cx="619133" cy="300082"/>
          </a:xfrm>
          <a:prstGeom prst="rect">
            <a:avLst/>
          </a:prstGeom>
        </p:spPr>
        <p:txBody>
          <a:bodyPr wrap="square" lIns="68580" tIns="34290" rIns="68580" bIns="34290">
            <a:spAutoFit/>
          </a:bodyPr>
          <a:lstStyle/>
          <a:p>
            <a:pPr algn="ctr"/>
            <a:r>
              <a:rPr lang="en-US" altLang="zh-CN" sz="1500" b="1" dirty="0">
                <a:solidFill>
                  <a:schemeClr val="tx1">
                    <a:lumMod val="85000"/>
                    <a:lumOff val="15000"/>
                  </a:schemeClr>
                </a:solidFill>
                <a:latin typeface="Agency FB" panose="020B0503020202020204" pitchFamily="34" charset="0"/>
                <a:ea typeface="微软雅黑" panose="020B0503020204020204" pitchFamily="34" charset="-122"/>
              </a:rPr>
              <a:t>03</a:t>
            </a:r>
          </a:p>
        </p:txBody>
      </p:sp>
      <p:sp>
        <p:nvSpPr>
          <p:cNvPr id="18" name="矩形 17"/>
          <p:cNvSpPr/>
          <p:nvPr/>
        </p:nvSpPr>
        <p:spPr>
          <a:xfrm>
            <a:off x="4807747" y="2998276"/>
            <a:ext cx="619133" cy="300082"/>
          </a:xfrm>
          <a:prstGeom prst="rect">
            <a:avLst/>
          </a:prstGeom>
        </p:spPr>
        <p:txBody>
          <a:bodyPr wrap="square" lIns="68580" tIns="34290" rIns="68580" bIns="34290">
            <a:spAutoFit/>
          </a:bodyPr>
          <a:lstStyle/>
          <a:p>
            <a:pPr algn="ctr"/>
            <a:r>
              <a:rPr lang="en-US" altLang="zh-CN" sz="1500" b="1" dirty="0">
                <a:solidFill>
                  <a:schemeClr val="tx1">
                    <a:lumMod val="85000"/>
                    <a:lumOff val="15000"/>
                  </a:schemeClr>
                </a:solidFill>
                <a:latin typeface="Agency FB" panose="020B0503020202020204" pitchFamily="34" charset="0"/>
                <a:ea typeface="微软雅黑" panose="020B0503020204020204" pitchFamily="34" charset="-122"/>
              </a:rPr>
              <a:t>04</a:t>
            </a:r>
          </a:p>
        </p:txBody>
      </p:sp>
      <p:sp>
        <p:nvSpPr>
          <p:cNvPr id="19" name="矩形 18"/>
          <p:cNvSpPr/>
          <p:nvPr/>
        </p:nvSpPr>
        <p:spPr>
          <a:xfrm>
            <a:off x="4124940" y="3369294"/>
            <a:ext cx="619133" cy="300082"/>
          </a:xfrm>
          <a:prstGeom prst="rect">
            <a:avLst/>
          </a:prstGeom>
        </p:spPr>
        <p:txBody>
          <a:bodyPr wrap="square" lIns="68580" tIns="34290" rIns="68580" bIns="34290">
            <a:spAutoFit/>
          </a:bodyPr>
          <a:lstStyle/>
          <a:p>
            <a:pPr algn="ctr"/>
            <a:r>
              <a:rPr lang="en-US" altLang="zh-CN" sz="1500" b="1" dirty="0">
                <a:solidFill>
                  <a:schemeClr val="tx1">
                    <a:lumMod val="85000"/>
                    <a:lumOff val="15000"/>
                  </a:schemeClr>
                </a:solidFill>
                <a:latin typeface="Agency FB" panose="020B0503020202020204" pitchFamily="34" charset="0"/>
                <a:ea typeface="微软雅黑" panose="020B0503020204020204" pitchFamily="34" charset="-122"/>
              </a:rPr>
              <a:t>05</a:t>
            </a:r>
          </a:p>
        </p:txBody>
      </p:sp>
      <p:sp>
        <p:nvSpPr>
          <p:cNvPr id="20" name="矩形 19"/>
          <p:cNvSpPr/>
          <p:nvPr/>
        </p:nvSpPr>
        <p:spPr>
          <a:xfrm>
            <a:off x="3589647" y="2975363"/>
            <a:ext cx="619133" cy="300082"/>
          </a:xfrm>
          <a:prstGeom prst="rect">
            <a:avLst/>
          </a:prstGeom>
        </p:spPr>
        <p:txBody>
          <a:bodyPr wrap="square" lIns="68580" tIns="34290" rIns="68580" bIns="34290">
            <a:spAutoFit/>
          </a:bodyPr>
          <a:lstStyle/>
          <a:p>
            <a:pPr algn="ctr"/>
            <a:r>
              <a:rPr lang="en-US" altLang="zh-CN" sz="1500" b="1" dirty="0">
                <a:solidFill>
                  <a:schemeClr val="tx1">
                    <a:lumMod val="85000"/>
                    <a:lumOff val="15000"/>
                  </a:schemeClr>
                </a:solidFill>
                <a:latin typeface="Agency FB" panose="020B0503020202020204" pitchFamily="34" charset="0"/>
                <a:ea typeface="微软雅黑" panose="020B0503020204020204" pitchFamily="34" charset="-122"/>
              </a:rPr>
              <a:t>06</a:t>
            </a:r>
          </a:p>
        </p:txBody>
      </p:sp>
      <p:grpSp>
        <p:nvGrpSpPr>
          <p:cNvPr id="21" name="组合 20"/>
          <p:cNvGrpSpPr/>
          <p:nvPr/>
        </p:nvGrpSpPr>
        <p:grpSpPr>
          <a:xfrm>
            <a:off x="4339398" y="2500528"/>
            <a:ext cx="447336" cy="430197"/>
            <a:chOff x="6042547" y="4572281"/>
            <a:chExt cx="652119" cy="627134"/>
          </a:xfrm>
          <a:solidFill>
            <a:schemeClr val="tx1">
              <a:lumMod val="75000"/>
              <a:lumOff val="25000"/>
            </a:schemeClr>
          </a:solidFill>
        </p:grpSpPr>
        <p:sp>
          <p:nvSpPr>
            <p:cNvPr id="46" name="Oval 131"/>
            <p:cNvSpPr>
              <a:spLocks noChangeArrowheads="1"/>
            </p:cNvSpPr>
            <p:nvPr/>
          </p:nvSpPr>
          <p:spPr bwMode="auto">
            <a:xfrm>
              <a:off x="6221880" y="4572281"/>
              <a:ext cx="293454" cy="29720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85000"/>
                    <a:lumOff val="15000"/>
                  </a:schemeClr>
                </a:solidFill>
              </a:endParaRPr>
            </a:p>
          </p:txBody>
        </p:sp>
        <p:sp>
          <p:nvSpPr>
            <p:cNvPr id="47" name="Freeform 134"/>
            <p:cNvSpPr/>
            <p:nvPr/>
          </p:nvSpPr>
          <p:spPr bwMode="auto">
            <a:xfrm>
              <a:off x="6042547" y="4915841"/>
              <a:ext cx="652119" cy="283574"/>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85000"/>
                    <a:lumOff val="15000"/>
                  </a:schemeClr>
                </a:solidFill>
              </a:endParaRPr>
            </a:p>
          </p:txBody>
        </p:sp>
      </p:grpSp>
      <p:grpSp>
        <p:nvGrpSpPr>
          <p:cNvPr id="22" name="组合 21"/>
          <p:cNvGrpSpPr/>
          <p:nvPr/>
        </p:nvGrpSpPr>
        <p:grpSpPr>
          <a:xfrm>
            <a:off x="5352396" y="2212747"/>
            <a:ext cx="154520" cy="197612"/>
            <a:chOff x="1605187" y="572440"/>
            <a:chExt cx="563561" cy="720725"/>
          </a:xfrm>
          <a:solidFill>
            <a:schemeClr val="tx1">
              <a:lumMod val="75000"/>
              <a:lumOff val="25000"/>
            </a:schemeClr>
          </a:solidFill>
        </p:grpSpPr>
        <p:sp>
          <p:nvSpPr>
            <p:cNvPr id="43" name="Freeform 32"/>
            <p:cNvSpPr/>
            <p:nvPr/>
          </p:nvSpPr>
          <p:spPr bwMode="auto">
            <a:xfrm>
              <a:off x="1814739"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endParaRPr>
            </a:p>
          </p:txBody>
        </p:sp>
        <p:sp>
          <p:nvSpPr>
            <p:cNvPr id="44" name="Freeform 33"/>
            <p:cNvSpPr/>
            <p:nvPr/>
          </p:nvSpPr>
          <p:spPr bwMode="auto">
            <a:xfrm>
              <a:off x="1605187"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endParaRPr>
            </a:p>
          </p:txBody>
        </p:sp>
        <p:sp>
          <p:nvSpPr>
            <p:cNvPr id="45"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endParaRPr>
            </a:p>
          </p:txBody>
        </p:sp>
      </p:grpSp>
      <p:sp>
        <p:nvSpPr>
          <p:cNvPr id="23" name="Freeform 223"/>
          <p:cNvSpPr/>
          <p:nvPr/>
        </p:nvSpPr>
        <p:spPr bwMode="auto">
          <a:xfrm>
            <a:off x="5291230" y="3277652"/>
            <a:ext cx="176510" cy="143154"/>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solidFill>
                <a:schemeClr val="tx1">
                  <a:lumMod val="85000"/>
                  <a:lumOff val="15000"/>
                </a:schemeClr>
              </a:solidFill>
            </a:endParaRPr>
          </a:p>
        </p:txBody>
      </p:sp>
      <p:grpSp>
        <p:nvGrpSpPr>
          <p:cNvPr id="24" name="组合 23"/>
          <p:cNvGrpSpPr/>
          <p:nvPr/>
        </p:nvGrpSpPr>
        <p:grpSpPr>
          <a:xfrm>
            <a:off x="4356612" y="3694003"/>
            <a:ext cx="181071" cy="180200"/>
            <a:chOff x="-136302" y="1682102"/>
            <a:chExt cx="660400" cy="657225"/>
          </a:xfrm>
          <a:solidFill>
            <a:schemeClr val="tx1">
              <a:lumMod val="75000"/>
              <a:lumOff val="25000"/>
            </a:schemeClr>
          </a:solidFill>
        </p:grpSpPr>
        <p:sp>
          <p:nvSpPr>
            <p:cNvPr id="41" name="Freeform 36"/>
            <p:cNvSpPr/>
            <p:nvPr/>
          </p:nvSpPr>
          <p:spPr bwMode="auto">
            <a:xfrm>
              <a:off x="214536" y="1682102"/>
              <a:ext cx="309562" cy="309563"/>
            </a:xfrm>
            <a:custGeom>
              <a:avLst/>
              <a:gdLst>
                <a:gd name="T0" fmla="*/ 0 w 138"/>
                <a:gd name="T1" fmla="*/ 0 h 138"/>
                <a:gd name="T2" fmla="*/ 0 w 138"/>
                <a:gd name="T3" fmla="*/ 138 h 138"/>
                <a:gd name="T4" fmla="*/ 138 w 138"/>
                <a:gd name="T5" fmla="*/ 138 h 138"/>
                <a:gd name="T6" fmla="*/ 0 w 138"/>
                <a:gd name="T7" fmla="*/ 0 h 138"/>
              </a:gdLst>
              <a:ahLst/>
              <a:cxnLst>
                <a:cxn ang="0">
                  <a:pos x="T0" y="T1"/>
                </a:cxn>
                <a:cxn ang="0">
                  <a:pos x="T2" y="T3"/>
                </a:cxn>
                <a:cxn ang="0">
                  <a:pos x="T4" y="T5"/>
                </a:cxn>
                <a:cxn ang="0">
                  <a:pos x="T6" y="T7"/>
                </a:cxn>
              </a:cxnLst>
              <a:rect l="0" t="0" r="r" b="b"/>
              <a:pathLst>
                <a:path w="138" h="138">
                  <a:moveTo>
                    <a:pt x="0" y="0"/>
                  </a:moveTo>
                  <a:cubicBezTo>
                    <a:pt x="0" y="138"/>
                    <a:pt x="0" y="138"/>
                    <a:pt x="0" y="138"/>
                  </a:cubicBezTo>
                  <a:cubicBezTo>
                    <a:pt x="138" y="138"/>
                    <a:pt x="138" y="138"/>
                    <a:pt x="138" y="138"/>
                  </a:cubicBezTo>
                  <a:cubicBezTo>
                    <a:pt x="134" y="63"/>
                    <a:pt x="74"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endParaRPr>
            </a:p>
          </p:txBody>
        </p:sp>
        <p:sp>
          <p:nvSpPr>
            <p:cNvPr id="42" name="Freeform 37"/>
            <p:cNvSpPr/>
            <p:nvPr/>
          </p:nvSpPr>
          <p:spPr bwMode="auto">
            <a:xfrm>
              <a:off x="-136302" y="1682102"/>
              <a:ext cx="660399" cy="657225"/>
            </a:xfrm>
            <a:custGeom>
              <a:avLst/>
              <a:gdLst>
                <a:gd name="T0" fmla="*/ 139 w 294"/>
                <a:gd name="T1" fmla="*/ 154 h 293"/>
                <a:gd name="T2" fmla="*/ 139 w 294"/>
                <a:gd name="T3" fmla="*/ 0 h 293"/>
                <a:gd name="T4" fmla="*/ 0 w 294"/>
                <a:gd name="T5" fmla="*/ 146 h 293"/>
                <a:gd name="T6" fmla="*/ 147 w 294"/>
                <a:gd name="T7" fmla="*/ 293 h 293"/>
                <a:gd name="T8" fmla="*/ 294 w 294"/>
                <a:gd name="T9" fmla="*/ 154 h 293"/>
                <a:gd name="T10" fmla="*/ 139 w 294"/>
                <a:gd name="T11" fmla="*/ 154 h 293"/>
              </a:gdLst>
              <a:ahLst/>
              <a:cxnLst>
                <a:cxn ang="0">
                  <a:pos x="T0" y="T1"/>
                </a:cxn>
                <a:cxn ang="0">
                  <a:pos x="T2" y="T3"/>
                </a:cxn>
                <a:cxn ang="0">
                  <a:pos x="T4" y="T5"/>
                </a:cxn>
                <a:cxn ang="0">
                  <a:pos x="T6" y="T7"/>
                </a:cxn>
                <a:cxn ang="0">
                  <a:pos x="T8" y="T9"/>
                </a:cxn>
                <a:cxn ang="0">
                  <a:pos x="T10" y="T11"/>
                </a:cxn>
              </a:cxnLst>
              <a:rect l="0" t="0" r="r" b="b"/>
              <a:pathLst>
                <a:path w="294" h="293">
                  <a:moveTo>
                    <a:pt x="139" y="154"/>
                  </a:moveTo>
                  <a:cubicBezTo>
                    <a:pt x="139" y="0"/>
                    <a:pt x="139" y="0"/>
                    <a:pt x="139" y="0"/>
                  </a:cubicBezTo>
                  <a:cubicBezTo>
                    <a:pt x="61" y="4"/>
                    <a:pt x="0" y="68"/>
                    <a:pt x="0" y="146"/>
                  </a:cubicBezTo>
                  <a:cubicBezTo>
                    <a:pt x="0" y="227"/>
                    <a:pt x="66" y="293"/>
                    <a:pt x="147" y="293"/>
                  </a:cubicBezTo>
                  <a:cubicBezTo>
                    <a:pt x="226" y="293"/>
                    <a:pt x="289" y="232"/>
                    <a:pt x="294" y="154"/>
                  </a:cubicBezTo>
                  <a:lnTo>
                    <a:pt x="139" y="1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endParaRPr>
            </a:p>
          </p:txBody>
        </p:sp>
      </p:grpSp>
      <p:grpSp>
        <p:nvGrpSpPr>
          <p:cNvPr id="25" name="组合 24"/>
          <p:cNvGrpSpPr/>
          <p:nvPr/>
        </p:nvGrpSpPr>
        <p:grpSpPr>
          <a:xfrm>
            <a:off x="3441383" y="2112428"/>
            <a:ext cx="180840" cy="173913"/>
            <a:chOff x="9791183" y="5224427"/>
            <a:chExt cx="645684" cy="620952"/>
          </a:xfrm>
          <a:solidFill>
            <a:schemeClr val="tx1">
              <a:lumMod val="75000"/>
              <a:lumOff val="25000"/>
            </a:schemeClr>
          </a:solidFill>
        </p:grpSpPr>
        <p:sp>
          <p:nvSpPr>
            <p:cNvPr id="39" name="Oval 131"/>
            <p:cNvSpPr>
              <a:spLocks noChangeArrowheads="1"/>
            </p:cNvSpPr>
            <p:nvPr/>
          </p:nvSpPr>
          <p:spPr bwMode="auto">
            <a:xfrm>
              <a:off x="9968745" y="5224427"/>
              <a:ext cx="290558" cy="29427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endParaRPr>
            </a:p>
          </p:txBody>
        </p:sp>
        <p:sp>
          <p:nvSpPr>
            <p:cNvPr id="40" name="Freeform 134"/>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endParaRPr>
            </a:p>
          </p:txBody>
        </p:sp>
      </p:grpSp>
      <p:grpSp>
        <p:nvGrpSpPr>
          <p:cNvPr id="26" name="组合 25"/>
          <p:cNvGrpSpPr/>
          <p:nvPr/>
        </p:nvGrpSpPr>
        <p:grpSpPr>
          <a:xfrm>
            <a:off x="4451143" y="1642634"/>
            <a:ext cx="145207" cy="215164"/>
            <a:chOff x="1788812" y="2276750"/>
            <a:chExt cx="392114" cy="581025"/>
          </a:xfrm>
          <a:solidFill>
            <a:schemeClr val="tx1">
              <a:lumMod val="75000"/>
              <a:lumOff val="25000"/>
            </a:schemeClr>
          </a:solidFill>
        </p:grpSpPr>
        <p:sp>
          <p:nvSpPr>
            <p:cNvPr id="36" name="Freeform 9"/>
            <p:cNvSpPr>
              <a:spLocks noEditPoints="1"/>
            </p:cNvSpPr>
            <p:nvPr/>
          </p:nvSpPr>
          <p:spPr bwMode="auto">
            <a:xfrm>
              <a:off x="1788812" y="2276750"/>
              <a:ext cx="392114" cy="430215"/>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37" name="Freeform 10"/>
            <p:cNvSpPr/>
            <p:nvPr/>
          </p:nvSpPr>
          <p:spPr bwMode="auto">
            <a:xfrm>
              <a:off x="1884062" y="2729186"/>
              <a:ext cx="195263" cy="128589"/>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38" name="Freeform 11"/>
            <p:cNvSpPr/>
            <p:nvPr/>
          </p:nvSpPr>
          <p:spPr bwMode="auto">
            <a:xfrm>
              <a:off x="1872946"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27" name="组合 26"/>
          <p:cNvGrpSpPr/>
          <p:nvPr/>
        </p:nvGrpSpPr>
        <p:grpSpPr>
          <a:xfrm>
            <a:off x="3525708" y="3180641"/>
            <a:ext cx="225483" cy="236379"/>
            <a:chOff x="7002627" y="828237"/>
            <a:chExt cx="444697" cy="466185"/>
          </a:xfrm>
          <a:solidFill>
            <a:schemeClr val="tx1">
              <a:lumMod val="75000"/>
              <a:lumOff val="25000"/>
            </a:schemeClr>
          </a:solidFill>
        </p:grpSpPr>
        <p:sp>
          <p:nvSpPr>
            <p:cNvPr id="28" name="Freeform 11"/>
            <p:cNvSpPr/>
            <p:nvPr/>
          </p:nvSpPr>
          <p:spPr bwMode="auto">
            <a:xfrm>
              <a:off x="7133420" y="1073942"/>
              <a:ext cx="88753" cy="87818"/>
            </a:xfrm>
            <a:custGeom>
              <a:avLst/>
              <a:gdLst>
                <a:gd name="T0" fmla="*/ 24 w 40"/>
                <a:gd name="T1" fmla="*/ 1 h 40"/>
                <a:gd name="T2" fmla="*/ 20 w 40"/>
                <a:gd name="T3" fmla="*/ 0 h 40"/>
                <a:gd name="T4" fmla="*/ 0 w 40"/>
                <a:gd name="T5" fmla="*/ 20 h 40"/>
                <a:gd name="T6" fmla="*/ 20 w 40"/>
                <a:gd name="T7" fmla="*/ 40 h 40"/>
                <a:gd name="T8" fmla="*/ 40 w 40"/>
                <a:gd name="T9" fmla="*/ 20 h 40"/>
                <a:gd name="T10" fmla="*/ 39 w 40"/>
                <a:gd name="T11" fmla="*/ 15 h 40"/>
                <a:gd name="T12" fmla="*/ 15 w 40"/>
                <a:gd name="T13" fmla="*/ 26 h 40"/>
                <a:gd name="T14" fmla="*/ 24 w 40"/>
                <a:gd name="T15" fmla="*/ 1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40">
                  <a:moveTo>
                    <a:pt x="24" y="1"/>
                  </a:moveTo>
                  <a:cubicBezTo>
                    <a:pt x="23" y="1"/>
                    <a:pt x="21" y="0"/>
                    <a:pt x="20" y="0"/>
                  </a:cubicBezTo>
                  <a:cubicBezTo>
                    <a:pt x="9" y="0"/>
                    <a:pt x="0" y="9"/>
                    <a:pt x="0" y="20"/>
                  </a:cubicBezTo>
                  <a:cubicBezTo>
                    <a:pt x="0" y="31"/>
                    <a:pt x="9" y="40"/>
                    <a:pt x="20" y="40"/>
                  </a:cubicBezTo>
                  <a:cubicBezTo>
                    <a:pt x="31" y="40"/>
                    <a:pt x="40" y="31"/>
                    <a:pt x="40" y="20"/>
                  </a:cubicBezTo>
                  <a:cubicBezTo>
                    <a:pt x="40" y="18"/>
                    <a:pt x="40" y="17"/>
                    <a:pt x="39" y="15"/>
                  </a:cubicBezTo>
                  <a:cubicBezTo>
                    <a:pt x="15" y="26"/>
                    <a:pt x="15" y="26"/>
                    <a:pt x="15" y="26"/>
                  </a:cubicBezTo>
                  <a:lnTo>
                    <a:pt x="2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endParaRPr>
            </a:p>
          </p:txBody>
        </p:sp>
        <p:sp>
          <p:nvSpPr>
            <p:cNvPr id="29" name="Freeform 12"/>
            <p:cNvSpPr/>
            <p:nvPr/>
          </p:nvSpPr>
          <p:spPr bwMode="auto">
            <a:xfrm>
              <a:off x="7002627" y="943149"/>
              <a:ext cx="351273" cy="351273"/>
            </a:xfrm>
            <a:custGeom>
              <a:avLst/>
              <a:gdLst>
                <a:gd name="T0" fmla="*/ 131 w 159"/>
                <a:gd name="T1" fmla="*/ 41 h 159"/>
                <a:gd name="T2" fmla="*/ 144 w 159"/>
                <a:gd name="T3" fmla="*/ 79 h 159"/>
                <a:gd name="T4" fmla="*/ 79 w 159"/>
                <a:gd name="T5" fmla="*/ 144 h 159"/>
                <a:gd name="T6" fmla="*/ 15 w 159"/>
                <a:gd name="T7" fmla="*/ 79 h 159"/>
                <a:gd name="T8" fmla="*/ 79 w 159"/>
                <a:gd name="T9" fmla="*/ 15 h 159"/>
                <a:gd name="T10" fmla="*/ 112 w 159"/>
                <a:gd name="T11" fmla="*/ 24 h 159"/>
                <a:gd name="T12" fmla="*/ 122 w 159"/>
                <a:gd name="T13" fmla="*/ 13 h 159"/>
                <a:gd name="T14" fmla="*/ 79 w 159"/>
                <a:gd name="T15" fmla="*/ 0 h 159"/>
                <a:gd name="T16" fmla="*/ 0 w 159"/>
                <a:gd name="T17" fmla="*/ 79 h 159"/>
                <a:gd name="T18" fmla="*/ 79 w 159"/>
                <a:gd name="T19" fmla="*/ 159 h 159"/>
                <a:gd name="T20" fmla="*/ 159 w 159"/>
                <a:gd name="T21" fmla="*/ 79 h 159"/>
                <a:gd name="T22" fmla="*/ 141 w 159"/>
                <a:gd name="T23" fmla="*/ 30 h 159"/>
                <a:gd name="T24" fmla="*/ 131 w 159"/>
                <a:gd name="T25" fmla="*/ 4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131" y="41"/>
                  </a:moveTo>
                  <a:cubicBezTo>
                    <a:pt x="139" y="52"/>
                    <a:pt x="144" y="65"/>
                    <a:pt x="144" y="79"/>
                  </a:cubicBezTo>
                  <a:cubicBezTo>
                    <a:pt x="144" y="115"/>
                    <a:pt x="115" y="144"/>
                    <a:pt x="79" y="144"/>
                  </a:cubicBezTo>
                  <a:cubicBezTo>
                    <a:pt x="44" y="144"/>
                    <a:pt x="15" y="115"/>
                    <a:pt x="15" y="79"/>
                  </a:cubicBezTo>
                  <a:cubicBezTo>
                    <a:pt x="15" y="44"/>
                    <a:pt x="44" y="15"/>
                    <a:pt x="79" y="15"/>
                  </a:cubicBezTo>
                  <a:cubicBezTo>
                    <a:pt x="91" y="15"/>
                    <a:pt x="103" y="18"/>
                    <a:pt x="112" y="24"/>
                  </a:cubicBezTo>
                  <a:cubicBezTo>
                    <a:pt x="122" y="13"/>
                    <a:pt x="122" y="13"/>
                    <a:pt x="122" y="13"/>
                  </a:cubicBezTo>
                  <a:cubicBezTo>
                    <a:pt x="110" y="5"/>
                    <a:pt x="95" y="0"/>
                    <a:pt x="79" y="0"/>
                  </a:cubicBezTo>
                  <a:cubicBezTo>
                    <a:pt x="35" y="0"/>
                    <a:pt x="0" y="35"/>
                    <a:pt x="0" y="79"/>
                  </a:cubicBezTo>
                  <a:cubicBezTo>
                    <a:pt x="0" y="123"/>
                    <a:pt x="35" y="159"/>
                    <a:pt x="79" y="159"/>
                  </a:cubicBezTo>
                  <a:cubicBezTo>
                    <a:pt x="123" y="159"/>
                    <a:pt x="159" y="123"/>
                    <a:pt x="159" y="79"/>
                  </a:cubicBezTo>
                  <a:cubicBezTo>
                    <a:pt x="159" y="61"/>
                    <a:pt x="152" y="43"/>
                    <a:pt x="141" y="30"/>
                  </a:cubicBezTo>
                  <a:lnTo>
                    <a:pt x="13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endParaRPr>
            </a:p>
          </p:txBody>
        </p:sp>
        <p:sp>
          <p:nvSpPr>
            <p:cNvPr id="30" name="Freeform 13"/>
            <p:cNvSpPr/>
            <p:nvPr/>
          </p:nvSpPr>
          <p:spPr bwMode="auto">
            <a:xfrm>
              <a:off x="7177329" y="1049652"/>
              <a:ext cx="66331" cy="68199"/>
            </a:xfrm>
            <a:custGeom>
              <a:avLst/>
              <a:gdLst>
                <a:gd name="T0" fmla="*/ 71 w 71"/>
                <a:gd name="T1" fmla="*/ 30 h 73"/>
                <a:gd name="T2" fmla="*/ 38 w 71"/>
                <a:gd name="T3" fmla="*/ 0 h 73"/>
                <a:gd name="T4" fmla="*/ 19 w 71"/>
                <a:gd name="T5" fmla="*/ 19 h 73"/>
                <a:gd name="T6" fmla="*/ 0 w 71"/>
                <a:gd name="T7" fmla="*/ 73 h 73"/>
                <a:gd name="T8" fmla="*/ 55 w 71"/>
                <a:gd name="T9" fmla="*/ 49 h 73"/>
                <a:gd name="T10" fmla="*/ 71 w 71"/>
                <a:gd name="T11" fmla="*/ 30 h 73"/>
              </a:gdLst>
              <a:ahLst/>
              <a:cxnLst>
                <a:cxn ang="0">
                  <a:pos x="T0" y="T1"/>
                </a:cxn>
                <a:cxn ang="0">
                  <a:pos x="T2" y="T3"/>
                </a:cxn>
                <a:cxn ang="0">
                  <a:pos x="T4" y="T5"/>
                </a:cxn>
                <a:cxn ang="0">
                  <a:pos x="T6" y="T7"/>
                </a:cxn>
                <a:cxn ang="0">
                  <a:pos x="T8" y="T9"/>
                </a:cxn>
                <a:cxn ang="0">
                  <a:pos x="T10" y="T11"/>
                </a:cxn>
              </a:cxnLst>
              <a:rect l="0" t="0" r="r" b="b"/>
              <a:pathLst>
                <a:path w="71" h="73">
                  <a:moveTo>
                    <a:pt x="71" y="30"/>
                  </a:moveTo>
                  <a:lnTo>
                    <a:pt x="38" y="0"/>
                  </a:lnTo>
                  <a:lnTo>
                    <a:pt x="19" y="19"/>
                  </a:lnTo>
                  <a:lnTo>
                    <a:pt x="0" y="73"/>
                  </a:lnTo>
                  <a:lnTo>
                    <a:pt x="55" y="49"/>
                  </a:lnTo>
                  <a:lnTo>
                    <a:pt x="71"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endParaRPr>
            </a:p>
          </p:txBody>
        </p:sp>
        <p:sp>
          <p:nvSpPr>
            <p:cNvPr id="31" name="Freeform 14"/>
            <p:cNvSpPr/>
            <p:nvPr/>
          </p:nvSpPr>
          <p:spPr bwMode="auto">
            <a:xfrm>
              <a:off x="7219370" y="916990"/>
              <a:ext cx="143873" cy="152281"/>
            </a:xfrm>
            <a:custGeom>
              <a:avLst/>
              <a:gdLst>
                <a:gd name="T0" fmla="*/ 121 w 154"/>
                <a:gd name="T1" fmla="*/ 0 h 163"/>
                <a:gd name="T2" fmla="*/ 0 w 154"/>
                <a:gd name="T3" fmla="*/ 132 h 163"/>
                <a:gd name="T4" fmla="*/ 33 w 154"/>
                <a:gd name="T5" fmla="*/ 163 h 163"/>
                <a:gd name="T6" fmla="*/ 154 w 154"/>
                <a:gd name="T7" fmla="*/ 31 h 163"/>
                <a:gd name="T8" fmla="*/ 121 w 154"/>
                <a:gd name="T9" fmla="*/ 35 h 163"/>
                <a:gd name="T10" fmla="*/ 121 w 154"/>
                <a:gd name="T11" fmla="*/ 0 h 163"/>
              </a:gdLst>
              <a:ahLst/>
              <a:cxnLst>
                <a:cxn ang="0">
                  <a:pos x="T0" y="T1"/>
                </a:cxn>
                <a:cxn ang="0">
                  <a:pos x="T2" y="T3"/>
                </a:cxn>
                <a:cxn ang="0">
                  <a:pos x="T4" y="T5"/>
                </a:cxn>
                <a:cxn ang="0">
                  <a:pos x="T6" y="T7"/>
                </a:cxn>
                <a:cxn ang="0">
                  <a:pos x="T8" y="T9"/>
                </a:cxn>
                <a:cxn ang="0">
                  <a:pos x="T10" y="T11"/>
                </a:cxn>
              </a:cxnLst>
              <a:rect l="0" t="0" r="r" b="b"/>
              <a:pathLst>
                <a:path w="154" h="163">
                  <a:moveTo>
                    <a:pt x="121" y="0"/>
                  </a:moveTo>
                  <a:lnTo>
                    <a:pt x="0" y="132"/>
                  </a:lnTo>
                  <a:lnTo>
                    <a:pt x="33" y="163"/>
                  </a:lnTo>
                  <a:lnTo>
                    <a:pt x="154" y="31"/>
                  </a:lnTo>
                  <a:lnTo>
                    <a:pt x="121" y="35"/>
                  </a:lnTo>
                  <a:lnTo>
                    <a:pt x="1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endParaRPr>
            </a:p>
          </p:txBody>
        </p:sp>
        <p:sp>
          <p:nvSpPr>
            <p:cNvPr id="32" name="Freeform 15"/>
            <p:cNvSpPr/>
            <p:nvPr/>
          </p:nvSpPr>
          <p:spPr bwMode="auto">
            <a:xfrm>
              <a:off x="7338952" y="883357"/>
              <a:ext cx="56988" cy="59791"/>
            </a:xfrm>
            <a:custGeom>
              <a:avLst/>
              <a:gdLst>
                <a:gd name="T0" fmla="*/ 14 w 61"/>
                <a:gd name="T1" fmla="*/ 48 h 64"/>
                <a:gd name="T2" fmla="*/ 14 w 61"/>
                <a:gd name="T3" fmla="*/ 12 h 64"/>
                <a:gd name="T4" fmla="*/ 0 w 61"/>
                <a:gd name="T5" fmla="*/ 0 h 64"/>
                <a:gd name="T6" fmla="*/ 0 w 61"/>
                <a:gd name="T7" fmla="*/ 0 h 64"/>
                <a:gd name="T8" fmla="*/ 0 w 61"/>
                <a:gd name="T9" fmla="*/ 64 h 64"/>
                <a:gd name="T10" fmla="*/ 61 w 61"/>
                <a:gd name="T11" fmla="*/ 55 h 64"/>
                <a:gd name="T12" fmla="*/ 61 w 61"/>
                <a:gd name="T13" fmla="*/ 55 h 64"/>
                <a:gd name="T14" fmla="*/ 50 w 61"/>
                <a:gd name="T15" fmla="*/ 43 h 64"/>
                <a:gd name="T16" fmla="*/ 14 w 61"/>
                <a:gd name="T17"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4">
                  <a:moveTo>
                    <a:pt x="14" y="48"/>
                  </a:moveTo>
                  <a:lnTo>
                    <a:pt x="14" y="12"/>
                  </a:lnTo>
                  <a:lnTo>
                    <a:pt x="0" y="0"/>
                  </a:lnTo>
                  <a:lnTo>
                    <a:pt x="0" y="0"/>
                  </a:lnTo>
                  <a:lnTo>
                    <a:pt x="0" y="64"/>
                  </a:lnTo>
                  <a:lnTo>
                    <a:pt x="61" y="55"/>
                  </a:lnTo>
                  <a:lnTo>
                    <a:pt x="61" y="55"/>
                  </a:lnTo>
                  <a:lnTo>
                    <a:pt x="50" y="43"/>
                  </a:lnTo>
                  <a:lnTo>
                    <a:pt x="14"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endParaRPr>
            </a:p>
          </p:txBody>
        </p:sp>
        <p:sp>
          <p:nvSpPr>
            <p:cNvPr id="33" name="Freeform 16"/>
            <p:cNvSpPr/>
            <p:nvPr/>
          </p:nvSpPr>
          <p:spPr bwMode="auto">
            <a:xfrm>
              <a:off x="7363242" y="855330"/>
              <a:ext cx="59791" cy="61660"/>
            </a:xfrm>
            <a:custGeom>
              <a:avLst/>
              <a:gdLst>
                <a:gd name="T0" fmla="*/ 14 w 64"/>
                <a:gd name="T1" fmla="*/ 49 h 66"/>
                <a:gd name="T2" fmla="*/ 14 w 64"/>
                <a:gd name="T3" fmla="*/ 11 h 66"/>
                <a:gd name="T4" fmla="*/ 2 w 64"/>
                <a:gd name="T5" fmla="*/ 0 h 66"/>
                <a:gd name="T6" fmla="*/ 2 w 64"/>
                <a:gd name="T7" fmla="*/ 0 h 66"/>
                <a:gd name="T8" fmla="*/ 0 w 64"/>
                <a:gd name="T9" fmla="*/ 66 h 66"/>
                <a:gd name="T10" fmla="*/ 64 w 64"/>
                <a:gd name="T11" fmla="*/ 56 h 66"/>
                <a:gd name="T12" fmla="*/ 64 w 64"/>
                <a:gd name="T13" fmla="*/ 56 h 66"/>
                <a:gd name="T14" fmla="*/ 50 w 64"/>
                <a:gd name="T15" fmla="*/ 44 h 66"/>
                <a:gd name="T16" fmla="*/ 14 w 64"/>
                <a:gd name="T17" fmla="*/ 4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6">
                  <a:moveTo>
                    <a:pt x="14" y="49"/>
                  </a:moveTo>
                  <a:lnTo>
                    <a:pt x="14" y="11"/>
                  </a:lnTo>
                  <a:lnTo>
                    <a:pt x="2" y="0"/>
                  </a:lnTo>
                  <a:lnTo>
                    <a:pt x="2" y="0"/>
                  </a:lnTo>
                  <a:lnTo>
                    <a:pt x="0" y="66"/>
                  </a:lnTo>
                  <a:lnTo>
                    <a:pt x="64" y="56"/>
                  </a:lnTo>
                  <a:lnTo>
                    <a:pt x="64" y="56"/>
                  </a:lnTo>
                  <a:lnTo>
                    <a:pt x="50" y="44"/>
                  </a:lnTo>
                  <a:lnTo>
                    <a:pt x="14"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endParaRPr>
            </a:p>
          </p:txBody>
        </p:sp>
        <p:sp>
          <p:nvSpPr>
            <p:cNvPr id="34" name="Freeform 17"/>
            <p:cNvSpPr/>
            <p:nvPr/>
          </p:nvSpPr>
          <p:spPr bwMode="auto">
            <a:xfrm>
              <a:off x="7067089" y="1009479"/>
              <a:ext cx="220480" cy="218612"/>
            </a:xfrm>
            <a:custGeom>
              <a:avLst/>
              <a:gdLst>
                <a:gd name="T0" fmla="*/ 50 w 100"/>
                <a:gd name="T1" fmla="*/ 0 h 99"/>
                <a:gd name="T2" fmla="*/ 0 w 100"/>
                <a:gd name="T3" fmla="*/ 49 h 99"/>
                <a:gd name="T4" fmla="*/ 50 w 100"/>
                <a:gd name="T5" fmla="*/ 99 h 99"/>
                <a:gd name="T6" fmla="*/ 100 w 100"/>
                <a:gd name="T7" fmla="*/ 49 h 99"/>
                <a:gd name="T8" fmla="*/ 92 w 100"/>
                <a:gd name="T9" fmla="*/ 22 h 99"/>
                <a:gd name="T10" fmla="*/ 83 w 100"/>
                <a:gd name="T11" fmla="*/ 32 h 99"/>
                <a:gd name="T12" fmla="*/ 81 w 100"/>
                <a:gd name="T13" fmla="*/ 34 h 99"/>
                <a:gd name="T14" fmla="*/ 85 w 100"/>
                <a:gd name="T15" fmla="*/ 49 h 99"/>
                <a:gd name="T16" fmla="*/ 50 w 100"/>
                <a:gd name="T17" fmla="*/ 84 h 99"/>
                <a:gd name="T18" fmla="*/ 15 w 100"/>
                <a:gd name="T19" fmla="*/ 49 h 99"/>
                <a:gd name="T20" fmla="*/ 50 w 100"/>
                <a:gd name="T21" fmla="*/ 15 h 99"/>
                <a:gd name="T22" fmla="*/ 62 w 100"/>
                <a:gd name="T23" fmla="*/ 17 h 99"/>
                <a:gd name="T24" fmla="*/ 64 w 100"/>
                <a:gd name="T25" fmla="*/ 14 h 99"/>
                <a:gd name="T26" fmla="*/ 73 w 100"/>
                <a:gd name="T27" fmla="*/ 5 h 99"/>
                <a:gd name="T28" fmla="*/ 50 w 100"/>
                <a:gd name="T2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99">
                  <a:moveTo>
                    <a:pt x="50" y="0"/>
                  </a:moveTo>
                  <a:cubicBezTo>
                    <a:pt x="23" y="0"/>
                    <a:pt x="0" y="22"/>
                    <a:pt x="0" y="49"/>
                  </a:cubicBezTo>
                  <a:cubicBezTo>
                    <a:pt x="0" y="77"/>
                    <a:pt x="23" y="99"/>
                    <a:pt x="50" y="99"/>
                  </a:cubicBezTo>
                  <a:cubicBezTo>
                    <a:pt x="78" y="99"/>
                    <a:pt x="100" y="77"/>
                    <a:pt x="100" y="49"/>
                  </a:cubicBezTo>
                  <a:cubicBezTo>
                    <a:pt x="100" y="39"/>
                    <a:pt x="97" y="30"/>
                    <a:pt x="92" y="22"/>
                  </a:cubicBezTo>
                  <a:cubicBezTo>
                    <a:pt x="83" y="32"/>
                    <a:pt x="83" y="32"/>
                    <a:pt x="83" y="32"/>
                  </a:cubicBezTo>
                  <a:cubicBezTo>
                    <a:pt x="81" y="34"/>
                    <a:pt x="81" y="34"/>
                    <a:pt x="81" y="34"/>
                  </a:cubicBezTo>
                  <a:cubicBezTo>
                    <a:pt x="84" y="39"/>
                    <a:pt x="85" y="44"/>
                    <a:pt x="85" y="49"/>
                  </a:cubicBezTo>
                  <a:cubicBezTo>
                    <a:pt x="85" y="69"/>
                    <a:pt x="69" y="84"/>
                    <a:pt x="50" y="84"/>
                  </a:cubicBezTo>
                  <a:cubicBezTo>
                    <a:pt x="31" y="84"/>
                    <a:pt x="15" y="69"/>
                    <a:pt x="15" y="49"/>
                  </a:cubicBezTo>
                  <a:cubicBezTo>
                    <a:pt x="15" y="30"/>
                    <a:pt x="31" y="15"/>
                    <a:pt x="50" y="15"/>
                  </a:cubicBezTo>
                  <a:cubicBezTo>
                    <a:pt x="54" y="15"/>
                    <a:pt x="59" y="15"/>
                    <a:pt x="62" y="17"/>
                  </a:cubicBezTo>
                  <a:cubicBezTo>
                    <a:pt x="64" y="14"/>
                    <a:pt x="64" y="14"/>
                    <a:pt x="64" y="14"/>
                  </a:cubicBezTo>
                  <a:cubicBezTo>
                    <a:pt x="73" y="5"/>
                    <a:pt x="73" y="5"/>
                    <a:pt x="73" y="5"/>
                  </a:cubicBezTo>
                  <a:cubicBezTo>
                    <a:pt x="66" y="2"/>
                    <a:pt x="58" y="0"/>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endParaRPr>
            </a:p>
          </p:txBody>
        </p:sp>
        <p:sp>
          <p:nvSpPr>
            <p:cNvPr id="35" name="Freeform 18"/>
            <p:cNvSpPr/>
            <p:nvPr/>
          </p:nvSpPr>
          <p:spPr bwMode="auto">
            <a:xfrm>
              <a:off x="7389401" y="828237"/>
              <a:ext cx="57923" cy="59791"/>
            </a:xfrm>
            <a:custGeom>
              <a:avLst/>
              <a:gdLst>
                <a:gd name="T0" fmla="*/ 50 w 62"/>
                <a:gd name="T1" fmla="*/ 43 h 64"/>
                <a:gd name="T2" fmla="*/ 15 w 62"/>
                <a:gd name="T3" fmla="*/ 47 h 64"/>
                <a:gd name="T4" fmla="*/ 15 w 62"/>
                <a:gd name="T5" fmla="*/ 12 h 64"/>
                <a:gd name="T6" fmla="*/ 0 w 62"/>
                <a:gd name="T7" fmla="*/ 0 h 64"/>
                <a:gd name="T8" fmla="*/ 0 w 62"/>
                <a:gd name="T9" fmla="*/ 0 h 64"/>
                <a:gd name="T10" fmla="*/ 0 w 62"/>
                <a:gd name="T11" fmla="*/ 64 h 64"/>
                <a:gd name="T12" fmla="*/ 62 w 62"/>
                <a:gd name="T13" fmla="*/ 55 h 64"/>
                <a:gd name="T14" fmla="*/ 62 w 62"/>
                <a:gd name="T15" fmla="*/ 55 h 64"/>
                <a:gd name="T16" fmla="*/ 50 w 62"/>
                <a:gd name="T17" fmla="*/ 4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64">
                  <a:moveTo>
                    <a:pt x="50" y="43"/>
                  </a:moveTo>
                  <a:lnTo>
                    <a:pt x="15" y="47"/>
                  </a:lnTo>
                  <a:lnTo>
                    <a:pt x="15" y="12"/>
                  </a:lnTo>
                  <a:lnTo>
                    <a:pt x="0" y="0"/>
                  </a:lnTo>
                  <a:lnTo>
                    <a:pt x="0" y="0"/>
                  </a:lnTo>
                  <a:lnTo>
                    <a:pt x="0" y="64"/>
                  </a:lnTo>
                  <a:lnTo>
                    <a:pt x="62" y="55"/>
                  </a:lnTo>
                  <a:lnTo>
                    <a:pt x="62" y="55"/>
                  </a:lnTo>
                  <a:lnTo>
                    <a:pt x="5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85000"/>
                    <a:lumOff val="15000"/>
                  </a:schemeClr>
                </a:solidFill>
              </a:endParaRPr>
            </a:p>
          </p:txBody>
        </p:sp>
      </p:grpSp>
      <p:sp>
        <p:nvSpPr>
          <p:cNvPr id="70" name="Content Placeholder 2"/>
          <p:cNvSpPr txBox="1"/>
          <p:nvPr/>
        </p:nvSpPr>
        <p:spPr bwMode="auto">
          <a:xfrm>
            <a:off x="5951494" y="1837254"/>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96" name="Content Placeholder 2"/>
          <p:cNvSpPr txBox="1"/>
          <p:nvPr/>
        </p:nvSpPr>
        <p:spPr bwMode="auto">
          <a:xfrm>
            <a:off x="5958120" y="2851046"/>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97" name="Content Placeholder 2"/>
          <p:cNvSpPr txBox="1"/>
          <p:nvPr/>
        </p:nvSpPr>
        <p:spPr bwMode="auto">
          <a:xfrm>
            <a:off x="683568" y="1830628"/>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98" name="Content Placeholder 2"/>
          <p:cNvSpPr txBox="1"/>
          <p:nvPr/>
        </p:nvSpPr>
        <p:spPr bwMode="auto">
          <a:xfrm>
            <a:off x="696820" y="2864298"/>
            <a:ext cx="2358296" cy="74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99" name="Content Placeholder 2"/>
          <p:cNvSpPr txBox="1"/>
          <p:nvPr/>
        </p:nvSpPr>
        <p:spPr bwMode="auto">
          <a:xfrm>
            <a:off x="3408058" y="4130344"/>
            <a:ext cx="2358296" cy="60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的</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00" name="Content Placeholder 2"/>
          <p:cNvSpPr txBox="1"/>
          <p:nvPr/>
        </p:nvSpPr>
        <p:spPr bwMode="auto">
          <a:xfrm>
            <a:off x="3365247" y="843558"/>
            <a:ext cx="2358296" cy="56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ct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ct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的</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02" name="矩形 101"/>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103" name="直接连接符 102"/>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0"/>
                                        </p:tgtEl>
                                        <p:attrNameLst>
                                          <p:attrName>style.visibility</p:attrName>
                                        </p:attrNameLst>
                                      </p:cBhvr>
                                      <p:to>
                                        <p:strVal val="visible"/>
                                      </p:to>
                                    </p:set>
                                    <p:animEffect transition="in" filter="fade">
                                      <p:cBhvr>
                                        <p:cTn id="11" dur="500"/>
                                        <p:tgtEl>
                                          <p:spTgt spid="10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fade">
                                      <p:cBhvr>
                                        <p:cTn id="15" dur="500"/>
                                        <p:tgtEl>
                                          <p:spTgt spid="7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fade">
                                      <p:cBhvr>
                                        <p:cTn id="27"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96" grpId="0"/>
      <p:bldP spid="97" grpId="0"/>
      <p:bldP spid="98" grpId="0"/>
      <p:bldP spid="99" grpId="0"/>
      <p:bldP spid="10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877C4908-FE0A-43F2-B8DA-9F7993525651}" type="slidenum">
              <a:rPr lang="zh-CN" altLang="en-US" smtClean="0"/>
              <a:t>8</a:t>
            </a:fld>
            <a:endParaRPr lang="zh-CN" altLang="en-US"/>
          </a:p>
        </p:txBody>
      </p:sp>
      <p:pic>
        <p:nvPicPr>
          <p:cNvPr id="3"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a:fillRect/>
          </a:stretch>
        </p:blipFill>
        <p:spPr bwMode="auto">
          <a:xfrm>
            <a:off x="3911289" y="697082"/>
            <a:ext cx="1321422" cy="1642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组合 4"/>
          <p:cNvGrpSpPr/>
          <p:nvPr/>
        </p:nvGrpSpPr>
        <p:grpSpPr>
          <a:xfrm>
            <a:off x="4069379" y="2497685"/>
            <a:ext cx="927950" cy="927949"/>
            <a:chOff x="5004048" y="3459215"/>
            <a:chExt cx="1265929" cy="1265929"/>
          </a:xfrm>
        </p:grpSpPr>
        <p:sp>
          <p:nvSpPr>
            <p:cNvPr id="18" name="椭圆 17"/>
            <p:cNvSpPr/>
            <p:nvPr/>
          </p:nvSpPr>
          <p:spPr>
            <a:xfrm>
              <a:off x="5004048" y="3459215"/>
              <a:ext cx="1265929" cy="1265929"/>
            </a:xfrm>
            <a:prstGeom prst="ellipse">
              <a:avLst/>
            </a:prstGeom>
            <a:gradFill>
              <a:gsLst>
                <a:gs pos="76000">
                  <a:srgbClr val="C8C8C8"/>
                </a:gs>
                <a:gs pos="100000">
                  <a:srgbClr val="E5E5E5"/>
                </a:gs>
              </a:gsLst>
              <a:lin ang="5400000" scaled="0"/>
            </a:gradFill>
            <a:ln w="3175">
              <a:gradFill>
                <a:gsLst>
                  <a:gs pos="0">
                    <a:schemeClr val="tx1">
                      <a:lumMod val="50000"/>
                      <a:lumOff val="50000"/>
                      <a:alpha val="30000"/>
                    </a:schemeClr>
                  </a:gs>
                  <a:gs pos="47000">
                    <a:schemeClr val="bg1">
                      <a:lumMod val="95000"/>
                    </a:schemeClr>
                  </a:gs>
                </a:gsLst>
                <a:lin ang="5400000" scaled="0"/>
              </a:gradFill>
            </a:ln>
            <a:effectLst>
              <a:innerShdw blurRad="63500" dist="50800" dir="16200000">
                <a:schemeClr val="tx1">
                  <a:lumMod val="50000"/>
                  <a:lumOff val="50000"/>
                  <a:alpha val="2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132956" y="3588123"/>
              <a:ext cx="1008112" cy="1008112"/>
            </a:xfrm>
            <a:prstGeom prst="ellipse">
              <a:avLst/>
            </a:prstGeom>
            <a:solidFill>
              <a:schemeClr val="bg1"/>
            </a:solidFill>
            <a:ln w="3175">
              <a:gradFill>
                <a:gsLst>
                  <a:gs pos="75000">
                    <a:schemeClr val="bg1">
                      <a:lumMod val="50000"/>
                    </a:schemeClr>
                  </a:gs>
                  <a:gs pos="26000">
                    <a:schemeClr val="bg1">
                      <a:lumMod val="85000"/>
                    </a:schemeClr>
                  </a:gs>
                </a:gsLst>
                <a:lin ang="5400000" scaled="0"/>
              </a:gradFill>
            </a:ln>
            <a:effectLst>
              <a:outerShdw blurRad="38100" dist="38100" dir="5400000" algn="t"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a:off x="1331640" y="2507897"/>
            <a:ext cx="927950" cy="927949"/>
            <a:chOff x="1547664" y="2507897"/>
            <a:chExt cx="927950" cy="927949"/>
          </a:xfrm>
        </p:grpSpPr>
        <p:sp>
          <p:nvSpPr>
            <p:cNvPr id="21" name="椭圆 20"/>
            <p:cNvSpPr/>
            <p:nvPr/>
          </p:nvSpPr>
          <p:spPr>
            <a:xfrm>
              <a:off x="1547664" y="2507897"/>
              <a:ext cx="927950" cy="927949"/>
            </a:xfrm>
            <a:prstGeom prst="ellipse">
              <a:avLst/>
            </a:prstGeom>
            <a:gradFill>
              <a:gsLst>
                <a:gs pos="76000">
                  <a:srgbClr val="C8C8C8"/>
                </a:gs>
                <a:gs pos="100000">
                  <a:srgbClr val="E5E5E5"/>
                </a:gs>
              </a:gsLst>
              <a:lin ang="5400000" scaled="0"/>
            </a:gradFill>
            <a:ln w="3175">
              <a:gradFill>
                <a:gsLst>
                  <a:gs pos="0">
                    <a:schemeClr val="tx1">
                      <a:lumMod val="50000"/>
                      <a:lumOff val="50000"/>
                      <a:alpha val="30000"/>
                    </a:schemeClr>
                  </a:gs>
                  <a:gs pos="47000">
                    <a:schemeClr val="bg1">
                      <a:lumMod val="95000"/>
                    </a:schemeClr>
                  </a:gs>
                </a:gsLst>
                <a:lin ang="5400000" scaled="0"/>
              </a:gradFill>
            </a:ln>
            <a:effectLst>
              <a:innerShdw blurRad="63500" dist="50800" dir="16200000">
                <a:schemeClr val="tx1">
                  <a:lumMod val="50000"/>
                  <a:lumOff val="50000"/>
                  <a:alpha val="2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651681" y="2602135"/>
              <a:ext cx="738965" cy="738964"/>
            </a:xfrm>
            <a:prstGeom prst="ellipse">
              <a:avLst/>
            </a:prstGeom>
            <a:solidFill>
              <a:schemeClr val="bg1"/>
            </a:solidFill>
            <a:ln w="3175">
              <a:gradFill>
                <a:gsLst>
                  <a:gs pos="75000">
                    <a:schemeClr val="bg1">
                      <a:lumMod val="50000"/>
                    </a:schemeClr>
                  </a:gs>
                  <a:gs pos="26000">
                    <a:schemeClr val="bg1">
                      <a:lumMod val="85000"/>
                    </a:schemeClr>
                  </a:gs>
                </a:gsLst>
                <a:lin ang="5400000" scaled="0"/>
              </a:gradFill>
            </a:ln>
            <a:effectLst>
              <a:outerShdw blurRad="38100" dist="38100" dir="5400000" algn="t"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1613854" y="2771473"/>
            <a:ext cx="382570" cy="353118"/>
            <a:chOff x="1763688" y="4459554"/>
            <a:chExt cx="521910" cy="481732"/>
          </a:xfrm>
        </p:grpSpPr>
        <p:sp>
          <p:nvSpPr>
            <p:cNvPr id="24" name="圆角矩形 23"/>
            <p:cNvSpPr/>
            <p:nvPr/>
          </p:nvSpPr>
          <p:spPr>
            <a:xfrm>
              <a:off x="1763688" y="4459554"/>
              <a:ext cx="521910" cy="481732"/>
            </a:xfrm>
            <a:prstGeom prst="roundRect">
              <a:avLst/>
            </a:prstGeom>
            <a:noFill/>
            <a:ln>
              <a:solidFill>
                <a:srgbClr val="BD39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1815281" y="4501204"/>
              <a:ext cx="419016" cy="396147"/>
            </a:xfrm>
            <a:prstGeom prst="roundRect">
              <a:avLst/>
            </a:prstGeom>
            <a:solidFill>
              <a:srgbClr val="BD39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五角星 25"/>
            <p:cNvSpPr/>
            <p:nvPr/>
          </p:nvSpPr>
          <p:spPr>
            <a:xfrm>
              <a:off x="1880627" y="4541264"/>
              <a:ext cx="288032" cy="288032"/>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2699792" y="2507897"/>
            <a:ext cx="927950" cy="927949"/>
            <a:chOff x="5004048" y="3459215"/>
            <a:chExt cx="1265929" cy="1265929"/>
          </a:xfrm>
        </p:grpSpPr>
        <p:sp>
          <p:nvSpPr>
            <p:cNvPr id="34" name="椭圆 33"/>
            <p:cNvSpPr/>
            <p:nvPr/>
          </p:nvSpPr>
          <p:spPr>
            <a:xfrm>
              <a:off x="5004048" y="3459215"/>
              <a:ext cx="1265929" cy="1265929"/>
            </a:xfrm>
            <a:prstGeom prst="ellipse">
              <a:avLst/>
            </a:prstGeom>
            <a:gradFill>
              <a:gsLst>
                <a:gs pos="76000">
                  <a:srgbClr val="C8C8C8"/>
                </a:gs>
                <a:gs pos="100000">
                  <a:srgbClr val="E5E5E5"/>
                </a:gs>
              </a:gsLst>
              <a:lin ang="5400000" scaled="0"/>
            </a:gradFill>
            <a:ln w="3175">
              <a:gradFill>
                <a:gsLst>
                  <a:gs pos="0">
                    <a:schemeClr val="tx1">
                      <a:lumMod val="50000"/>
                      <a:lumOff val="50000"/>
                      <a:alpha val="30000"/>
                    </a:schemeClr>
                  </a:gs>
                  <a:gs pos="47000">
                    <a:schemeClr val="bg1">
                      <a:lumMod val="95000"/>
                    </a:schemeClr>
                  </a:gs>
                </a:gsLst>
                <a:lin ang="5400000" scaled="0"/>
              </a:gradFill>
            </a:ln>
            <a:effectLst>
              <a:innerShdw blurRad="63500" dist="50800" dir="16200000">
                <a:schemeClr val="tx1">
                  <a:lumMod val="50000"/>
                  <a:lumOff val="50000"/>
                  <a:alpha val="2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132956" y="3588123"/>
              <a:ext cx="1008112" cy="1008112"/>
            </a:xfrm>
            <a:prstGeom prst="ellipse">
              <a:avLst/>
            </a:prstGeom>
            <a:solidFill>
              <a:schemeClr val="bg1"/>
            </a:solidFill>
            <a:ln w="3175">
              <a:gradFill>
                <a:gsLst>
                  <a:gs pos="75000">
                    <a:schemeClr val="bg1">
                      <a:lumMod val="50000"/>
                    </a:schemeClr>
                  </a:gs>
                  <a:gs pos="26000">
                    <a:schemeClr val="bg1">
                      <a:lumMod val="85000"/>
                    </a:schemeClr>
                  </a:gs>
                </a:gsLst>
                <a:lin ang="5400000" scaled="0"/>
              </a:gradFill>
            </a:ln>
            <a:effectLst>
              <a:outerShdw blurRad="38100" dist="38100" dir="5400000" algn="t"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2943770" y="2797449"/>
            <a:ext cx="439990" cy="353118"/>
            <a:chOff x="3448702" y="4519092"/>
            <a:chExt cx="600244" cy="396148"/>
          </a:xfrm>
        </p:grpSpPr>
        <p:sp>
          <p:nvSpPr>
            <p:cNvPr id="30" name="圆角矩形 29"/>
            <p:cNvSpPr/>
            <p:nvPr/>
          </p:nvSpPr>
          <p:spPr>
            <a:xfrm>
              <a:off x="3448702" y="4519092"/>
              <a:ext cx="600244" cy="396148"/>
            </a:xfrm>
            <a:prstGeom prst="roundRect">
              <a:avLst/>
            </a:prstGeom>
            <a:solidFill>
              <a:srgbClr val="BD39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3535313" y="4703313"/>
              <a:ext cx="432048" cy="7417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3813814" y="4802630"/>
              <a:ext cx="153547" cy="4749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nvSpPr>
          <p:spPr>
            <a:xfrm>
              <a:off x="3535313" y="4593260"/>
              <a:ext cx="432048" cy="7417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5516258" y="2507897"/>
            <a:ext cx="927950" cy="927949"/>
            <a:chOff x="5004048" y="3459215"/>
            <a:chExt cx="1265929" cy="1265929"/>
          </a:xfrm>
        </p:grpSpPr>
        <p:sp>
          <p:nvSpPr>
            <p:cNvPr id="41" name="椭圆 40"/>
            <p:cNvSpPr/>
            <p:nvPr/>
          </p:nvSpPr>
          <p:spPr>
            <a:xfrm>
              <a:off x="5004048" y="3459215"/>
              <a:ext cx="1265929" cy="1265929"/>
            </a:xfrm>
            <a:prstGeom prst="ellipse">
              <a:avLst/>
            </a:prstGeom>
            <a:gradFill>
              <a:gsLst>
                <a:gs pos="76000">
                  <a:srgbClr val="C8C8C8"/>
                </a:gs>
                <a:gs pos="100000">
                  <a:srgbClr val="E5E5E5"/>
                </a:gs>
              </a:gsLst>
              <a:lin ang="5400000" scaled="0"/>
            </a:gradFill>
            <a:ln w="3175">
              <a:gradFill>
                <a:gsLst>
                  <a:gs pos="0">
                    <a:schemeClr val="tx1">
                      <a:lumMod val="50000"/>
                      <a:lumOff val="50000"/>
                      <a:alpha val="30000"/>
                    </a:schemeClr>
                  </a:gs>
                  <a:gs pos="47000">
                    <a:schemeClr val="bg1">
                      <a:lumMod val="95000"/>
                    </a:schemeClr>
                  </a:gs>
                </a:gsLst>
                <a:lin ang="5400000" scaled="0"/>
              </a:gradFill>
            </a:ln>
            <a:effectLst>
              <a:innerShdw blurRad="63500" dist="50800" dir="16200000">
                <a:schemeClr val="tx1">
                  <a:lumMod val="50000"/>
                  <a:lumOff val="50000"/>
                  <a:alpha val="2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5132956" y="3588123"/>
              <a:ext cx="1008112" cy="1008112"/>
            </a:xfrm>
            <a:prstGeom prst="ellipse">
              <a:avLst/>
            </a:prstGeom>
            <a:solidFill>
              <a:schemeClr val="bg1"/>
            </a:solidFill>
            <a:ln w="3175">
              <a:gradFill>
                <a:gsLst>
                  <a:gs pos="75000">
                    <a:schemeClr val="bg1">
                      <a:lumMod val="50000"/>
                    </a:schemeClr>
                  </a:gs>
                  <a:gs pos="26000">
                    <a:schemeClr val="bg1">
                      <a:lumMod val="85000"/>
                    </a:schemeClr>
                  </a:gs>
                </a:gsLst>
                <a:lin ang="5400000" scaled="0"/>
              </a:gradFill>
            </a:ln>
            <a:effectLst>
              <a:outerShdw blurRad="38100" dist="38100" dir="5400000" algn="t"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3978521" y="1112762"/>
            <a:ext cx="1189634" cy="1189634"/>
            <a:chOff x="3978521" y="628076"/>
            <a:chExt cx="1189634" cy="1189634"/>
          </a:xfrm>
        </p:grpSpPr>
        <p:sp>
          <p:nvSpPr>
            <p:cNvPr id="44" name="椭圆 43"/>
            <p:cNvSpPr/>
            <p:nvPr/>
          </p:nvSpPr>
          <p:spPr>
            <a:xfrm>
              <a:off x="3978521" y="628076"/>
              <a:ext cx="1189634" cy="1189634"/>
            </a:xfrm>
            <a:prstGeom prst="ellipse">
              <a:avLst/>
            </a:prstGeom>
            <a:gradFill>
              <a:gsLst>
                <a:gs pos="0">
                  <a:srgbClr val="BFBFBF"/>
                </a:gs>
                <a:gs pos="100000">
                  <a:srgbClr val="FFFFFF"/>
                </a:gs>
              </a:gsLst>
              <a:lin ang="8400000" scaled="1"/>
            </a:gradFill>
            <a:ln w="3175">
              <a:solidFill>
                <a:schemeClr val="bg1">
                  <a:lumMod val="75000"/>
                </a:schemeClr>
              </a:solidFill>
            </a:ln>
            <a:effectLst>
              <a:outerShdw blurRad="63500" dist="38100" dir="540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44"/>
            <p:cNvSpPr txBox="1"/>
            <p:nvPr/>
          </p:nvSpPr>
          <p:spPr>
            <a:xfrm>
              <a:off x="4052163" y="1033457"/>
              <a:ext cx="1115992" cy="584775"/>
            </a:xfrm>
            <a:prstGeom prst="rect">
              <a:avLst/>
            </a:prstGeom>
            <a:noFill/>
          </p:spPr>
          <p:txBody>
            <a:bodyPr wrap="square" rtlCol="0">
              <a:spAutoFit/>
            </a:bodyPr>
            <a:lstStyle/>
            <a:p>
              <a:r>
                <a:rPr lang="zh-CN" altLang="en-US" sz="3200" b="1" dirty="0">
                  <a:solidFill>
                    <a:schemeClr val="tx1">
                      <a:lumMod val="65000"/>
                      <a:lumOff val="35000"/>
                    </a:schemeClr>
                  </a:solidFill>
                  <a:latin typeface="Arial Unicode MS" pitchFamily="34" charset="-120"/>
                  <a:ea typeface="Arial Unicode MS" pitchFamily="34" charset="-120"/>
                  <a:cs typeface="Arial Unicode MS" pitchFamily="34" charset="-120"/>
                </a:rPr>
                <a:t>文本</a:t>
              </a:r>
            </a:p>
          </p:txBody>
        </p:sp>
      </p:grpSp>
      <p:sp>
        <p:nvSpPr>
          <p:cNvPr id="46" name="Freeform 10"/>
          <p:cNvSpPr>
            <a:spLocks noEditPoints="1"/>
          </p:cNvSpPr>
          <p:nvPr/>
        </p:nvSpPr>
        <p:spPr bwMode="auto">
          <a:xfrm>
            <a:off x="5886951" y="2728095"/>
            <a:ext cx="247345" cy="438198"/>
          </a:xfrm>
          <a:custGeom>
            <a:avLst/>
            <a:gdLst>
              <a:gd name="T0" fmla="*/ 1428 w 1428"/>
              <a:gd name="T1" fmla="*/ 546 h 2532"/>
              <a:gd name="T2" fmla="*/ 1194 w 1428"/>
              <a:gd name="T3" fmla="*/ 0 h 2532"/>
              <a:gd name="T4" fmla="*/ 0 w 1428"/>
              <a:gd name="T5" fmla="*/ 563 h 2532"/>
              <a:gd name="T6" fmla="*/ 404 w 1428"/>
              <a:gd name="T7" fmla="*/ 2332 h 2532"/>
              <a:gd name="T8" fmla="*/ 988 w 1428"/>
              <a:gd name="T9" fmla="*/ 2532 h 2532"/>
              <a:gd name="T10" fmla="*/ 1265 w 1428"/>
              <a:gd name="T11" fmla="*/ 2532 h 2532"/>
              <a:gd name="T12" fmla="*/ 1428 w 1428"/>
              <a:gd name="T13" fmla="*/ 2332 h 2532"/>
              <a:gd name="T14" fmla="*/ 173 w 1428"/>
              <a:gd name="T15" fmla="*/ 660 h 2532"/>
              <a:gd name="T16" fmla="*/ 644 w 1428"/>
              <a:gd name="T17" fmla="*/ 533 h 2532"/>
              <a:gd name="T18" fmla="*/ 173 w 1428"/>
              <a:gd name="T19" fmla="*/ 660 h 2532"/>
              <a:gd name="T20" fmla="*/ 644 w 1428"/>
              <a:gd name="T21" fmla="*/ 617 h 2532"/>
              <a:gd name="T22" fmla="*/ 173 w 1428"/>
              <a:gd name="T23" fmla="*/ 894 h 2532"/>
              <a:gd name="T24" fmla="*/ 417 w 1428"/>
              <a:gd name="T25" fmla="*/ 2258 h 2532"/>
              <a:gd name="T26" fmla="*/ 301 w 1428"/>
              <a:gd name="T27" fmla="*/ 1680 h 2532"/>
              <a:gd name="T28" fmla="*/ 1143 w 1428"/>
              <a:gd name="T29" fmla="*/ 1393 h 2532"/>
              <a:gd name="T30" fmla="*/ 191 w 1428"/>
              <a:gd name="T31" fmla="*/ 1957 h 2532"/>
              <a:gd name="T32" fmla="*/ 988 w 1428"/>
              <a:gd name="T33" fmla="*/ 2182 h 2532"/>
              <a:gd name="T34" fmla="*/ 417 w 1428"/>
              <a:gd name="T35" fmla="*/ 2258 h 2532"/>
              <a:gd name="T36" fmla="*/ 988 w 1428"/>
              <a:gd name="T37" fmla="*/ 2032 h 2532"/>
              <a:gd name="T38" fmla="*/ 972 w 1428"/>
              <a:gd name="T39" fmla="*/ 2107 h 2532"/>
              <a:gd name="T40" fmla="*/ 297 w 1428"/>
              <a:gd name="T41" fmla="*/ 2032 h 2532"/>
              <a:gd name="T42" fmla="*/ 1265 w 1428"/>
              <a:gd name="T43" fmla="*/ 2258 h 2532"/>
              <a:gd name="T44" fmla="*/ 1353 w 1428"/>
              <a:gd name="T45" fmla="*/ 2182 h 2532"/>
              <a:gd name="T46" fmla="*/ 1353 w 1428"/>
              <a:gd name="T47" fmla="*/ 2107 h 2532"/>
              <a:gd name="T48" fmla="*/ 1265 w 1428"/>
              <a:gd name="T49" fmla="*/ 2032 h 2532"/>
              <a:gd name="T50" fmla="*/ 1353 w 1428"/>
              <a:gd name="T51" fmla="*/ 2107 h 2532"/>
              <a:gd name="T52" fmla="*/ 276 w 1428"/>
              <a:gd name="T53" fmla="*/ 1955 h 2532"/>
              <a:gd name="T54" fmla="*/ 295 w 1428"/>
              <a:gd name="T55" fmla="*/ 1880 h 2532"/>
              <a:gd name="T56" fmla="*/ 1353 w 1428"/>
              <a:gd name="T57" fmla="*/ 1955 h 2532"/>
              <a:gd name="T58" fmla="*/ 390 w 1428"/>
              <a:gd name="T59" fmla="*/ 1805 h 2532"/>
              <a:gd name="T60" fmla="*/ 1194 w 1428"/>
              <a:gd name="T61" fmla="*/ 1409 h 2532"/>
              <a:gd name="T62" fmla="*/ 1353 w 1428"/>
              <a:gd name="T63" fmla="*/ 621 h 2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8" h="2532">
                <a:moveTo>
                  <a:pt x="1428" y="1941"/>
                </a:moveTo>
                <a:lnTo>
                  <a:pt x="1428" y="546"/>
                </a:lnTo>
                <a:lnTo>
                  <a:pt x="1194" y="546"/>
                </a:lnTo>
                <a:lnTo>
                  <a:pt x="1194" y="0"/>
                </a:lnTo>
                <a:lnTo>
                  <a:pt x="73" y="478"/>
                </a:lnTo>
                <a:cubicBezTo>
                  <a:pt x="24" y="504"/>
                  <a:pt x="0" y="534"/>
                  <a:pt x="0" y="563"/>
                </a:cubicBezTo>
                <a:lnTo>
                  <a:pt x="0" y="1875"/>
                </a:lnTo>
                <a:cubicBezTo>
                  <a:pt x="0" y="2135"/>
                  <a:pt x="159" y="2332"/>
                  <a:pt x="404" y="2332"/>
                </a:cubicBezTo>
                <a:lnTo>
                  <a:pt x="988" y="2332"/>
                </a:lnTo>
                <a:lnTo>
                  <a:pt x="988" y="2532"/>
                </a:lnTo>
                <a:lnTo>
                  <a:pt x="1130" y="2369"/>
                </a:lnTo>
                <a:lnTo>
                  <a:pt x="1265" y="2532"/>
                </a:lnTo>
                <a:lnTo>
                  <a:pt x="1265" y="2332"/>
                </a:lnTo>
                <a:lnTo>
                  <a:pt x="1428" y="2332"/>
                </a:lnTo>
                <a:lnTo>
                  <a:pt x="1428" y="1941"/>
                </a:lnTo>
                <a:close/>
                <a:moveTo>
                  <a:pt x="173" y="660"/>
                </a:moveTo>
                <a:lnTo>
                  <a:pt x="644" y="458"/>
                </a:lnTo>
                <a:lnTo>
                  <a:pt x="644" y="533"/>
                </a:lnTo>
                <a:lnTo>
                  <a:pt x="173" y="735"/>
                </a:lnTo>
                <a:lnTo>
                  <a:pt x="173" y="660"/>
                </a:lnTo>
                <a:close/>
                <a:moveTo>
                  <a:pt x="173" y="819"/>
                </a:moveTo>
                <a:lnTo>
                  <a:pt x="644" y="617"/>
                </a:lnTo>
                <a:lnTo>
                  <a:pt x="644" y="692"/>
                </a:lnTo>
                <a:lnTo>
                  <a:pt x="173" y="894"/>
                </a:lnTo>
                <a:lnTo>
                  <a:pt x="173" y="819"/>
                </a:lnTo>
                <a:close/>
                <a:moveTo>
                  <a:pt x="417" y="2258"/>
                </a:moveTo>
                <a:cubicBezTo>
                  <a:pt x="251" y="2258"/>
                  <a:pt x="116" y="2123"/>
                  <a:pt x="116" y="1957"/>
                </a:cubicBezTo>
                <a:cubicBezTo>
                  <a:pt x="116" y="1835"/>
                  <a:pt x="189" y="1727"/>
                  <a:pt x="301" y="1680"/>
                </a:cubicBezTo>
                <a:cubicBezTo>
                  <a:pt x="332" y="1667"/>
                  <a:pt x="1136" y="1314"/>
                  <a:pt x="1143" y="1311"/>
                </a:cubicBezTo>
                <a:lnTo>
                  <a:pt x="1143" y="1393"/>
                </a:lnTo>
                <a:cubicBezTo>
                  <a:pt x="1143" y="1393"/>
                  <a:pt x="361" y="1736"/>
                  <a:pt x="330" y="1749"/>
                </a:cubicBezTo>
                <a:cubicBezTo>
                  <a:pt x="246" y="1784"/>
                  <a:pt x="191" y="1866"/>
                  <a:pt x="191" y="1957"/>
                </a:cubicBezTo>
                <a:cubicBezTo>
                  <a:pt x="191" y="2081"/>
                  <a:pt x="292" y="2182"/>
                  <a:pt x="417" y="2182"/>
                </a:cubicBezTo>
                <a:lnTo>
                  <a:pt x="988" y="2182"/>
                </a:lnTo>
                <a:lnTo>
                  <a:pt x="988" y="2258"/>
                </a:lnTo>
                <a:lnTo>
                  <a:pt x="417" y="2258"/>
                </a:lnTo>
                <a:close/>
                <a:moveTo>
                  <a:pt x="297" y="2032"/>
                </a:moveTo>
                <a:lnTo>
                  <a:pt x="988" y="2032"/>
                </a:lnTo>
                <a:lnTo>
                  <a:pt x="988" y="2107"/>
                </a:lnTo>
                <a:lnTo>
                  <a:pt x="972" y="2107"/>
                </a:lnTo>
                <a:lnTo>
                  <a:pt x="428" y="2107"/>
                </a:lnTo>
                <a:cubicBezTo>
                  <a:pt x="372" y="2107"/>
                  <a:pt x="323" y="2077"/>
                  <a:pt x="297" y="2032"/>
                </a:cubicBezTo>
                <a:close/>
                <a:moveTo>
                  <a:pt x="1353" y="2258"/>
                </a:moveTo>
                <a:lnTo>
                  <a:pt x="1265" y="2258"/>
                </a:lnTo>
                <a:lnTo>
                  <a:pt x="1265" y="2182"/>
                </a:lnTo>
                <a:lnTo>
                  <a:pt x="1353" y="2182"/>
                </a:lnTo>
                <a:lnTo>
                  <a:pt x="1353" y="2258"/>
                </a:lnTo>
                <a:close/>
                <a:moveTo>
                  <a:pt x="1353" y="2107"/>
                </a:moveTo>
                <a:lnTo>
                  <a:pt x="1265" y="2107"/>
                </a:lnTo>
                <a:lnTo>
                  <a:pt x="1265" y="2032"/>
                </a:lnTo>
                <a:lnTo>
                  <a:pt x="1353" y="2032"/>
                </a:lnTo>
                <a:lnTo>
                  <a:pt x="1353" y="2107"/>
                </a:lnTo>
                <a:close/>
                <a:moveTo>
                  <a:pt x="1353" y="1955"/>
                </a:moveTo>
                <a:lnTo>
                  <a:pt x="276" y="1955"/>
                </a:lnTo>
                <a:cubicBezTo>
                  <a:pt x="276" y="1955"/>
                  <a:pt x="276" y="1955"/>
                  <a:pt x="276" y="1954"/>
                </a:cubicBezTo>
                <a:cubicBezTo>
                  <a:pt x="276" y="1927"/>
                  <a:pt x="283" y="1902"/>
                  <a:pt x="295" y="1880"/>
                </a:cubicBezTo>
                <a:lnTo>
                  <a:pt x="1353" y="1880"/>
                </a:lnTo>
                <a:lnTo>
                  <a:pt x="1353" y="1955"/>
                </a:lnTo>
                <a:close/>
                <a:moveTo>
                  <a:pt x="1353" y="1805"/>
                </a:moveTo>
                <a:lnTo>
                  <a:pt x="390" y="1805"/>
                </a:lnTo>
                <a:lnTo>
                  <a:pt x="1152" y="1471"/>
                </a:lnTo>
                <a:cubicBezTo>
                  <a:pt x="1177" y="1460"/>
                  <a:pt x="1194" y="1435"/>
                  <a:pt x="1194" y="1409"/>
                </a:cubicBezTo>
                <a:lnTo>
                  <a:pt x="1194" y="621"/>
                </a:lnTo>
                <a:lnTo>
                  <a:pt x="1353" y="621"/>
                </a:lnTo>
                <a:lnTo>
                  <a:pt x="1353" y="1805"/>
                </a:lnTo>
                <a:close/>
              </a:path>
            </a:pathLst>
          </a:custGeom>
          <a:solidFill>
            <a:srgbClr val="BD392F"/>
          </a:solidFill>
          <a:ln w="0">
            <a:noFill/>
            <a:prstDash val="solid"/>
            <a:round/>
          </a:ln>
        </p:spPr>
        <p:txBody>
          <a:bodyPr vert="horz" wrap="square" lIns="68580" tIns="34290" rIns="68580" bIns="34290" numCol="1" anchor="t" anchorCtr="0" compatLnSpc="1"/>
          <a:lstStyle/>
          <a:p>
            <a:endParaRPr lang="th-TH"/>
          </a:p>
        </p:txBody>
      </p:sp>
      <p:grpSp>
        <p:nvGrpSpPr>
          <p:cNvPr id="47" name="Group 34"/>
          <p:cNvGrpSpPr/>
          <p:nvPr/>
        </p:nvGrpSpPr>
        <p:grpSpPr>
          <a:xfrm>
            <a:off x="4366597" y="2718076"/>
            <a:ext cx="344819" cy="394578"/>
            <a:chOff x="3526798" y="4057329"/>
            <a:chExt cx="284519" cy="359394"/>
          </a:xfrm>
          <a:solidFill>
            <a:srgbClr val="BD392F"/>
          </a:solidFill>
        </p:grpSpPr>
        <p:sp>
          <p:nvSpPr>
            <p:cNvPr id="48" name="Freeform 107"/>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9" name="Freeform 108"/>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0" name="Freeform 109"/>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51" name="组合 50"/>
          <p:cNvGrpSpPr/>
          <p:nvPr/>
        </p:nvGrpSpPr>
        <p:grpSpPr>
          <a:xfrm>
            <a:off x="6884410" y="2490378"/>
            <a:ext cx="927950" cy="927949"/>
            <a:chOff x="5004048" y="3459215"/>
            <a:chExt cx="1265929" cy="1265929"/>
          </a:xfrm>
        </p:grpSpPr>
        <p:sp>
          <p:nvSpPr>
            <p:cNvPr id="52" name="椭圆 51"/>
            <p:cNvSpPr/>
            <p:nvPr/>
          </p:nvSpPr>
          <p:spPr>
            <a:xfrm>
              <a:off x="5004048" y="3459215"/>
              <a:ext cx="1265929" cy="1265929"/>
            </a:xfrm>
            <a:prstGeom prst="ellipse">
              <a:avLst/>
            </a:prstGeom>
            <a:gradFill>
              <a:gsLst>
                <a:gs pos="76000">
                  <a:srgbClr val="C8C8C8"/>
                </a:gs>
                <a:gs pos="100000">
                  <a:srgbClr val="E5E5E5"/>
                </a:gs>
              </a:gsLst>
              <a:lin ang="5400000" scaled="0"/>
            </a:gradFill>
            <a:ln w="3175">
              <a:gradFill>
                <a:gsLst>
                  <a:gs pos="0">
                    <a:schemeClr val="tx1">
                      <a:lumMod val="50000"/>
                      <a:lumOff val="50000"/>
                      <a:alpha val="30000"/>
                    </a:schemeClr>
                  </a:gs>
                  <a:gs pos="47000">
                    <a:schemeClr val="bg1">
                      <a:lumMod val="95000"/>
                    </a:schemeClr>
                  </a:gs>
                </a:gsLst>
                <a:lin ang="5400000" scaled="0"/>
              </a:gradFill>
            </a:ln>
            <a:effectLst>
              <a:innerShdw blurRad="63500" dist="50800" dir="16200000">
                <a:schemeClr val="tx1">
                  <a:lumMod val="50000"/>
                  <a:lumOff val="50000"/>
                  <a:alpha val="2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5132956" y="3588123"/>
              <a:ext cx="1008112" cy="1008112"/>
            </a:xfrm>
            <a:prstGeom prst="ellipse">
              <a:avLst/>
            </a:prstGeom>
            <a:solidFill>
              <a:schemeClr val="bg1"/>
            </a:solidFill>
            <a:ln w="3175">
              <a:gradFill>
                <a:gsLst>
                  <a:gs pos="75000">
                    <a:schemeClr val="bg1">
                      <a:lumMod val="50000"/>
                    </a:schemeClr>
                  </a:gs>
                  <a:gs pos="26000">
                    <a:schemeClr val="bg1">
                      <a:lumMod val="85000"/>
                    </a:schemeClr>
                  </a:gs>
                </a:gsLst>
                <a:lin ang="5400000" scaled="0"/>
              </a:gradFill>
            </a:ln>
            <a:effectLst>
              <a:outerShdw blurRad="38100" dist="38100" dir="5400000" algn="t"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Group 42"/>
          <p:cNvGrpSpPr/>
          <p:nvPr/>
        </p:nvGrpSpPr>
        <p:grpSpPr bwMode="auto">
          <a:xfrm>
            <a:off x="7083264" y="2782438"/>
            <a:ext cx="530242" cy="331188"/>
            <a:chOff x="0" y="0"/>
            <a:chExt cx="1485900" cy="927101"/>
          </a:xfrm>
          <a:solidFill>
            <a:srgbClr val="BD392F"/>
          </a:solidFill>
        </p:grpSpPr>
        <p:sp>
          <p:nvSpPr>
            <p:cNvPr id="56" name="AutoShape 43"/>
            <p:cNvSpPr/>
            <p:nvPr/>
          </p:nvSpPr>
          <p:spPr bwMode="auto">
            <a:xfrm>
              <a:off x="0" y="0"/>
              <a:ext cx="1485900" cy="9271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600"/>
                    <a:pt x="10800" y="21600"/>
                  </a:cubicBezTo>
                  <a:cubicBezTo>
                    <a:pt x="15302" y="21600"/>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42900"/>
              <a:endParaRPr lang="en-US" sz="2300">
                <a:solidFill>
                  <a:srgbClr val="FFFFFF"/>
                </a:solidFill>
                <a:effectLst>
                  <a:outerShdw blurRad="38100" dist="38100" dir="2700000" algn="tl">
                    <a:srgbClr val="000000"/>
                  </a:outerShdw>
                </a:effectLst>
              </a:endParaRPr>
            </a:p>
          </p:txBody>
        </p:sp>
        <p:sp>
          <p:nvSpPr>
            <p:cNvPr id="57" name="AutoShape 44"/>
            <p:cNvSpPr/>
            <p:nvPr/>
          </p:nvSpPr>
          <p:spPr bwMode="auto">
            <a:xfrm>
              <a:off x="558012" y="278340"/>
              <a:ext cx="209075" cy="2086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599"/>
                    <a:pt x="2402" y="21599"/>
                  </a:cubicBezTo>
                  <a:cubicBezTo>
                    <a:pt x="3722" y="21599"/>
                    <a:pt x="4799" y="20523"/>
                    <a:pt x="4799" y="19198"/>
                  </a:cubicBezTo>
                  <a:cubicBezTo>
                    <a:pt x="4799" y="11262"/>
                    <a:pt x="11262" y="4803"/>
                    <a:pt x="19202" y="4803"/>
                  </a:cubicBezTo>
                  <a:lnTo>
                    <a:pt x="19202" y="4798"/>
                  </a:lnTo>
                  <a:cubicBezTo>
                    <a:pt x="20523" y="4798"/>
                    <a:pt x="21600" y="3721"/>
                    <a:pt x="21600" y="2401"/>
                  </a:cubicBezTo>
                  <a:cubicBezTo>
                    <a:pt x="21600" y="1076"/>
                    <a:pt x="20523" y="0"/>
                    <a:pt x="19202"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42900"/>
              <a:endParaRPr lang="en-US" sz="2300">
                <a:solidFill>
                  <a:srgbClr val="FFFFFF"/>
                </a:solidFill>
                <a:effectLst>
                  <a:outerShdw blurRad="38100" dist="38100" dir="2700000" algn="tl">
                    <a:srgbClr val="000000"/>
                  </a:outerShdw>
                </a:effectLst>
              </a:endParaRPr>
            </a:p>
          </p:txBody>
        </p:sp>
        <p:sp>
          <p:nvSpPr>
            <p:cNvPr id="58" name="AutoShape 45"/>
            <p:cNvSpPr/>
            <p:nvPr/>
          </p:nvSpPr>
          <p:spPr bwMode="auto">
            <a:xfrm>
              <a:off x="418509" y="139170"/>
              <a:ext cx="651016" cy="649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600" y="16765"/>
                    <a:pt x="21600" y="10800"/>
                  </a:cubicBezTo>
                  <a:cubicBezTo>
                    <a:pt x="21600" y="4834"/>
                    <a:pt x="16765"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342900"/>
              <a:endParaRPr lang="en-US" sz="2300">
                <a:solidFill>
                  <a:srgbClr val="FFFFFF"/>
                </a:solidFill>
                <a:effectLst>
                  <a:outerShdw blurRad="38100" dist="38100" dir="2700000" algn="tl">
                    <a:srgbClr val="000000"/>
                  </a:outerShdw>
                </a:effectLst>
              </a:endParaRPr>
            </a:p>
          </p:txBody>
        </p:sp>
      </p:grpSp>
      <p:sp>
        <p:nvSpPr>
          <p:cNvPr id="64" name="TextBox 63"/>
          <p:cNvSpPr txBox="1"/>
          <p:nvPr/>
        </p:nvSpPr>
        <p:spPr>
          <a:xfrm>
            <a:off x="1164673" y="3507854"/>
            <a:ext cx="1261884" cy="307777"/>
          </a:xfrm>
          <a:prstGeom prst="rect">
            <a:avLst/>
          </a:prstGeom>
          <a:noFill/>
        </p:spPr>
        <p:txBody>
          <a:bodyPr wrap="none" rtlCol="0">
            <a:spAutoFit/>
          </a:bodyPr>
          <a:lstStyle/>
          <a:p>
            <a:pPr lvl="0" algn="ctr"/>
            <a:r>
              <a:rPr lang="zh-CN" altLang="en-US"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a:t>
            </a:r>
            <a:r>
              <a:rPr lang="zh-CN" altLang="en-US" sz="14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你的</a:t>
            </a:r>
            <a:r>
              <a:rPr lang="zh-CN" altLang="en-US"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4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65" name="TextBox 64"/>
          <p:cNvSpPr txBox="1"/>
          <p:nvPr/>
        </p:nvSpPr>
        <p:spPr>
          <a:xfrm>
            <a:off x="2509768" y="3507854"/>
            <a:ext cx="1261884" cy="307777"/>
          </a:xfrm>
          <a:prstGeom prst="rect">
            <a:avLst/>
          </a:prstGeom>
          <a:noFill/>
        </p:spPr>
        <p:txBody>
          <a:bodyPr wrap="none" rtlCol="0">
            <a:spAutoFit/>
          </a:bodyPr>
          <a:lstStyle/>
          <a:p>
            <a:pPr lvl="0" algn="ctr"/>
            <a:r>
              <a:rPr lang="zh-CN" altLang="en-US"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a:t>
            </a:r>
            <a:r>
              <a:rPr lang="zh-CN" altLang="en-US" sz="14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你的</a:t>
            </a:r>
            <a:r>
              <a:rPr lang="zh-CN" altLang="en-US"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4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66" name="TextBox 65"/>
          <p:cNvSpPr txBox="1"/>
          <p:nvPr/>
        </p:nvSpPr>
        <p:spPr>
          <a:xfrm>
            <a:off x="3879298" y="3507854"/>
            <a:ext cx="1261884" cy="307777"/>
          </a:xfrm>
          <a:prstGeom prst="rect">
            <a:avLst/>
          </a:prstGeom>
          <a:noFill/>
        </p:spPr>
        <p:txBody>
          <a:bodyPr wrap="none" rtlCol="0">
            <a:spAutoFit/>
          </a:bodyPr>
          <a:lstStyle/>
          <a:p>
            <a:pPr lvl="0" algn="ctr"/>
            <a:r>
              <a:rPr lang="zh-CN" altLang="en-US"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a:t>
            </a:r>
            <a:r>
              <a:rPr lang="zh-CN" altLang="en-US" sz="14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你的</a:t>
            </a:r>
            <a:r>
              <a:rPr lang="zh-CN" altLang="en-US"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4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67" name="TextBox 66"/>
          <p:cNvSpPr txBox="1"/>
          <p:nvPr/>
        </p:nvSpPr>
        <p:spPr>
          <a:xfrm>
            <a:off x="5290654" y="3507854"/>
            <a:ext cx="1261884" cy="307777"/>
          </a:xfrm>
          <a:prstGeom prst="rect">
            <a:avLst/>
          </a:prstGeom>
          <a:noFill/>
        </p:spPr>
        <p:txBody>
          <a:bodyPr wrap="none" rtlCol="0">
            <a:spAutoFit/>
          </a:bodyPr>
          <a:lstStyle/>
          <a:p>
            <a:pPr lvl="0" algn="ctr"/>
            <a:r>
              <a:rPr lang="zh-CN" altLang="en-US"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a:t>
            </a:r>
            <a:r>
              <a:rPr lang="zh-CN" altLang="en-US" sz="14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你的</a:t>
            </a:r>
            <a:r>
              <a:rPr lang="zh-CN" altLang="en-US"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4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68" name="TextBox 67"/>
          <p:cNvSpPr txBox="1"/>
          <p:nvPr/>
        </p:nvSpPr>
        <p:spPr>
          <a:xfrm>
            <a:off x="6821280" y="3507854"/>
            <a:ext cx="1261884" cy="307777"/>
          </a:xfrm>
          <a:prstGeom prst="rect">
            <a:avLst/>
          </a:prstGeom>
          <a:noFill/>
        </p:spPr>
        <p:txBody>
          <a:bodyPr wrap="none" rtlCol="0">
            <a:spAutoFit/>
          </a:bodyPr>
          <a:lstStyle/>
          <a:p>
            <a:pPr lvl="0" algn="ctr"/>
            <a:r>
              <a:rPr lang="zh-CN" altLang="en-US"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a:t>
            </a:r>
            <a:r>
              <a:rPr lang="zh-CN" altLang="en-US" sz="14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你的</a:t>
            </a:r>
            <a:r>
              <a:rPr lang="zh-CN" altLang="en-US" sz="14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4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sp>
        <p:nvSpPr>
          <p:cNvPr id="54" name="矩形 53"/>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60" name="直接连接符 59"/>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500" fill="hold"/>
                                        <p:tgtEl>
                                          <p:spTgt spid="43"/>
                                        </p:tgtEl>
                                        <p:attrNameLst>
                                          <p:attrName>ppt_x</p:attrName>
                                        </p:attrNameLst>
                                      </p:cBhvr>
                                      <p:tavLst>
                                        <p:tav tm="0">
                                          <p:val>
                                            <p:strVal val="#ppt_x"/>
                                          </p:val>
                                        </p:tav>
                                        <p:tav tm="100000">
                                          <p:val>
                                            <p:strVal val="#ppt_x"/>
                                          </p:val>
                                        </p:tav>
                                      </p:tavLst>
                                    </p:anim>
                                    <p:anim calcmode="lin" valueType="num">
                                      <p:cBhvr additive="base">
                                        <p:cTn id="13" dur="500" fill="hold"/>
                                        <p:tgtEl>
                                          <p:spTgt spid="4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p:cTn id="17" dur="500" fill="hold"/>
                                        <p:tgtEl>
                                          <p:spTgt spid="59"/>
                                        </p:tgtEl>
                                        <p:attrNameLst>
                                          <p:attrName>ppt_w</p:attrName>
                                        </p:attrNameLst>
                                      </p:cBhvr>
                                      <p:tavLst>
                                        <p:tav tm="0">
                                          <p:val>
                                            <p:fltVal val="0"/>
                                          </p:val>
                                        </p:tav>
                                        <p:tav tm="100000">
                                          <p:val>
                                            <p:strVal val="#ppt_w"/>
                                          </p:val>
                                        </p:tav>
                                      </p:tavLst>
                                    </p:anim>
                                    <p:anim calcmode="lin" valueType="num">
                                      <p:cBhvr>
                                        <p:cTn id="18" dur="500" fill="hold"/>
                                        <p:tgtEl>
                                          <p:spTgt spid="59"/>
                                        </p:tgtEl>
                                        <p:attrNameLst>
                                          <p:attrName>ppt_h</p:attrName>
                                        </p:attrNameLst>
                                      </p:cBhvr>
                                      <p:tavLst>
                                        <p:tav tm="0">
                                          <p:val>
                                            <p:fltVal val="0"/>
                                          </p:val>
                                        </p:tav>
                                        <p:tav tm="100000">
                                          <p:val>
                                            <p:strVal val="#ppt_h"/>
                                          </p:val>
                                        </p:tav>
                                      </p:tavLst>
                                    </p:anim>
                                    <p:animEffect transition="in" filter="fade">
                                      <p:cBhvr>
                                        <p:cTn id="19" dur="500"/>
                                        <p:tgtEl>
                                          <p:spTgt spid="59"/>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childTnLst>
                          </p:cTn>
                        </p:par>
                        <p:par>
                          <p:cTn id="26" fill="hold">
                            <p:stCondLst>
                              <p:cond delay="2000"/>
                            </p:stCondLst>
                            <p:childTnLst>
                              <p:par>
                                <p:cTn id="27" presetID="16" presetClass="entr" presetSubtype="21"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barn(inVertical)">
                                      <p:cBhvr>
                                        <p:cTn id="29" dur="500"/>
                                        <p:tgtEl>
                                          <p:spTgt spid="64"/>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fltVal val="0"/>
                                          </p:val>
                                        </p:tav>
                                        <p:tav tm="100000">
                                          <p:val>
                                            <p:strVal val="#ppt_w"/>
                                          </p:val>
                                        </p:tav>
                                      </p:tavLst>
                                    </p:anim>
                                    <p:anim calcmode="lin" valueType="num">
                                      <p:cBhvr>
                                        <p:cTn id="40" dur="500" fill="hold"/>
                                        <p:tgtEl>
                                          <p:spTgt spid="29"/>
                                        </p:tgtEl>
                                        <p:attrNameLst>
                                          <p:attrName>ppt_h</p:attrName>
                                        </p:attrNameLst>
                                      </p:cBhvr>
                                      <p:tavLst>
                                        <p:tav tm="0">
                                          <p:val>
                                            <p:fltVal val="0"/>
                                          </p:val>
                                        </p:tav>
                                        <p:tav tm="100000">
                                          <p:val>
                                            <p:strVal val="#ppt_h"/>
                                          </p:val>
                                        </p:tav>
                                      </p:tavLst>
                                    </p:anim>
                                    <p:animEffect transition="in" filter="fade">
                                      <p:cBhvr>
                                        <p:cTn id="41" dur="500"/>
                                        <p:tgtEl>
                                          <p:spTgt spid="29"/>
                                        </p:tgtEl>
                                      </p:cBhvr>
                                    </p:animEffect>
                                  </p:childTnLst>
                                </p:cTn>
                              </p:par>
                            </p:childTnLst>
                          </p:cTn>
                        </p:par>
                        <p:par>
                          <p:cTn id="42" fill="hold">
                            <p:stCondLst>
                              <p:cond delay="3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childTnLst>
                          </p:cTn>
                        </p:par>
                        <p:par>
                          <p:cTn id="46" fill="hold">
                            <p:stCondLst>
                              <p:cond delay="4000"/>
                            </p:stCondLst>
                            <p:childTnLst>
                              <p:par>
                                <p:cTn id="47" presetID="53" presetClass="entr" presetSubtype="16"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childTnLst>
                          </p:cTn>
                        </p:par>
                        <p:par>
                          <p:cTn id="52" fill="hold">
                            <p:stCondLst>
                              <p:cond delay="4500"/>
                            </p:stCondLst>
                            <p:childTnLst>
                              <p:par>
                                <p:cTn id="53" presetID="53" presetClass="entr" presetSubtype="16"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 calcmode="lin" valueType="num">
                                      <p:cBhvr>
                                        <p:cTn id="55" dur="500" fill="hold"/>
                                        <p:tgtEl>
                                          <p:spTgt spid="47"/>
                                        </p:tgtEl>
                                        <p:attrNameLst>
                                          <p:attrName>ppt_w</p:attrName>
                                        </p:attrNameLst>
                                      </p:cBhvr>
                                      <p:tavLst>
                                        <p:tav tm="0">
                                          <p:val>
                                            <p:fltVal val="0"/>
                                          </p:val>
                                        </p:tav>
                                        <p:tav tm="100000">
                                          <p:val>
                                            <p:strVal val="#ppt_w"/>
                                          </p:val>
                                        </p:tav>
                                      </p:tavLst>
                                    </p:anim>
                                    <p:anim calcmode="lin" valueType="num">
                                      <p:cBhvr>
                                        <p:cTn id="56" dur="500" fill="hold"/>
                                        <p:tgtEl>
                                          <p:spTgt spid="47"/>
                                        </p:tgtEl>
                                        <p:attrNameLst>
                                          <p:attrName>ppt_h</p:attrName>
                                        </p:attrNameLst>
                                      </p:cBhvr>
                                      <p:tavLst>
                                        <p:tav tm="0">
                                          <p:val>
                                            <p:fltVal val="0"/>
                                          </p:val>
                                        </p:tav>
                                        <p:tav tm="100000">
                                          <p:val>
                                            <p:strVal val="#ppt_h"/>
                                          </p:val>
                                        </p:tav>
                                      </p:tavLst>
                                    </p:anim>
                                    <p:animEffect transition="in" filter="fade">
                                      <p:cBhvr>
                                        <p:cTn id="57" dur="500"/>
                                        <p:tgtEl>
                                          <p:spTgt spid="47"/>
                                        </p:tgtEl>
                                      </p:cBhvr>
                                    </p:animEffect>
                                  </p:childTnLst>
                                </p:cTn>
                              </p:par>
                            </p:childTnLst>
                          </p:cTn>
                        </p:par>
                        <p:par>
                          <p:cTn id="58" fill="hold">
                            <p:stCondLst>
                              <p:cond delay="5000"/>
                            </p:stCondLst>
                            <p:childTnLst>
                              <p:par>
                                <p:cTn id="59" presetID="16" presetClass="entr" presetSubtype="21"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barn(inVertical)">
                                      <p:cBhvr>
                                        <p:cTn id="61" dur="500"/>
                                        <p:tgtEl>
                                          <p:spTgt spid="66"/>
                                        </p:tgtEl>
                                      </p:cBhvr>
                                    </p:animEffect>
                                  </p:childTnLst>
                                </p:cTn>
                              </p:par>
                            </p:childTnLst>
                          </p:cTn>
                        </p:par>
                        <p:par>
                          <p:cTn id="62" fill="hold">
                            <p:stCondLst>
                              <p:cond delay="5500"/>
                            </p:stCondLst>
                            <p:childTnLst>
                              <p:par>
                                <p:cTn id="63" presetID="53" presetClass="entr" presetSubtype="16" fill="hold"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p:cTn id="65" dur="500" fill="hold"/>
                                        <p:tgtEl>
                                          <p:spTgt spid="37"/>
                                        </p:tgtEl>
                                        <p:attrNameLst>
                                          <p:attrName>ppt_w</p:attrName>
                                        </p:attrNameLst>
                                      </p:cBhvr>
                                      <p:tavLst>
                                        <p:tav tm="0">
                                          <p:val>
                                            <p:fltVal val="0"/>
                                          </p:val>
                                        </p:tav>
                                        <p:tav tm="100000">
                                          <p:val>
                                            <p:strVal val="#ppt_w"/>
                                          </p:val>
                                        </p:tav>
                                      </p:tavLst>
                                    </p:anim>
                                    <p:anim calcmode="lin" valueType="num">
                                      <p:cBhvr>
                                        <p:cTn id="66" dur="500" fill="hold"/>
                                        <p:tgtEl>
                                          <p:spTgt spid="37"/>
                                        </p:tgtEl>
                                        <p:attrNameLst>
                                          <p:attrName>ppt_h</p:attrName>
                                        </p:attrNameLst>
                                      </p:cBhvr>
                                      <p:tavLst>
                                        <p:tav tm="0">
                                          <p:val>
                                            <p:fltVal val="0"/>
                                          </p:val>
                                        </p:tav>
                                        <p:tav tm="100000">
                                          <p:val>
                                            <p:strVal val="#ppt_h"/>
                                          </p:val>
                                        </p:tav>
                                      </p:tavLst>
                                    </p:anim>
                                    <p:animEffect transition="in" filter="fade">
                                      <p:cBhvr>
                                        <p:cTn id="67" dur="500"/>
                                        <p:tgtEl>
                                          <p:spTgt spid="37"/>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 calcmode="lin" valueType="num">
                                      <p:cBhvr>
                                        <p:cTn id="71" dur="500" fill="hold"/>
                                        <p:tgtEl>
                                          <p:spTgt spid="46"/>
                                        </p:tgtEl>
                                        <p:attrNameLst>
                                          <p:attrName>ppt_w</p:attrName>
                                        </p:attrNameLst>
                                      </p:cBhvr>
                                      <p:tavLst>
                                        <p:tav tm="0">
                                          <p:val>
                                            <p:fltVal val="0"/>
                                          </p:val>
                                        </p:tav>
                                        <p:tav tm="100000">
                                          <p:val>
                                            <p:strVal val="#ppt_w"/>
                                          </p:val>
                                        </p:tav>
                                      </p:tavLst>
                                    </p:anim>
                                    <p:anim calcmode="lin" valueType="num">
                                      <p:cBhvr>
                                        <p:cTn id="72" dur="500" fill="hold"/>
                                        <p:tgtEl>
                                          <p:spTgt spid="46"/>
                                        </p:tgtEl>
                                        <p:attrNameLst>
                                          <p:attrName>ppt_h</p:attrName>
                                        </p:attrNameLst>
                                      </p:cBhvr>
                                      <p:tavLst>
                                        <p:tav tm="0">
                                          <p:val>
                                            <p:fltVal val="0"/>
                                          </p:val>
                                        </p:tav>
                                        <p:tav tm="100000">
                                          <p:val>
                                            <p:strVal val="#ppt_h"/>
                                          </p:val>
                                        </p:tav>
                                      </p:tavLst>
                                    </p:anim>
                                    <p:animEffect transition="in" filter="fade">
                                      <p:cBhvr>
                                        <p:cTn id="73" dur="500"/>
                                        <p:tgtEl>
                                          <p:spTgt spid="46"/>
                                        </p:tgtEl>
                                      </p:cBhvr>
                                    </p:animEffect>
                                  </p:childTnLst>
                                </p:cTn>
                              </p:par>
                            </p:childTnLst>
                          </p:cTn>
                        </p:par>
                        <p:par>
                          <p:cTn id="74" fill="hold">
                            <p:stCondLst>
                              <p:cond delay="6500"/>
                            </p:stCondLst>
                            <p:childTnLst>
                              <p:par>
                                <p:cTn id="75" presetID="16" presetClass="entr" presetSubtype="21" fill="hold" grpId="0" nodeType="afterEffect">
                                  <p:stCondLst>
                                    <p:cond delay="0"/>
                                  </p:stCondLst>
                                  <p:childTnLst>
                                    <p:set>
                                      <p:cBhvr>
                                        <p:cTn id="76" dur="1" fill="hold">
                                          <p:stCondLst>
                                            <p:cond delay="0"/>
                                          </p:stCondLst>
                                        </p:cTn>
                                        <p:tgtEl>
                                          <p:spTgt spid="67"/>
                                        </p:tgtEl>
                                        <p:attrNameLst>
                                          <p:attrName>style.visibility</p:attrName>
                                        </p:attrNameLst>
                                      </p:cBhvr>
                                      <p:to>
                                        <p:strVal val="visible"/>
                                      </p:to>
                                    </p:set>
                                    <p:animEffect transition="in" filter="barn(inVertical)">
                                      <p:cBhvr>
                                        <p:cTn id="77" dur="500"/>
                                        <p:tgtEl>
                                          <p:spTgt spid="67"/>
                                        </p:tgtEl>
                                      </p:cBhvr>
                                    </p:animEffect>
                                  </p:childTnLst>
                                </p:cTn>
                              </p:par>
                            </p:childTnLst>
                          </p:cTn>
                        </p:par>
                        <p:par>
                          <p:cTn id="78" fill="hold">
                            <p:stCondLst>
                              <p:cond delay="7000"/>
                            </p:stCondLst>
                            <p:childTnLst>
                              <p:par>
                                <p:cTn id="79" presetID="53" presetClass="entr" presetSubtype="16" fill="hold" nodeType="afterEffect">
                                  <p:stCondLst>
                                    <p:cond delay="0"/>
                                  </p:stCondLst>
                                  <p:childTnLst>
                                    <p:set>
                                      <p:cBhvr>
                                        <p:cTn id="80" dur="1" fill="hold">
                                          <p:stCondLst>
                                            <p:cond delay="0"/>
                                          </p:stCondLst>
                                        </p:cTn>
                                        <p:tgtEl>
                                          <p:spTgt spid="51"/>
                                        </p:tgtEl>
                                        <p:attrNameLst>
                                          <p:attrName>style.visibility</p:attrName>
                                        </p:attrNameLst>
                                      </p:cBhvr>
                                      <p:to>
                                        <p:strVal val="visible"/>
                                      </p:to>
                                    </p:set>
                                    <p:anim calcmode="lin" valueType="num">
                                      <p:cBhvr>
                                        <p:cTn id="81" dur="500" fill="hold"/>
                                        <p:tgtEl>
                                          <p:spTgt spid="51"/>
                                        </p:tgtEl>
                                        <p:attrNameLst>
                                          <p:attrName>ppt_w</p:attrName>
                                        </p:attrNameLst>
                                      </p:cBhvr>
                                      <p:tavLst>
                                        <p:tav tm="0">
                                          <p:val>
                                            <p:fltVal val="0"/>
                                          </p:val>
                                        </p:tav>
                                        <p:tav tm="100000">
                                          <p:val>
                                            <p:strVal val="#ppt_w"/>
                                          </p:val>
                                        </p:tav>
                                      </p:tavLst>
                                    </p:anim>
                                    <p:anim calcmode="lin" valueType="num">
                                      <p:cBhvr>
                                        <p:cTn id="82" dur="500" fill="hold"/>
                                        <p:tgtEl>
                                          <p:spTgt spid="51"/>
                                        </p:tgtEl>
                                        <p:attrNameLst>
                                          <p:attrName>ppt_h</p:attrName>
                                        </p:attrNameLst>
                                      </p:cBhvr>
                                      <p:tavLst>
                                        <p:tav tm="0">
                                          <p:val>
                                            <p:fltVal val="0"/>
                                          </p:val>
                                        </p:tav>
                                        <p:tav tm="100000">
                                          <p:val>
                                            <p:strVal val="#ppt_h"/>
                                          </p:val>
                                        </p:tav>
                                      </p:tavLst>
                                    </p:anim>
                                    <p:animEffect transition="in" filter="fade">
                                      <p:cBhvr>
                                        <p:cTn id="83" dur="500"/>
                                        <p:tgtEl>
                                          <p:spTgt spid="51"/>
                                        </p:tgtEl>
                                      </p:cBhvr>
                                    </p:animEffect>
                                  </p:childTnLst>
                                </p:cTn>
                              </p:par>
                            </p:childTnLst>
                          </p:cTn>
                        </p:par>
                        <p:par>
                          <p:cTn id="84" fill="hold">
                            <p:stCondLst>
                              <p:cond delay="7500"/>
                            </p:stCondLst>
                            <p:childTnLst>
                              <p:par>
                                <p:cTn id="85" presetID="53" presetClass="entr" presetSubtype="16" fill="hold" nodeType="afterEffect">
                                  <p:stCondLst>
                                    <p:cond delay="0"/>
                                  </p:stCondLst>
                                  <p:childTnLst>
                                    <p:set>
                                      <p:cBhvr>
                                        <p:cTn id="86" dur="1" fill="hold">
                                          <p:stCondLst>
                                            <p:cond delay="0"/>
                                          </p:stCondLst>
                                        </p:cTn>
                                        <p:tgtEl>
                                          <p:spTgt spid="55"/>
                                        </p:tgtEl>
                                        <p:attrNameLst>
                                          <p:attrName>style.visibility</p:attrName>
                                        </p:attrNameLst>
                                      </p:cBhvr>
                                      <p:to>
                                        <p:strVal val="visible"/>
                                      </p:to>
                                    </p:set>
                                    <p:anim calcmode="lin" valueType="num">
                                      <p:cBhvr>
                                        <p:cTn id="87" dur="500" fill="hold"/>
                                        <p:tgtEl>
                                          <p:spTgt spid="55"/>
                                        </p:tgtEl>
                                        <p:attrNameLst>
                                          <p:attrName>ppt_w</p:attrName>
                                        </p:attrNameLst>
                                      </p:cBhvr>
                                      <p:tavLst>
                                        <p:tav tm="0">
                                          <p:val>
                                            <p:fltVal val="0"/>
                                          </p:val>
                                        </p:tav>
                                        <p:tav tm="100000">
                                          <p:val>
                                            <p:strVal val="#ppt_w"/>
                                          </p:val>
                                        </p:tav>
                                      </p:tavLst>
                                    </p:anim>
                                    <p:anim calcmode="lin" valueType="num">
                                      <p:cBhvr>
                                        <p:cTn id="88" dur="500" fill="hold"/>
                                        <p:tgtEl>
                                          <p:spTgt spid="55"/>
                                        </p:tgtEl>
                                        <p:attrNameLst>
                                          <p:attrName>ppt_h</p:attrName>
                                        </p:attrNameLst>
                                      </p:cBhvr>
                                      <p:tavLst>
                                        <p:tav tm="0">
                                          <p:val>
                                            <p:fltVal val="0"/>
                                          </p:val>
                                        </p:tav>
                                        <p:tav tm="100000">
                                          <p:val>
                                            <p:strVal val="#ppt_h"/>
                                          </p:val>
                                        </p:tav>
                                      </p:tavLst>
                                    </p:anim>
                                    <p:animEffect transition="in" filter="fade">
                                      <p:cBhvr>
                                        <p:cTn id="89" dur="500"/>
                                        <p:tgtEl>
                                          <p:spTgt spid="55"/>
                                        </p:tgtEl>
                                      </p:cBhvr>
                                    </p:animEffect>
                                  </p:childTnLst>
                                </p:cTn>
                              </p:par>
                            </p:childTnLst>
                          </p:cTn>
                        </p:par>
                        <p:par>
                          <p:cTn id="90" fill="hold">
                            <p:stCondLst>
                              <p:cond delay="8000"/>
                            </p:stCondLst>
                            <p:childTnLst>
                              <p:par>
                                <p:cTn id="91" presetID="16" presetClass="entr" presetSubtype="21" fill="hold" grpId="0" nodeType="afterEffect">
                                  <p:stCondLst>
                                    <p:cond delay="0"/>
                                  </p:stCondLst>
                                  <p:childTnLst>
                                    <p:set>
                                      <p:cBhvr>
                                        <p:cTn id="92" dur="1" fill="hold">
                                          <p:stCondLst>
                                            <p:cond delay="0"/>
                                          </p:stCondLst>
                                        </p:cTn>
                                        <p:tgtEl>
                                          <p:spTgt spid="68"/>
                                        </p:tgtEl>
                                        <p:attrNameLst>
                                          <p:attrName>style.visibility</p:attrName>
                                        </p:attrNameLst>
                                      </p:cBhvr>
                                      <p:to>
                                        <p:strVal val="visible"/>
                                      </p:to>
                                    </p:set>
                                    <p:animEffect transition="in" filter="barn(inVertical)">
                                      <p:cBhvr>
                                        <p:cTn id="9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64" grpId="0"/>
      <p:bldP spid="65" grpId="0"/>
      <p:bldP spid="66" grpId="0"/>
      <p:bldP spid="67" grpId="0"/>
      <p:bldP spid="6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3510316" y="1203598"/>
            <a:ext cx="985697" cy="1134998"/>
            <a:chOff x="2301202" y="523979"/>
            <a:chExt cx="985697" cy="1134998"/>
          </a:xfrm>
        </p:grpSpPr>
        <p:sp>
          <p:nvSpPr>
            <p:cNvPr id="44" name="任意多边形 43"/>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sp>
          <p:nvSpPr>
            <p:cNvPr id="45" name="任意多边形 44"/>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grpSp>
      <p:grpSp>
        <p:nvGrpSpPr>
          <p:cNvPr id="28" name="组合 27"/>
          <p:cNvGrpSpPr/>
          <p:nvPr/>
        </p:nvGrpSpPr>
        <p:grpSpPr>
          <a:xfrm>
            <a:off x="4603620" y="1216850"/>
            <a:ext cx="985697" cy="1134998"/>
            <a:chOff x="2301202" y="523979"/>
            <a:chExt cx="985697" cy="1134998"/>
          </a:xfrm>
        </p:grpSpPr>
        <p:sp>
          <p:nvSpPr>
            <p:cNvPr id="29" name="任意多边形 28"/>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sp>
          <p:nvSpPr>
            <p:cNvPr id="30" name="任意多边形 29"/>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grpSp>
      <p:grpSp>
        <p:nvGrpSpPr>
          <p:cNvPr id="31" name="组合 30"/>
          <p:cNvGrpSpPr/>
          <p:nvPr/>
        </p:nvGrpSpPr>
        <p:grpSpPr>
          <a:xfrm>
            <a:off x="5133707" y="2177633"/>
            <a:ext cx="985697" cy="1134998"/>
            <a:chOff x="2301202" y="523979"/>
            <a:chExt cx="985697" cy="1134998"/>
          </a:xfrm>
        </p:grpSpPr>
        <p:sp>
          <p:nvSpPr>
            <p:cNvPr id="32" name="任意多边形 31"/>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sp>
          <p:nvSpPr>
            <p:cNvPr id="33" name="任意多边形 32"/>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grpSp>
      <p:grpSp>
        <p:nvGrpSpPr>
          <p:cNvPr id="34" name="组合 33"/>
          <p:cNvGrpSpPr/>
          <p:nvPr/>
        </p:nvGrpSpPr>
        <p:grpSpPr>
          <a:xfrm>
            <a:off x="4596994" y="3138416"/>
            <a:ext cx="985697" cy="1134998"/>
            <a:chOff x="2301202" y="523979"/>
            <a:chExt cx="985697" cy="1134998"/>
          </a:xfrm>
        </p:grpSpPr>
        <p:sp>
          <p:nvSpPr>
            <p:cNvPr id="35" name="任意多边形 34"/>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sp>
          <p:nvSpPr>
            <p:cNvPr id="36" name="任意多边形 35"/>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grpSp>
      <p:grpSp>
        <p:nvGrpSpPr>
          <p:cNvPr id="37" name="组合 36"/>
          <p:cNvGrpSpPr/>
          <p:nvPr/>
        </p:nvGrpSpPr>
        <p:grpSpPr>
          <a:xfrm>
            <a:off x="3543446" y="3145042"/>
            <a:ext cx="985697" cy="1134998"/>
            <a:chOff x="2301202" y="523979"/>
            <a:chExt cx="985697" cy="1134998"/>
          </a:xfrm>
        </p:grpSpPr>
        <p:sp>
          <p:nvSpPr>
            <p:cNvPr id="38" name="任意多边形 37"/>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sp>
          <p:nvSpPr>
            <p:cNvPr id="39" name="任意多边形 38"/>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no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grpSp>
      <p:grpSp>
        <p:nvGrpSpPr>
          <p:cNvPr id="40" name="组合 39"/>
          <p:cNvGrpSpPr/>
          <p:nvPr/>
        </p:nvGrpSpPr>
        <p:grpSpPr>
          <a:xfrm>
            <a:off x="3000107" y="2184260"/>
            <a:ext cx="985697" cy="1134998"/>
            <a:chOff x="2301202" y="523979"/>
            <a:chExt cx="985697" cy="1134998"/>
          </a:xfrm>
        </p:grpSpPr>
        <p:sp>
          <p:nvSpPr>
            <p:cNvPr id="41" name="任意多边形 40"/>
            <p:cNvSpPr/>
            <p:nvPr/>
          </p:nvSpPr>
          <p:spPr>
            <a:xfrm>
              <a:off x="2301202" y="523979"/>
              <a:ext cx="985697"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1000">
                  <a:schemeClr val="bg1"/>
                </a:gs>
                <a:gs pos="70000">
                  <a:schemeClr val="bg1">
                    <a:lumMod val="85000"/>
                  </a:schemeClr>
                </a:gs>
              </a:gsLst>
              <a:lin ang="8400000" scaled="0"/>
            </a:gradFill>
            <a:ln>
              <a:noFill/>
            </a:ln>
            <a:effectLst>
              <a:outerShdw blurRad="63500" sx="102000" sy="102000" algn="ctr" rotWithShape="0">
                <a:prstClr val="black">
                  <a:alpha val="40000"/>
                </a:prstClr>
              </a:outerShdw>
            </a:effectLst>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sp>
          <p:nvSpPr>
            <p:cNvPr id="42" name="任意多边形 41"/>
            <p:cNvSpPr/>
            <p:nvPr/>
          </p:nvSpPr>
          <p:spPr>
            <a:xfrm>
              <a:off x="2392465" y="616696"/>
              <a:ext cx="815301" cy="93879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a:gsLst>
                <a:gs pos="0">
                  <a:schemeClr val="bg1">
                    <a:lumMod val="85000"/>
                  </a:schemeClr>
                </a:gs>
                <a:gs pos="0">
                  <a:schemeClr val="bg1"/>
                </a:gs>
                <a:gs pos="100000">
                  <a:schemeClr val="bg1">
                    <a:lumMod val="75000"/>
                  </a:schemeClr>
                </a:gs>
              </a:gsLst>
              <a:lin ang="16200000" scaled="1"/>
            </a:gradFill>
            <a:ln>
              <a:solidFill>
                <a:schemeClr val="bg1">
                  <a:lumMod val="85000"/>
                </a:schemeClr>
              </a:solidFill>
            </a:ln>
          </p:spPr>
          <p:txBody>
            <a:bodyPr vert="horz" wrap="square" lIns="68580" tIns="34290" rIns="68580" bIns="34290" numCol="1" anchor="t" anchorCtr="0" compatLnSpc="1"/>
            <a:lstStyle/>
            <a:p>
              <a:endParaRPr lang="zh-CN" altLang="en-US">
                <a:solidFill>
                  <a:schemeClr val="tx1">
                    <a:lumMod val="50000"/>
                    <a:lumOff val="50000"/>
                  </a:schemeClr>
                </a:solidFill>
              </a:endParaRPr>
            </a:p>
          </p:txBody>
        </p:sp>
      </p:grpSp>
      <p:sp>
        <p:nvSpPr>
          <p:cNvPr id="2" name="灯片编号占位符 1"/>
          <p:cNvSpPr>
            <a:spLocks noGrp="1"/>
          </p:cNvSpPr>
          <p:nvPr>
            <p:ph type="sldNum" sz="quarter" idx="12"/>
          </p:nvPr>
        </p:nvSpPr>
        <p:spPr/>
        <p:txBody>
          <a:bodyPr/>
          <a:lstStyle/>
          <a:p>
            <a:fld id="{877C4908-FE0A-43F2-B8DA-9F7993525651}" type="slidenum">
              <a:rPr lang="zh-CN" altLang="en-US" smtClean="0"/>
              <a:t>9</a:t>
            </a:fld>
            <a:endParaRPr lang="zh-CN" altLang="en-US"/>
          </a:p>
        </p:txBody>
      </p:sp>
      <p:sp>
        <p:nvSpPr>
          <p:cNvPr id="6" name="Freeform 193"/>
          <p:cNvSpPr>
            <a:spLocks noEditPoints="1"/>
          </p:cNvSpPr>
          <p:nvPr/>
        </p:nvSpPr>
        <p:spPr bwMode="auto">
          <a:xfrm>
            <a:off x="3852183" y="3537566"/>
            <a:ext cx="354974" cy="353450"/>
          </a:xfrm>
          <a:custGeom>
            <a:avLst/>
            <a:gdLst>
              <a:gd name="T0" fmla="*/ 155939 w 128"/>
              <a:gd name="T1" fmla="*/ 149668 h 128"/>
              <a:gd name="T2" fmla="*/ 173265 w 128"/>
              <a:gd name="T3" fmla="*/ 132398 h 128"/>
              <a:gd name="T4" fmla="*/ 155939 w 128"/>
              <a:gd name="T5" fmla="*/ 115129 h 128"/>
              <a:gd name="T6" fmla="*/ 138612 w 128"/>
              <a:gd name="T7" fmla="*/ 132398 h 128"/>
              <a:gd name="T8" fmla="*/ 155939 w 128"/>
              <a:gd name="T9" fmla="*/ 149668 h 128"/>
              <a:gd name="T10" fmla="*/ 225245 w 128"/>
              <a:gd name="T11" fmla="*/ 149668 h 128"/>
              <a:gd name="T12" fmla="*/ 242572 w 128"/>
              <a:gd name="T13" fmla="*/ 132398 h 128"/>
              <a:gd name="T14" fmla="*/ 225245 w 128"/>
              <a:gd name="T15" fmla="*/ 115129 h 128"/>
              <a:gd name="T16" fmla="*/ 207919 w 128"/>
              <a:gd name="T17" fmla="*/ 132398 h 128"/>
              <a:gd name="T18" fmla="*/ 225245 w 128"/>
              <a:gd name="T19" fmla="*/ 149668 h 128"/>
              <a:gd name="T20" fmla="*/ 121286 w 128"/>
              <a:gd name="T21" fmla="*/ 259040 h 128"/>
              <a:gd name="T22" fmla="*/ 150163 w 128"/>
              <a:gd name="T23" fmla="*/ 261919 h 128"/>
              <a:gd name="T24" fmla="*/ 300327 w 128"/>
              <a:gd name="T25" fmla="*/ 129520 h 128"/>
              <a:gd name="T26" fmla="*/ 150163 w 128"/>
              <a:gd name="T27" fmla="*/ 0 h 128"/>
              <a:gd name="T28" fmla="*/ 0 w 128"/>
              <a:gd name="T29" fmla="*/ 129520 h 128"/>
              <a:gd name="T30" fmla="*/ 57755 w 128"/>
              <a:gd name="T31" fmla="*/ 233136 h 128"/>
              <a:gd name="T32" fmla="*/ 57755 w 128"/>
              <a:gd name="T33" fmla="*/ 299336 h 128"/>
              <a:gd name="T34" fmla="*/ 121286 w 128"/>
              <a:gd name="T35" fmla="*/ 259040 h 128"/>
              <a:gd name="T36" fmla="*/ 23102 w 128"/>
              <a:gd name="T37" fmla="*/ 132398 h 128"/>
              <a:gd name="T38" fmla="*/ 150163 w 128"/>
              <a:gd name="T39" fmla="*/ 23026 h 128"/>
              <a:gd name="T40" fmla="*/ 277225 w 128"/>
              <a:gd name="T41" fmla="*/ 132398 h 128"/>
              <a:gd name="T42" fmla="*/ 150163 w 128"/>
              <a:gd name="T43" fmla="*/ 241771 h 128"/>
              <a:gd name="T44" fmla="*/ 121286 w 128"/>
              <a:gd name="T45" fmla="*/ 238893 h 128"/>
              <a:gd name="T46" fmla="*/ 98184 w 128"/>
              <a:gd name="T47" fmla="*/ 253284 h 128"/>
              <a:gd name="T48" fmla="*/ 98184 w 128"/>
              <a:gd name="T49" fmla="*/ 253284 h 128"/>
              <a:gd name="T50" fmla="*/ 80857 w 128"/>
              <a:gd name="T51" fmla="*/ 264797 h 128"/>
              <a:gd name="T52" fmla="*/ 80857 w 128"/>
              <a:gd name="T53" fmla="*/ 247527 h 128"/>
              <a:gd name="T54" fmla="*/ 80857 w 128"/>
              <a:gd name="T55" fmla="*/ 224502 h 128"/>
              <a:gd name="T56" fmla="*/ 23102 w 128"/>
              <a:gd name="T57" fmla="*/ 132398 h 128"/>
              <a:gd name="T58" fmla="*/ 103959 w 128"/>
              <a:gd name="T59" fmla="*/ 132398 h 128"/>
              <a:gd name="T60" fmla="*/ 86633 w 128"/>
              <a:gd name="T61" fmla="*/ 115129 h 128"/>
              <a:gd name="T62" fmla="*/ 69306 w 128"/>
              <a:gd name="T63" fmla="*/ 132398 h 128"/>
              <a:gd name="T64" fmla="*/ 86633 w 128"/>
              <a:gd name="T65" fmla="*/ 149668 h 128"/>
              <a:gd name="T66" fmla="*/ 103959 w 128"/>
              <a:gd name="T67" fmla="*/ 132398 h 128"/>
              <a:gd name="T68" fmla="*/ 323429 w 128"/>
              <a:gd name="T69" fmla="*/ 106494 h 128"/>
              <a:gd name="T70" fmla="*/ 323429 w 128"/>
              <a:gd name="T71" fmla="*/ 115129 h 128"/>
              <a:gd name="T72" fmla="*/ 320541 w 128"/>
              <a:gd name="T73" fmla="*/ 135277 h 128"/>
              <a:gd name="T74" fmla="*/ 346531 w 128"/>
              <a:gd name="T75" fmla="*/ 201476 h 128"/>
              <a:gd name="T76" fmla="*/ 288776 w 128"/>
              <a:gd name="T77" fmla="*/ 293579 h 128"/>
              <a:gd name="T78" fmla="*/ 288776 w 128"/>
              <a:gd name="T79" fmla="*/ 316605 h 128"/>
              <a:gd name="T80" fmla="*/ 288776 w 128"/>
              <a:gd name="T81" fmla="*/ 333874 h 128"/>
              <a:gd name="T82" fmla="*/ 271449 w 128"/>
              <a:gd name="T83" fmla="*/ 322361 h 128"/>
              <a:gd name="T84" fmla="*/ 271449 w 128"/>
              <a:gd name="T85" fmla="*/ 322361 h 128"/>
              <a:gd name="T86" fmla="*/ 248347 w 128"/>
              <a:gd name="T87" fmla="*/ 307970 h 128"/>
              <a:gd name="T88" fmla="*/ 219470 w 128"/>
              <a:gd name="T89" fmla="*/ 310848 h 128"/>
              <a:gd name="T90" fmla="*/ 141500 w 128"/>
              <a:gd name="T91" fmla="*/ 287823 h 128"/>
              <a:gd name="T92" fmla="*/ 121286 w 128"/>
              <a:gd name="T93" fmla="*/ 287823 h 128"/>
              <a:gd name="T94" fmla="*/ 106847 w 128"/>
              <a:gd name="T95" fmla="*/ 287823 h 128"/>
              <a:gd name="T96" fmla="*/ 219470 w 128"/>
              <a:gd name="T97" fmla="*/ 330996 h 128"/>
              <a:gd name="T98" fmla="*/ 248347 w 128"/>
              <a:gd name="T99" fmla="*/ 328118 h 128"/>
              <a:gd name="T100" fmla="*/ 311878 w 128"/>
              <a:gd name="T101" fmla="*/ 368413 h 128"/>
              <a:gd name="T102" fmla="*/ 311878 w 128"/>
              <a:gd name="T103" fmla="*/ 302214 h 128"/>
              <a:gd name="T104" fmla="*/ 369633 w 128"/>
              <a:gd name="T105" fmla="*/ 198598 h 128"/>
              <a:gd name="T106" fmla="*/ 323429 w 128"/>
              <a:gd name="T107" fmla="*/ 106494 h 12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8" h="128">
                <a:moveTo>
                  <a:pt x="54" y="52"/>
                </a:moveTo>
                <a:cubicBezTo>
                  <a:pt x="57" y="52"/>
                  <a:pt x="60" y="49"/>
                  <a:pt x="60" y="46"/>
                </a:cubicBezTo>
                <a:cubicBezTo>
                  <a:pt x="60" y="43"/>
                  <a:pt x="57" y="40"/>
                  <a:pt x="54" y="40"/>
                </a:cubicBezTo>
                <a:cubicBezTo>
                  <a:pt x="51" y="40"/>
                  <a:pt x="48" y="43"/>
                  <a:pt x="48" y="46"/>
                </a:cubicBezTo>
                <a:cubicBezTo>
                  <a:pt x="48" y="49"/>
                  <a:pt x="51" y="52"/>
                  <a:pt x="54" y="52"/>
                </a:cubicBezTo>
                <a:close/>
                <a:moveTo>
                  <a:pt x="78" y="52"/>
                </a:moveTo>
                <a:cubicBezTo>
                  <a:pt x="81" y="52"/>
                  <a:pt x="84" y="49"/>
                  <a:pt x="84" y="46"/>
                </a:cubicBezTo>
                <a:cubicBezTo>
                  <a:pt x="84" y="43"/>
                  <a:pt x="81" y="40"/>
                  <a:pt x="78" y="40"/>
                </a:cubicBezTo>
                <a:cubicBezTo>
                  <a:pt x="75" y="40"/>
                  <a:pt x="72" y="43"/>
                  <a:pt x="72" y="46"/>
                </a:cubicBezTo>
                <a:cubicBezTo>
                  <a:pt x="72" y="49"/>
                  <a:pt x="75" y="52"/>
                  <a:pt x="78" y="52"/>
                </a:cubicBezTo>
                <a:close/>
                <a:moveTo>
                  <a:pt x="42" y="90"/>
                </a:moveTo>
                <a:cubicBezTo>
                  <a:pt x="46" y="91"/>
                  <a:pt x="49" y="91"/>
                  <a:pt x="52" y="91"/>
                </a:cubicBezTo>
                <a:cubicBezTo>
                  <a:pt x="81" y="91"/>
                  <a:pt x="104" y="71"/>
                  <a:pt x="104" y="45"/>
                </a:cubicBezTo>
                <a:cubicBezTo>
                  <a:pt x="104" y="20"/>
                  <a:pt x="81" y="0"/>
                  <a:pt x="52" y="0"/>
                </a:cubicBezTo>
                <a:cubicBezTo>
                  <a:pt x="23" y="0"/>
                  <a:pt x="0" y="20"/>
                  <a:pt x="0" y="45"/>
                </a:cubicBezTo>
                <a:cubicBezTo>
                  <a:pt x="0" y="60"/>
                  <a:pt x="8" y="73"/>
                  <a:pt x="20" y="81"/>
                </a:cubicBezTo>
                <a:cubicBezTo>
                  <a:pt x="20" y="104"/>
                  <a:pt x="20" y="104"/>
                  <a:pt x="20" y="104"/>
                </a:cubicBezTo>
                <a:lnTo>
                  <a:pt x="42" y="90"/>
                </a:lnTo>
                <a:close/>
                <a:moveTo>
                  <a:pt x="8" y="46"/>
                </a:moveTo>
                <a:cubicBezTo>
                  <a:pt x="8" y="25"/>
                  <a:pt x="28" y="8"/>
                  <a:pt x="52" y="8"/>
                </a:cubicBezTo>
                <a:cubicBezTo>
                  <a:pt x="76" y="8"/>
                  <a:pt x="96" y="25"/>
                  <a:pt x="96" y="46"/>
                </a:cubicBezTo>
                <a:cubicBezTo>
                  <a:pt x="96" y="67"/>
                  <a:pt x="76" y="84"/>
                  <a:pt x="52" y="84"/>
                </a:cubicBezTo>
                <a:cubicBezTo>
                  <a:pt x="48" y="84"/>
                  <a:pt x="45" y="84"/>
                  <a:pt x="42" y="83"/>
                </a:cubicBezTo>
                <a:cubicBezTo>
                  <a:pt x="34" y="88"/>
                  <a:pt x="34" y="88"/>
                  <a:pt x="34" y="88"/>
                </a:cubicBezTo>
                <a:cubicBezTo>
                  <a:pt x="34" y="88"/>
                  <a:pt x="34" y="88"/>
                  <a:pt x="34" y="88"/>
                </a:cubicBezTo>
                <a:cubicBezTo>
                  <a:pt x="28" y="92"/>
                  <a:pt x="28" y="92"/>
                  <a:pt x="28" y="92"/>
                </a:cubicBezTo>
                <a:cubicBezTo>
                  <a:pt x="28" y="86"/>
                  <a:pt x="28" y="86"/>
                  <a:pt x="28" y="86"/>
                </a:cubicBezTo>
                <a:cubicBezTo>
                  <a:pt x="28" y="78"/>
                  <a:pt x="28" y="78"/>
                  <a:pt x="28" y="78"/>
                </a:cubicBezTo>
                <a:cubicBezTo>
                  <a:pt x="16" y="71"/>
                  <a:pt x="8" y="59"/>
                  <a:pt x="8" y="46"/>
                </a:cubicBezTo>
                <a:close/>
                <a:moveTo>
                  <a:pt x="36" y="46"/>
                </a:moveTo>
                <a:cubicBezTo>
                  <a:pt x="36" y="43"/>
                  <a:pt x="33" y="40"/>
                  <a:pt x="30" y="40"/>
                </a:cubicBezTo>
                <a:cubicBezTo>
                  <a:pt x="27" y="40"/>
                  <a:pt x="24" y="43"/>
                  <a:pt x="24" y="46"/>
                </a:cubicBezTo>
                <a:cubicBezTo>
                  <a:pt x="24" y="49"/>
                  <a:pt x="27" y="52"/>
                  <a:pt x="30" y="52"/>
                </a:cubicBezTo>
                <a:cubicBezTo>
                  <a:pt x="33" y="52"/>
                  <a:pt x="36" y="49"/>
                  <a:pt x="36" y="46"/>
                </a:cubicBezTo>
                <a:close/>
                <a:moveTo>
                  <a:pt x="112" y="37"/>
                </a:moveTo>
                <a:cubicBezTo>
                  <a:pt x="112" y="38"/>
                  <a:pt x="112" y="39"/>
                  <a:pt x="112" y="40"/>
                </a:cubicBezTo>
                <a:cubicBezTo>
                  <a:pt x="112" y="43"/>
                  <a:pt x="112" y="45"/>
                  <a:pt x="111" y="47"/>
                </a:cubicBezTo>
                <a:cubicBezTo>
                  <a:pt x="117" y="54"/>
                  <a:pt x="120" y="62"/>
                  <a:pt x="120" y="70"/>
                </a:cubicBezTo>
                <a:cubicBezTo>
                  <a:pt x="120" y="83"/>
                  <a:pt x="112" y="95"/>
                  <a:pt x="100" y="102"/>
                </a:cubicBezTo>
                <a:cubicBezTo>
                  <a:pt x="100" y="110"/>
                  <a:pt x="100" y="110"/>
                  <a:pt x="100" y="110"/>
                </a:cubicBezTo>
                <a:cubicBezTo>
                  <a:pt x="100" y="116"/>
                  <a:pt x="100" y="116"/>
                  <a:pt x="100" y="116"/>
                </a:cubicBezTo>
                <a:cubicBezTo>
                  <a:pt x="94" y="112"/>
                  <a:pt x="94" y="112"/>
                  <a:pt x="94" y="112"/>
                </a:cubicBezTo>
                <a:cubicBezTo>
                  <a:pt x="94" y="112"/>
                  <a:pt x="94" y="112"/>
                  <a:pt x="94" y="112"/>
                </a:cubicBezTo>
                <a:cubicBezTo>
                  <a:pt x="86" y="107"/>
                  <a:pt x="86" y="107"/>
                  <a:pt x="86" y="107"/>
                </a:cubicBezTo>
                <a:cubicBezTo>
                  <a:pt x="83" y="108"/>
                  <a:pt x="80" y="108"/>
                  <a:pt x="76" y="108"/>
                </a:cubicBezTo>
                <a:cubicBezTo>
                  <a:pt x="66" y="108"/>
                  <a:pt x="56" y="105"/>
                  <a:pt x="49" y="100"/>
                </a:cubicBezTo>
                <a:cubicBezTo>
                  <a:pt x="46" y="100"/>
                  <a:pt x="44" y="100"/>
                  <a:pt x="42" y="100"/>
                </a:cubicBezTo>
                <a:cubicBezTo>
                  <a:pt x="40" y="100"/>
                  <a:pt x="39" y="100"/>
                  <a:pt x="37" y="100"/>
                </a:cubicBezTo>
                <a:cubicBezTo>
                  <a:pt x="47" y="109"/>
                  <a:pt x="61" y="115"/>
                  <a:pt x="76" y="115"/>
                </a:cubicBezTo>
                <a:cubicBezTo>
                  <a:pt x="79" y="115"/>
                  <a:pt x="82" y="115"/>
                  <a:pt x="86" y="114"/>
                </a:cubicBezTo>
                <a:cubicBezTo>
                  <a:pt x="108" y="128"/>
                  <a:pt x="108" y="128"/>
                  <a:pt x="108" y="128"/>
                </a:cubicBezTo>
                <a:cubicBezTo>
                  <a:pt x="108" y="105"/>
                  <a:pt x="108" y="105"/>
                  <a:pt x="108" y="105"/>
                </a:cubicBezTo>
                <a:cubicBezTo>
                  <a:pt x="120" y="97"/>
                  <a:pt x="128" y="84"/>
                  <a:pt x="128" y="69"/>
                </a:cubicBezTo>
                <a:cubicBezTo>
                  <a:pt x="128" y="57"/>
                  <a:pt x="122" y="45"/>
                  <a:pt x="112" y="37"/>
                </a:cubicBezTo>
                <a:close/>
              </a:path>
            </a:pathLst>
          </a:custGeom>
          <a:solidFill>
            <a:srgbClr val="BD392F"/>
          </a:solidFill>
          <a:ln>
            <a:noFill/>
          </a:ln>
        </p:spPr>
        <p:txBody>
          <a:bodyPr lIns="68580" tIns="34290" rIns="68580" bIns="34290"/>
          <a:lstStyle/>
          <a:p>
            <a:endParaRPr lang="zh-CN" altLang="en-US">
              <a:solidFill>
                <a:schemeClr val="tx1">
                  <a:lumMod val="50000"/>
                  <a:lumOff val="50000"/>
                </a:schemeClr>
              </a:solidFill>
            </a:endParaRPr>
          </a:p>
        </p:txBody>
      </p:sp>
      <p:sp>
        <p:nvSpPr>
          <p:cNvPr id="7" name="Freeform 221"/>
          <p:cNvSpPr>
            <a:spLocks noEditPoints="1"/>
          </p:cNvSpPr>
          <p:nvPr/>
        </p:nvSpPr>
        <p:spPr bwMode="auto">
          <a:xfrm>
            <a:off x="5448799" y="2591480"/>
            <a:ext cx="353450" cy="354974"/>
          </a:xfrm>
          <a:custGeom>
            <a:avLst/>
            <a:gdLst>
              <a:gd name="T0" fmla="*/ 322361 w 128"/>
              <a:gd name="T1" fmla="*/ 0 h 128"/>
              <a:gd name="T2" fmla="*/ 195719 w 128"/>
              <a:gd name="T3" fmla="*/ 34539 h 128"/>
              <a:gd name="T4" fmla="*/ 172694 w 128"/>
              <a:gd name="T5" fmla="*/ 34539 h 128"/>
              <a:gd name="T6" fmla="*/ 46052 w 128"/>
              <a:gd name="T7" fmla="*/ 0 h 128"/>
              <a:gd name="T8" fmla="*/ 0 w 128"/>
              <a:gd name="T9" fmla="*/ 46052 h 128"/>
              <a:gd name="T10" fmla="*/ 0 w 128"/>
              <a:gd name="T11" fmla="*/ 287823 h 128"/>
              <a:gd name="T12" fmla="*/ 46052 w 128"/>
              <a:gd name="T13" fmla="*/ 333874 h 128"/>
              <a:gd name="T14" fmla="*/ 172694 w 128"/>
              <a:gd name="T15" fmla="*/ 368413 h 128"/>
              <a:gd name="T16" fmla="*/ 195719 w 128"/>
              <a:gd name="T17" fmla="*/ 368413 h 128"/>
              <a:gd name="T18" fmla="*/ 322361 w 128"/>
              <a:gd name="T19" fmla="*/ 333874 h 128"/>
              <a:gd name="T20" fmla="*/ 368413 w 128"/>
              <a:gd name="T21" fmla="*/ 287823 h 128"/>
              <a:gd name="T22" fmla="*/ 368413 w 128"/>
              <a:gd name="T23" fmla="*/ 46052 h 128"/>
              <a:gd name="T24" fmla="*/ 322361 w 128"/>
              <a:gd name="T25" fmla="*/ 0 h 128"/>
              <a:gd name="T26" fmla="*/ 172694 w 128"/>
              <a:gd name="T27" fmla="*/ 345387 h 128"/>
              <a:gd name="T28" fmla="*/ 46052 w 128"/>
              <a:gd name="T29" fmla="*/ 310848 h 128"/>
              <a:gd name="T30" fmla="*/ 23026 w 128"/>
              <a:gd name="T31" fmla="*/ 287823 h 128"/>
              <a:gd name="T32" fmla="*/ 23026 w 128"/>
              <a:gd name="T33" fmla="*/ 46052 h 128"/>
              <a:gd name="T34" fmla="*/ 46052 w 128"/>
              <a:gd name="T35" fmla="*/ 23026 h 128"/>
              <a:gd name="T36" fmla="*/ 172694 w 128"/>
              <a:gd name="T37" fmla="*/ 57565 h 128"/>
              <a:gd name="T38" fmla="*/ 172694 w 128"/>
              <a:gd name="T39" fmla="*/ 345387 h 128"/>
              <a:gd name="T40" fmla="*/ 345387 w 128"/>
              <a:gd name="T41" fmla="*/ 287823 h 128"/>
              <a:gd name="T42" fmla="*/ 322361 w 128"/>
              <a:gd name="T43" fmla="*/ 310848 h 128"/>
              <a:gd name="T44" fmla="*/ 195719 w 128"/>
              <a:gd name="T45" fmla="*/ 345387 h 128"/>
              <a:gd name="T46" fmla="*/ 195719 w 128"/>
              <a:gd name="T47" fmla="*/ 57565 h 128"/>
              <a:gd name="T48" fmla="*/ 322361 w 128"/>
              <a:gd name="T49" fmla="*/ 23026 h 128"/>
              <a:gd name="T50" fmla="*/ 345387 w 128"/>
              <a:gd name="T51" fmla="*/ 46052 h 128"/>
              <a:gd name="T52" fmla="*/ 345387 w 128"/>
              <a:gd name="T53" fmla="*/ 287823 h 12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28" h="128">
                <a:moveTo>
                  <a:pt x="112" y="0"/>
                </a:moveTo>
                <a:cubicBezTo>
                  <a:pt x="112" y="0"/>
                  <a:pt x="89" y="6"/>
                  <a:pt x="68" y="12"/>
                </a:cubicBezTo>
                <a:cubicBezTo>
                  <a:pt x="65" y="12"/>
                  <a:pt x="63" y="12"/>
                  <a:pt x="60" y="12"/>
                </a:cubicBezTo>
                <a:cubicBezTo>
                  <a:pt x="40" y="7"/>
                  <a:pt x="16" y="0"/>
                  <a:pt x="16" y="0"/>
                </a:cubicBezTo>
                <a:cubicBezTo>
                  <a:pt x="7" y="0"/>
                  <a:pt x="0" y="7"/>
                  <a:pt x="0" y="16"/>
                </a:cubicBezTo>
                <a:cubicBezTo>
                  <a:pt x="0" y="100"/>
                  <a:pt x="0" y="100"/>
                  <a:pt x="0" y="100"/>
                </a:cubicBezTo>
                <a:cubicBezTo>
                  <a:pt x="0" y="109"/>
                  <a:pt x="8" y="113"/>
                  <a:pt x="16" y="116"/>
                </a:cubicBezTo>
                <a:cubicBezTo>
                  <a:pt x="16" y="116"/>
                  <a:pt x="38" y="122"/>
                  <a:pt x="60" y="128"/>
                </a:cubicBezTo>
                <a:cubicBezTo>
                  <a:pt x="63" y="128"/>
                  <a:pt x="65" y="128"/>
                  <a:pt x="68" y="128"/>
                </a:cubicBezTo>
                <a:cubicBezTo>
                  <a:pt x="90" y="122"/>
                  <a:pt x="112" y="116"/>
                  <a:pt x="112" y="116"/>
                </a:cubicBezTo>
                <a:cubicBezTo>
                  <a:pt x="120" y="114"/>
                  <a:pt x="128" y="109"/>
                  <a:pt x="128" y="100"/>
                </a:cubicBezTo>
                <a:cubicBezTo>
                  <a:pt x="128" y="16"/>
                  <a:pt x="128" y="16"/>
                  <a:pt x="128" y="16"/>
                </a:cubicBezTo>
                <a:cubicBezTo>
                  <a:pt x="128" y="7"/>
                  <a:pt x="121" y="0"/>
                  <a:pt x="112" y="0"/>
                </a:cubicBezTo>
                <a:close/>
                <a:moveTo>
                  <a:pt x="60" y="120"/>
                </a:moveTo>
                <a:cubicBezTo>
                  <a:pt x="38" y="114"/>
                  <a:pt x="16" y="108"/>
                  <a:pt x="16" y="108"/>
                </a:cubicBezTo>
                <a:cubicBezTo>
                  <a:pt x="11" y="107"/>
                  <a:pt x="8" y="104"/>
                  <a:pt x="8" y="100"/>
                </a:cubicBezTo>
                <a:cubicBezTo>
                  <a:pt x="8" y="16"/>
                  <a:pt x="8" y="16"/>
                  <a:pt x="8" y="16"/>
                </a:cubicBezTo>
                <a:cubicBezTo>
                  <a:pt x="8" y="12"/>
                  <a:pt x="12" y="8"/>
                  <a:pt x="16" y="8"/>
                </a:cubicBezTo>
                <a:cubicBezTo>
                  <a:pt x="60" y="20"/>
                  <a:pt x="60" y="20"/>
                  <a:pt x="60" y="20"/>
                </a:cubicBezTo>
                <a:lnTo>
                  <a:pt x="60" y="120"/>
                </a:lnTo>
                <a:close/>
                <a:moveTo>
                  <a:pt x="120" y="100"/>
                </a:moveTo>
                <a:cubicBezTo>
                  <a:pt x="120" y="104"/>
                  <a:pt x="116" y="107"/>
                  <a:pt x="112" y="108"/>
                </a:cubicBezTo>
                <a:cubicBezTo>
                  <a:pt x="112" y="108"/>
                  <a:pt x="90" y="114"/>
                  <a:pt x="68" y="120"/>
                </a:cubicBezTo>
                <a:cubicBezTo>
                  <a:pt x="68" y="20"/>
                  <a:pt x="68" y="20"/>
                  <a:pt x="68" y="20"/>
                </a:cubicBezTo>
                <a:cubicBezTo>
                  <a:pt x="112" y="8"/>
                  <a:pt x="112" y="8"/>
                  <a:pt x="112" y="8"/>
                </a:cubicBezTo>
                <a:cubicBezTo>
                  <a:pt x="116" y="8"/>
                  <a:pt x="120" y="12"/>
                  <a:pt x="120" y="16"/>
                </a:cubicBezTo>
                <a:lnTo>
                  <a:pt x="120" y="100"/>
                </a:lnTo>
                <a:close/>
              </a:path>
            </a:pathLst>
          </a:custGeom>
          <a:solidFill>
            <a:srgbClr val="BD392F"/>
          </a:solidFill>
          <a:ln>
            <a:noFill/>
          </a:ln>
        </p:spPr>
        <p:txBody>
          <a:bodyPr lIns="68580" tIns="34290" rIns="68580" bIns="34290"/>
          <a:lstStyle/>
          <a:p>
            <a:endParaRPr lang="zh-CN" altLang="en-US">
              <a:solidFill>
                <a:schemeClr val="tx1">
                  <a:lumMod val="50000"/>
                  <a:lumOff val="50000"/>
                </a:schemeClr>
              </a:solidFill>
            </a:endParaRPr>
          </a:p>
        </p:txBody>
      </p:sp>
      <p:sp>
        <p:nvSpPr>
          <p:cNvPr id="8" name="Freeform 223"/>
          <p:cNvSpPr>
            <a:spLocks noEditPoints="1"/>
          </p:cNvSpPr>
          <p:nvPr/>
        </p:nvSpPr>
        <p:spPr bwMode="auto">
          <a:xfrm>
            <a:off x="3852183" y="1624066"/>
            <a:ext cx="354974" cy="353450"/>
          </a:xfrm>
          <a:custGeom>
            <a:avLst/>
            <a:gdLst>
              <a:gd name="T0" fmla="*/ 277225 w 128"/>
              <a:gd name="T1" fmla="*/ 161181 h 128"/>
              <a:gd name="T2" fmla="*/ 92408 w 128"/>
              <a:gd name="T3" fmla="*/ 161181 h 128"/>
              <a:gd name="T4" fmla="*/ 80857 w 128"/>
              <a:gd name="T5" fmla="*/ 172694 h 128"/>
              <a:gd name="T6" fmla="*/ 92408 w 128"/>
              <a:gd name="T7" fmla="*/ 184207 h 128"/>
              <a:gd name="T8" fmla="*/ 277225 w 128"/>
              <a:gd name="T9" fmla="*/ 184207 h 128"/>
              <a:gd name="T10" fmla="*/ 288776 w 128"/>
              <a:gd name="T11" fmla="*/ 172694 h 128"/>
              <a:gd name="T12" fmla="*/ 277225 w 128"/>
              <a:gd name="T13" fmla="*/ 161181 h 128"/>
              <a:gd name="T14" fmla="*/ 277225 w 128"/>
              <a:gd name="T15" fmla="*/ 230258 h 128"/>
              <a:gd name="T16" fmla="*/ 92408 w 128"/>
              <a:gd name="T17" fmla="*/ 230258 h 128"/>
              <a:gd name="T18" fmla="*/ 80857 w 128"/>
              <a:gd name="T19" fmla="*/ 241771 h 128"/>
              <a:gd name="T20" fmla="*/ 92408 w 128"/>
              <a:gd name="T21" fmla="*/ 253284 h 128"/>
              <a:gd name="T22" fmla="*/ 277225 w 128"/>
              <a:gd name="T23" fmla="*/ 253284 h 128"/>
              <a:gd name="T24" fmla="*/ 288776 w 128"/>
              <a:gd name="T25" fmla="*/ 241771 h 128"/>
              <a:gd name="T26" fmla="*/ 277225 w 128"/>
              <a:gd name="T27" fmla="*/ 230258 h 128"/>
              <a:gd name="T28" fmla="*/ 277225 w 128"/>
              <a:gd name="T29" fmla="*/ 92103 h 128"/>
              <a:gd name="T30" fmla="*/ 92408 w 128"/>
              <a:gd name="T31" fmla="*/ 92103 h 128"/>
              <a:gd name="T32" fmla="*/ 80857 w 128"/>
              <a:gd name="T33" fmla="*/ 103616 h 128"/>
              <a:gd name="T34" fmla="*/ 92408 w 128"/>
              <a:gd name="T35" fmla="*/ 115129 h 128"/>
              <a:gd name="T36" fmla="*/ 277225 w 128"/>
              <a:gd name="T37" fmla="*/ 115129 h 128"/>
              <a:gd name="T38" fmla="*/ 288776 w 128"/>
              <a:gd name="T39" fmla="*/ 103616 h 128"/>
              <a:gd name="T40" fmla="*/ 277225 w 128"/>
              <a:gd name="T41" fmla="*/ 92103 h 128"/>
              <a:gd name="T42" fmla="*/ 323429 w 128"/>
              <a:gd name="T43" fmla="*/ 0 h 128"/>
              <a:gd name="T44" fmla="*/ 46204 w 128"/>
              <a:gd name="T45" fmla="*/ 0 h 128"/>
              <a:gd name="T46" fmla="*/ 0 w 128"/>
              <a:gd name="T47" fmla="*/ 48930 h 128"/>
              <a:gd name="T48" fmla="*/ 0 w 128"/>
              <a:gd name="T49" fmla="*/ 322361 h 128"/>
              <a:gd name="T50" fmla="*/ 46204 w 128"/>
              <a:gd name="T51" fmla="*/ 368413 h 128"/>
              <a:gd name="T52" fmla="*/ 320541 w 128"/>
              <a:gd name="T53" fmla="*/ 368413 h 128"/>
              <a:gd name="T54" fmla="*/ 369633 w 128"/>
              <a:gd name="T55" fmla="*/ 322361 h 128"/>
              <a:gd name="T56" fmla="*/ 369633 w 128"/>
              <a:gd name="T57" fmla="*/ 46052 h 128"/>
              <a:gd name="T58" fmla="*/ 323429 w 128"/>
              <a:gd name="T59" fmla="*/ 0 h 128"/>
              <a:gd name="T60" fmla="*/ 346531 w 128"/>
              <a:gd name="T61" fmla="*/ 322361 h 128"/>
              <a:gd name="T62" fmla="*/ 320541 w 128"/>
              <a:gd name="T63" fmla="*/ 345387 h 128"/>
              <a:gd name="T64" fmla="*/ 46204 w 128"/>
              <a:gd name="T65" fmla="*/ 345387 h 128"/>
              <a:gd name="T66" fmla="*/ 23102 w 128"/>
              <a:gd name="T67" fmla="*/ 322361 h 128"/>
              <a:gd name="T68" fmla="*/ 23102 w 128"/>
              <a:gd name="T69" fmla="*/ 48930 h 128"/>
              <a:gd name="T70" fmla="*/ 46204 w 128"/>
              <a:gd name="T71" fmla="*/ 23026 h 128"/>
              <a:gd name="T72" fmla="*/ 323429 w 128"/>
              <a:gd name="T73" fmla="*/ 23026 h 128"/>
              <a:gd name="T74" fmla="*/ 346531 w 128"/>
              <a:gd name="T75" fmla="*/ 46052 h 128"/>
              <a:gd name="T76" fmla="*/ 346531 w 128"/>
              <a:gd name="T77" fmla="*/ 322361 h 12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8" h="128">
                <a:moveTo>
                  <a:pt x="96" y="56"/>
                </a:moveTo>
                <a:cubicBezTo>
                  <a:pt x="32" y="56"/>
                  <a:pt x="32" y="56"/>
                  <a:pt x="32" y="56"/>
                </a:cubicBezTo>
                <a:cubicBezTo>
                  <a:pt x="30" y="56"/>
                  <a:pt x="28" y="58"/>
                  <a:pt x="28" y="60"/>
                </a:cubicBezTo>
                <a:cubicBezTo>
                  <a:pt x="28" y="62"/>
                  <a:pt x="30" y="64"/>
                  <a:pt x="32" y="64"/>
                </a:cubicBezTo>
                <a:cubicBezTo>
                  <a:pt x="96" y="64"/>
                  <a:pt x="96" y="64"/>
                  <a:pt x="96" y="64"/>
                </a:cubicBezTo>
                <a:cubicBezTo>
                  <a:pt x="98" y="64"/>
                  <a:pt x="100" y="62"/>
                  <a:pt x="100" y="60"/>
                </a:cubicBezTo>
                <a:cubicBezTo>
                  <a:pt x="100" y="58"/>
                  <a:pt x="98" y="56"/>
                  <a:pt x="96" y="56"/>
                </a:cubicBezTo>
                <a:close/>
                <a:moveTo>
                  <a:pt x="96" y="80"/>
                </a:moveTo>
                <a:cubicBezTo>
                  <a:pt x="32" y="80"/>
                  <a:pt x="32" y="80"/>
                  <a:pt x="32" y="80"/>
                </a:cubicBezTo>
                <a:cubicBezTo>
                  <a:pt x="30" y="80"/>
                  <a:pt x="28" y="82"/>
                  <a:pt x="28" y="84"/>
                </a:cubicBezTo>
                <a:cubicBezTo>
                  <a:pt x="28" y="86"/>
                  <a:pt x="30" y="88"/>
                  <a:pt x="32" y="88"/>
                </a:cubicBezTo>
                <a:cubicBezTo>
                  <a:pt x="96" y="88"/>
                  <a:pt x="96" y="88"/>
                  <a:pt x="96" y="88"/>
                </a:cubicBezTo>
                <a:cubicBezTo>
                  <a:pt x="98" y="88"/>
                  <a:pt x="100" y="86"/>
                  <a:pt x="100" y="84"/>
                </a:cubicBezTo>
                <a:cubicBezTo>
                  <a:pt x="100" y="82"/>
                  <a:pt x="98" y="80"/>
                  <a:pt x="96" y="80"/>
                </a:cubicBezTo>
                <a:close/>
                <a:moveTo>
                  <a:pt x="96" y="32"/>
                </a:moveTo>
                <a:cubicBezTo>
                  <a:pt x="32" y="32"/>
                  <a:pt x="32" y="32"/>
                  <a:pt x="32" y="32"/>
                </a:cubicBezTo>
                <a:cubicBezTo>
                  <a:pt x="30" y="32"/>
                  <a:pt x="28" y="34"/>
                  <a:pt x="28" y="36"/>
                </a:cubicBezTo>
                <a:cubicBezTo>
                  <a:pt x="28" y="38"/>
                  <a:pt x="30" y="40"/>
                  <a:pt x="32" y="40"/>
                </a:cubicBezTo>
                <a:cubicBezTo>
                  <a:pt x="96" y="40"/>
                  <a:pt x="96" y="40"/>
                  <a:pt x="96" y="40"/>
                </a:cubicBezTo>
                <a:cubicBezTo>
                  <a:pt x="98" y="40"/>
                  <a:pt x="100" y="38"/>
                  <a:pt x="100" y="36"/>
                </a:cubicBezTo>
                <a:cubicBezTo>
                  <a:pt x="100" y="34"/>
                  <a:pt x="98" y="32"/>
                  <a:pt x="96" y="32"/>
                </a:cubicBezTo>
                <a:close/>
                <a:moveTo>
                  <a:pt x="112" y="0"/>
                </a:moveTo>
                <a:cubicBezTo>
                  <a:pt x="16" y="0"/>
                  <a:pt x="16" y="0"/>
                  <a:pt x="16" y="0"/>
                </a:cubicBezTo>
                <a:cubicBezTo>
                  <a:pt x="7" y="0"/>
                  <a:pt x="0" y="8"/>
                  <a:pt x="0" y="17"/>
                </a:cubicBezTo>
                <a:cubicBezTo>
                  <a:pt x="0" y="112"/>
                  <a:pt x="0" y="112"/>
                  <a:pt x="0" y="112"/>
                </a:cubicBezTo>
                <a:cubicBezTo>
                  <a:pt x="0" y="121"/>
                  <a:pt x="7" y="128"/>
                  <a:pt x="16" y="128"/>
                </a:cubicBezTo>
                <a:cubicBezTo>
                  <a:pt x="111" y="128"/>
                  <a:pt x="111" y="128"/>
                  <a:pt x="111" y="128"/>
                </a:cubicBezTo>
                <a:cubicBezTo>
                  <a:pt x="120" y="128"/>
                  <a:pt x="128" y="121"/>
                  <a:pt x="128" y="112"/>
                </a:cubicBezTo>
                <a:cubicBezTo>
                  <a:pt x="128" y="16"/>
                  <a:pt x="128" y="16"/>
                  <a:pt x="128" y="16"/>
                </a:cubicBezTo>
                <a:cubicBezTo>
                  <a:pt x="128" y="7"/>
                  <a:pt x="121" y="0"/>
                  <a:pt x="112" y="0"/>
                </a:cubicBezTo>
                <a:close/>
                <a:moveTo>
                  <a:pt x="120" y="112"/>
                </a:moveTo>
                <a:cubicBezTo>
                  <a:pt x="120" y="116"/>
                  <a:pt x="116" y="120"/>
                  <a:pt x="111" y="120"/>
                </a:cubicBezTo>
                <a:cubicBezTo>
                  <a:pt x="16" y="120"/>
                  <a:pt x="16" y="120"/>
                  <a:pt x="16" y="120"/>
                </a:cubicBezTo>
                <a:cubicBezTo>
                  <a:pt x="12" y="120"/>
                  <a:pt x="8" y="116"/>
                  <a:pt x="8" y="112"/>
                </a:cubicBezTo>
                <a:cubicBezTo>
                  <a:pt x="8" y="17"/>
                  <a:pt x="8" y="17"/>
                  <a:pt x="8" y="17"/>
                </a:cubicBezTo>
                <a:cubicBezTo>
                  <a:pt x="8" y="12"/>
                  <a:pt x="12" y="8"/>
                  <a:pt x="16" y="8"/>
                </a:cubicBezTo>
                <a:cubicBezTo>
                  <a:pt x="112" y="8"/>
                  <a:pt x="112" y="8"/>
                  <a:pt x="112" y="8"/>
                </a:cubicBezTo>
                <a:cubicBezTo>
                  <a:pt x="116" y="8"/>
                  <a:pt x="120" y="12"/>
                  <a:pt x="120" y="16"/>
                </a:cubicBezTo>
                <a:lnTo>
                  <a:pt x="120" y="112"/>
                </a:lnTo>
                <a:close/>
              </a:path>
            </a:pathLst>
          </a:custGeom>
          <a:solidFill>
            <a:srgbClr val="BD392F"/>
          </a:solidFill>
          <a:ln>
            <a:noFill/>
          </a:ln>
        </p:spPr>
        <p:txBody>
          <a:bodyPr lIns="68580" tIns="34290" rIns="68580" bIns="34290"/>
          <a:lstStyle/>
          <a:p>
            <a:endParaRPr lang="zh-CN" altLang="en-US">
              <a:solidFill>
                <a:schemeClr val="tx1">
                  <a:lumMod val="50000"/>
                  <a:lumOff val="50000"/>
                </a:schemeClr>
              </a:solidFill>
            </a:endParaRPr>
          </a:p>
        </p:txBody>
      </p:sp>
      <p:sp>
        <p:nvSpPr>
          <p:cNvPr id="12" name="KSO_Shape"/>
          <p:cNvSpPr/>
          <p:nvPr/>
        </p:nvSpPr>
        <p:spPr>
          <a:xfrm>
            <a:off x="3352480" y="2586911"/>
            <a:ext cx="284893" cy="342785"/>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rgbClr val="BD392F"/>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50000"/>
                  <a:lumOff val="50000"/>
                </a:schemeClr>
              </a:solidFill>
            </a:endParaRPr>
          </a:p>
        </p:txBody>
      </p:sp>
      <p:sp>
        <p:nvSpPr>
          <p:cNvPr id="13" name="KSO_Shape"/>
          <p:cNvSpPr/>
          <p:nvPr/>
        </p:nvSpPr>
        <p:spPr bwMode="auto">
          <a:xfrm>
            <a:off x="4869874" y="1651489"/>
            <a:ext cx="441812" cy="327550"/>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BD392F"/>
          </a:solidFill>
          <a:ln>
            <a:noFill/>
          </a:ln>
        </p:spPr>
        <p:txBody>
          <a:bodyPr lIns="51435" tIns="25718" rIns="51435" bIns="405000"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50000"/>
                  <a:lumOff val="50000"/>
                </a:schemeClr>
              </a:solidFill>
            </a:endParaRPr>
          </a:p>
        </p:txBody>
      </p:sp>
      <p:sp>
        <p:nvSpPr>
          <p:cNvPr id="14" name="KSO_Shape"/>
          <p:cNvSpPr/>
          <p:nvPr/>
        </p:nvSpPr>
        <p:spPr bwMode="auto">
          <a:xfrm>
            <a:off x="4920150" y="3531473"/>
            <a:ext cx="341261" cy="353450"/>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rgbClr val="BD392F"/>
          </a:solidFill>
          <a:ln>
            <a:noFill/>
          </a:ln>
        </p:spPr>
        <p:txBody>
          <a:bodyPr lIns="68580" tIns="34290" rIns="68580" bIns="34290" anchor="ctr">
            <a:scene3d>
              <a:camera prst="orthographicFront"/>
              <a:lightRig rig="threePt" dir="t"/>
            </a:scene3d>
            <a:sp3d contourW="12700">
              <a:contourClr>
                <a:srgbClr val="FFFFFF"/>
              </a:contourClr>
            </a:sp3d>
          </a:bodyPr>
          <a:lstStyle/>
          <a:p>
            <a:pPr algn="ctr">
              <a:defRPr/>
            </a:pPr>
            <a:endParaRPr lang="zh-CN" altLang="en-US">
              <a:solidFill>
                <a:schemeClr val="tx1">
                  <a:lumMod val="50000"/>
                  <a:lumOff val="50000"/>
                </a:schemeClr>
              </a:solidFill>
            </a:endParaRPr>
          </a:p>
        </p:txBody>
      </p:sp>
      <p:grpSp>
        <p:nvGrpSpPr>
          <p:cNvPr id="15" name="组合 14"/>
          <p:cNvGrpSpPr/>
          <p:nvPr/>
        </p:nvGrpSpPr>
        <p:grpSpPr>
          <a:xfrm>
            <a:off x="4071566" y="2184711"/>
            <a:ext cx="985698" cy="1134998"/>
            <a:chOff x="4006786" y="1929859"/>
            <a:chExt cx="985698" cy="1134998"/>
          </a:xfrm>
          <a:solidFill>
            <a:schemeClr val="tx1">
              <a:lumMod val="50000"/>
              <a:lumOff val="50000"/>
            </a:schemeClr>
          </a:solidFill>
        </p:grpSpPr>
        <p:sp>
          <p:nvSpPr>
            <p:cNvPr id="16" name="任意多边形 15"/>
            <p:cNvSpPr/>
            <p:nvPr/>
          </p:nvSpPr>
          <p:spPr>
            <a:xfrm>
              <a:off x="4006786" y="1929859"/>
              <a:ext cx="985698" cy="1134998"/>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BD392F"/>
            </a:solidFill>
            <a:ln>
              <a:noFill/>
            </a:ln>
          </p:spPr>
          <p:txBody>
            <a:bodyPr vert="horz" wrap="square" lIns="68580" tIns="34290" rIns="68580" bIns="34290" numCol="1" anchor="t" anchorCtr="0" compatLnSpc="1"/>
            <a:lstStyle/>
            <a:p>
              <a:endParaRPr lang="zh-CN" altLang="en-US" dirty="0">
                <a:solidFill>
                  <a:schemeClr val="tx1">
                    <a:lumMod val="50000"/>
                    <a:lumOff val="50000"/>
                  </a:schemeClr>
                </a:solidFill>
              </a:endParaRPr>
            </a:p>
          </p:txBody>
        </p:sp>
        <p:sp>
          <p:nvSpPr>
            <p:cNvPr id="17" name="KSO_Shape"/>
            <p:cNvSpPr/>
            <p:nvPr/>
          </p:nvSpPr>
          <p:spPr bwMode="auto">
            <a:xfrm>
              <a:off x="4257847" y="2149549"/>
              <a:ext cx="493926" cy="673536"/>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bg1"/>
            </a:solidFill>
            <a:ln>
              <a:noFill/>
            </a:ln>
          </p:spPr>
          <p:txBody>
            <a:bodyPr lIns="68580" tIns="34290" rIns="68580" bIns="34290" anchor="ctr">
              <a:scene3d>
                <a:camera prst="orthographicFront"/>
                <a:lightRig rig="threePt" dir="t"/>
              </a:scene3d>
              <a:sp3d>
                <a:contourClr>
                  <a:srgbClr val="FFFFFF"/>
                </a:contourClr>
              </a:sp3d>
            </a:bodyPr>
            <a:lstStyle/>
            <a:p>
              <a:pPr algn="ctr">
                <a:defRPr/>
              </a:pPr>
              <a:endParaRPr lang="zh-CN" altLang="en-US">
                <a:solidFill>
                  <a:schemeClr val="tx1">
                    <a:lumMod val="50000"/>
                    <a:lumOff val="50000"/>
                  </a:schemeClr>
                </a:solidFill>
              </a:endParaRPr>
            </a:p>
          </p:txBody>
        </p:sp>
      </p:grpSp>
      <p:sp>
        <p:nvSpPr>
          <p:cNvPr id="18" name="Content Placeholder 2"/>
          <p:cNvSpPr txBox="1"/>
          <p:nvPr/>
        </p:nvSpPr>
        <p:spPr bwMode="auto">
          <a:xfrm>
            <a:off x="1137043" y="1285048"/>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19" name="Content Placeholder 2"/>
          <p:cNvSpPr txBox="1"/>
          <p:nvPr/>
        </p:nvSpPr>
        <p:spPr bwMode="auto">
          <a:xfrm>
            <a:off x="593126" y="2361171"/>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20" name="Content Placeholder 2"/>
          <p:cNvSpPr txBox="1"/>
          <p:nvPr/>
        </p:nvSpPr>
        <p:spPr bwMode="auto">
          <a:xfrm>
            <a:off x="1145586" y="3341661"/>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algn="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21" name="Content Placeholder 2"/>
          <p:cNvSpPr txBox="1"/>
          <p:nvPr/>
        </p:nvSpPr>
        <p:spPr bwMode="auto">
          <a:xfrm>
            <a:off x="5599216" y="1285048"/>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22" name="Content Placeholder 2"/>
          <p:cNvSpPr txBox="1"/>
          <p:nvPr/>
        </p:nvSpPr>
        <p:spPr bwMode="auto">
          <a:xfrm>
            <a:off x="6102136" y="2351848"/>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23" name="Content Placeholder 2"/>
          <p:cNvSpPr txBox="1"/>
          <p:nvPr/>
        </p:nvSpPr>
        <p:spPr bwMode="auto">
          <a:xfrm>
            <a:off x="5622076" y="3388168"/>
            <a:ext cx="2358296" cy="899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9" tIns="45710" rIns="91419" bIns="45710"/>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200"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输入你的</a:t>
            </a:r>
            <a:r>
              <a:rPr lang="zh-CN" altLang="en-US"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标题</a:t>
            </a:r>
            <a:endParaRPr lang="en-US" altLang="zh-CN" sz="1200"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endParaRPr>
          </a:p>
          <a:p>
            <a:pPr defTabSz="685165">
              <a:spcBef>
                <a:spcPct val="20000"/>
              </a:spcBef>
              <a:defRPr/>
            </a:pP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这里输入简单的文字概述里输入简单文字概述输入简单的文字概述里输入输入</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里这里</a:t>
            </a:r>
            <a:r>
              <a:rPr lang="zh-CN" altLang="en-US"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rPr>
              <a:t>输入简单的文字概述里输入简单文字</a:t>
            </a:r>
            <a:r>
              <a:rPr lang="zh-CN" altLang="en-US" sz="800"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Light"/>
              </a:rPr>
              <a:t>概述</a:t>
            </a:r>
            <a:endParaRPr lang="en-US" altLang="zh-CN" sz="800" kern="0" dirty="0">
              <a:solidFill>
                <a:schemeClr val="tx1">
                  <a:lumMod val="65000"/>
                  <a:lumOff val="35000"/>
                </a:schemeClr>
              </a:solidFill>
              <a:latin typeface="微软雅黑" panose="020B0503020204020204" pitchFamily="34" charset="-122"/>
              <a:ea typeface="微软雅黑" panose="020B0503020204020204" pitchFamily="34" charset="-122"/>
              <a:cs typeface="Raleway Light"/>
            </a:endParaRPr>
          </a:p>
        </p:txBody>
      </p:sp>
      <p:sp>
        <p:nvSpPr>
          <p:cNvPr id="47" name="矩形 46"/>
          <p:cNvSpPr/>
          <p:nvPr/>
        </p:nvSpPr>
        <p:spPr>
          <a:xfrm>
            <a:off x="3298031" y="227424"/>
            <a:ext cx="2569369" cy="369332"/>
          </a:xfrm>
          <a:prstGeom prst="rect">
            <a:avLst/>
          </a:prstGeom>
        </p:spPr>
        <p:txBody>
          <a:bodyPr wrap="square">
            <a:spAutoFit/>
          </a:bodyPr>
          <a:lstStyle/>
          <a:p>
            <a:pPr lvl="0" algn="ctr" defTabSz="685165">
              <a:spcBef>
                <a:spcPct val="20000"/>
              </a:spcBef>
              <a:defRPr/>
            </a:pPr>
            <a:r>
              <a:rPr lang="zh-CN" altLang="en-US"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rPr>
              <a:t>单击</a:t>
            </a:r>
            <a:r>
              <a:rPr lang="zh-CN" altLang="en-US" b="1" kern="0" dirty="0" smtClean="0">
                <a:solidFill>
                  <a:schemeClr val="tx1">
                    <a:lumMod val="65000"/>
                    <a:lumOff val="35000"/>
                  </a:schemeClr>
                </a:solidFill>
                <a:latin typeface="微软雅黑" panose="020B0503020204020204" pitchFamily="34" charset="-122"/>
                <a:ea typeface="微软雅黑" panose="020B0503020204020204" pitchFamily="34" charset="-122"/>
                <a:cs typeface="Raleway"/>
              </a:rPr>
              <a:t>输入标题内容</a:t>
            </a:r>
            <a:endParaRPr lang="en-US" altLang="zh-CN" b="1" kern="0" dirty="0">
              <a:solidFill>
                <a:schemeClr val="tx1">
                  <a:lumMod val="65000"/>
                  <a:lumOff val="35000"/>
                </a:schemeClr>
              </a:solidFill>
              <a:latin typeface="微软雅黑" panose="020B0503020204020204" pitchFamily="34" charset="-122"/>
              <a:ea typeface="微软雅黑" panose="020B0503020204020204" pitchFamily="34" charset="-122"/>
              <a:cs typeface="Raleway"/>
            </a:endParaRPr>
          </a:p>
        </p:txBody>
      </p:sp>
      <p:cxnSp>
        <p:nvCxnSpPr>
          <p:cNvPr id="48" name="直接连接符 47"/>
          <p:cNvCxnSpPr/>
          <p:nvPr/>
        </p:nvCxnSpPr>
        <p:spPr>
          <a:xfrm>
            <a:off x="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5867400" y="411510"/>
            <a:ext cx="327827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1500"/>
                            </p:stCondLst>
                            <p:childTnLst>
                              <p:par>
                                <p:cTn id="25" presetID="1"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par>
                          <p:cTn id="31" fill="hold">
                            <p:stCondLst>
                              <p:cond delay="2000"/>
                            </p:stCondLst>
                            <p:childTnLst>
                              <p:par>
                                <p:cTn id="32" presetID="1" presetClass="entr" presetSubtype="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par>
                          <p:cTn id="38" fill="hold">
                            <p:stCondLst>
                              <p:cond delay="2500"/>
                            </p:stCondLst>
                            <p:childTnLst>
                              <p:par>
                                <p:cTn id="39" presetID="1"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childTnLst>
                          </p:cTn>
                        </p:par>
                        <p:par>
                          <p:cTn id="45" fill="hold">
                            <p:stCondLst>
                              <p:cond delay="3000"/>
                            </p:stCondLst>
                            <p:childTnLst>
                              <p:par>
                                <p:cTn id="46" presetID="1" presetClass="entr" presetSubtype="0"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animBg="1"/>
      <p:bldP spid="13" grpId="0" animBg="1"/>
      <p:bldP spid="14" grpId="0" animBg="1"/>
      <p:bldP spid="18" grpId="0"/>
      <p:bldP spid="19" grpId="0"/>
      <p:bldP spid="20" grpId="0"/>
      <p:bldP spid="21" grpId="0"/>
      <p:bldP spid="22" grpId="0"/>
      <p:bldP spid="23"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6848</Words>
  <Application>Microsoft Office PowerPoint</Application>
  <PresentationFormat>全屏显示(16:9)</PresentationFormat>
  <Paragraphs>449</Paragraphs>
  <Slides>33</Slides>
  <Notes>32</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电子商务</dc:title>
  <dc:creator>第一PPT</dc:creator>
  <cp:keywords>www.1ppt.com</cp:keywords>
  <dc:description>www.1ppt.com</dc:description>
  <cp:lastModifiedBy>Windows User</cp:lastModifiedBy>
  <cp:revision>137</cp:revision>
  <dcterms:created xsi:type="dcterms:W3CDTF">2015-08-29T03:10:00Z</dcterms:created>
  <dcterms:modified xsi:type="dcterms:W3CDTF">2018-04-18T12:28:12Z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