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8"/>
  </p:notesMasterIdLst>
  <p:sldIdLst>
    <p:sldId id="258" r:id="rId3"/>
    <p:sldId id="275" r:id="rId4"/>
    <p:sldId id="260" r:id="rId5"/>
    <p:sldId id="262" r:id="rId6"/>
    <p:sldId id="281" r:id="rId7"/>
    <p:sldId id="263" r:id="rId8"/>
    <p:sldId id="269" r:id="rId9"/>
    <p:sldId id="282" r:id="rId10"/>
    <p:sldId id="264" r:id="rId11"/>
    <p:sldId id="283" r:id="rId12"/>
    <p:sldId id="271" r:id="rId13"/>
    <p:sldId id="267" r:id="rId14"/>
    <p:sldId id="259" r:id="rId15"/>
    <p:sldId id="276" r:id="rId16"/>
    <p:sldId id="284"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92C0"/>
    <a:srgbClr val="48A2A0"/>
    <a:srgbClr val="A4D6D5"/>
    <a:srgbClr val="B0C4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showGuides="1">
      <p:cViewPr varScale="1">
        <p:scale>
          <a:sx n="56" d="100"/>
          <a:sy n="56" d="100"/>
        </p:scale>
        <p:origin x="-96" y="-162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7AA-45DB-A179-66CAAAED249F}"/>
            </c:ext>
          </c:extLst>
        </c:ser>
        <c:ser>
          <c:idx val="1"/>
          <c:order val="1"/>
          <c:tx>
            <c:strRef>
              <c:f>Sheet1!$C$1</c:f>
              <c:strCache>
                <c:ptCount val="1"/>
                <c:pt idx="0">
                  <c:v>系列 2</c:v>
                </c:pt>
              </c:strCache>
            </c:strRef>
          </c:tx>
          <c:spPr>
            <a:solidFill>
              <a:srgbClr val="6C92C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7AA-45DB-A179-66CAAAED249F}"/>
            </c:ext>
          </c:extLst>
        </c:ser>
        <c:ser>
          <c:idx val="2"/>
          <c:order val="2"/>
          <c:tx>
            <c:strRef>
              <c:f>Sheet1!$D$1</c:f>
              <c:strCache>
                <c:ptCount val="1"/>
                <c:pt idx="0">
                  <c:v>系列 3</c:v>
                </c:pt>
              </c:strCache>
            </c:strRef>
          </c:tx>
          <c:spPr>
            <a:solidFill>
              <a:srgbClr val="B0C4DD"/>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7AA-45DB-A179-66CAAAED249F}"/>
            </c:ext>
          </c:extLst>
        </c:ser>
        <c:dLbls>
          <c:showLegendKey val="0"/>
          <c:showVal val="0"/>
          <c:showCatName val="0"/>
          <c:showSerName val="0"/>
          <c:showPercent val="0"/>
          <c:showBubbleSize val="0"/>
        </c:dLbls>
        <c:gapWidth val="219"/>
        <c:axId val="41065088"/>
        <c:axId val="41066880"/>
      </c:barChart>
      <c:catAx>
        <c:axId val="41065088"/>
        <c:scaling>
          <c:orientation val="minMax"/>
        </c:scaling>
        <c:delete val="1"/>
        <c:axPos val="b"/>
        <c:numFmt formatCode="General" sourceLinked="1"/>
        <c:majorTickMark val="out"/>
        <c:minorTickMark val="none"/>
        <c:tickLblPos val="nextTo"/>
        <c:crossAx val="41066880"/>
        <c:crosses val="autoZero"/>
        <c:auto val="1"/>
        <c:lblAlgn val="ctr"/>
        <c:lblOffset val="100"/>
        <c:noMultiLvlLbl val="0"/>
      </c:catAx>
      <c:valAx>
        <c:axId val="41066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4106508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09EA2A-4C48-4C61-B30A-DAB1A3E93B21}" type="datetimeFigureOut">
              <a:rPr lang="zh-CN" altLang="en-US" smtClean="0"/>
              <a:t>2018/4/18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B31000-9408-426B-B873-D4C066E48AF8}" type="slidenum">
              <a:rPr lang="zh-CN" altLang="en-US" smtClean="0"/>
              <a:t>‹#›</a:t>
            </a:fld>
            <a:endParaRPr lang="zh-CN" altLang="en-US"/>
          </a:p>
        </p:txBody>
      </p:sp>
    </p:spTree>
    <p:extLst>
      <p:ext uri="{BB962C8B-B14F-4D97-AF65-F5344CB8AC3E}">
        <p14:creationId xmlns:p14="http://schemas.microsoft.com/office/powerpoint/2010/main" val="3643439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6893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78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1312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447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6674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843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932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136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493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09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0894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9264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2153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925714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287086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734344" y="2903221"/>
            <a:ext cx="6723315" cy="1200329"/>
          </a:xfrm>
          <a:prstGeom prst="rect">
            <a:avLst/>
          </a:prstGeom>
          <a:noFill/>
        </p:spPr>
        <p:txBody>
          <a:bodyPr wrap="none" rtlCol="0">
            <a:spAutoFit/>
          </a:bodyPr>
          <a:lstStyle/>
          <a:p>
            <a:pPr algn="ctr"/>
            <a:r>
              <a:rPr lang="en-US" altLang="zh-CN" sz="7200" dirty="0">
                <a:solidFill>
                  <a:schemeClr val="tx1">
                    <a:lumMod val="65000"/>
                    <a:lumOff val="35000"/>
                  </a:schemeClr>
                </a:solidFill>
                <a:latin typeface="Impact" panose="020B0806030902050204" pitchFamily="34" charset="0"/>
                <a:cs typeface="+mn-ea"/>
                <a:sym typeface="+mn-lt"/>
              </a:rPr>
              <a:t>BUSINESS</a:t>
            </a:r>
            <a:r>
              <a:rPr lang="en-US" altLang="zh-CN" sz="7200" dirty="0">
                <a:solidFill>
                  <a:srgbClr val="48A2A0"/>
                </a:solidFill>
                <a:latin typeface="Impact" panose="020B0806030902050204" pitchFamily="34" charset="0"/>
                <a:cs typeface="+mn-ea"/>
                <a:sym typeface="+mn-lt"/>
              </a:rPr>
              <a:t> REPORT</a:t>
            </a:r>
            <a:endParaRPr lang="zh-CN" altLang="en-US" sz="7200" dirty="0">
              <a:solidFill>
                <a:srgbClr val="48A2A0"/>
              </a:solidFill>
              <a:latin typeface="Impact" panose="020B0806030902050204" pitchFamily="34" charset="0"/>
              <a:cs typeface="+mn-ea"/>
              <a:sym typeface="+mn-lt"/>
            </a:endParaRPr>
          </a:p>
        </p:txBody>
      </p:sp>
      <p:sp>
        <p:nvSpPr>
          <p:cNvPr id="10" name="矩形 9"/>
          <p:cNvSpPr/>
          <p:nvPr/>
        </p:nvSpPr>
        <p:spPr>
          <a:xfrm>
            <a:off x="5028239" y="1829482"/>
            <a:ext cx="2135521" cy="1323439"/>
          </a:xfrm>
          <a:prstGeom prst="rect">
            <a:avLst/>
          </a:prstGeom>
        </p:spPr>
        <p:txBody>
          <a:bodyPr wrap="none">
            <a:spAutoFit/>
          </a:bodyPr>
          <a:lstStyle/>
          <a:p>
            <a:pPr algn="ctr"/>
            <a:r>
              <a:rPr lang="en-US" altLang="zh-CN" sz="8000" dirty="0" smtClean="0">
                <a:solidFill>
                  <a:schemeClr val="tx1">
                    <a:lumMod val="65000"/>
                    <a:lumOff val="35000"/>
                  </a:schemeClr>
                </a:solidFill>
                <a:latin typeface="Impact" panose="020B0806030902050204" pitchFamily="34" charset="0"/>
                <a:cs typeface="+mn-ea"/>
                <a:sym typeface="+mn-lt"/>
              </a:rPr>
              <a:t>201X</a:t>
            </a:r>
            <a:endParaRPr lang="zh-CN" altLang="en-US" sz="8000" dirty="0">
              <a:solidFill>
                <a:schemeClr val="tx1">
                  <a:lumMod val="65000"/>
                  <a:lumOff val="35000"/>
                </a:schemeClr>
              </a:solidFill>
              <a:latin typeface="Impact" panose="020B0806030902050204" pitchFamily="34" charset="0"/>
              <a:cs typeface="+mn-ea"/>
              <a:sym typeface="+mn-lt"/>
            </a:endParaRPr>
          </a:p>
        </p:txBody>
      </p:sp>
      <p:sp>
        <p:nvSpPr>
          <p:cNvPr id="13" name="文本框 12"/>
          <p:cNvSpPr txBox="1"/>
          <p:nvPr/>
        </p:nvSpPr>
        <p:spPr>
          <a:xfrm>
            <a:off x="3078866" y="4057017"/>
            <a:ext cx="6034267" cy="461665"/>
          </a:xfrm>
          <a:prstGeom prst="rect">
            <a:avLst/>
          </a:prstGeom>
          <a:noFill/>
        </p:spPr>
        <p:txBody>
          <a:bodyPr wrap="square" rtlCol="0">
            <a:spAutoFit/>
          </a:bodyPr>
          <a:lstStyle/>
          <a:p>
            <a:pPr algn="ctr"/>
            <a:r>
              <a:rPr lang="en-US" altLang="zh-CN" sz="1200" dirty="0">
                <a:solidFill>
                  <a:schemeClr val="tx1">
                    <a:lumMod val="65000"/>
                    <a:lumOff val="35000"/>
                  </a:schemeClr>
                </a:solidFill>
                <a:cs typeface="+mn-ea"/>
                <a:sym typeface="+mn-lt"/>
              </a:rPr>
              <a:t>Curabitur vitae magna ligula. Sed dictum </a:t>
            </a:r>
            <a:endParaRPr lang="en-US" altLang="zh-CN" sz="1200" dirty="0" smtClean="0">
              <a:solidFill>
                <a:schemeClr val="tx1">
                  <a:lumMod val="65000"/>
                  <a:lumOff val="35000"/>
                </a:schemeClr>
              </a:solidFill>
              <a:cs typeface="+mn-ea"/>
              <a:sym typeface="+mn-lt"/>
            </a:endParaRPr>
          </a:p>
          <a:p>
            <a:pPr algn="ctr"/>
            <a:r>
              <a:rPr lang="en-US" altLang="zh-CN" sz="1200" dirty="0" smtClean="0">
                <a:solidFill>
                  <a:schemeClr val="tx1">
                    <a:lumMod val="65000"/>
                    <a:lumOff val="35000"/>
                  </a:schemeClr>
                </a:solidFill>
                <a:cs typeface="+mn-ea"/>
                <a:sym typeface="+mn-lt"/>
              </a:rPr>
              <a:t>finibus </a:t>
            </a:r>
            <a:r>
              <a:rPr lang="en-US" altLang="zh-CN" sz="1200" dirty="0">
                <a:solidFill>
                  <a:schemeClr val="tx1">
                    <a:lumMod val="65000"/>
                    <a:lumOff val="35000"/>
                  </a:schemeClr>
                </a:solidFill>
                <a:cs typeface="+mn-ea"/>
                <a:sym typeface="+mn-lt"/>
              </a:rPr>
              <a:t>vitae nunc egestas.</a:t>
            </a:r>
            <a:endParaRPr lang="zh-CN" altLang="en-US" sz="1200" dirty="0">
              <a:solidFill>
                <a:schemeClr val="tx1">
                  <a:lumMod val="65000"/>
                  <a:lumOff val="35000"/>
                </a:schemeClr>
              </a:solidFill>
              <a:cs typeface="+mn-ea"/>
              <a:sym typeface="+mn-lt"/>
            </a:endParaRPr>
          </a:p>
        </p:txBody>
      </p:sp>
      <p:grpSp>
        <p:nvGrpSpPr>
          <p:cNvPr id="4" name="组合 3"/>
          <p:cNvGrpSpPr/>
          <p:nvPr/>
        </p:nvGrpSpPr>
        <p:grpSpPr>
          <a:xfrm>
            <a:off x="4843463" y="4750041"/>
            <a:ext cx="2520286" cy="257175"/>
            <a:chOff x="4843463" y="4520714"/>
            <a:chExt cx="2520286" cy="257175"/>
          </a:xfrm>
        </p:grpSpPr>
        <p:sp>
          <p:nvSpPr>
            <p:cNvPr id="3" name="椭圆 2"/>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4067175" y="2457450"/>
            <a:ext cx="4057650" cy="0"/>
            <a:chOff x="4129088" y="2457450"/>
            <a:chExt cx="4057650" cy="0"/>
          </a:xfrm>
        </p:grpSpPr>
        <p:cxnSp>
          <p:nvCxnSpPr>
            <p:cNvPr id="6" name="直接连接符 5"/>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4476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4</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dirty="0" err="1">
                <a:cs typeface="+mn-ea"/>
                <a:sym typeface="+mn-lt"/>
              </a:rPr>
              <a:t>Lorem</a:t>
            </a:r>
            <a:r>
              <a:rPr lang="en-US" altLang="zh-CN" sz="2000" b="1" dirty="0">
                <a:cs typeface="+mn-ea"/>
                <a:sym typeface="+mn-lt"/>
              </a:rPr>
              <a:t> </a:t>
            </a:r>
            <a:r>
              <a:rPr lang="en-US" altLang="zh-CN" sz="2000" b="1" dirty="0" err="1">
                <a:cs typeface="+mn-ea"/>
                <a:sym typeface="+mn-lt"/>
              </a:rPr>
              <a:t>ipsum</a:t>
            </a:r>
            <a:endParaRPr lang="zh-CN" altLang="en-US" sz="2000" b="1" dirty="0">
              <a:cs typeface="+mn-ea"/>
              <a:sym typeface="+mn-lt"/>
            </a:endParaRPr>
          </a:p>
        </p:txBody>
      </p:sp>
    </p:spTree>
    <p:extLst>
      <p:ext uri="{BB962C8B-B14F-4D97-AF65-F5344CB8AC3E}">
        <p14:creationId xmlns:p14="http://schemas.microsoft.com/office/powerpoint/2010/main" val="1035676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4350" y="1543050"/>
            <a:ext cx="3562350" cy="2686050"/>
          </a:xfrm>
          <a:prstGeom prst="rect">
            <a:avLst/>
          </a:prstGeom>
        </p:spPr>
      </p:pic>
      <p:pic>
        <p:nvPicPr>
          <p:cNvPr id="3" name="图片占位符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314825" y="1543050"/>
            <a:ext cx="3562350" cy="2686050"/>
          </a:xfrm>
          <a:prstGeom prst="rect">
            <a:avLst/>
          </a:prstGeom>
        </p:spPr>
      </p:pic>
      <p:pic>
        <p:nvPicPr>
          <p:cNvPr id="4" name="图片占位符 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115300" y="1543050"/>
            <a:ext cx="3562350" cy="2686050"/>
          </a:xfrm>
          <a:prstGeom prst="rect">
            <a:avLst/>
          </a:prstGeom>
        </p:spPr>
      </p:pic>
      <p:sp>
        <p:nvSpPr>
          <p:cNvPr id="5" name="矩形 4"/>
          <p:cNvSpPr/>
          <p:nvPr/>
        </p:nvSpPr>
        <p:spPr>
          <a:xfrm>
            <a:off x="438150" y="3676650"/>
            <a:ext cx="3009900" cy="381000"/>
          </a:xfrm>
          <a:prstGeom prst="rect">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Tagline Here</a:t>
            </a:r>
            <a:endParaRPr lang="zh-CN" altLang="en-US" dirty="0">
              <a:cs typeface="+mn-ea"/>
              <a:sym typeface="+mn-lt"/>
            </a:endParaRPr>
          </a:p>
        </p:txBody>
      </p:sp>
      <p:sp>
        <p:nvSpPr>
          <p:cNvPr id="6" name="矩形 5"/>
          <p:cNvSpPr/>
          <p:nvPr/>
        </p:nvSpPr>
        <p:spPr>
          <a:xfrm>
            <a:off x="4256769" y="3676650"/>
            <a:ext cx="3009900" cy="381000"/>
          </a:xfrm>
          <a:prstGeom prst="rect">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Tagline Here</a:t>
            </a:r>
            <a:endParaRPr lang="zh-CN" altLang="en-US" dirty="0">
              <a:cs typeface="+mn-ea"/>
              <a:sym typeface="+mn-lt"/>
            </a:endParaRPr>
          </a:p>
        </p:txBody>
      </p:sp>
      <p:sp>
        <p:nvSpPr>
          <p:cNvPr id="7" name="矩形 6"/>
          <p:cNvSpPr/>
          <p:nvPr/>
        </p:nvSpPr>
        <p:spPr>
          <a:xfrm>
            <a:off x="8054974" y="3676650"/>
            <a:ext cx="3009900" cy="381000"/>
          </a:xfrm>
          <a:prstGeom prst="rect">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Tagline Here</a:t>
            </a:r>
            <a:endParaRPr lang="zh-CN" altLang="en-US" dirty="0">
              <a:cs typeface="+mn-ea"/>
              <a:sym typeface="+mn-lt"/>
            </a:endParaRPr>
          </a:p>
        </p:txBody>
      </p:sp>
      <p:sp>
        <p:nvSpPr>
          <p:cNvPr id="8" name="矩形 7"/>
          <p:cNvSpPr/>
          <p:nvPr/>
        </p:nvSpPr>
        <p:spPr>
          <a:xfrm>
            <a:off x="514350" y="4593074"/>
            <a:ext cx="3562350" cy="1384995"/>
          </a:xfrm>
          <a:prstGeom prst="rect">
            <a:avLst/>
          </a:prstGeom>
        </p:spPr>
        <p:txBody>
          <a:bodyPr wrap="square">
            <a:spAutoFit/>
          </a:bodyPr>
          <a:lstStyle/>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r>
              <a:rPr lang="en-US" altLang="zh-CN" sz="1400" dirty="0" smtClean="0">
                <a:solidFill>
                  <a:srgbClr val="4D402B"/>
                </a:solidFill>
                <a:cs typeface="+mn-ea"/>
                <a:sym typeface="+mn-lt"/>
              </a:rPr>
              <a:t>.</a:t>
            </a:r>
          </a:p>
          <a:p>
            <a:pPr marL="285750" indent="-285750">
              <a:buClr>
                <a:srgbClr val="48A2A0"/>
              </a:buClr>
              <a:buFont typeface="Wingdings" panose="05000000000000000000" pitchFamily="2" charset="2"/>
              <a:buChar char="l"/>
            </a:pPr>
            <a:r>
              <a:rPr lang="en-US" altLang="zh-CN" sz="1400" dirty="0">
                <a:cs typeface="+mn-ea"/>
                <a:sym typeface="+mn-lt"/>
              </a:rPr>
              <a:t>Curabitur vitae magna eleifend at viverraligula. Sed dictum finibus vitae nunc egestas.</a:t>
            </a:r>
            <a:endParaRPr lang="zh-CN" altLang="en-US" sz="1400" dirty="0">
              <a:cs typeface="+mn-ea"/>
              <a:sym typeface="+mn-lt"/>
            </a:endParaRPr>
          </a:p>
        </p:txBody>
      </p:sp>
      <p:sp>
        <p:nvSpPr>
          <p:cNvPr id="9" name="矩形 8"/>
          <p:cNvSpPr/>
          <p:nvPr/>
        </p:nvSpPr>
        <p:spPr>
          <a:xfrm>
            <a:off x="4314825" y="4593074"/>
            <a:ext cx="3562350" cy="1384995"/>
          </a:xfrm>
          <a:prstGeom prst="rect">
            <a:avLst/>
          </a:prstGeom>
        </p:spPr>
        <p:txBody>
          <a:bodyPr wrap="square">
            <a:spAutoFit/>
          </a:bodyPr>
          <a:lstStyle/>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r>
              <a:rPr lang="en-US" altLang="zh-CN" sz="1400" dirty="0" smtClean="0">
                <a:solidFill>
                  <a:srgbClr val="4D402B"/>
                </a:solidFill>
                <a:cs typeface="+mn-ea"/>
                <a:sym typeface="+mn-lt"/>
              </a:rPr>
              <a:t>.</a:t>
            </a:r>
          </a:p>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endParaRPr lang="zh-CN" altLang="en-US" sz="1400" dirty="0">
              <a:solidFill>
                <a:srgbClr val="4D402B"/>
              </a:solidFill>
              <a:cs typeface="+mn-ea"/>
              <a:sym typeface="+mn-lt"/>
            </a:endParaRPr>
          </a:p>
        </p:txBody>
      </p:sp>
      <p:sp>
        <p:nvSpPr>
          <p:cNvPr id="10" name="矩形 9"/>
          <p:cNvSpPr/>
          <p:nvPr/>
        </p:nvSpPr>
        <p:spPr>
          <a:xfrm>
            <a:off x="8115300" y="4593074"/>
            <a:ext cx="3562350" cy="1384995"/>
          </a:xfrm>
          <a:prstGeom prst="rect">
            <a:avLst/>
          </a:prstGeom>
        </p:spPr>
        <p:txBody>
          <a:bodyPr wrap="square">
            <a:spAutoFit/>
          </a:bodyPr>
          <a:lstStyle/>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r>
              <a:rPr lang="en-US" altLang="zh-CN" sz="1400" dirty="0" smtClean="0">
                <a:solidFill>
                  <a:srgbClr val="4D402B"/>
                </a:solidFill>
                <a:cs typeface="+mn-ea"/>
                <a:sym typeface="+mn-lt"/>
              </a:rPr>
              <a:t>.</a:t>
            </a:r>
          </a:p>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endParaRPr lang="zh-CN" altLang="en-US" sz="1400" dirty="0">
              <a:solidFill>
                <a:srgbClr val="4D402B"/>
              </a:solidFill>
              <a:cs typeface="+mn-ea"/>
              <a:sym typeface="+mn-lt"/>
            </a:endParaRPr>
          </a:p>
        </p:txBody>
      </p:sp>
      <p:sp>
        <p:nvSpPr>
          <p:cNvPr id="13" name="椭圆 1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16" name="矩形 15"/>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882457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98645" y="1979868"/>
            <a:ext cx="6394710" cy="3150959"/>
            <a:chOff x="714375" y="785813"/>
            <a:chExt cx="7767638" cy="3827463"/>
          </a:xfrm>
          <a:solidFill>
            <a:srgbClr val="DFC7AB"/>
          </a:solidFill>
        </p:grpSpPr>
        <p:sp>
          <p:nvSpPr>
            <p:cNvPr id="3" name="Freeform 4"/>
            <p:cNvSpPr>
              <a:spLocks/>
            </p:cNvSpPr>
            <p:nvPr/>
          </p:nvSpPr>
          <p:spPr bwMode="auto">
            <a:xfrm>
              <a:off x="4613275" y="3630613"/>
              <a:ext cx="276225" cy="273050"/>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Freeform 5"/>
            <p:cNvSpPr>
              <a:spLocks/>
            </p:cNvSpPr>
            <p:nvPr/>
          </p:nvSpPr>
          <p:spPr bwMode="auto">
            <a:xfrm>
              <a:off x="4889500" y="3598863"/>
              <a:ext cx="171450" cy="149225"/>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6"/>
            <p:cNvSpPr>
              <a:spLocks/>
            </p:cNvSpPr>
            <p:nvPr/>
          </p:nvSpPr>
          <p:spPr bwMode="auto">
            <a:xfrm>
              <a:off x="4779963" y="3648075"/>
              <a:ext cx="193675" cy="207963"/>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Freeform 7"/>
            <p:cNvSpPr>
              <a:spLocks/>
            </p:cNvSpPr>
            <p:nvPr/>
          </p:nvSpPr>
          <p:spPr bwMode="auto">
            <a:xfrm>
              <a:off x="5006975" y="3827463"/>
              <a:ext cx="30163" cy="36513"/>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Freeform 8"/>
            <p:cNvSpPr>
              <a:spLocks/>
            </p:cNvSpPr>
            <p:nvPr/>
          </p:nvSpPr>
          <p:spPr bwMode="auto">
            <a:xfrm>
              <a:off x="4929188" y="3887788"/>
              <a:ext cx="47625" cy="53975"/>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Freeform 9"/>
            <p:cNvSpPr>
              <a:spLocks noEditPoints="1"/>
            </p:cNvSpPr>
            <p:nvPr/>
          </p:nvSpPr>
          <p:spPr bwMode="auto">
            <a:xfrm>
              <a:off x="4706938" y="3740150"/>
              <a:ext cx="346075" cy="304800"/>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Freeform 10"/>
            <p:cNvSpPr>
              <a:spLocks/>
            </p:cNvSpPr>
            <p:nvPr/>
          </p:nvSpPr>
          <p:spPr bwMode="auto">
            <a:xfrm>
              <a:off x="4613275" y="3382963"/>
              <a:ext cx="252413" cy="268288"/>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Freeform 11"/>
            <p:cNvSpPr>
              <a:spLocks/>
            </p:cNvSpPr>
            <p:nvPr/>
          </p:nvSpPr>
          <p:spPr bwMode="auto">
            <a:xfrm>
              <a:off x="4822825" y="3433763"/>
              <a:ext cx="247650" cy="219075"/>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Freeform 12"/>
            <p:cNvSpPr>
              <a:spLocks/>
            </p:cNvSpPr>
            <p:nvPr/>
          </p:nvSpPr>
          <p:spPr bwMode="auto">
            <a:xfrm>
              <a:off x="4968875" y="3278188"/>
              <a:ext cx="42863" cy="38100"/>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Freeform 13"/>
            <p:cNvSpPr>
              <a:spLocks/>
            </p:cNvSpPr>
            <p:nvPr/>
          </p:nvSpPr>
          <p:spPr bwMode="auto">
            <a:xfrm>
              <a:off x="5229225" y="2990850"/>
              <a:ext cx="223838" cy="298450"/>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Freeform 14"/>
            <p:cNvSpPr>
              <a:spLocks/>
            </p:cNvSpPr>
            <p:nvPr/>
          </p:nvSpPr>
          <p:spPr bwMode="auto">
            <a:xfrm>
              <a:off x="4078288" y="2441575"/>
              <a:ext cx="260350" cy="206375"/>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Freeform 15"/>
            <p:cNvSpPr>
              <a:spLocks/>
            </p:cNvSpPr>
            <p:nvPr/>
          </p:nvSpPr>
          <p:spPr bwMode="auto">
            <a:xfrm>
              <a:off x="4519613" y="2405063"/>
              <a:ext cx="93663" cy="174625"/>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Freeform 16"/>
            <p:cNvSpPr>
              <a:spLocks/>
            </p:cNvSpPr>
            <p:nvPr/>
          </p:nvSpPr>
          <p:spPr bwMode="auto">
            <a:xfrm>
              <a:off x="4171950" y="2411413"/>
              <a:ext cx="449263" cy="430213"/>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Freeform 17"/>
            <p:cNvSpPr>
              <a:spLocks/>
            </p:cNvSpPr>
            <p:nvPr/>
          </p:nvSpPr>
          <p:spPr bwMode="auto">
            <a:xfrm>
              <a:off x="4565650" y="2509838"/>
              <a:ext cx="328613" cy="315913"/>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Freeform 18"/>
            <p:cNvSpPr>
              <a:spLocks/>
            </p:cNvSpPr>
            <p:nvPr/>
          </p:nvSpPr>
          <p:spPr bwMode="auto">
            <a:xfrm>
              <a:off x="4002088" y="2949575"/>
              <a:ext cx="61913" cy="22225"/>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Freeform 19"/>
            <p:cNvSpPr>
              <a:spLocks/>
            </p:cNvSpPr>
            <p:nvPr/>
          </p:nvSpPr>
          <p:spPr bwMode="auto">
            <a:xfrm>
              <a:off x="3989388" y="2890838"/>
              <a:ext cx="125413" cy="101600"/>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Freeform 20"/>
            <p:cNvSpPr>
              <a:spLocks/>
            </p:cNvSpPr>
            <p:nvPr/>
          </p:nvSpPr>
          <p:spPr bwMode="auto">
            <a:xfrm>
              <a:off x="4005263" y="2981325"/>
              <a:ext cx="60325" cy="33338"/>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Freeform 21"/>
            <p:cNvSpPr>
              <a:spLocks/>
            </p:cNvSpPr>
            <p:nvPr/>
          </p:nvSpPr>
          <p:spPr bwMode="auto">
            <a:xfrm>
              <a:off x="4673600" y="3013075"/>
              <a:ext cx="263525" cy="185738"/>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22"/>
            <p:cNvSpPr>
              <a:spLocks/>
            </p:cNvSpPr>
            <p:nvPr/>
          </p:nvSpPr>
          <p:spPr bwMode="auto">
            <a:xfrm>
              <a:off x="4421188" y="2951163"/>
              <a:ext cx="255588" cy="212725"/>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Freeform 23"/>
            <p:cNvSpPr>
              <a:spLocks/>
            </p:cNvSpPr>
            <p:nvPr/>
          </p:nvSpPr>
          <p:spPr bwMode="auto">
            <a:xfrm>
              <a:off x="4378325" y="2984500"/>
              <a:ext cx="65088" cy="133350"/>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Freeform 24"/>
            <p:cNvSpPr>
              <a:spLocks/>
            </p:cNvSpPr>
            <p:nvPr/>
          </p:nvSpPr>
          <p:spPr bwMode="auto">
            <a:xfrm>
              <a:off x="4359275" y="3013075"/>
              <a:ext cx="41275" cy="112713"/>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Freeform 25"/>
            <p:cNvSpPr>
              <a:spLocks/>
            </p:cNvSpPr>
            <p:nvPr/>
          </p:nvSpPr>
          <p:spPr bwMode="auto">
            <a:xfrm>
              <a:off x="4546600" y="2968625"/>
              <a:ext cx="160338" cy="249238"/>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Freeform 26"/>
            <p:cNvSpPr>
              <a:spLocks/>
            </p:cNvSpPr>
            <p:nvPr/>
          </p:nvSpPr>
          <p:spPr bwMode="auto">
            <a:xfrm>
              <a:off x="4176713" y="3022600"/>
              <a:ext cx="131763" cy="13493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Freeform 27"/>
            <p:cNvSpPr>
              <a:spLocks/>
            </p:cNvSpPr>
            <p:nvPr/>
          </p:nvSpPr>
          <p:spPr bwMode="auto">
            <a:xfrm>
              <a:off x="4292600" y="3014663"/>
              <a:ext cx="92075" cy="13970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Freeform 28"/>
            <p:cNvSpPr>
              <a:spLocks/>
            </p:cNvSpPr>
            <p:nvPr/>
          </p:nvSpPr>
          <p:spPr bwMode="auto">
            <a:xfrm>
              <a:off x="4033838" y="2981325"/>
              <a:ext cx="165100" cy="122238"/>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Freeform 29"/>
            <p:cNvSpPr>
              <a:spLocks/>
            </p:cNvSpPr>
            <p:nvPr/>
          </p:nvSpPr>
          <p:spPr bwMode="auto">
            <a:xfrm>
              <a:off x="4113213" y="3071813"/>
              <a:ext cx="88900" cy="85725"/>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Freeform 30"/>
            <p:cNvSpPr>
              <a:spLocks/>
            </p:cNvSpPr>
            <p:nvPr/>
          </p:nvSpPr>
          <p:spPr bwMode="auto">
            <a:xfrm>
              <a:off x="4075113" y="3040063"/>
              <a:ext cx="63500" cy="68263"/>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Freeform 31"/>
            <p:cNvSpPr>
              <a:spLocks/>
            </p:cNvSpPr>
            <p:nvPr/>
          </p:nvSpPr>
          <p:spPr bwMode="auto">
            <a:xfrm>
              <a:off x="3994150" y="2640013"/>
              <a:ext cx="179388" cy="147638"/>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Freeform 32"/>
            <p:cNvSpPr>
              <a:spLocks/>
            </p:cNvSpPr>
            <p:nvPr/>
          </p:nvSpPr>
          <p:spPr bwMode="auto">
            <a:xfrm>
              <a:off x="3992563" y="2647950"/>
              <a:ext cx="261938" cy="287338"/>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Freeform 33"/>
            <p:cNvSpPr>
              <a:spLocks/>
            </p:cNvSpPr>
            <p:nvPr/>
          </p:nvSpPr>
          <p:spPr bwMode="auto">
            <a:xfrm>
              <a:off x="4094163" y="2701925"/>
              <a:ext cx="360363" cy="338138"/>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Freeform 34"/>
            <p:cNvSpPr>
              <a:spLocks/>
            </p:cNvSpPr>
            <p:nvPr/>
          </p:nvSpPr>
          <p:spPr bwMode="auto">
            <a:xfrm>
              <a:off x="4243388" y="2925763"/>
              <a:ext cx="176213" cy="125413"/>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Freeform 35"/>
            <p:cNvSpPr>
              <a:spLocks/>
            </p:cNvSpPr>
            <p:nvPr/>
          </p:nvSpPr>
          <p:spPr bwMode="auto">
            <a:xfrm>
              <a:off x="4365625" y="2738438"/>
              <a:ext cx="336550" cy="261938"/>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Freeform 36"/>
            <p:cNvSpPr>
              <a:spLocks/>
            </p:cNvSpPr>
            <p:nvPr/>
          </p:nvSpPr>
          <p:spPr bwMode="auto">
            <a:xfrm>
              <a:off x="4654550" y="2738438"/>
              <a:ext cx="215900" cy="35718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Freeform 37"/>
            <p:cNvSpPr>
              <a:spLocks/>
            </p:cNvSpPr>
            <p:nvPr/>
          </p:nvSpPr>
          <p:spPr bwMode="auto">
            <a:xfrm>
              <a:off x="4881563" y="2540000"/>
              <a:ext cx="236538" cy="234950"/>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Freeform 38"/>
            <p:cNvSpPr>
              <a:spLocks/>
            </p:cNvSpPr>
            <p:nvPr/>
          </p:nvSpPr>
          <p:spPr bwMode="auto">
            <a:xfrm>
              <a:off x="4551363" y="3206750"/>
              <a:ext cx="122238" cy="13493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Freeform 39"/>
            <p:cNvSpPr>
              <a:spLocks/>
            </p:cNvSpPr>
            <p:nvPr/>
          </p:nvSpPr>
          <p:spPr bwMode="auto">
            <a:xfrm>
              <a:off x="4564063" y="3208338"/>
              <a:ext cx="47625" cy="2857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Freeform 40"/>
            <p:cNvSpPr>
              <a:spLocks/>
            </p:cNvSpPr>
            <p:nvPr/>
          </p:nvSpPr>
          <p:spPr bwMode="auto">
            <a:xfrm>
              <a:off x="4602163" y="3175000"/>
              <a:ext cx="153988" cy="188913"/>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Freeform 41"/>
            <p:cNvSpPr>
              <a:spLocks/>
            </p:cNvSpPr>
            <p:nvPr/>
          </p:nvSpPr>
          <p:spPr bwMode="auto">
            <a:xfrm>
              <a:off x="4819650" y="2740025"/>
              <a:ext cx="358775" cy="441325"/>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Freeform 42"/>
            <p:cNvSpPr>
              <a:spLocks/>
            </p:cNvSpPr>
            <p:nvPr/>
          </p:nvSpPr>
          <p:spPr bwMode="auto">
            <a:xfrm>
              <a:off x="5245100" y="2978150"/>
              <a:ext cx="41275" cy="41275"/>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Freeform 43"/>
            <p:cNvSpPr>
              <a:spLocks/>
            </p:cNvSpPr>
            <p:nvPr/>
          </p:nvSpPr>
          <p:spPr bwMode="auto">
            <a:xfrm>
              <a:off x="5130800" y="2860675"/>
              <a:ext cx="146050" cy="123825"/>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Freeform 44"/>
            <p:cNvSpPr>
              <a:spLocks/>
            </p:cNvSpPr>
            <p:nvPr/>
          </p:nvSpPr>
          <p:spPr bwMode="auto">
            <a:xfrm>
              <a:off x="5056188" y="2928938"/>
              <a:ext cx="323850" cy="252413"/>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Freeform 45"/>
            <p:cNvSpPr>
              <a:spLocks/>
            </p:cNvSpPr>
            <p:nvPr/>
          </p:nvSpPr>
          <p:spPr bwMode="auto">
            <a:xfrm>
              <a:off x="5106988" y="2468563"/>
              <a:ext cx="33338" cy="39688"/>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Freeform 46"/>
            <p:cNvSpPr>
              <a:spLocks/>
            </p:cNvSpPr>
            <p:nvPr/>
          </p:nvSpPr>
          <p:spPr bwMode="auto">
            <a:xfrm>
              <a:off x="5116513" y="2406650"/>
              <a:ext cx="149225" cy="119063"/>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Freeform 47"/>
            <p:cNvSpPr>
              <a:spLocks/>
            </p:cNvSpPr>
            <p:nvPr/>
          </p:nvSpPr>
          <p:spPr bwMode="auto">
            <a:xfrm>
              <a:off x="7058025" y="2382838"/>
              <a:ext cx="80963" cy="101600"/>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Freeform 48"/>
            <p:cNvSpPr>
              <a:spLocks/>
            </p:cNvSpPr>
            <p:nvPr/>
          </p:nvSpPr>
          <p:spPr bwMode="auto">
            <a:xfrm>
              <a:off x="6246813" y="2668588"/>
              <a:ext cx="95250" cy="128588"/>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Freeform 49"/>
            <p:cNvSpPr>
              <a:spLocks/>
            </p:cNvSpPr>
            <p:nvPr/>
          </p:nvSpPr>
          <p:spPr bwMode="auto">
            <a:xfrm>
              <a:off x="5832475" y="2452688"/>
              <a:ext cx="601663" cy="635000"/>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Freeform 50"/>
            <p:cNvSpPr>
              <a:spLocks/>
            </p:cNvSpPr>
            <p:nvPr/>
          </p:nvSpPr>
          <p:spPr bwMode="auto">
            <a:xfrm>
              <a:off x="6246813" y="2011363"/>
              <a:ext cx="677863" cy="293688"/>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Freeform 51"/>
            <p:cNvSpPr>
              <a:spLocks/>
            </p:cNvSpPr>
            <p:nvPr/>
          </p:nvSpPr>
          <p:spPr bwMode="auto">
            <a:xfrm>
              <a:off x="5105400" y="2522538"/>
              <a:ext cx="11113" cy="30163"/>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Freeform 52"/>
            <p:cNvSpPr>
              <a:spLocks/>
            </p:cNvSpPr>
            <p:nvPr/>
          </p:nvSpPr>
          <p:spPr bwMode="auto">
            <a:xfrm>
              <a:off x="5086350" y="2503488"/>
              <a:ext cx="31750" cy="90488"/>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Freeform 53"/>
            <p:cNvSpPr>
              <a:spLocks/>
            </p:cNvSpPr>
            <p:nvPr/>
          </p:nvSpPr>
          <p:spPr bwMode="auto">
            <a:xfrm>
              <a:off x="5103813" y="2503488"/>
              <a:ext cx="92075" cy="98425"/>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Freeform 54"/>
            <p:cNvSpPr>
              <a:spLocks/>
            </p:cNvSpPr>
            <p:nvPr/>
          </p:nvSpPr>
          <p:spPr bwMode="auto">
            <a:xfrm>
              <a:off x="5856288" y="2255838"/>
              <a:ext cx="234950" cy="103188"/>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Freeform 55"/>
            <p:cNvSpPr>
              <a:spLocks/>
            </p:cNvSpPr>
            <p:nvPr/>
          </p:nvSpPr>
          <p:spPr bwMode="auto">
            <a:xfrm>
              <a:off x="5210175" y="2244725"/>
              <a:ext cx="149225" cy="66675"/>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Freeform 56"/>
            <p:cNvSpPr>
              <a:spLocks noEditPoints="1"/>
            </p:cNvSpPr>
            <p:nvPr/>
          </p:nvSpPr>
          <p:spPr bwMode="auto">
            <a:xfrm>
              <a:off x="4911725" y="2281238"/>
              <a:ext cx="406400" cy="160338"/>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Freeform 57"/>
            <p:cNvSpPr>
              <a:spLocks/>
            </p:cNvSpPr>
            <p:nvPr/>
          </p:nvSpPr>
          <p:spPr bwMode="auto">
            <a:xfrm>
              <a:off x="6043613" y="2443163"/>
              <a:ext cx="50800" cy="47625"/>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Freeform 58"/>
            <p:cNvSpPr>
              <a:spLocks/>
            </p:cNvSpPr>
            <p:nvPr/>
          </p:nvSpPr>
          <p:spPr bwMode="auto">
            <a:xfrm>
              <a:off x="7016750" y="2263775"/>
              <a:ext cx="147638" cy="141288"/>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Freeform 59"/>
            <p:cNvSpPr>
              <a:spLocks/>
            </p:cNvSpPr>
            <p:nvPr/>
          </p:nvSpPr>
          <p:spPr bwMode="auto">
            <a:xfrm>
              <a:off x="6088063" y="2579688"/>
              <a:ext cx="166688" cy="95250"/>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Freeform 60"/>
            <p:cNvSpPr>
              <a:spLocks/>
            </p:cNvSpPr>
            <p:nvPr/>
          </p:nvSpPr>
          <p:spPr bwMode="auto">
            <a:xfrm>
              <a:off x="6329363" y="2622550"/>
              <a:ext cx="182563" cy="407988"/>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Freeform 61"/>
            <p:cNvSpPr>
              <a:spLocks/>
            </p:cNvSpPr>
            <p:nvPr/>
          </p:nvSpPr>
          <p:spPr bwMode="auto">
            <a:xfrm>
              <a:off x="6265863" y="2628900"/>
              <a:ext cx="65088" cy="39688"/>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Freeform 62"/>
            <p:cNvSpPr>
              <a:spLocks/>
            </p:cNvSpPr>
            <p:nvPr/>
          </p:nvSpPr>
          <p:spPr bwMode="auto">
            <a:xfrm>
              <a:off x="6535738" y="2741613"/>
              <a:ext cx="160338" cy="331788"/>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Freeform 63"/>
            <p:cNvSpPr>
              <a:spLocks/>
            </p:cNvSpPr>
            <p:nvPr/>
          </p:nvSpPr>
          <p:spPr bwMode="auto">
            <a:xfrm>
              <a:off x="6535738" y="2940050"/>
              <a:ext cx="131763" cy="93663"/>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Freeform 64"/>
            <p:cNvSpPr>
              <a:spLocks/>
            </p:cNvSpPr>
            <p:nvPr/>
          </p:nvSpPr>
          <p:spPr bwMode="auto">
            <a:xfrm>
              <a:off x="6492875" y="2762250"/>
              <a:ext cx="160338" cy="195263"/>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Freeform 65"/>
            <p:cNvSpPr>
              <a:spLocks/>
            </p:cNvSpPr>
            <p:nvPr/>
          </p:nvSpPr>
          <p:spPr bwMode="auto">
            <a:xfrm>
              <a:off x="6437313" y="2806700"/>
              <a:ext cx="176213" cy="32861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Freeform 66"/>
            <p:cNvSpPr>
              <a:spLocks/>
            </p:cNvSpPr>
            <p:nvPr/>
          </p:nvSpPr>
          <p:spPr bwMode="auto">
            <a:xfrm>
              <a:off x="4665663" y="1922463"/>
              <a:ext cx="207963" cy="169863"/>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Freeform 67"/>
            <p:cNvSpPr>
              <a:spLocks/>
            </p:cNvSpPr>
            <p:nvPr/>
          </p:nvSpPr>
          <p:spPr bwMode="auto">
            <a:xfrm>
              <a:off x="4695825" y="2198688"/>
              <a:ext cx="79375" cy="74613"/>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Freeform 68"/>
            <p:cNvSpPr>
              <a:spLocks/>
            </p:cNvSpPr>
            <p:nvPr/>
          </p:nvSpPr>
          <p:spPr bwMode="auto">
            <a:xfrm>
              <a:off x="4657725" y="2165350"/>
              <a:ext cx="114300" cy="98425"/>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Freeform 69"/>
            <p:cNvSpPr>
              <a:spLocks/>
            </p:cNvSpPr>
            <p:nvPr/>
          </p:nvSpPr>
          <p:spPr bwMode="auto">
            <a:xfrm>
              <a:off x="4768850" y="2270125"/>
              <a:ext cx="39688" cy="77788"/>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Freeform 70"/>
            <p:cNvSpPr>
              <a:spLocks/>
            </p:cNvSpPr>
            <p:nvPr/>
          </p:nvSpPr>
          <p:spPr bwMode="auto">
            <a:xfrm>
              <a:off x="4570413" y="2095500"/>
              <a:ext cx="160338" cy="71438"/>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Freeform 71"/>
            <p:cNvSpPr>
              <a:spLocks/>
            </p:cNvSpPr>
            <p:nvPr/>
          </p:nvSpPr>
          <p:spPr bwMode="auto">
            <a:xfrm>
              <a:off x="4706938" y="2103438"/>
              <a:ext cx="142875" cy="80963"/>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Freeform 72"/>
            <p:cNvSpPr>
              <a:spLocks/>
            </p:cNvSpPr>
            <p:nvPr/>
          </p:nvSpPr>
          <p:spPr bwMode="auto">
            <a:xfrm>
              <a:off x="4625975" y="2038350"/>
              <a:ext cx="134938" cy="69850"/>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Freeform 73"/>
            <p:cNvSpPr>
              <a:spLocks/>
            </p:cNvSpPr>
            <p:nvPr/>
          </p:nvSpPr>
          <p:spPr bwMode="auto">
            <a:xfrm>
              <a:off x="4722813" y="2079625"/>
              <a:ext cx="120650" cy="50800"/>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Freeform 74"/>
            <p:cNvSpPr>
              <a:spLocks/>
            </p:cNvSpPr>
            <p:nvPr/>
          </p:nvSpPr>
          <p:spPr bwMode="auto">
            <a:xfrm>
              <a:off x="4151313" y="2281238"/>
              <a:ext cx="80963" cy="133350"/>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Freeform 75"/>
            <p:cNvSpPr>
              <a:spLocks/>
            </p:cNvSpPr>
            <p:nvPr/>
          </p:nvSpPr>
          <p:spPr bwMode="auto">
            <a:xfrm>
              <a:off x="4430713" y="1968500"/>
              <a:ext cx="88900" cy="76200"/>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Freeform 76"/>
            <p:cNvSpPr>
              <a:spLocks/>
            </p:cNvSpPr>
            <p:nvPr/>
          </p:nvSpPr>
          <p:spPr bwMode="auto">
            <a:xfrm>
              <a:off x="4487863" y="2065338"/>
              <a:ext cx="15875" cy="19050"/>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Freeform 77"/>
            <p:cNvSpPr>
              <a:spLocks/>
            </p:cNvSpPr>
            <p:nvPr/>
          </p:nvSpPr>
          <p:spPr bwMode="auto">
            <a:xfrm>
              <a:off x="4416425" y="2024063"/>
              <a:ext cx="84138" cy="60325"/>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Freeform 78"/>
            <p:cNvSpPr>
              <a:spLocks/>
            </p:cNvSpPr>
            <p:nvPr/>
          </p:nvSpPr>
          <p:spPr bwMode="auto">
            <a:xfrm>
              <a:off x="4797425" y="2112963"/>
              <a:ext cx="195263" cy="128588"/>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Freeform 79"/>
            <p:cNvSpPr>
              <a:spLocks/>
            </p:cNvSpPr>
            <p:nvPr/>
          </p:nvSpPr>
          <p:spPr bwMode="auto">
            <a:xfrm>
              <a:off x="4930775" y="2109788"/>
              <a:ext cx="66675" cy="82550"/>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Freeform 80"/>
            <p:cNvSpPr>
              <a:spLocks/>
            </p:cNvSpPr>
            <p:nvPr/>
          </p:nvSpPr>
          <p:spPr bwMode="auto">
            <a:xfrm>
              <a:off x="4833938" y="2227263"/>
              <a:ext cx="134938" cy="74613"/>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Freeform 81"/>
            <p:cNvSpPr>
              <a:spLocks/>
            </p:cNvSpPr>
            <p:nvPr/>
          </p:nvSpPr>
          <p:spPr bwMode="auto">
            <a:xfrm>
              <a:off x="4795838" y="2273300"/>
              <a:ext cx="58738" cy="42863"/>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Freeform 82"/>
            <p:cNvSpPr>
              <a:spLocks/>
            </p:cNvSpPr>
            <p:nvPr/>
          </p:nvSpPr>
          <p:spPr bwMode="auto">
            <a:xfrm>
              <a:off x="4833938" y="1998663"/>
              <a:ext cx="384175" cy="223838"/>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Freeform 83"/>
            <p:cNvSpPr>
              <a:spLocks/>
            </p:cNvSpPr>
            <p:nvPr/>
          </p:nvSpPr>
          <p:spPr bwMode="auto">
            <a:xfrm>
              <a:off x="4854575" y="1884363"/>
              <a:ext cx="203200" cy="146050"/>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Freeform 84"/>
            <p:cNvSpPr>
              <a:spLocks/>
            </p:cNvSpPr>
            <p:nvPr/>
          </p:nvSpPr>
          <p:spPr bwMode="auto">
            <a:xfrm>
              <a:off x="4803775" y="1827213"/>
              <a:ext cx="160338" cy="74613"/>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Freeform 85"/>
            <p:cNvSpPr>
              <a:spLocks/>
            </p:cNvSpPr>
            <p:nvPr/>
          </p:nvSpPr>
          <p:spPr bwMode="auto">
            <a:xfrm>
              <a:off x="4803775" y="1874838"/>
              <a:ext cx="125413" cy="79375"/>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Freeform 86"/>
            <p:cNvSpPr>
              <a:spLocks/>
            </p:cNvSpPr>
            <p:nvPr/>
          </p:nvSpPr>
          <p:spPr bwMode="auto">
            <a:xfrm>
              <a:off x="4495800" y="2132013"/>
              <a:ext cx="96838" cy="55563"/>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Freeform 87"/>
            <p:cNvSpPr>
              <a:spLocks/>
            </p:cNvSpPr>
            <p:nvPr/>
          </p:nvSpPr>
          <p:spPr bwMode="auto">
            <a:xfrm>
              <a:off x="4494213" y="1927225"/>
              <a:ext cx="192088" cy="219075"/>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Freeform 88"/>
            <p:cNvSpPr>
              <a:spLocks/>
            </p:cNvSpPr>
            <p:nvPr/>
          </p:nvSpPr>
          <p:spPr bwMode="auto">
            <a:xfrm>
              <a:off x="4808538" y="1404938"/>
              <a:ext cx="225425" cy="360363"/>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Freeform 89"/>
            <p:cNvSpPr>
              <a:spLocks/>
            </p:cNvSpPr>
            <p:nvPr/>
          </p:nvSpPr>
          <p:spPr bwMode="auto">
            <a:xfrm>
              <a:off x="5097463" y="2533650"/>
              <a:ext cx="455613" cy="363538"/>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Freeform 90"/>
            <p:cNvSpPr>
              <a:spLocks/>
            </p:cNvSpPr>
            <p:nvPr/>
          </p:nvSpPr>
          <p:spPr bwMode="auto">
            <a:xfrm>
              <a:off x="5470525" y="2700338"/>
              <a:ext cx="174625" cy="192088"/>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Freeform 91"/>
            <p:cNvSpPr>
              <a:spLocks/>
            </p:cNvSpPr>
            <p:nvPr/>
          </p:nvSpPr>
          <p:spPr bwMode="auto">
            <a:xfrm>
              <a:off x="5443538" y="2676525"/>
              <a:ext cx="25400" cy="38100"/>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Freeform 92"/>
            <p:cNvSpPr>
              <a:spLocks/>
            </p:cNvSpPr>
            <p:nvPr/>
          </p:nvSpPr>
          <p:spPr bwMode="auto">
            <a:xfrm>
              <a:off x="5470525" y="2673350"/>
              <a:ext cx="103188" cy="84138"/>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Freeform 93"/>
            <p:cNvSpPr>
              <a:spLocks noEditPoints="1"/>
            </p:cNvSpPr>
            <p:nvPr/>
          </p:nvSpPr>
          <p:spPr bwMode="auto">
            <a:xfrm>
              <a:off x="6489700" y="3114675"/>
              <a:ext cx="419100" cy="13017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Freeform 94"/>
            <p:cNvSpPr>
              <a:spLocks/>
            </p:cNvSpPr>
            <p:nvPr/>
          </p:nvSpPr>
          <p:spPr bwMode="auto">
            <a:xfrm>
              <a:off x="6792913" y="3155950"/>
              <a:ext cx="28575" cy="17463"/>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Freeform 95"/>
            <p:cNvSpPr>
              <a:spLocks/>
            </p:cNvSpPr>
            <p:nvPr/>
          </p:nvSpPr>
          <p:spPr bwMode="auto">
            <a:xfrm>
              <a:off x="5187950" y="2401888"/>
              <a:ext cx="209550" cy="206375"/>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Freeform 96"/>
            <p:cNvSpPr>
              <a:spLocks/>
            </p:cNvSpPr>
            <p:nvPr/>
          </p:nvSpPr>
          <p:spPr bwMode="auto">
            <a:xfrm>
              <a:off x="5356225" y="2581275"/>
              <a:ext cx="41275" cy="38100"/>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Freeform 97"/>
            <p:cNvSpPr>
              <a:spLocks noEditPoints="1"/>
            </p:cNvSpPr>
            <p:nvPr/>
          </p:nvSpPr>
          <p:spPr bwMode="auto">
            <a:xfrm>
              <a:off x="4256088" y="2038350"/>
              <a:ext cx="315913" cy="261938"/>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Freeform 98"/>
            <p:cNvSpPr>
              <a:spLocks/>
            </p:cNvSpPr>
            <p:nvPr/>
          </p:nvSpPr>
          <p:spPr bwMode="auto">
            <a:xfrm>
              <a:off x="2403475" y="2941638"/>
              <a:ext cx="50800" cy="26988"/>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Freeform 99"/>
            <p:cNvSpPr>
              <a:spLocks/>
            </p:cNvSpPr>
            <p:nvPr/>
          </p:nvSpPr>
          <p:spPr bwMode="auto">
            <a:xfrm>
              <a:off x="2420938" y="2901950"/>
              <a:ext cx="131763" cy="73025"/>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Freeform 100"/>
            <p:cNvSpPr>
              <a:spLocks/>
            </p:cNvSpPr>
            <p:nvPr/>
          </p:nvSpPr>
          <p:spPr bwMode="auto">
            <a:xfrm>
              <a:off x="1820863" y="2522538"/>
              <a:ext cx="657225" cy="406400"/>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Freeform 101"/>
            <p:cNvSpPr>
              <a:spLocks/>
            </p:cNvSpPr>
            <p:nvPr/>
          </p:nvSpPr>
          <p:spPr bwMode="auto">
            <a:xfrm>
              <a:off x="2349500" y="2865438"/>
              <a:ext cx="92075" cy="90488"/>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Freeform 102"/>
            <p:cNvSpPr>
              <a:spLocks/>
            </p:cNvSpPr>
            <p:nvPr/>
          </p:nvSpPr>
          <p:spPr bwMode="auto">
            <a:xfrm>
              <a:off x="2422525" y="2852738"/>
              <a:ext cx="26988" cy="57150"/>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Freeform 103"/>
            <p:cNvSpPr>
              <a:spLocks/>
            </p:cNvSpPr>
            <p:nvPr/>
          </p:nvSpPr>
          <p:spPr bwMode="auto">
            <a:xfrm>
              <a:off x="2738438" y="2809875"/>
              <a:ext cx="65088" cy="55563"/>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Freeform 104"/>
            <p:cNvSpPr>
              <a:spLocks/>
            </p:cNvSpPr>
            <p:nvPr/>
          </p:nvSpPr>
          <p:spPr bwMode="auto">
            <a:xfrm>
              <a:off x="2797175" y="2819400"/>
              <a:ext cx="74613" cy="50800"/>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Freeform 105"/>
            <p:cNvSpPr>
              <a:spLocks/>
            </p:cNvSpPr>
            <p:nvPr/>
          </p:nvSpPr>
          <p:spPr bwMode="auto">
            <a:xfrm>
              <a:off x="2460625" y="2928938"/>
              <a:ext cx="92075" cy="93663"/>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Freeform 106"/>
            <p:cNvSpPr>
              <a:spLocks/>
            </p:cNvSpPr>
            <p:nvPr/>
          </p:nvSpPr>
          <p:spPr bwMode="auto">
            <a:xfrm>
              <a:off x="2751138" y="3143250"/>
              <a:ext cx="860425" cy="877888"/>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Freeform 107"/>
            <p:cNvSpPr>
              <a:spLocks/>
            </p:cNvSpPr>
            <p:nvPr/>
          </p:nvSpPr>
          <p:spPr bwMode="auto">
            <a:xfrm>
              <a:off x="3090863" y="3932238"/>
              <a:ext cx="106363" cy="117475"/>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Freeform 108"/>
            <p:cNvSpPr>
              <a:spLocks noEditPoints="1"/>
            </p:cNvSpPr>
            <p:nvPr/>
          </p:nvSpPr>
          <p:spPr bwMode="auto">
            <a:xfrm>
              <a:off x="2757488" y="3736975"/>
              <a:ext cx="436563" cy="860425"/>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Freeform 109"/>
            <p:cNvSpPr>
              <a:spLocks/>
            </p:cNvSpPr>
            <p:nvPr/>
          </p:nvSpPr>
          <p:spPr bwMode="auto">
            <a:xfrm>
              <a:off x="2709863" y="3640138"/>
              <a:ext cx="190500" cy="973138"/>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Freeform 110"/>
            <p:cNvSpPr>
              <a:spLocks/>
            </p:cNvSpPr>
            <p:nvPr/>
          </p:nvSpPr>
          <p:spPr bwMode="auto">
            <a:xfrm>
              <a:off x="2992438" y="3683000"/>
              <a:ext cx="192088" cy="192088"/>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Freeform 111"/>
            <p:cNvSpPr>
              <a:spLocks/>
            </p:cNvSpPr>
            <p:nvPr/>
          </p:nvSpPr>
          <p:spPr bwMode="auto">
            <a:xfrm>
              <a:off x="2492375" y="3016250"/>
              <a:ext cx="71438" cy="57150"/>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Freeform 112"/>
            <p:cNvSpPr>
              <a:spLocks/>
            </p:cNvSpPr>
            <p:nvPr/>
          </p:nvSpPr>
          <p:spPr bwMode="auto">
            <a:xfrm>
              <a:off x="2557463" y="3044825"/>
              <a:ext cx="125413" cy="60325"/>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Freeform 113"/>
            <p:cNvSpPr>
              <a:spLocks/>
            </p:cNvSpPr>
            <p:nvPr/>
          </p:nvSpPr>
          <p:spPr bwMode="auto">
            <a:xfrm>
              <a:off x="2643188" y="2982913"/>
              <a:ext cx="257175" cy="366713"/>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Freeform 114"/>
            <p:cNvSpPr>
              <a:spLocks/>
            </p:cNvSpPr>
            <p:nvPr/>
          </p:nvSpPr>
          <p:spPr bwMode="auto">
            <a:xfrm>
              <a:off x="2844800" y="3470275"/>
              <a:ext cx="266700" cy="300038"/>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Freeform 115"/>
            <p:cNvSpPr>
              <a:spLocks/>
            </p:cNvSpPr>
            <p:nvPr/>
          </p:nvSpPr>
          <p:spPr bwMode="auto">
            <a:xfrm>
              <a:off x="2589213" y="3259138"/>
              <a:ext cx="279400" cy="404813"/>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Freeform 116"/>
            <p:cNvSpPr>
              <a:spLocks/>
            </p:cNvSpPr>
            <p:nvPr/>
          </p:nvSpPr>
          <p:spPr bwMode="auto">
            <a:xfrm>
              <a:off x="2763838" y="2994025"/>
              <a:ext cx="296863" cy="2508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Freeform 117"/>
            <p:cNvSpPr>
              <a:spLocks/>
            </p:cNvSpPr>
            <p:nvPr/>
          </p:nvSpPr>
          <p:spPr bwMode="auto">
            <a:xfrm>
              <a:off x="3097213" y="3122613"/>
              <a:ext cx="92075" cy="96838"/>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Freeform 118"/>
            <p:cNvSpPr>
              <a:spLocks/>
            </p:cNvSpPr>
            <p:nvPr/>
          </p:nvSpPr>
          <p:spPr bwMode="auto">
            <a:xfrm>
              <a:off x="3025775" y="3073400"/>
              <a:ext cx="106363" cy="158750"/>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Freeform 119"/>
            <p:cNvSpPr>
              <a:spLocks/>
            </p:cNvSpPr>
            <p:nvPr/>
          </p:nvSpPr>
          <p:spPr bwMode="auto">
            <a:xfrm>
              <a:off x="3178175" y="3132138"/>
              <a:ext cx="66675" cy="84138"/>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Freeform 120"/>
            <p:cNvSpPr>
              <a:spLocks/>
            </p:cNvSpPr>
            <p:nvPr/>
          </p:nvSpPr>
          <p:spPr bwMode="auto">
            <a:xfrm>
              <a:off x="2520950" y="2738438"/>
              <a:ext cx="227013" cy="80963"/>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Freeform 121"/>
            <p:cNvSpPr>
              <a:spLocks/>
            </p:cNvSpPr>
            <p:nvPr/>
          </p:nvSpPr>
          <p:spPr bwMode="auto">
            <a:xfrm>
              <a:off x="2651125" y="2846388"/>
              <a:ext cx="52388" cy="25400"/>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Freeform 122"/>
            <p:cNvSpPr>
              <a:spLocks/>
            </p:cNvSpPr>
            <p:nvPr/>
          </p:nvSpPr>
          <p:spPr bwMode="auto">
            <a:xfrm>
              <a:off x="2894013" y="2844800"/>
              <a:ext cx="47625" cy="26988"/>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Freeform 123"/>
            <p:cNvSpPr>
              <a:spLocks noEditPoints="1"/>
            </p:cNvSpPr>
            <p:nvPr/>
          </p:nvSpPr>
          <p:spPr bwMode="auto">
            <a:xfrm>
              <a:off x="2779713" y="785813"/>
              <a:ext cx="1322388" cy="985838"/>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Freeform 124"/>
            <p:cNvSpPr>
              <a:spLocks noEditPoints="1"/>
            </p:cNvSpPr>
            <p:nvPr/>
          </p:nvSpPr>
          <p:spPr bwMode="auto">
            <a:xfrm>
              <a:off x="1298575" y="803275"/>
              <a:ext cx="1920875" cy="1477963"/>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Freeform 125"/>
            <p:cNvSpPr>
              <a:spLocks noEditPoints="1"/>
            </p:cNvSpPr>
            <p:nvPr/>
          </p:nvSpPr>
          <p:spPr bwMode="auto">
            <a:xfrm>
              <a:off x="714375" y="1360488"/>
              <a:ext cx="2192338" cy="1346200"/>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Freeform 126"/>
            <p:cNvSpPr>
              <a:spLocks noEditPoints="1"/>
            </p:cNvSpPr>
            <p:nvPr/>
          </p:nvSpPr>
          <p:spPr bwMode="auto">
            <a:xfrm>
              <a:off x="4159250" y="2241551"/>
              <a:ext cx="276225" cy="196850"/>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Freeform 127"/>
            <p:cNvSpPr>
              <a:spLocks noEditPoints="1"/>
            </p:cNvSpPr>
            <p:nvPr/>
          </p:nvSpPr>
          <p:spPr bwMode="auto">
            <a:xfrm>
              <a:off x="4789488" y="2292350"/>
              <a:ext cx="136525" cy="169863"/>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Freeform 128"/>
            <p:cNvSpPr>
              <a:spLocks/>
            </p:cNvSpPr>
            <p:nvPr/>
          </p:nvSpPr>
          <p:spPr bwMode="auto">
            <a:xfrm>
              <a:off x="5043488" y="2439988"/>
              <a:ext cx="55563" cy="34925"/>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Freeform 129"/>
            <p:cNvSpPr>
              <a:spLocks/>
            </p:cNvSpPr>
            <p:nvPr/>
          </p:nvSpPr>
          <p:spPr bwMode="auto">
            <a:xfrm>
              <a:off x="3836988" y="1539875"/>
              <a:ext cx="231775" cy="117475"/>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Freeform 130"/>
            <p:cNvSpPr>
              <a:spLocks/>
            </p:cNvSpPr>
            <p:nvPr/>
          </p:nvSpPr>
          <p:spPr bwMode="auto">
            <a:xfrm>
              <a:off x="4135438" y="1917700"/>
              <a:ext cx="98425" cy="107950"/>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Freeform 131"/>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Freeform 132"/>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Freeform 133"/>
            <p:cNvSpPr>
              <a:spLocks noEditPoints="1"/>
            </p:cNvSpPr>
            <p:nvPr/>
          </p:nvSpPr>
          <p:spPr bwMode="auto">
            <a:xfrm>
              <a:off x="4535488" y="1836738"/>
              <a:ext cx="103188" cy="98425"/>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Freeform 134"/>
            <p:cNvSpPr>
              <a:spLocks noEditPoints="1"/>
            </p:cNvSpPr>
            <p:nvPr/>
          </p:nvSpPr>
          <p:spPr bwMode="auto">
            <a:xfrm>
              <a:off x="4606925" y="1443038"/>
              <a:ext cx="266700" cy="471488"/>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Freeform 135"/>
            <p:cNvSpPr>
              <a:spLocks noEditPoints="1"/>
            </p:cNvSpPr>
            <p:nvPr/>
          </p:nvSpPr>
          <p:spPr bwMode="auto">
            <a:xfrm>
              <a:off x="4826000" y="1774825"/>
              <a:ext cx="136525" cy="66675"/>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5" name="Freeform 136"/>
            <p:cNvSpPr>
              <a:spLocks/>
            </p:cNvSpPr>
            <p:nvPr/>
          </p:nvSpPr>
          <p:spPr bwMode="auto">
            <a:xfrm>
              <a:off x="5076825" y="3148013"/>
              <a:ext cx="173038" cy="211138"/>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6" name="Freeform 137"/>
            <p:cNvSpPr>
              <a:spLocks/>
            </p:cNvSpPr>
            <p:nvPr/>
          </p:nvSpPr>
          <p:spPr bwMode="auto">
            <a:xfrm>
              <a:off x="4981575" y="3163888"/>
              <a:ext cx="117475" cy="122238"/>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7" name="Freeform 138"/>
            <p:cNvSpPr>
              <a:spLocks/>
            </p:cNvSpPr>
            <p:nvPr/>
          </p:nvSpPr>
          <p:spPr bwMode="auto">
            <a:xfrm>
              <a:off x="5562600" y="2193925"/>
              <a:ext cx="382588" cy="220663"/>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8" name="Freeform 139"/>
            <p:cNvSpPr>
              <a:spLocks noEditPoints="1"/>
            </p:cNvSpPr>
            <p:nvPr/>
          </p:nvSpPr>
          <p:spPr bwMode="auto">
            <a:xfrm>
              <a:off x="4468813" y="946150"/>
              <a:ext cx="558800" cy="882650"/>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9" name="Freeform 140"/>
            <p:cNvSpPr>
              <a:spLocks/>
            </p:cNvSpPr>
            <p:nvPr/>
          </p:nvSpPr>
          <p:spPr bwMode="auto">
            <a:xfrm>
              <a:off x="8408988" y="1651000"/>
              <a:ext cx="73025" cy="26988"/>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0" name="Freeform 141"/>
            <p:cNvSpPr>
              <a:spLocks noEditPoints="1"/>
            </p:cNvSpPr>
            <p:nvPr/>
          </p:nvSpPr>
          <p:spPr bwMode="auto">
            <a:xfrm>
              <a:off x="7131050" y="2195513"/>
              <a:ext cx="369888" cy="368300"/>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1" name="Freeform 142"/>
            <p:cNvSpPr>
              <a:spLocks noEditPoints="1"/>
            </p:cNvSpPr>
            <p:nvPr/>
          </p:nvSpPr>
          <p:spPr bwMode="auto">
            <a:xfrm>
              <a:off x="5954713" y="1971675"/>
              <a:ext cx="1293813" cy="896938"/>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2" name="Freeform 143"/>
            <p:cNvSpPr>
              <a:spLocks noEditPoints="1"/>
            </p:cNvSpPr>
            <p:nvPr/>
          </p:nvSpPr>
          <p:spPr bwMode="auto">
            <a:xfrm>
              <a:off x="6862763" y="2851150"/>
              <a:ext cx="207963" cy="292100"/>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3" name="Freeform 144"/>
            <p:cNvSpPr>
              <a:spLocks noEditPoints="1"/>
            </p:cNvSpPr>
            <p:nvPr/>
          </p:nvSpPr>
          <p:spPr bwMode="auto">
            <a:xfrm>
              <a:off x="7378700" y="3321050"/>
              <a:ext cx="273050" cy="173038"/>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4" name="Freeform 145"/>
            <p:cNvSpPr>
              <a:spLocks/>
            </p:cNvSpPr>
            <p:nvPr/>
          </p:nvSpPr>
          <p:spPr bwMode="auto">
            <a:xfrm>
              <a:off x="6076950" y="3049588"/>
              <a:ext cx="46038" cy="88900"/>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5" name="Freeform 146"/>
            <p:cNvSpPr>
              <a:spLocks/>
            </p:cNvSpPr>
            <p:nvPr/>
          </p:nvSpPr>
          <p:spPr bwMode="auto">
            <a:xfrm>
              <a:off x="5273675" y="3509963"/>
              <a:ext cx="160338" cy="317500"/>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6" name="Freeform 147"/>
            <p:cNvSpPr>
              <a:spLocks noEditPoints="1"/>
            </p:cNvSpPr>
            <p:nvPr/>
          </p:nvSpPr>
          <p:spPr bwMode="auto">
            <a:xfrm>
              <a:off x="5267325" y="2838450"/>
              <a:ext cx="258763" cy="157163"/>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7" name="Freeform 148"/>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8" name="Freeform 149"/>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9" name="Freeform 150"/>
            <p:cNvSpPr>
              <a:spLocks noEditPoints="1"/>
            </p:cNvSpPr>
            <p:nvPr/>
          </p:nvSpPr>
          <p:spPr bwMode="auto">
            <a:xfrm>
              <a:off x="6769100" y="3492500"/>
              <a:ext cx="884238" cy="787400"/>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0" name="Freeform 151"/>
            <p:cNvSpPr>
              <a:spLocks noEditPoints="1"/>
            </p:cNvSpPr>
            <p:nvPr/>
          </p:nvSpPr>
          <p:spPr bwMode="auto">
            <a:xfrm>
              <a:off x="7926388" y="4052888"/>
              <a:ext cx="269875" cy="320675"/>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1" name="Freeform 152"/>
            <p:cNvSpPr>
              <a:spLocks noEditPoints="1"/>
            </p:cNvSpPr>
            <p:nvPr/>
          </p:nvSpPr>
          <p:spPr bwMode="auto">
            <a:xfrm>
              <a:off x="8162925" y="3616325"/>
              <a:ext cx="58738" cy="53975"/>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2" name="Freeform 153"/>
            <p:cNvSpPr>
              <a:spLocks/>
            </p:cNvSpPr>
            <p:nvPr/>
          </p:nvSpPr>
          <p:spPr bwMode="auto">
            <a:xfrm>
              <a:off x="5487988" y="2270125"/>
              <a:ext cx="309563" cy="195263"/>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3" name="Freeform 154"/>
            <p:cNvSpPr>
              <a:spLocks/>
            </p:cNvSpPr>
            <p:nvPr/>
          </p:nvSpPr>
          <p:spPr bwMode="auto">
            <a:xfrm>
              <a:off x="5300663" y="2339975"/>
              <a:ext cx="425450" cy="360363"/>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4" name="Freeform 155"/>
            <p:cNvSpPr>
              <a:spLocks noEditPoints="1"/>
            </p:cNvSpPr>
            <p:nvPr/>
          </p:nvSpPr>
          <p:spPr bwMode="auto">
            <a:xfrm>
              <a:off x="5356225" y="1914525"/>
              <a:ext cx="876300" cy="412750"/>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5" name="Freeform 156"/>
            <p:cNvSpPr>
              <a:spLocks noEditPoints="1"/>
            </p:cNvSpPr>
            <p:nvPr/>
          </p:nvSpPr>
          <p:spPr bwMode="auto">
            <a:xfrm>
              <a:off x="4778375" y="898525"/>
              <a:ext cx="3681413" cy="1411288"/>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6" name="Freeform 158"/>
            <p:cNvSpPr>
              <a:spLocks/>
            </p:cNvSpPr>
            <p:nvPr/>
          </p:nvSpPr>
          <p:spPr bwMode="auto">
            <a:xfrm>
              <a:off x="4622800" y="3133725"/>
              <a:ext cx="395288" cy="415925"/>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7" name="Freeform 159"/>
            <p:cNvSpPr>
              <a:spLocks/>
            </p:cNvSpPr>
            <p:nvPr/>
          </p:nvSpPr>
          <p:spPr bwMode="auto">
            <a:xfrm>
              <a:off x="4975225" y="3306763"/>
              <a:ext cx="34925" cy="46038"/>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8" name="Freeform 160"/>
            <p:cNvSpPr>
              <a:spLocks/>
            </p:cNvSpPr>
            <p:nvPr/>
          </p:nvSpPr>
          <p:spPr bwMode="auto">
            <a:xfrm>
              <a:off x="4995863" y="3484563"/>
              <a:ext cx="230188" cy="368300"/>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9" name="Freeform 161"/>
            <p:cNvSpPr>
              <a:spLocks/>
            </p:cNvSpPr>
            <p:nvPr/>
          </p:nvSpPr>
          <p:spPr bwMode="auto">
            <a:xfrm>
              <a:off x="4983163" y="3275013"/>
              <a:ext cx="233363" cy="238125"/>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0" name="Freeform 162"/>
            <p:cNvSpPr>
              <a:spLocks/>
            </p:cNvSpPr>
            <p:nvPr/>
          </p:nvSpPr>
          <p:spPr bwMode="auto">
            <a:xfrm>
              <a:off x="5051425" y="3463925"/>
              <a:ext cx="71438" cy="168275"/>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1" name="Freeform 163"/>
            <p:cNvSpPr>
              <a:spLocks/>
            </p:cNvSpPr>
            <p:nvPr/>
          </p:nvSpPr>
          <p:spPr bwMode="auto">
            <a:xfrm>
              <a:off x="7878763" y="3705225"/>
              <a:ext cx="73025" cy="57150"/>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2" name="Freeform 164"/>
            <p:cNvSpPr>
              <a:spLocks/>
            </p:cNvSpPr>
            <p:nvPr/>
          </p:nvSpPr>
          <p:spPr bwMode="auto">
            <a:xfrm>
              <a:off x="5816600" y="2316163"/>
              <a:ext cx="166688" cy="11112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3" name="Freeform 165"/>
            <p:cNvSpPr>
              <a:spLocks/>
            </p:cNvSpPr>
            <p:nvPr/>
          </p:nvSpPr>
          <p:spPr bwMode="auto">
            <a:xfrm>
              <a:off x="2657475" y="2693988"/>
              <a:ext cx="19050" cy="39688"/>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4" name="Freeform 166"/>
            <p:cNvSpPr>
              <a:spLocks/>
            </p:cNvSpPr>
            <p:nvPr/>
          </p:nvSpPr>
          <p:spPr bwMode="auto">
            <a:xfrm>
              <a:off x="3013075" y="3021013"/>
              <a:ext cx="25400" cy="20638"/>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5" name="Freeform 167"/>
            <p:cNvSpPr>
              <a:spLocks/>
            </p:cNvSpPr>
            <p:nvPr/>
          </p:nvSpPr>
          <p:spPr bwMode="auto">
            <a:xfrm>
              <a:off x="5286375" y="2305050"/>
              <a:ext cx="71438" cy="61913"/>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6" name="Freeform 168"/>
            <p:cNvSpPr>
              <a:spLocks noEditPoints="1"/>
            </p:cNvSpPr>
            <p:nvPr/>
          </p:nvSpPr>
          <p:spPr bwMode="auto">
            <a:xfrm>
              <a:off x="5319713" y="2290763"/>
              <a:ext cx="106363" cy="87313"/>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7" name="Freeform 169"/>
            <p:cNvSpPr>
              <a:spLocks/>
            </p:cNvSpPr>
            <p:nvPr/>
          </p:nvSpPr>
          <p:spPr bwMode="auto">
            <a:xfrm>
              <a:off x="5661025" y="2381250"/>
              <a:ext cx="309563" cy="220663"/>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8" name="Freeform 170"/>
            <p:cNvSpPr>
              <a:spLocks/>
            </p:cNvSpPr>
            <p:nvPr/>
          </p:nvSpPr>
          <p:spPr bwMode="auto">
            <a:xfrm>
              <a:off x="5673725" y="2414588"/>
              <a:ext cx="355600" cy="320675"/>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9" name="Freeform 171"/>
            <p:cNvSpPr>
              <a:spLocks noEditPoints="1"/>
            </p:cNvSpPr>
            <p:nvPr/>
          </p:nvSpPr>
          <p:spPr bwMode="auto">
            <a:xfrm>
              <a:off x="6386513" y="3132138"/>
              <a:ext cx="992188" cy="360363"/>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0" name="Freeform 172"/>
            <p:cNvSpPr>
              <a:spLocks noEditPoints="1"/>
            </p:cNvSpPr>
            <p:nvPr/>
          </p:nvSpPr>
          <p:spPr bwMode="auto">
            <a:xfrm>
              <a:off x="7011988" y="3436938"/>
              <a:ext cx="69850" cy="30163"/>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1" name="Freeform 173"/>
            <p:cNvSpPr>
              <a:spLocks/>
            </p:cNvSpPr>
            <p:nvPr/>
          </p:nvSpPr>
          <p:spPr bwMode="auto">
            <a:xfrm>
              <a:off x="4640263" y="2155825"/>
              <a:ext cx="73025" cy="39688"/>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2" name="Freeform 174"/>
            <p:cNvSpPr>
              <a:spLocks noEditPoints="1"/>
            </p:cNvSpPr>
            <p:nvPr/>
          </p:nvSpPr>
          <p:spPr bwMode="auto">
            <a:xfrm>
              <a:off x="4505325" y="2151063"/>
              <a:ext cx="247650" cy="269875"/>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3" name="Freeform 175"/>
            <p:cNvSpPr>
              <a:spLocks/>
            </p:cNvSpPr>
            <p:nvPr/>
          </p:nvSpPr>
          <p:spPr bwMode="auto">
            <a:xfrm>
              <a:off x="4752975" y="2251075"/>
              <a:ext cx="26988" cy="33338"/>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4" name="Freeform 176"/>
            <p:cNvSpPr>
              <a:spLocks/>
            </p:cNvSpPr>
            <p:nvPr/>
          </p:nvSpPr>
          <p:spPr bwMode="auto">
            <a:xfrm>
              <a:off x="4759325" y="2174875"/>
              <a:ext cx="90488" cy="10636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5" name="Freeform 2860"/>
          <p:cNvSpPr>
            <a:spLocks noEditPoints="1"/>
          </p:cNvSpPr>
          <p:nvPr/>
        </p:nvSpPr>
        <p:spPr bwMode="auto">
          <a:xfrm>
            <a:off x="3866525" y="2975388"/>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76" name="Freeform 2860"/>
          <p:cNvSpPr>
            <a:spLocks noEditPoints="1"/>
          </p:cNvSpPr>
          <p:nvPr/>
        </p:nvSpPr>
        <p:spPr bwMode="auto">
          <a:xfrm>
            <a:off x="7931945" y="3126044"/>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7" name="Freeform 2860"/>
          <p:cNvSpPr>
            <a:spLocks noEditPoints="1"/>
          </p:cNvSpPr>
          <p:nvPr/>
        </p:nvSpPr>
        <p:spPr bwMode="auto">
          <a:xfrm>
            <a:off x="7698462" y="3390807"/>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8" name="Freeform 2860"/>
          <p:cNvSpPr>
            <a:spLocks noEditPoints="1"/>
          </p:cNvSpPr>
          <p:nvPr/>
        </p:nvSpPr>
        <p:spPr bwMode="auto">
          <a:xfrm>
            <a:off x="6286465" y="2648317"/>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9" name="Freeform 2860"/>
          <p:cNvSpPr>
            <a:spLocks noEditPoints="1"/>
          </p:cNvSpPr>
          <p:nvPr/>
        </p:nvSpPr>
        <p:spPr bwMode="auto">
          <a:xfrm>
            <a:off x="5808869" y="2902726"/>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0" name="Freeform 2860"/>
          <p:cNvSpPr>
            <a:spLocks noEditPoints="1"/>
          </p:cNvSpPr>
          <p:nvPr/>
        </p:nvSpPr>
        <p:spPr bwMode="auto">
          <a:xfrm>
            <a:off x="5106783" y="3818346"/>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1" name="Freeform 2860"/>
          <p:cNvSpPr>
            <a:spLocks noEditPoints="1"/>
          </p:cNvSpPr>
          <p:nvPr/>
        </p:nvSpPr>
        <p:spPr bwMode="auto">
          <a:xfrm>
            <a:off x="4680730" y="4274456"/>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矩形 181"/>
          <p:cNvSpPr/>
          <p:nvPr/>
        </p:nvSpPr>
        <p:spPr>
          <a:xfrm>
            <a:off x="3643565" y="5614434"/>
            <a:ext cx="5683386" cy="523220"/>
          </a:xfrm>
          <a:prstGeom prst="rect">
            <a:avLst/>
          </a:prstGeom>
        </p:spPr>
        <p:txBody>
          <a:bodyPr wrap="square">
            <a:spAutoFit/>
          </a:bodyPr>
          <a:lstStyle/>
          <a:p>
            <a:pPr algn="ctr"/>
            <a:r>
              <a:rPr lang="en-US" altLang="zh-CN" sz="1400" dirty="0">
                <a:solidFill>
                  <a:schemeClr val="tx1">
                    <a:lumMod val="75000"/>
                    <a:lumOff val="25000"/>
                  </a:schemeClr>
                </a:solidFill>
                <a:cs typeface="+mn-ea"/>
                <a:sym typeface="+mn-lt"/>
              </a:rPr>
              <a:t>Curabitur vitae magna eleifend at viverraligula. Sed dictum finibus vitae nunc egestas.</a:t>
            </a:r>
            <a:endParaRPr lang="zh-CN" altLang="en-US" sz="1400" dirty="0">
              <a:solidFill>
                <a:schemeClr val="tx1">
                  <a:lumMod val="75000"/>
                  <a:lumOff val="25000"/>
                </a:schemeClr>
              </a:solidFill>
              <a:cs typeface="+mn-ea"/>
              <a:sym typeface="+mn-lt"/>
            </a:endParaRPr>
          </a:p>
        </p:txBody>
      </p:sp>
      <p:sp>
        <p:nvSpPr>
          <p:cNvPr id="183" name="椭圆 18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5" name="矩形 18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186" name="矩形 185"/>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
        <p:nvSpPr>
          <p:cNvPr id="188" name="矩形 187"/>
          <p:cNvSpPr/>
          <p:nvPr/>
        </p:nvSpPr>
        <p:spPr>
          <a:xfrm>
            <a:off x="10949895" y="654542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68800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8420100" y="0"/>
            <a:ext cx="3771900" cy="4800600"/>
          </a:xfrm>
          <a:custGeom>
            <a:avLst/>
            <a:gdLst>
              <a:gd name="connsiteX0" fmla="*/ 1243439 w 3771900"/>
              <a:gd name="connsiteY0" fmla="*/ 0 h 4800600"/>
              <a:gd name="connsiteX1" fmla="*/ 3771900 w 3771900"/>
              <a:gd name="connsiteY1" fmla="*/ 0 h 4800600"/>
              <a:gd name="connsiteX2" fmla="*/ 3771900 w 3771900"/>
              <a:gd name="connsiteY2" fmla="*/ 4513835 h 4800600"/>
              <a:gd name="connsiteX3" fmla="*/ 3599256 w 3771900"/>
              <a:gd name="connsiteY3" fmla="*/ 4597002 h 4800600"/>
              <a:gd name="connsiteX4" fmla="*/ 2590800 w 3771900"/>
              <a:gd name="connsiteY4" fmla="*/ 4800600 h 4800600"/>
              <a:gd name="connsiteX5" fmla="*/ 0 w 3771900"/>
              <a:gd name="connsiteY5" fmla="*/ 2209800 h 4800600"/>
              <a:gd name="connsiteX6" fmla="*/ 1142259 w 3771900"/>
              <a:gd name="connsiteY6" fmla="*/ 61468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1900" h="4800600">
                <a:moveTo>
                  <a:pt x="1243439" y="0"/>
                </a:moveTo>
                <a:lnTo>
                  <a:pt x="3771900" y="0"/>
                </a:lnTo>
                <a:lnTo>
                  <a:pt x="3771900" y="4513835"/>
                </a:lnTo>
                <a:lnTo>
                  <a:pt x="3599256" y="4597002"/>
                </a:lnTo>
                <a:cubicBezTo>
                  <a:pt x="3289297" y="4728104"/>
                  <a:pt x="2948515" y="4800600"/>
                  <a:pt x="2590800" y="4800600"/>
                </a:cubicBezTo>
                <a:cubicBezTo>
                  <a:pt x="1159941" y="4800600"/>
                  <a:pt x="0" y="3640659"/>
                  <a:pt x="0" y="2209800"/>
                </a:cubicBezTo>
                <a:cubicBezTo>
                  <a:pt x="0" y="1315513"/>
                  <a:pt x="453102" y="527054"/>
                  <a:pt x="1142259" y="61468"/>
                </a:cubicBezTo>
                <a:close/>
              </a:path>
            </a:pathLst>
          </a:cu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a:off x="0" y="0"/>
            <a:ext cx="11811000" cy="6858000"/>
          </a:xfrm>
          <a:custGeom>
            <a:avLst/>
            <a:gdLst>
              <a:gd name="connsiteX0" fmla="*/ 2255173 w 11811000"/>
              <a:gd name="connsiteY0" fmla="*/ 0 h 6858000"/>
              <a:gd name="connsiteX1" fmla="*/ 6888827 w 11811000"/>
              <a:gd name="connsiteY1" fmla="*/ 0 h 6858000"/>
              <a:gd name="connsiteX2" fmla="*/ 7061011 w 11811000"/>
              <a:gd name="connsiteY2" fmla="*/ 58261 h 6858000"/>
              <a:gd name="connsiteX3" fmla="*/ 11811000 w 11811000"/>
              <a:gd name="connsiteY3" fmla="*/ 6858000 h 6858000"/>
              <a:gd name="connsiteX4" fmla="*/ 0 w 11811000"/>
              <a:gd name="connsiteY4" fmla="*/ 6858000 h 6858000"/>
              <a:gd name="connsiteX5" fmla="*/ 0 w 11811000"/>
              <a:gd name="connsiteY5" fmla="*/ 1246358 h 6858000"/>
              <a:gd name="connsiteX6" fmla="*/ 240791 w 11811000"/>
              <a:gd name="connsiteY6" fmla="*/ 1057133 h 6858000"/>
              <a:gd name="connsiteX7" fmla="*/ 2082989 w 11811000"/>
              <a:gd name="connsiteY7" fmla="*/ 5826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000" h="6858000">
                <a:moveTo>
                  <a:pt x="2255173" y="0"/>
                </a:moveTo>
                <a:lnTo>
                  <a:pt x="6888827" y="0"/>
                </a:lnTo>
                <a:lnTo>
                  <a:pt x="7061011" y="58261"/>
                </a:lnTo>
                <a:cubicBezTo>
                  <a:pt x="9832844" y="1073165"/>
                  <a:pt x="11811000" y="3734571"/>
                  <a:pt x="11811000" y="6858000"/>
                </a:cubicBezTo>
                <a:lnTo>
                  <a:pt x="0" y="6858000"/>
                </a:lnTo>
                <a:lnTo>
                  <a:pt x="0" y="1246358"/>
                </a:lnTo>
                <a:lnTo>
                  <a:pt x="240791" y="1057133"/>
                </a:lnTo>
                <a:cubicBezTo>
                  <a:pt x="798225" y="640253"/>
                  <a:pt x="1417749" y="301838"/>
                  <a:pt x="2082989" y="5826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4" name="图表 3"/>
          <p:cNvGraphicFramePr/>
          <p:nvPr>
            <p:extLst>
              <p:ext uri="{D42A27DB-BD31-4B8C-83A1-F6EECF244321}">
                <p14:modId xmlns:p14="http://schemas.microsoft.com/office/powerpoint/2010/main" val="1523653618"/>
              </p:ext>
            </p:extLst>
          </p:nvPr>
        </p:nvGraphicFramePr>
        <p:xfrm>
          <a:off x="1735786" y="1627150"/>
          <a:ext cx="5405549" cy="3603700"/>
        </p:xfrm>
        <a:graphic>
          <a:graphicData uri="http://schemas.openxmlformats.org/drawingml/2006/chart">
            <c:chart xmlns:c="http://schemas.openxmlformats.org/drawingml/2006/chart" xmlns:r="http://schemas.openxmlformats.org/officeDocument/2006/relationships" r:id="rId2"/>
          </a:graphicData>
        </a:graphic>
      </p:graphicFrame>
      <p:sp>
        <p:nvSpPr>
          <p:cNvPr id="7" name="矩形 6"/>
          <p:cNvSpPr/>
          <p:nvPr/>
        </p:nvSpPr>
        <p:spPr>
          <a:xfrm>
            <a:off x="1406571" y="5476848"/>
            <a:ext cx="6334297" cy="830997"/>
          </a:xfrm>
          <a:prstGeom prst="rect">
            <a:avLst/>
          </a:prstGeom>
        </p:spPr>
        <p:txBody>
          <a:bodyPr wrap="square">
            <a:spAutoFit/>
          </a:bodyPr>
          <a:lstStyle/>
          <a:p>
            <a:r>
              <a:rPr lang="en-US" altLang="zh-CN" sz="1200" dirty="0">
                <a:solidFill>
                  <a:schemeClr val="bg1"/>
                </a:solidFill>
                <a:cs typeface="+mn-ea"/>
                <a:sym typeface="+mn-lt"/>
              </a:rPr>
              <a:t>Curabitur vitae magna eleifend at viverraligula. Sed dictum finibus vitae nunc egestas. Curabitur vitae magna eleifend at viverraligula. Sed dictum finibus vitae nunc egestas. Curabitur vitae magna eleifend at viverraligula. Sed dictum finibus vitae nunc egestas. Curabitur vitae magna eleifend at viverraligula. Sed dictum finibus vitae nunc egestas.</a:t>
            </a:r>
            <a:endParaRPr lang="zh-CN" altLang="en-US" sz="1200" dirty="0">
              <a:solidFill>
                <a:schemeClr val="bg1"/>
              </a:solidFill>
              <a:cs typeface="+mn-ea"/>
              <a:sym typeface="+mn-lt"/>
            </a:endParaRPr>
          </a:p>
        </p:txBody>
      </p:sp>
      <p:sp>
        <p:nvSpPr>
          <p:cNvPr id="6" name="椭圆 5"/>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1344023" y="448348"/>
            <a:ext cx="1701107" cy="400110"/>
          </a:xfrm>
          <a:prstGeom prst="rect">
            <a:avLst/>
          </a:prstGeom>
        </p:spPr>
        <p:txBody>
          <a:bodyPr wrap="none">
            <a:spAutoFit/>
          </a:bodyPr>
          <a:lstStyle/>
          <a:p>
            <a:r>
              <a:rPr lang="en-US" altLang="zh-CN" sz="2000" b="1">
                <a:solidFill>
                  <a:schemeClr val="bg1"/>
                </a:solidFill>
                <a:cs typeface="+mn-ea"/>
                <a:sym typeface="+mn-lt"/>
              </a:rPr>
              <a:t>Lorem ipsum</a:t>
            </a:r>
            <a:endParaRPr lang="zh-CN" altLang="en-US" sz="2000" b="1" dirty="0">
              <a:solidFill>
                <a:schemeClr val="bg1"/>
              </a:solidFill>
              <a:cs typeface="+mn-ea"/>
              <a:sym typeface="+mn-lt"/>
            </a:endParaRPr>
          </a:p>
        </p:txBody>
      </p:sp>
      <p:sp>
        <p:nvSpPr>
          <p:cNvPr id="12" name="矩形 11"/>
          <p:cNvSpPr/>
          <p:nvPr/>
        </p:nvSpPr>
        <p:spPr>
          <a:xfrm>
            <a:off x="1344023" y="764961"/>
            <a:ext cx="2297424" cy="261610"/>
          </a:xfrm>
          <a:prstGeom prst="rect">
            <a:avLst/>
          </a:prstGeom>
        </p:spPr>
        <p:txBody>
          <a:bodyPr wrap="none">
            <a:spAutoFit/>
          </a:bodyPr>
          <a:lstStyle/>
          <a:p>
            <a:r>
              <a:rPr lang="en-US" altLang="zh-CN" sz="1100">
                <a:solidFill>
                  <a:schemeClr val="bg2"/>
                </a:solidFill>
                <a:cs typeface="+mn-ea"/>
                <a:sym typeface="+mn-lt"/>
              </a:rPr>
              <a:t>Lorem ipsum dolor sit amet kolor</a:t>
            </a:r>
            <a:endParaRPr lang="zh-CN" altLang="en-US" sz="1100" dirty="0">
              <a:solidFill>
                <a:schemeClr val="bg2"/>
              </a:solidFill>
              <a:cs typeface="+mn-ea"/>
              <a:sym typeface="+mn-lt"/>
            </a:endParaRPr>
          </a:p>
        </p:txBody>
      </p:sp>
    </p:spTree>
    <p:extLst>
      <p:ext uri="{BB962C8B-B14F-4D97-AF65-F5344CB8AC3E}">
        <p14:creationId xmlns:p14="http://schemas.microsoft.com/office/powerpoint/2010/main" val="3343293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995911" y="2903221"/>
            <a:ext cx="4200188" cy="1200329"/>
          </a:xfrm>
          <a:prstGeom prst="rect">
            <a:avLst/>
          </a:prstGeom>
          <a:noFill/>
        </p:spPr>
        <p:txBody>
          <a:bodyPr wrap="none" rtlCol="0">
            <a:spAutoFit/>
          </a:bodyPr>
          <a:lstStyle/>
          <a:p>
            <a:pPr algn="ctr"/>
            <a:r>
              <a:rPr lang="en-US" altLang="zh-CN" sz="7200" dirty="0">
                <a:solidFill>
                  <a:schemeClr val="tx1">
                    <a:lumMod val="65000"/>
                    <a:lumOff val="35000"/>
                  </a:schemeClr>
                </a:solidFill>
                <a:latin typeface="Impact" panose="020B0806030902050204" pitchFamily="34" charset="0"/>
                <a:cs typeface="+mn-ea"/>
                <a:sym typeface="+mn-lt"/>
              </a:rPr>
              <a:t>THANK YOU</a:t>
            </a:r>
            <a:endParaRPr lang="zh-CN" altLang="en-US" sz="7200" dirty="0">
              <a:solidFill>
                <a:srgbClr val="48A2A0"/>
              </a:solidFill>
              <a:latin typeface="Impact" panose="020B0806030902050204" pitchFamily="34" charset="0"/>
              <a:cs typeface="+mn-ea"/>
              <a:sym typeface="+mn-lt"/>
            </a:endParaRPr>
          </a:p>
        </p:txBody>
      </p:sp>
      <p:sp>
        <p:nvSpPr>
          <p:cNvPr id="8" name="矩形 7"/>
          <p:cNvSpPr/>
          <p:nvPr/>
        </p:nvSpPr>
        <p:spPr>
          <a:xfrm>
            <a:off x="5228615" y="1829482"/>
            <a:ext cx="1734770" cy="1323439"/>
          </a:xfrm>
          <a:prstGeom prst="rect">
            <a:avLst/>
          </a:prstGeom>
        </p:spPr>
        <p:txBody>
          <a:bodyPr wrap="none">
            <a:spAutoFit/>
          </a:bodyPr>
          <a:lstStyle/>
          <a:p>
            <a:pPr algn="ctr"/>
            <a:r>
              <a:rPr lang="en-US" altLang="zh-CN" sz="8000" dirty="0">
                <a:solidFill>
                  <a:schemeClr val="tx1">
                    <a:lumMod val="65000"/>
                    <a:lumOff val="35000"/>
                  </a:schemeClr>
                </a:solidFill>
                <a:latin typeface="Impact" panose="020B0806030902050204" pitchFamily="34" charset="0"/>
                <a:cs typeface="+mn-ea"/>
                <a:sym typeface="+mn-lt"/>
              </a:rPr>
              <a:t>END</a:t>
            </a:r>
            <a:endParaRPr lang="zh-CN" altLang="en-US" sz="8000" dirty="0">
              <a:solidFill>
                <a:schemeClr val="tx1">
                  <a:lumMod val="65000"/>
                  <a:lumOff val="35000"/>
                </a:schemeClr>
              </a:solidFill>
              <a:latin typeface="Impact" panose="020B0806030902050204" pitchFamily="34" charset="0"/>
              <a:cs typeface="+mn-ea"/>
              <a:sym typeface="+mn-lt"/>
            </a:endParaRPr>
          </a:p>
        </p:txBody>
      </p:sp>
      <p:sp>
        <p:nvSpPr>
          <p:cNvPr id="9" name="文本框 8"/>
          <p:cNvSpPr txBox="1"/>
          <p:nvPr/>
        </p:nvSpPr>
        <p:spPr>
          <a:xfrm>
            <a:off x="3078866" y="4057017"/>
            <a:ext cx="6034267" cy="276999"/>
          </a:xfrm>
          <a:prstGeom prst="rect">
            <a:avLst/>
          </a:prstGeom>
          <a:noFill/>
        </p:spPr>
        <p:txBody>
          <a:bodyPr wrap="square" rtlCol="0">
            <a:spAutoFit/>
          </a:bodyPr>
          <a:lstStyle/>
          <a:p>
            <a:pPr algn="ctr"/>
            <a:r>
              <a:rPr lang="en-US" altLang="zh-CN" sz="1200" dirty="0">
                <a:solidFill>
                  <a:schemeClr val="tx1">
                    <a:lumMod val="65000"/>
                    <a:lumOff val="35000"/>
                  </a:schemeClr>
                </a:solidFill>
                <a:cs typeface="+mn-ea"/>
                <a:sym typeface="+mn-lt"/>
              </a:rPr>
              <a:t>Curabitur vitae magna eleifend at viverraligula. Sed dictum finibus vitae nunc egestas.</a:t>
            </a:r>
            <a:endParaRPr lang="zh-CN" altLang="en-US" sz="1200" dirty="0">
              <a:solidFill>
                <a:schemeClr val="tx1">
                  <a:lumMod val="65000"/>
                  <a:lumOff val="35000"/>
                </a:schemeClr>
              </a:solidFill>
              <a:cs typeface="+mn-ea"/>
              <a:sym typeface="+mn-lt"/>
            </a:endParaRPr>
          </a:p>
        </p:txBody>
      </p:sp>
      <p:grpSp>
        <p:nvGrpSpPr>
          <p:cNvPr id="10" name="组合 9"/>
          <p:cNvGrpSpPr/>
          <p:nvPr/>
        </p:nvGrpSpPr>
        <p:grpSpPr>
          <a:xfrm>
            <a:off x="4843463" y="4810201"/>
            <a:ext cx="2520286" cy="257175"/>
            <a:chOff x="4843463" y="4520714"/>
            <a:chExt cx="2520286" cy="257175"/>
          </a:xfrm>
        </p:grpSpPr>
        <p:sp>
          <p:nvSpPr>
            <p:cNvPr id="11" name="椭圆 10"/>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4067175" y="2457450"/>
            <a:ext cx="4057650" cy="0"/>
            <a:chOff x="4129088" y="2457450"/>
            <a:chExt cx="4057650" cy="0"/>
          </a:xfrm>
        </p:grpSpPr>
        <p:cxnSp>
          <p:nvCxnSpPr>
            <p:cNvPr id="18" name="直接连接符 17"/>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70161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2629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p:cNvSpPr/>
          <p:nvPr/>
        </p:nvSpPr>
        <p:spPr>
          <a:xfrm>
            <a:off x="2910172" y="3921236"/>
            <a:ext cx="191910" cy="19191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2216279" y="3195454"/>
            <a:ext cx="952500" cy="95250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2345269" y="3286983"/>
            <a:ext cx="716863" cy="769441"/>
          </a:xfrm>
          <a:prstGeom prst="rect">
            <a:avLst/>
          </a:prstGeom>
          <a:noFill/>
        </p:spPr>
        <p:txBody>
          <a:bodyPr wrap="none" rtlCol="0">
            <a:spAutoFit/>
          </a:bodyPr>
          <a:lstStyle/>
          <a:p>
            <a:pPr algn="ctr"/>
            <a:r>
              <a:rPr lang="en-US" altLang="zh-CN" sz="4400" b="1" dirty="0">
                <a:solidFill>
                  <a:schemeClr val="bg1"/>
                </a:solidFill>
                <a:cs typeface="+mn-ea"/>
                <a:sym typeface="+mn-lt"/>
              </a:rPr>
              <a:t>01</a:t>
            </a:r>
            <a:endParaRPr lang="zh-CN" altLang="en-US" sz="4400" b="1" dirty="0">
              <a:solidFill>
                <a:schemeClr val="bg1"/>
              </a:solidFill>
              <a:cs typeface="+mn-ea"/>
              <a:sym typeface="+mn-lt"/>
            </a:endParaRPr>
          </a:p>
        </p:txBody>
      </p:sp>
      <p:sp>
        <p:nvSpPr>
          <p:cNvPr id="6" name="文本框 5"/>
          <p:cNvSpPr txBox="1"/>
          <p:nvPr/>
        </p:nvSpPr>
        <p:spPr>
          <a:xfrm>
            <a:off x="2118363" y="4239483"/>
            <a:ext cx="1066702" cy="369332"/>
          </a:xfrm>
          <a:prstGeom prst="rect">
            <a:avLst/>
          </a:prstGeom>
          <a:noFill/>
        </p:spPr>
        <p:txBody>
          <a:bodyPr wrap="none" rtlCol="0">
            <a:spAutoFit/>
          </a:bodyPr>
          <a:lstStyle/>
          <a:p>
            <a:pPr algn="ctr"/>
            <a:r>
              <a:rPr lang="en-US" altLang="zh-CN" dirty="0">
                <a:cs typeface="+mn-ea"/>
                <a:sym typeface="+mn-lt"/>
              </a:rPr>
              <a:t>Part one</a:t>
            </a:r>
            <a:endParaRPr lang="zh-CN" altLang="en-US" dirty="0">
              <a:cs typeface="+mn-ea"/>
              <a:sym typeface="+mn-lt"/>
            </a:endParaRPr>
          </a:p>
        </p:txBody>
      </p:sp>
      <p:sp>
        <p:nvSpPr>
          <p:cNvPr id="7" name="文本框 6"/>
          <p:cNvSpPr txBox="1"/>
          <p:nvPr/>
        </p:nvSpPr>
        <p:spPr>
          <a:xfrm>
            <a:off x="1643662" y="4578493"/>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11" name="文本框 10"/>
          <p:cNvSpPr txBox="1"/>
          <p:nvPr/>
        </p:nvSpPr>
        <p:spPr>
          <a:xfrm>
            <a:off x="4483474" y="4220748"/>
            <a:ext cx="1049070" cy="369332"/>
          </a:xfrm>
          <a:prstGeom prst="rect">
            <a:avLst/>
          </a:prstGeom>
          <a:noFill/>
        </p:spPr>
        <p:txBody>
          <a:bodyPr wrap="none" rtlCol="0">
            <a:spAutoFit/>
          </a:bodyPr>
          <a:lstStyle/>
          <a:p>
            <a:pPr algn="ctr"/>
            <a:r>
              <a:rPr lang="en-US" altLang="zh-CN" dirty="0">
                <a:cs typeface="+mn-ea"/>
                <a:sym typeface="+mn-lt"/>
              </a:rPr>
              <a:t>Part two</a:t>
            </a:r>
            <a:endParaRPr lang="zh-CN" altLang="en-US" dirty="0">
              <a:cs typeface="+mn-ea"/>
              <a:sym typeface="+mn-lt"/>
            </a:endParaRPr>
          </a:p>
        </p:txBody>
      </p:sp>
      <p:sp>
        <p:nvSpPr>
          <p:cNvPr id="12" name="文本框 11"/>
          <p:cNvSpPr txBox="1"/>
          <p:nvPr/>
        </p:nvSpPr>
        <p:spPr>
          <a:xfrm>
            <a:off x="3995532" y="4559758"/>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16" name="文本框 15"/>
          <p:cNvSpPr txBox="1"/>
          <p:nvPr/>
        </p:nvSpPr>
        <p:spPr>
          <a:xfrm>
            <a:off x="6701467" y="4234765"/>
            <a:ext cx="1204432" cy="369332"/>
          </a:xfrm>
          <a:prstGeom prst="rect">
            <a:avLst/>
          </a:prstGeom>
          <a:noFill/>
        </p:spPr>
        <p:txBody>
          <a:bodyPr wrap="none" rtlCol="0">
            <a:spAutoFit/>
          </a:bodyPr>
          <a:lstStyle/>
          <a:p>
            <a:pPr algn="ctr"/>
            <a:r>
              <a:rPr lang="en-US" altLang="zh-CN" dirty="0">
                <a:cs typeface="+mn-ea"/>
                <a:sym typeface="+mn-lt"/>
              </a:rPr>
              <a:t>Part three</a:t>
            </a:r>
            <a:endParaRPr lang="zh-CN" altLang="en-US" dirty="0">
              <a:cs typeface="+mn-ea"/>
              <a:sym typeface="+mn-lt"/>
            </a:endParaRPr>
          </a:p>
        </p:txBody>
      </p:sp>
      <p:sp>
        <p:nvSpPr>
          <p:cNvPr id="17" name="文本框 16"/>
          <p:cNvSpPr txBox="1"/>
          <p:nvPr/>
        </p:nvSpPr>
        <p:spPr>
          <a:xfrm>
            <a:off x="6347402" y="4559758"/>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21" name="文本框 20"/>
          <p:cNvSpPr txBox="1"/>
          <p:nvPr/>
        </p:nvSpPr>
        <p:spPr>
          <a:xfrm>
            <a:off x="9022977" y="4259850"/>
            <a:ext cx="1090748" cy="369332"/>
          </a:xfrm>
          <a:prstGeom prst="rect">
            <a:avLst/>
          </a:prstGeom>
          <a:noFill/>
        </p:spPr>
        <p:txBody>
          <a:bodyPr wrap="none" rtlCol="0">
            <a:spAutoFit/>
          </a:bodyPr>
          <a:lstStyle/>
          <a:p>
            <a:pPr algn="ctr"/>
            <a:r>
              <a:rPr lang="en-US" altLang="zh-CN" dirty="0">
                <a:cs typeface="+mn-ea"/>
                <a:sym typeface="+mn-lt"/>
              </a:rPr>
              <a:t>Part four</a:t>
            </a:r>
            <a:endParaRPr lang="zh-CN" altLang="en-US" dirty="0">
              <a:cs typeface="+mn-ea"/>
              <a:sym typeface="+mn-lt"/>
            </a:endParaRPr>
          </a:p>
        </p:txBody>
      </p:sp>
      <p:sp>
        <p:nvSpPr>
          <p:cNvPr id="22" name="文本框 21"/>
          <p:cNvSpPr txBox="1"/>
          <p:nvPr/>
        </p:nvSpPr>
        <p:spPr>
          <a:xfrm>
            <a:off x="8699273" y="4584843"/>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2" name="MH_Others_1"/>
          <p:cNvSpPr txBox="1"/>
          <p:nvPr>
            <p:custDataLst>
              <p:tags r:id="rId1"/>
            </p:custDataLst>
          </p:nvPr>
        </p:nvSpPr>
        <p:spPr>
          <a:xfrm>
            <a:off x="4160902" y="1270802"/>
            <a:ext cx="3955467" cy="847938"/>
          </a:xfrm>
          <a:prstGeom prst="rect">
            <a:avLst/>
          </a:prstGeom>
          <a:noFill/>
        </p:spPr>
        <p:txBody>
          <a:bodyPr wrap="square" rtlCol="0">
            <a:noAutofit/>
          </a:bodyPr>
          <a:lstStyle/>
          <a:p>
            <a:pPr algn="ctr"/>
            <a:r>
              <a:rPr lang="en-US" altLang="zh-CN" sz="4400" dirty="0">
                <a:solidFill>
                  <a:schemeClr val="tx1">
                    <a:lumMod val="65000"/>
                    <a:lumOff val="35000"/>
                  </a:schemeClr>
                </a:solidFill>
                <a:latin typeface="Impact" panose="020B0806030902050204" pitchFamily="34" charset="0"/>
                <a:cs typeface="+mn-ea"/>
                <a:sym typeface="+mn-lt"/>
              </a:rPr>
              <a:t>CONTENT</a:t>
            </a:r>
            <a:endParaRPr lang="zh-CN" altLang="en-US" sz="4400" dirty="0">
              <a:solidFill>
                <a:schemeClr val="tx1">
                  <a:lumMod val="65000"/>
                  <a:lumOff val="35000"/>
                </a:schemeClr>
              </a:solidFill>
              <a:latin typeface="Impact" panose="020B0806030902050204" pitchFamily="34" charset="0"/>
              <a:cs typeface="+mn-ea"/>
              <a:sym typeface="+mn-lt"/>
            </a:endParaRPr>
          </a:p>
        </p:txBody>
      </p:sp>
      <p:sp>
        <p:nvSpPr>
          <p:cNvPr id="9" name="椭圆 8"/>
          <p:cNvSpPr/>
          <p:nvPr/>
        </p:nvSpPr>
        <p:spPr>
          <a:xfrm>
            <a:off x="4495929" y="3214189"/>
            <a:ext cx="952500" cy="95250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4565657" y="3305718"/>
            <a:ext cx="813044" cy="769441"/>
          </a:xfrm>
          <a:prstGeom prst="rect">
            <a:avLst/>
          </a:prstGeom>
          <a:noFill/>
        </p:spPr>
        <p:txBody>
          <a:bodyPr wrap="none" rtlCol="0">
            <a:spAutoFit/>
          </a:bodyPr>
          <a:lstStyle/>
          <a:p>
            <a:pPr algn="ctr"/>
            <a:r>
              <a:rPr lang="en-US" altLang="zh-CN" sz="4400" b="1" dirty="0">
                <a:solidFill>
                  <a:schemeClr val="bg1"/>
                </a:solidFill>
                <a:cs typeface="+mn-ea"/>
                <a:sym typeface="+mn-lt"/>
              </a:rPr>
              <a:t>02</a:t>
            </a:r>
            <a:endParaRPr lang="zh-CN" altLang="en-US" sz="4400" b="1" dirty="0">
              <a:solidFill>
                <a:schemeClr val="bg1"/>
              </a:solidFill>
              <a:cs typeface="+mn-ea"/>
              <a:sym typeface="+mn-lt"/>
            </a:endParaRPr>
          </a:p>
        </p:txBody>
      </p:sp>
      <p:sp>
        <p:nvSpPr>
          <p:cNvPr id="33" name="椭圆 32"/>
          <p:cNvSpPr/>
          <p:nvPr/>
        </p:nvSpPr>
        <p:spPr>
          <a:xfrm>
            <a:off x="5203969" y="3921236"/>
            <a:ext cx="191910" cy="19191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6775579" y="3214189"/>
            <a:ext cx="952500" cy="95250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6816484" y="3305718"/>
            <a:ext cx="813044" cy="769441"/>
          </a:xfrm>
          <a:prstGeom prst="rect">
            <a:avLst/>
          </a:prstGeom>
          <a:noFill/>
        </p:spPr>
        <p:txBody>
          <a:bodyPr wrap="none" rtlCol="0">
            <a:spAutoFit/>
          </a:bodyPr>
          <a:lstStyle/>
          <a:p>
            <a:pPr algn="ctr"/>
            <a:r>
              <a:rPr lang="en-US" altLang="zh-CN" sz="4400" b="1" dirty="0">
                <a:solidFill>
                  <a:schemeClr val="bg1"/>
                </a:solidFill>
                <a:cs typeface="+mn-ea"/>
                <a:sym typeface="+mn-lt"/>
              </a:rPr>
              <a:t>03</a:t>
            </a:r>
            <a:endParaRPr lang="zh-CN" altLang="en-US" sz="4400" b="1" dirty="0">
              <a:solidFill>
                <a:schemeClr val="bg1"/>
              </a:solidFill>
              <a:cs typeface="+mn-ea"/>
              <a:sym typeface="+mn-lt"/>
            </a:endParaRPr>
          </a:p>
        </p:txBody>
      </p:sp>
      <p:sp>
        <p:nvSpPr>
          <p:cNvPr id="34" name="椭圆 33"/>
          <p:cNvSpPr/>
          <p:nvPr/>
        </p:nvSpPr>
        <p:spPr>
          <a:xfrm>
            <a:off x="7516801" y="3921236"/>
            <a:ext cx="191910" cy="19191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9055229" y="3189105"/>
            <a:ext cx="952500" cy="95250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9120148" y="3280634"/>
            <a:ext cx="822661" cy="769441"/>
          </a:xfrm>
          <a:prstGeom prst="rect">
            <a:avLst/>
          </a:prstGeom>
          <a:noFill/>
        </p:spPr>
        <p:txBody>
          <a:bodyPr wrap="none" rtlCol="0">
            <a:spAutoFit/>
          </a:bodyPr>
          <a:lstStyle/>
          <a:p>
            <a:pPr algn="ctr"/>
            <a:r>
              <a:rPr lang="en-US" altLang="zh-CN" sz="4400" b="1" dirty="0">
                <a:solidFill>
                  <a:schemeClr val="bg1"/>
                </a:solidFill>
                <a:cs typeface="+mn-ea"/>
                <a:sym typeface="+mn-lt"/>
              </a:rPr>
              <a:t>04</a:t>
            </a:r>
            <a:endParaRPr lang="zh-CN" altLang="en-US" sz="4400" b="1" dirty="0">
              <a:solidFill>
                <a:schemeClr val="bg1"/>
              </a:solidFill>
              <a:cs typeface="+mn-ea"/>
              <a:sym typeface="+mn-lt"/>
            </a:endParaRPr>
          </a:p>
        </p:txBody>
      </p:sp>
      <p:sp>
        <p:nvSpPr>
          <p:cNvPr id="35" name="椭圆 34"/>
          <p:cNvSpPr/>
          <p:nvPr/>
        </p:nvSpPr>
        <p:spPr>
          <a:xfrm>
            <a:off x="9770535" y="3921236"/>
            <a:ext cx="191910" cy="19191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4067175" y="1666571"/>
            <a:ext cx="4057650" cy="0"/>
            <a:chOff x="4129088" y="2457450"/>
            <a:chExt cx="4057650" cy="0"/>
          </a:xfrm>
        </p:grpSpPr>
        <p:cxnSp>
          <p:nvCxnSpPr>
            <p:cNvPr id="27" name="直接连接符 26"/>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4843463" y="2101366"/>
            <a:ext cx="2520286" cy="257175"/>
            <a:chOff x="4843463" y="4520714"/>
            <a:chExt cx="2520286" cy="257175"/>
          </a:xfrm>
        </p:grpSpPr>
        <p:sp>
          <p:nvSpPr>
            <p:cNvPr id="30" name="椭圆 29"/>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9" name="组合 38"/>
          <p:cNvGrpSpPr/>
          <p:nvPr/>
        </p:nvGrpSpPr>
        <p:grpSpPr>
          <a:xfrm>
            <a:off x="4843463" y="899270"/>
            <a:ext cx="2520286" cy="257175"/>
            <a:chOff x="4843463" y="4520714"/>
            <a:chExt cx="2520286" cy="257175"/>
          </a:xfrm>
        </p:grpSpPr>
        <p:sp>
          <p:nvSpPr>
            <p:cNvPr id="40" name="椭圆 39"/>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椭圆 44"/>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126879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1</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a:cs typeface="+mn-ea"/>
                <a:sym typeface="+mn-lt"/>
              </a:rPr>
              <a:t>Lorem ipsum</a:t>
            </a:r>
            <a:endParaRPr lang="zh-CN" altLang="en-US" sz="2000" b="1" dirty="0">
              <a:cs typeface="+mn-ea"/>
              <a:sym typeface="+mn-lt"/>
            </a:endParaRPr>
          </a:p>
        </p:txBody>
      </p:sp>
    </p:spTree>
    <p:extLst>
      <p:ext uri="{BB962C8B-B14F-4D97-AF65-F5344CB8AC3E}">
        <p14:creationId xmlns:p14="http://schemas.microsoft.com/office/powerpoint/2010/main" val="4223347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07532" y="2286001"/>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a:off x="1007532" y="2286001"/>
            <a:ext cx="2573868" cy="406400"/>
          </a:xfrm>
          <a:prstGeom prst="roundRect">
            <a:avLst>
              <a:gd name="adj" fmla="val 50000"/>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936999" y="1673023"/>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5" name="文本框 4"/>
          <p:cNvSpPr txBox="1"/>
          <p:nvPr/>
        </p:nvSpPr>
        <p:spPr>
          <a:xfrm>
            <a:off x="929080" y="2881071"/>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6" name="圆角矩形 5"/>
          <p:cNvSpPr/>
          <p:nvPr/>
        </p:nvSpPr>
        <p:spPr>
          <a:xfrm>
            <a:off x="4602932" y="2286001"/>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a:off x="4602932" y="2286001"/>
            <a:ext cx="2017324" cy="406400"/>
          </a:xfrm>
          <a:prstGeom prst="roundRect">
            <a:avLst>
              <a:gd name="adj" fmla="val 50000"/>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4532399" y="1673023"/>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9" name="文本框 8"/>
          <p:cNvSpPr txBox="1"/>
          <p:nvPr/>
        </p:nvSpPr>
        <p:spPr>
          <a:xfrm>
            <a:off x="4524480" y="2881071"/>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10" name="圆角矩形 9"/>
          <p:cNvSpPr/>
          <p:nvPr/>
        </p:nvSpPr>
        <p:spPr>
          <a:xfrm>
            <a:off x="8198332" y="2286001"/>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8198332" y="2286001"/>
            <a:ext cx="1244251" cy="406400"/>
          </a:xfrm>
          <a:prstGeom prst="roundRect">
            <a:avLst>
              <a:gd name="adj" fmla="val 50000"/>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8127799" y="1673023"/>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13" name="文本框 12"/>
          <p:cNvSpPr txBox="1"/>
          <p:nvPr/>
        </p:nvSpPr>
        <p:spPr>
          <a:xfrm>
            <a:off x="8119880" y="2881071"/>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14" name="圆角矩形 13"/>
          <p:cNvSpPr/>
          <p:nvPr/>
        </p:nvSpPr>
        <p:spPr>
          <a:xfrm>
            <a:off x="1007532" y="4478379"/>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1007532" y="4478379"/>
            <a:ext cx="1940494" cy="406400"/>
          </a:xfrm>
          <a:prstGeom prst="roundRect">
            <a:avLst>
              <a:gd name="adj" fmla="val 50000"/>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936999" y="3865401"/>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17" name="文本框 16"/>
          <p:cNvSpPr txBox="1"/>
          <p:nvPr/>
        </p:nvSpPr>
        <p:spPr>
          <a:xfrm>
            <a:off x="929080" y="5073449"/>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18" name="圆角矩形 17"/>
          <p:cNvSpPr/>
          <p:nvPr/>
        </p:nvSpPr>
        <p:spPr>
          <a:xfrm>
            <a:off x="4602932" y="4478379"/>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a:off x="4602932" y="4478379"/>
            <a:ext cx="1493068" cy="406400"/>
          </a:xfrm>
          <a:prstGeom prst="roundRect">
            <a:avLst>
              <a:gd name="adj" fmla="val 50000"/>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4532399" y="3865401"/>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21" name="文本框 20"/>
          <p:cNvSpPr txBox="1"/>
          <p:nvPr/>
        </p:nvSpPr>
        <p:spPr>
          <a:xfrm>
            <a:off x="4524480" y="5073449"/>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22" name="圆角矩形 21"/>
          <p:cNvSpPr/>
          <p:nvPr/>
        </p:nvSpPr>
        <p:spPr>
          <a:xfrm>
            <a:off x="8198332" y="4478379"/>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a:off x="8198332" y="4478379"/>
            <a:ext cx="1977111" cy="406400"/>
          </a:xfrm>
          <a:prstGeom prst="roundRect">
            <a:avLst>
              <a:gd name="adj" fmla="val 50000"/>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8127799" y="3865401"/>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25" name="文本框 24"/>
          <p:cNvSpPr txBox="1"/>
          <p:nvPr/>
        </p:nvSpPr>
        <p:spPr>
          <a:xfrm>
            <a:off x="8119880" y="5073449"/>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26" name="文本框 25"/>
          <p:cNvSpPr txBox="1"/>
          <p:nvPr/>
        </p:nvSpPr>
        <p:spPr>
          <a:xfrm>
            <a:off x="2931528" y="2309225"/>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96%</a:t>
            </a:r>
            <a:endParaRPr lang="zh-CN" altLang="en-US" sz="1600" dirty="0">
              <a:solidFill>
                <a:schemeClr val="bg1"/>
              </a:solidFill>
              <a:cs typeface="+mn-ea"/>
              <a:sym typeface="+mn-lt"/>
            </a:endParaRPr>
          </a:p>
        </p:txBody>
      </p:sp>
      <p:sp>
        <p:nvSpPr>
          <p:cNvPr id="27" name="文本框 26"/>
          <p:cNvSpPr txBox="1"/>
          <p:nvPr/>
        </p:nvSpPr>
        <p:spPr>
          <a:xfrm>
            <a:off x="6000834" y="2309225"/>
            <a:ext cx="582212" cy="338554"/>
          </a:xfrm>
          <a:prstGeom prst="rect">
            <a:avLst/>
          </a:prstGeom>
          <a:noFill/>
        </p:spPr>
        <p:txBody>
          <a:bodyPr wrap="none" rtlCol="0">
            <a:spAutoFit/>
          </a:bodyPr>
          <a:lstStyle/>
          <a:p>
            <a:pPr algn="r"/>
            <a:r>
              <a:rPr lang="en-US" altLang="zh-CN" sz="1600" dirty="0">
                <a:solidFill>
                  <a:schemeClr val="bg1"/>
                </a:solidFill>
                <a:cs typeface="+mn-ea"/>
                <a:sym typeface="+mn-lt"/>
              </a:rPr>
              <a:t>76%</a:t>
            </a:r>
            <a:endParaRPr lang="zh-CN" altLang="en-US" sz="1600" dirty="0">
              <a:solidFill>
                <a:schemeClr val="bg1"/>
              </a:solidFill>
              <a:cs typeface="+mn-ea"/>
              <a:sym typeface="+mn-lt"/>
            </a:endParaRPr>
          </a:p>
        </p:txBody>
      </p:sp>
      <p:sp>
        <p:nvSpPr>
          <p:cNvPr id="28" name="文本框 27"/>
          <p:cNvSpPr txBox="1"/>
          <p:nvPr/>
        </p:nvSpPr>
        <p:spPr>
          <a:xfrm>
            <a:off x="8822289" y="2309225"/>
            <a:ext cx="588624" cy="338554"/>
          </a:xfrm>
          <a:prstGeom prst="rect">
            <a:avLst/>
          </a:prstGeom>
          <a:noFill/>
        </p:spPr>
        <p:txBody>
          <a:bodyPr wrap="none" rtlCol="0">
            <a:spAutoFit/>
          </a:bodyPr>
          <a:lstStyle/>
          <a:p>
            <a:pPr algn="r"/>
            <a:r>
              <a:rPr lang="en-US" altLang="zh-CN" sz="1600" dirty="0">
                <a:solidFill>
                  <a:schemeClr val="bg1"/>
                </a:solidFill>
                <a:cs typeface="+mn-ea"/>
                <a:sym typeface="+mn-lt"/>
              </a:rPr>
              <a:t>48%</a:t>
            </a:r>
            <a:endParaRPr lang="zh-CN" altLang="en-US" sz="1600" dirty="0">
              <a:solidFill>
                <a:schemeClr val="bg1"/>
              </a:solidFill>
              <a:cs typeface="+mn-ea"/>
              <a:sym typeface="+mn-lt"/>
            </a:endParaRPr>
          </a:p>
        </p:txBody>
      </p:sp>
      <p:sp>
        <p:nvSpPr>
          <p:cNvPr id="29" name="文本框 28"/>
          <p:cNvSpPr txBox="1"/>
          <p:nvPr/>
        </p:nvSpPr>
        <p:spPr>
          <a:xfrm>
            <a:off x="2365347"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80%</a:t>
            </a:r>
            <a:endParaRPr lang="zh-CN" altLang="en-US" sz="1600" dirty="0">
              <a:solidFill>
                <a:schemeClr val="bg1"/>
              </a:solidFill>
              <a:cs typeface="+mn-ea"/>
              <a:sym typeface="+mn-lt"/>
            </a:endParaRPr>
          </a:p>
        </p:txBody>
      </p:sp>
      <p:sp>
        <p:nvSpPr>
          <p:cNvPr id="30" name="文本框 29"/>
          <p:cNvSpPr txBox="1"/>
          <p:nvPr/>
        </p:nvSpPr>
        <p:spPr>
          <a:xfrm>
            <a:off x="5431447"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56%</a:t>
            </a:r>
            <a:endParaRPr lang="zh-CN" altLang="en-US" sz="1600" dirty="0">
              <a:solidFill>
                <a:schemeClr val="bg1"/>
              </a:solidFill>
              <a:cs typeface="+mn-ea"/>
              <a:sym typeface="+mn-lt"/>
            </a:endParaRPr>
          </a:p>
        </p:txBody>
      </p:sp>
      <p:sp>
        <p:nvSpPr>
          <p:cNvPr id="31" name="文本框 30"/>
          <p:cNvSpPr txBox="1"/>
          <p:nvPr/>
        </p:nvSpPr>
        <p:spPr>
          <a:xfrm>
            <a:off x="9590025"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86%</a:t>
            </a:r>
            <a:endParaRPr lang="zh-CN" altLang="en-US" sz="1600" dirty="0">
              <a:solidFill>
                <a:schemeClr val="bg1"/>
              </a:solidFill>
              <a:cs typeface="+mn-ea"/>
              <a:sym typeface="+mn-lt"/>
            </a:endParaRPr>
          </a:p>
        </p:txBody>
      </p:sp>
      <p:sp>
        <p:nvSpPr>
          <p:cNvPr id="32" name="椭圆 31"/>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3465090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2</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a:cs typeface="+mn-ea"/>
                <a:sym typeface="+mn-lt"/>
              </a:rPr>
              <a:t>Lorem ipsum</a:t>
            </a:r>
            <a:endParaRPr lang="zh-CN" altLang="en-US" sz="2000" b="1" dirty="0">
              <a:cs typeface="+mn-ea"/>
              <a:sym typeface="+mn-lt"/>
            </a:endParaRPr>
          </a:p>
        </p:txBody>
      </p:sp>
    </p:spTree>
    <p:extLst>
      <p:ext uri="{BB962C8B-B14F-4D97-AF65-F5344CB8AC3E}">
        <p14:creationId xmlns:p14="http://schemas.microsoft.com/office/powerpoint/2010/main" val="3584857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348033" y="3893270"/>
            <a:ext cx="9521072" cy="0"/>
          </a:xfrm>
          <a:prstGeom prst="line">
            <a:avLst/>
          </a:prstGeom>
          <a:noFill/>
          <a:ln w="12700">
            <a:solidFill>
              <a:srgbClr val="48A2A0"/>
            </a:solidFill>
          </a:ln>
        </p:spPr>
        <p:style>
          <a:lnRef idx="2">
            <a:schemeClr val="accent1">
              <a:shade val="50000"/>
            </a:schemeClr>
          </a:lnRef>
          <a:fillRef idx="1">
            <a:schemeClr val="accent1"/>
          </a:fillRef>
          <a:effectRef idx="0">
            <a:schemeClr val="accent1"/>
          </a:effectRef>
          <a:fontRef idx="minor">
            <a:schemeClr val="lt1"/>
          </a:fontRef>
        </p:style>
      </p:cxnSp>
      <p:sp>
        <p:nvSpPr>
          <p:cNvPr id="3" name="椭圆 2"/>
          <p:cNvSpPr/>
          <p:nvPr/>
        </p:nvSpPr>
        <p:spPr>
          <a:xfrm>
            <a:off x="1253765" y="3799002"/>
            <a:ext cx="188536" cy="188536"/>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flipV="1">
            <a:off x="2422562"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flipV="1">
            <a:off x="4623218"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flipV="1">
            <a:off x="5811938"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flipV="1">
            <a:off x="7957730"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0774837" y="3799002"/>
            <a:ext cx="188536" cy="188536"/>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 name="直接连接符 8"/>
          <p:cNvCxnSpPr>
            <a:stCxn id="3" idx="0"/>
          </p:cNvCxnSpPr>
          <p:nvPr/>
        </p:nvCxnSpPr>
        <p:spPr>
          <a:xfrm flipV="1">
            <a:off x="1348033" y="2336162"/>
            <a:ext cx="0" cy="1462840"/>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flipH="1" flipV="1">
            <a:off x="4673016" y="2336162"/>
            <a:ext cx="6866" cy="1505448"/>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flipH="1" flipV="1">
            <a:off x="8005538" y="2348251"/>
            <a:ext cx="1" cy="1493359"/>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flipH="1" flipV="1">
            <a:off x="10869105" y="3987538"/>
            <a:ext cx="6191" cy="1345362"/>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flipV="1">
            <a:off x="2469182" y="3949610"/>
            <a:ext cx="6191" cy="1345362"/>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H="1" flipV="1">
            <a:off x="5865938" y="3941822"/>
            <a:ext cx="6191" cy="1345362"/>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sp>
        <p:nvSpPr>
          <p:cNvPr id="15" name="矩形 14"/>
          <p:cNvSpPr/>
          <p:nvPr/>
        </p:nvSpPr>
        <p:spPr>
          <a:xfrm>
            <a:off x="1453868" y="2284502"/>
            <a:ext cx="2192845" cy="369332"/>
          </a:xfrm>
          <a:prstGeom prst="rect">
            <a:avLst/>
          </a:prstGeom>
        </p:spPr>
        <p:txBody>
          <a:bodyPr wrap="square">
            <a:spAutoFit/>
          </a:bodyPr>
          <a:lstStyle/>
          <a:p>
            <a:r>
              <a:rPr lang="en-US" altLang="zh-CN" dirty="0">
                <a:solidFill>
                  <a:srgbClr val="48A2A0"/>
                </a:solidFill>
                <a:effectLst/>
                <a:cs typeface="+mn-ea"/>
                <a:sym typeface="+mn-lt"/>
              </a:rPr>
              <a:t>The beginning</a:t>
            </a:r>
            <a:endParaRPr lang="en-US" altLang="zh-CN" sz="1400" dirty="0">
              <a:solidFill>
                <a:srgbClr val="48A2A0"/>
              </a:solidFill>
              <a:effectLst/>
              <a:cs typeface="+mn-ea"/>
              <a:sym typeface="+mn-lt"/>
            </a:endParaRPr>
          </a:p>
        </p:txBody>
      </p:sp>
      <p:sp>
        <p:nvSpPr>
          <p:cNvPr id="16" name="矩形 15"/>
          <p:cNvSpPr/>
          <p:nvPr/>
        </p:nvSpPr>
        <p:spPr>
          <a:xfrm>
            <a:off x="1453868" y="2599641"/>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17" name="矩形 16"/>
          <p:cNvSpPr/>
          <p:nvPr/>
        </p:nvSpPr>
        <p:spPr>
          <a:xfrm>
            <a:off x="4866437" y="2284502"/>
            <a:ext cx="2865634" cy="369332"/>
          </a:xfrm>
          <a:prstGeom prst="rect">
            <a:avLst/>
          </a:prstGeom>
        </p:spPr>
        <p:txBody>
          <a:bodyPr wrap="square">
            <a:spAutoFit/>
          </a:bodyPr>
          <a:lstStyle/>
          <a:p>
            <a:r>
              <a:rPr lang="en-US" altLang="zh-CN" dirty="0">
                <a:solidFill>
                  <a:srgbClr val="48A2A0"/>
                </a:solidFill>
                <a:effectLst/>
                <a:cs typeface="+mn-ea"/>
                <a:sym typeface="+mn-lt"/>
              </a:rPr>
              <a:t>New office in </a:t>
            </a:r>
            <a:r>
              <a:rPr lang="en-US" altLang="zh-CN" dirty="0" err="1">
                <a:solidFill>
                  <a:srgbClr val="48A2A0"/>
                </a:solidFill>
                <a:effectLst/>
                <a:cs typeface="+mn-ea"/>
                <a:sym typeface="+mn-lt"/>
              </a:rPr>
              <a:t>ShangHai</a:t>
            </a:r>
            <a:endParaRPr lang="en-US" altLang="zh-CN" sz="1400" dirty="0">
              <a:solidFill>
                <a:srgbClr val="48A2A0"/>
              </a:solidFill>
              <a:effectLst/>
              <a:cs typeface="+mn-ea"/>
              <a:sym typeface="+mn-lt"/>
            </a:endParaRPr>
          </a:p>
        </p:txBody>
      </p:sp>
      <p:sp>
        <p:nvSpPr>
          <p:cNvPr id="18" name="矩形 17"/>
          <p:cNvSpPr/>
          <p:nvPr/>
        </p:nvSpPr>
        <p:spPr>
          <a:xfrm>
            <a:off x="4866437" y="2599641"/>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19" name="矩形 18"/>
          <p:cNvSpPr/>
          <p:nvPr/>
        </p:nvSpPr>
        <p:spPr>
          <a:xfrm>
            <a:off x="8279006" y="2284502"/>
            <a:ext cx="2231881" cy="369332"/>
          </a:xfrm>
          <a:prstGeom prst="rect">
            <a:avLst/>
          </a:prstGeom>
        </p:spPr>
        <p:txBody>
          <a:bodyPr wrap="square">
            <a:spAutoFit/>
          </a:bodyPr>
          <a:lstStyle/>
          <a:p>
            <a:r>
              <a:rPr lang="en-US" altLang="zh-CN" dirty="0">
                <a:solidFill>
                  <a:srgbClr val="48A2A0"/>
                </a:solidFill>
                <a:effectLst/>
                <a:cs typeface="+mn-ea"/>
                <a:sym typeface="+mn-lt"/>
              </a:rPr>
              <a:t>Website of the year</a:t>
            </a:r>
            <a:endParaRPr lang="en-US" altLang="zh-CN" sz="1400" dirty="0">
              <a:solidFill>
                <a:srgbClr val="48A2A0"/>
              </a:solidFill>
              <a:effectLst/>
              <a:cs typeface="+mn-ea"/>
              <a:sym typeface="+mn-lt"/>
            </a:endParaRPr>
          </a:p>
        </p:txBody>
      </p:sp>
      <p:sp>
        <p:nvSpPr>
          <p:cNvPr id="20" name="矩形 19"/>
          <p:cNvSpPr/>
          <p:nvPr/>
        </p:nvSpPr>
        <p:spPr>
          <a:xfrm>
            <a:off x="8279006" y="2599641"/>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1" name="矩形 20"/>
          <p:cNvSpPr/>
          <p:nvPr/>
        </p:nvSpPr>
        <p:spPr>
          <a:xfrm>
            <a:off x="2584308" y="4177976"/>
            <a:ext cx="2383932" cy="369332"/>
          </a:xfrm>
          <a:prstGeom prst="rect">
            <a:avLst/>
          </a:prstGeom>
        </p:spPr>
        <p:txBody>
          <a:bodyPr wrap="square">
            <a:spAutoFit/>
          </a:bodyPr>
          <a:lstStyle/>
          <a:p>
            <a:r>
              <a:rPr lang="en-US" altLang="zh-CN" dirty="0">
                <a:solidFill>
                  <a:srgbClr val="48A2A0"/>
                </a:solidFill>
                <a:effectLst/>
                <a:cs typeface="+mn-ea"/>
                <a:sym typeface="+mn-lt"/>
              </a:rPr>
              <a:t>First product launch</a:t>
            </a:r>
            <a:endParaRPr lang="en-US" altLang="zh-CN" sz="1400" dirty="0">
              <a:solidFill>
                <a:srgbClr val="48A2A0"/>
              </a:solidFill>
              <a:effectLst/>
              <a:cs typeface="+mn-ea"/>
              <a:sym typeface="+mn-lt"/>
            </a:endParaRPr>
          </a:p>
        </p:txBody>
      </p:sp>
      <p:sp>
        <p:nvSpPr>
          <p:cNvPr id="22" name="矩形 21"/>
          <p:cNvSpPr/>
          <p:nvPr/>
        </p:nvSpPr>
        <p:spPr>
          <a:xfrm>
            <a:off x="2584308" y="4493115"/>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3" name="矩形 22"/>
          <p:cNvSpPr/>
          <p:nvPr/>
        </p:nvSpPr>
        <p:spPr>
          <a:xfrm>
            <a:off x="6096000" y="4177976"/>
            <a:ext cx="2383932" cy="369332"/>
          </a:xfrm>
          <a:prstGeom prst="rect">
            <a:avLst/>
          </a:prstGeom>
        </p:spPr>
        <p:txBody>
          <a:bodyPr wrap="square">
            <a:spAutoFit/>
          </a:bodyPr>
          <a:lstStyle/>
          <a:p>
            <a:r>
              <a:rPr lang="en-US" altLang="zh-CN" dirty="0">
                <a:solidFill>
                  <a:srgbClr val="48A2A0"/>
                </a:solidFill>
                <a:effectLst/>
                <a:cs typeface="+mn-ea"/>
                <a:sym typeface="+mn-lt"/>
              </a:rPr>
              <a:t>100+ employees</a:t>
            </a:r>
            <a:endParaRPr lang="en-US" altLang="zh-CN" sz="1400" dirty="0">
              <a:solidFill>
                <a:srgbClr val="48A2A0"/>
              </a:solidFill>
              <a:effectLst/>
              <a:cs typeface="+mn-ea"/>
              <a:sym typeface="+mn-lt"/>
            </a:endParaRPr>
          </a:p>
        </p:txBody>
      </p:sp>
      <p:sp>
        <p:nvSpPr>
          <p:cNvPr id="24" name="矩形 23"/>
          <p:cNvSpPr/>
          <p:nvPr/>
        </p:nvSpPr>
        <p:spPr>
          <a:xfrm>
            <a:off x="6096000" y="4493115"/>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5" name="矩形 24"/>
          <p:cNvSpPr/>
          <p:nvPr/>
        </p:nvSpPr>
        <p:spPr>
          <a:xfrm>
            <a:off x="8618119" y="4177976"/>
            <a:ext cx="2112798" cy="369332"/>
          </a:xfrm>
          <a:prstGeom prst="rect">
            <a:avLst/>
          </a:prstGeom>
        </p:spPr>
        <p:txBody>
          <a:bodyPr wrap="square">
            <a:spAutoFit/>
          </a:bodyPr>
          <a:lstStyle/>
          <a:p>
            <a:pPr algn="r"/>
            <a:r>
              <a:rPr lang="en-US" altLang="zh-CN" dirty="0">
                <a:solidFill>
                  <a:srgbClr val="48A2A0"/>
                </a:solidFill>
                <a:effectLst/>
                <a:cs typeface="+mn-ea"/>
                <a:sym typeface="+mn-lt"/>
              </a:rPr>
              <a:t>Star award 2014</a:t>
            </a:r>
            <a:endParaRPr lang="en-US" altLang="zh-CN" sz="1400" dirty="0">
              <a:solidFill>
                <a:srgbClr val="48A2A0"/>
              </a:solidFill>
              <a:effectLst/>
              <a:cs typeface="+mn-ea"/>
              <a:sym typeface="+mn-lt"/>
            </a:endParaRPr>
          </a:p>
        </p:txBody>
      </p:sp>
      <p:sp>
        <p:nvSpPr>
          <p:cNvPr id="26" name="矩形 25"/>
          <p:cNvSpPr/>
          <p:nvPr/>
        </p:nvSpPr>
        <p:spPr>
          <a:xfrm>
            <a:off x="8618119" y="4493115"/>
            <a:ext cx="2112798" cy="830997"/>
          </a:xfrm>
          <a:prstGeom prst="rect">
            <a:avLst/>
          </a:prstGeom>
        </p:spPr>
        <p:txBody>
          <a:bodyPr wrap="square">
            <a:spAutoFit/>
          </a:bodyPr>
          <a:lstStyle/>
          <a:p>
            <a:pPr algn="r"/>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7" name="文本框 26"/>
          <p:cNvSpPr txBox="1"/>
          <p:nvPr/>
        </p:nvSpPr>
        <p:spPr>
          <a:xfrm>
            <a:off x="734228" y="2314742"/>
            <a:ext cx="671979" cy="369332"/>
          </a:xfrm>
          <a:prstGeom prst="rect">
            <a:avLst/>
          </a:prstGeom>
          <a:noFill/>
        </p:spPr>
        <p:txBody>
          <a:bodyPr wrap="none" rtlCol="0">
            <a:spAutoFit/>
          </a:bodyPr>
          <a:lstStyle/>
          <a:p>
            <a:r>
              <a:rPr lang="en-US" altLang="zh-CN" dirty="0">
                <a:solidFill>
                  <a:srgbClr val="6C92C0"/>
                </a:solidFill>
                <a:cs typeface="+mn-ea"/>
                <a:sym typeface="+mn-lt"/>
              </a:rPr>
              <a:t>1998</a:t>
            </a:r>
            <a:endParaRPr lang="zh-CN" altLang="en-US" dirty="0">
              <a:solidFill>
                <a:srgbClr val="6C92C0"/>
              </a:solidFill>
              <a:cs typeface="+mn-ea"/>
              <a:sym typeface="+mn-lt"/>
            </a:endParaRPr>
          </a:p>
        </p:txBody>
      </p:sp>
      <p:sp>
        <p:nvSpPr>
          <p:cNvPr id="28" name="文本框 27"/>
          <p:cNvSpPr txBox="1"/>
          <p:nvPr/>
        </p:nvSpPr>
        <p:spPr>
          <a:xfrm>
            <a:off x="1793377" y="4965228"/>
            <a:ext cx="697627" cy="369332"/>
          </a:xfrm>
          <a:prstGeom prst="rect">
            <a:avLst/>
          </a:prstGeom>
          <a:noFill/>
        </p:spPr>
        <p:txBody>
          <a:bodyPr wrap="none" rtlCol="0">
            <a:spAutoFit/>
          </a:bodyPr>
          <a:lstStyle/>
          <a:p>
            <a:r>
              <a:rPr lang="en-US" altLang="zh-CN" dirty="0">
                <a:solidFill>
                  <a:srgbClr val="6C92C0"/>
                </a:solidFill>
                <a:cs typeface="+mn-ea"/>
                <a:sym typeface="+mn-lt"/>
              </a:rPr>
              <a:t>2002</a:t>
            </a:r>
            <a:endParaRPr lang="zh-CN" altLang="en-US" dirty="0">
              <a:solidFill>
                <a:srgbClr val="6C92C0"/>
              </a:solidFill>
              <a:cs typeface="+mn-ea"/>
              <a:sym typeface="+mn-lt"/>
            </a:endParaRPr>
          </a:p>
        </p:txBody>
      </p:sp>
      <p:sp>
        <p:nvSpPr>
          <p:cNvPr id="29" name="文本框 28"/>
          <p:cNvSpPr txBox="1"/>
          <p:nvPr/>
        </p:nvSpPr>
        <p:spPr>
          <a:xfrm>
            <a:off x="5186195" y="4965228"/>
            <a:ext cx="671979" cy="369332"/>
          </a:xfrm>
          <a:prstGeom prst="rect">
            <a:avLst/>
          </a:prstGeom>
          <a:noFill/>
        </p:spPr>
        <p:txBody>
          <a:bodyPr wrap="none" rtlCol="0">
            <a:spAutoFit/>
          </a:bodyPr>
          <a:lstStyle/>
          <a:p>
            <a:r>
              <a:rPr lang="en-US" altLang="zh-CN" dirty="0">
                <a:solidFill>
                  <a:srgbClr val="6C92C0"/>
                </a:solidFill>
                <a:cs typeface="+mn-ea"/>
                <a:sym typeface="+mn-lt"/>
              </a:rPr>
              <a:t>2010</a:t>
            </a:r>
            <a:endParaRPr lang="zh-CN" altLang="en-US" dirty="0">
              <a:solidFill>
                <a:srgbClr val="6C92C0"/>
              </a:solidFill>
              <a:cs typeface="+mn-ea"/>
              <a:sym typeface="+mn-lt"/>
            </a:endParaRPr>
          </a:p>
        </p:txBody>
      </p:sp>
      <p:sp>
        <p:nvSpPr>
          <p:cNvPr id="30" name="文本框 29"/>
          <p:cNvSpPr txBox="1"/>
          <p:nvPr/>
        </p:nvSpPr>
        <p:spPr>
          <a:xfrm>
            <a:off x="3995374" y="2314742"/>
            <a:ext cx="697627" cy="369332"/>
          </a:xfrm>
          <a:prstGeom prst="rect">
            <a:avLst/>
          </a:prstGeom>
          <a:noFill/>
        </p:spPr>
        <p:txBody>
          <a:bodyPr wrap="none" rtlCol="0">
            <a:spAutoFit/>
          </a:bodyPr>
          <a:lstStyle/>
          <a:p>
            <a:r>
              <a:rPr lang="en-US" altLang="zh-CN" dirty="0">
                <a:solidFill>
                  <a:srgbClr val="6C92C0"/>
                </a:solidFill>
                <a:cs typeface="+mn-ea"/>
                <a:sym typeface="+mn-lt"/>
              </a:rPr>
              <a:t>2008</a:t>
            </a:r>
            <a:endParaRPr lang="zh-CN" altLang="en-US" dirty="0">
              <a:solidFill>
                <a:srgbClr val="6C92C0"/>
              </a:solidFill>
              <a:cs typeface="+mn-ea"/>
              <a:sym typeface="+mn-lt"/>
            </a:endParaRPr>
          </a:p>
        </p:txBody>
      </p:sp>
      <p:sp>
        <p:nvSpPr>
          <p:cNvPr id="31" name="文本框 30"/>
          <p:cNvSpPr txBox="1"/>
          <p:nvPr/>
        </p:nvSpPr>
        <p:spPr>
          <a:xfrm>
            <a:off x="7349821" y="2314742"/>
            <a:ext cx="671979" cy="369332"/>
          </a:xfrm>
          <a:prstGeom prst="rect">
            <a:avLst/>
          </a:prstGeom>
          <a:noFill/>
        </p:spPr>
        <p:txBody>
          <a:bodyPr wrap="none" rtlCol="0">
            <a:spAutoFit/>
          </a:bodyPr>
          <a:lstStyle/>
          <a:p>
            <a:r>
              <a:rPr lang="en-US" altLang="zh-CN" dirty="0">
                <a:solidFill>
                  <a:srgbClr val="6C92C0"/>
                </a:solidFill>
                <a:cs typeface="+mn-ea"/>
                <a:sym typeface="+mn-lt"/>
              </a:rPr>
              <a:t>2012</a:t>
            </a:r>
            <a:endParaRPr lang="zh-CN" altLang="en-US" dirty="0">
              <a:solidFill>
                <a:srgbClr val="6C92C0"/>
              </a:solidFill>
              <a:cs typeface="+mn-ea"/>
              <a:sym typeface="+mn-lt"/>
            </a:endParaRPr>
          </a:p>
        </p:txBody>
      </p:sp>
      <p:sp>
        <p:nvSpPr>
          <p:cNvPr id="32" name="文本框 31"/>
          <p:cNvSpPr txBox="1"/>
          <p:nvPr/>
        </p:nvSpPr>
        <p:spPr>
          <a:xfrm>
            <a:off x="10963373" y="4925640"/>
            <a:ext cx="671979" cy="369332"/>
          </a:xfrm>
          <a:prstGeom prst="rect">
            <a:avLst/>
          </a:prstGeom>
          <a:noFill/>
        </p:spPr>
        <p:txBody>
          <a:bodyPr wrap="none" rtlCol="0">
            <a:spAutoFit/>
          </a:bodyPr>
          <a:lstStyle/>
          <a:p>
            <a:r>
              <a:rPr lang="en-US" altLang="zh-CN" dirty="0">
                <a:solidFill>
                  <a:srgbClr val="6C92C0"/>
                </a:solidFill>
                <a:cs typeface="+mn-ea"/>
                <a:sym typeface="+mn-lt"/>
              </a:rPr>
              <a:t>2015</a:t>
            </a:r>
            <a:endParaRPr lang="zh-CN" altLang="en-US" dirty="0">
              <a:solidFill>
                <a:srgbClr val="6C92C0"/>
              </a:solidFill>
              <a:cs typeface="+mn-ea"/>
              <a:sym typeface="+mn-lt"/>
            </a:endParaRPr>
          </a:p>
        </p:txBody>
      </p:sp>
      <p:sp>
        <p:nvSpPr>
          <p:cNvPr id="33" name="椭圆 3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36" name="矩形 35"/>
          <p:cNvSpPr/>
          <p:nvPr/>
        </p:nvSpPr>
        <p:spPr>
          <a:xfrm>
            <a:off x="1344023" y="764961"/>
            <a:ext cx="2297424" cy="261610"/>
          </a:xfrm>
          <a:prstGeom prst="rect">
            <a:avLst/>
          </a:prstGeom>
        </p:spPr>
        <p:txBody>
          <a:bodyPr wrap="none">
            <a:spAutoFit/>
          </a:bodyPr>
          <a:lstStyle/>
          <a:p>
            <a:r>
              <a:rPr lang="en-US" altLang="zh-CN" sz="1100" dirty="0">
                <a:solidFill>
                  <a:schemeClr val="bg1">
                    <a:lumMod val="50000"/>
                  </a:schemeClr>
                </a:solidFill>
                <a:cs typeface="+mn-ea"/>
                <a:sym typeface="+mn-lt"/>
              </a:rPr>
              <a:t>Lorem ipsum dolor sit </a:t>
            </a:r>
            <a:r>
              <a:rPr lang="en-US" altLang="zh-CN" sz="1100" dirty="0" err="1">
                <a:solidFill>
                  <a:schemeClr val="bg1">
                    <a:lumMod val="50000"/>
                  </a:schemeClr>
                </a:solidFill>
                <a:cs typeface="+mn-ea"/>
                <a:sym typeface="+mn-lt"/>
              </a:rPr>
              <a:t>amet</a:t>
            </a:r>
            <a:r>
              <a:rPr lang="en-US" altLang="zh-CN" sz="1100" dirty="0">
                <a:solidFill>
                  <a:schemeClr val="bg1">
                    <a:lumMod val="50000"/>
                  </a:schemeClr>
                </a:solidFill>
                <a:cs typeface="+mn-ea"/>
                <a:sym typeface="+mn-lt"/>
              </a:rPr>
              <a:t> </a:t>
            </a:r>
            <a:r>
              <a:rPr lang="en-US" altLang="zh-CN" sz="1100" dirty="0" err="1">
                <a:solidFill>
                  <a:schemeClr val="bg1">
                    <a:lumMod val="50000"/>
                  </a:schemeClr>
                </a:solidFill>
                <a:cs typeface="+mn-ea"/>
                <a:sym typeface="+mn-lt"/>
              </a:rPr>
              <a:t>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2959453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56640" y="3220720"/>
            <a:ext cx="2479040" cy="2479040"/>
          </a:xfrm>
          <a:prstGeom prst="ellipse">
            <a:avLst/>
          </a:prstGeom>
          <a:solidFill>
            <a:srgbClr val="0070C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3007360" y="3220720"/>
            <a:ext cx="2479040" cy="247904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032000" y="1690688"/>
            <a:ext cx="2479040" cy="24790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6216029" y="2050511"/>
            <a:ext cx="1467068"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Analysis</a:t>
            </a:r>
            <a:endParaRPr lang="zh-CN" altLang="en-US" dirty="0">
              <a:cs typeface="+mn-ea"/>
              <a:sym typeface="+mn-lt"/>
            </a:endParaRPr>
          </a:p>
        </p:txBody>
      </p:sp>
      <p:sp>
        <p:nvSpPr>
          <p:cNvPr id="13" name="矩形 12"/>
          <p:cNvSpPr/>
          <p:nvPr/>
        </p:nvSpPr>
        <p:spPr>
          <a:xfrm>
            <a:off x="6148955" y="361573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14" name="文本框 13"/>
          <p:cNvSpPr txBox="1"/>
          <p:nvPr/>
        </p:nvSpPr>
        <p:spPr>
          <a:xfrm>
            <a:off x="6148955" y="3167390"/>
            <a:ext cx="941283" cy="523220"/>
          </a:xfrm>
          <a:prstGeom prst="rect">
            <a:avLst/>
          </a:prstGeom>
          <a:noFill/>
        </p:spPr>
        <p:txBody>
          <a:bodyPr wrap="none" rtlCol="0">
            <a:spAutoFit/>
          </a:bodyPr>
          <a:lstStyle/>
          <a:p>
            <a:r>
              <a:rPr lang="en-US" altLang="zh-CN" sz="2800" dirty="0">
                <a:solidFill>
                  <a:srgbClr val="48A2A0"/>
                </a:solidFill>
                <a:cs typeface="+mn-ea"/>
                <a:sym typeface="+mn-lt"/>
              </a:rPr>
              <a:t>2015</a:t>
            </a:r>
            <a:endParaRPr lang="zh-CN" altLang="en-US" sz="2800" dirty="0">
              <a:solidFill>
                <a:srgbClr val="48A2A0"/>
              </a:solidFill>
              <a:cs typeface="+mn-ea"/>
              <a:sym typeface="+mn-lt"/>
            </a:endParaRPr>
          </a:p>
        </p:txBody>
      </p:sp>
      <p:sp>
        <p:nvSpPr>
          <p:cNvPr id="16" name="矩形 15"/>
          <p:cNvSpPr/>
          <p:nvPr/>
        </p:nvSpPr>
        <p:spPr>
          <a:xfrm>
            <a:off x="9156315" y="361573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17" name="文本框 16"/>
          <p:cNvSpPr txBox="1"/>
          <p:nvPr/>
        </p:nvSpPr>
        <p:spPr>
          <a:xfrm>
            <a:off x="9156315" y="3167390"/>
            <a:ext cx="941283"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2014</a:t>
            </a:r>
            <a:endParaRPr lang="zh-CN" altLang="en-US" dirty="0">
              <a:cs typeface="+mn-ea"/>
              <a:sym typeface="+mn-lt"/>
            </a:endParaRPr>
          </a:p>
        </p:txBody>
      </p:sp>
      <p:sp>
        <p:nvSpPr>
          <p:cNvPr id="19" name="矩形 18"/>
          <p:cNvSpPr/>
          <p:nvPr/>
        </p:nvSpPr>
        <p:spPr>
          <a:xfrm>
            <a:off x="6148955" y="480445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20" name="文本框 19"/>
          <p:cNvSpPr txBox="1"/>
          <p:nvPr/>
        </p:nvSpPr>
        <p:spPr>
          <a:xfrm>
            <a:off x="6148955" y="4356110"/>
            <a:ext cx="941283"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2013</a:t>
            </a:r>
            <a:endParaRPr lang="zh-CN" altLang="en-US" dirty="0">
              <a:cs typeface="+mn-ea"/>
              <a:sym typeface="+mn-lt"/>
            </a:endParaRPr>
          </a:p>
        </p:txBody>
      </p:sp>
      <p:sp>
        <p:nvSpPr>
          <p:cNvPr id="22" name="矩形 21"/>
          <p:cNvSpPr/>
          <p:nvPr/>
        </p:nvSpPr>
        <p:spPr>
          <a:xfrm>
            <a:off x="9156315" y="480445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23" name="文本框 22"/>
          <p:cNvSpPr txBox="1"/>
          <p:nvPr/>
        </p:nvSpPr>
        <p:spPr>
          <a:xfrm>
            <a:off x="9156315" y="4356110"/>
            <a:ext cx="941283"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2012</a:t>
            </a:r>
            <a:endParaRPr lang="zh-CN" altLang="en-US" dirty="0">
              <a:cs typeface="+mn-ea"/>
              <a:sym typeface="+mn-lt"/>
            </a:endParaRPr>
          </a:p>
        </p:txBody>
      </p:sp>
      <p:sp>
        <p:nvSpPr>
          <p:cNvPr id="24" name="矩形 23"/>
          <p:cNvSpPr/>
          <p:nvPr/>
        </p:nvSpPr>
        <p:spPr>
          <a:xfrm>
            <a:off x="6159115" y="2542609"/>
            <a:ext cx="5016885" cy="409023"/>
          </a:xfrm>
          <a:prstGeom prst="rect">
            <a:avLst/>
          </a:prstGeom>
        </p:spPr>
        <p:txBody>
          <a:bodyPr wrap="square">
            <a:spAutoFit/>
          </a:bodyPr>
          <a:lstStyle/>
          <a:p>
            <a:pPr>
              <a:lnSpc>
                <a:spcPts val="1200"/>
              </a:lnSpc>
            </a:pPr>
            <a:r>
              <a:rPr lang="en-US" altLang="zh-CN" sz="1400" dirty="0">
                <a:solidFill>
                  <a:srgbClr val="4D402B"/>
                </a:solidFill>
                <a:cs typeface="+mn-ea"/>
                <a:sym typeface="+mn-lt"/>
              </a:rPr>
              <a:t>Curabitur vitae magna eleifend at viverraligula. Sed dictum finibus vitae nunc egestas.</a:t>
            </a:r>
            <a:endParaRPr lang="zh-CN" altLang="en-US" sz="1400" dirty="0">
              <a:solidFill>
                <a:srgbClr val="4D402B"/>
              </a:solidFill>
              <a:cs typeface="+mn-ea"/>
              <a:sym typeface="+mn-lt"/>
            </a:endParaRPr>
          </a:p>
        </p:txBody>
      </p:sp>
      <p:sp>
        <p:nvSpPr>
          <p:cNvPr id="25" name="Freeform 41"/>
          <p:cNvSpPr>
            <a:spLocks noEditPoints="1"/>
          </p:cNvSpPr>
          <p:nvPr/>
        </p:nvSpPr>
        <p:spPr bwMode="auto">
          <a:xfrm>
            <a:off x="3036887" y="2675723"/>
            <a:ext cx="468313" cy="420687"/>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26" name="Freeform 41"/>
          <p:cNvSpPr>
            <a:spLocks noEditPoints="1"/>
          </p:cNvSpPr>
          <p:nvPr/>
        </p:nvSpPr>
        <p:spPr bwMode="auto">
          <a:xfrm>
            <a:off x="2043431" y="4247158"/>
            <a:ext cx="476249" cy="38258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27" name="Freeform 17"/>
          <p:cNvSpPr>
            <a:spLocks noEditPoints="1"/>
          </p:cNvSpPr>
          <p:nvPr/>
        </p:nvSpPr>
        <p:spPr bwMode="auto">
          <a:xfrm>
            <a:off x="4057230" y="4192996"/>
            <a:ext cx="401637" cy="468312"/>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bg1"/>
          </a:solidFill>
          <a:ln w="9525">
            <a:noFill/>
            <a:round/>
            <a:headEnd/>
            <a:tailE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18" name="椭圆 17"/>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29" name="矩形 28"/>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627707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3</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a:cs typeface="+mn-ea"/>
                <a:sym typeface="+mn-lt"/>
              </a:rPr>
              <a:t>Lorem ipsum</a:t>
            </a:r>
            <a:endParaRPr lang="zh-CN" altLang="en-US" sz="2000" b="1" dirty="0">
              <a:cs typeface="+mn-ea"/>
              <a:sym typeface="+mn-lt"/>
            </a:endParaRPr>
          </a:p>
        </p:txBody>
      </p:sp>
    </p:spTree>
    <p:extLst>
      <p:ext uri="{BB962C8B-B14F-4D97-AF65-F5344CB8AC3E}">
        <p14:creationId xmlns:p14="http://schemas.microsoft.com/office/powerpoint/2010/main" val="1470817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754252" y="2504388"/>
            <a:ext cx="2683496" cy="2683496"/>
          </a:xfrm>
          <a:prstGeom prst="ellipse">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3524371" y="2363319"/>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5852385" y="2846021"/>
            <a:ext cx="487230" cy="487230"/>
            <a:chOff x="1649684" y="465073"/>
            <a:chExt cx="2713594" cy="2713594"/>
          </a:xfrm>
        </p:grpSpPr>
        <p:grpSp>
          <p:nvGrpSpPr>
            <p:cNvPr id="5" name="组合 4"/>
            <p:cNvGrpSpPr/>
            <p:nvPr/>
          </p:nvGrpSpPr>
          <p:grpSpPr>
            <a:xfrm>
              <a:off x="1649684" y="465073"/>
              <a:ext cx="2713594" cy="2713594"/>
              <a:chOff x="1664733" y="480122"/>
              <a:chExt cx="2683496" cy="2683496"/>
            </a:xfrm>
          </p:grpSpPr>
          <p:sp>
            <p:nvSpPr>
              <p:cNvPr id="7" name="椭圆 6"/>
              <p:cNvSpPr/>
              <p:nvPr/>
            </p:nvSpPr>
            <p:spPr>
              <a:xfrm>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rot="7200000">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rot="-7200000">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椭圆 5"/>
            <p:cNvSpPr/>
            <p:nvPr/>
          </p:nvSpPr>
          <p:spPr>
            <a:xfrm>
              <a:off x="2741438" y="1556827"/>
              <a:ext cx="530086" cy="53008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矩形 9"/>
          <p:cNvSpPr/>
          <p:nvPr/>
        </p:nvSpPr>
        <p:spPr>
          <a:xfrm>
            <a:off x="5011508" y="3645897"/>
            <a:ext cx="2168984" cy="938719"/>
          </a:xfrm>
          <a:prstGeom prst="rect">
            <a:avLst/>
          </a:prstGeom>
        </p:spPr>
        <p:txBody>
          <a:bodyPr wrap="square">
            <a:spAutoFit/>
          </a:bodyPr>
          <a:lstStyle/>
          <a:p>
            <a:pPr algn="ctr"/>
            <a:r>
              <a:rPr lang="en-US" altLang="zh-CN" sz="1100" dirty="0">
                <a:solidFill>
                  <a:schemeClr val="bg1"/>
                </a:solidFill>
                <a:cs typeface="+mn-ea"/>
                <a:sym typeface="+mn-lt"/>
              </a:rPr>
              <a:t>To fully realize the potential of a cloud-based architecture for applications and network functions, the underlying network connectivity</a:t>
            </a:r>
            <a:endParaRPr lang="zh-CN" altLang="en-US" sz="1100" dirty="0">
              <a:cs typeface="+mn-ea"/>
              <a:sym typeface="+mn-lt"/>
            </a:endParaRPr>
          </a:p>
        </p:txBody>
      </p:sp>
      <p:sp>
        <p:nvSpPr>
          <p:cNvPr id="11" name="文本框 10"/>
          <p:cNvSpPr txBox="1"/>
          <p:nvPr/>
        </p:nvSpPr>
        <p:spPr>
          <a:xfrm>
            <a:off x="5623062" y="3294875"/>
            <a:ext cx="1149545" cy="369332"/>
          </a:xfrm>
          <a:prstGeom prst="rect">
            <a:avLst/>
          </a:prstGeom>
          <a:noFill/>
        </p:spPr>
        <p:txBody>
          <a:bodyPr wrap="none" rtlCol="0">
            <a:spAutoFit/>
          </a:bodyPr>
          <a:lstStyle/>
          <a:p>
            <a:r>
              <a:rPr lang="en-US" altLang="zh-CN" dirty="0">
                <a:solidFill>
                  <a:schemeClr val="bg1"/>
                </a:solidFill>
                <a:cs typeface="+mn-ea"/>
                <a:sym typeface="+mn-lt"/>
              </a:rPr>
              <a:t>Core Info</a:t>
            </a:r>
            <a:endParaRPr lang="zh-CN" altLang="en-US" dirty="0">
              <a:solidFill>
                <a:schemeClr val="bg1"/>
              </a:solidFill>
              <a:cs typeface="+mn-ea"/>
              <a:sym typeface="+mn-lt"/>
            </a:endParaRPr>
          </a:p>
        </p:txBody>
      </p:sp>
      <p:sp>
        <p:nvSpPr>
          <p:cNvPr id="12" name="椭圆 11"/>
          <p:cNvSpPr/>
          <p:nvPr/>
        </p:nvSpPr>
        <p:spPr>
          <a:xfrm>
            <a:off x="3500488" y="4540761"/>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7988901" y="2363319"/>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8012784" y="4540761"/>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2247400" y="2319722"/>
            <a:ext cx="1149545" cy="369332"/>
          </a:xfrm>
          <a:prstGeom prst="rect">
            <a:avLst/>
          </a:prstGeom>
          <a:noFill/>
        </p:spPr>
        <p:txBody>
          <a:bodyPr wrap="none" rtlCol="0">
            <a:spAutoFit/>
          </a:bodyPr>
          <a:lstStyle/>
          <a:p>
            <a:pPr algn="r"/>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6" name="文本框 15"/>
          <p:cNvSpPr txBox="1"/>
          <p:nvPr/>
        </p:nvSpPr>
        <p:spPr>
          <a:xfrm>
            <a:off x="2254933" y="4399950"/>
            <a:ext cx="1149545" cy="369332"/>
          </a:xfrm>
          <a:prstGeom prst="rect">
            <a:avLst/>
          </a:prstGeom>
          <a:noFill/>
        </p:spPr>
        <p:txBody>
          <a:bodyPr wrap="none" rtlCol="0">
            <a:spAutoFit/>
          </a:bodyPr>
          <a:lstStyle/>
          <a:p>
            <a:pPr algn="r"/>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7" name="文本框 16"/>
          <p:cNvSpPr txBox="1"/>
          <p:nvPr/>
        </p:nvSpPr>
        <p:spPr>
          <a:xfrm>
            <a:off x="8746021" y="2319722"/>
            <a:ext cx="1149545" cy="369332"/>
          </a:xfrm>
          <a:prstGeom prst="rect">
            <a:avLst/>
          </a:prstGeom>
          <a:noFill/>
        </p:spPr>
        <p:txBody>
          <a:bodyPr wrap="none" rtlCol="0">
            <a:spAutoFit/>
          </a:bodyPr>
          <a:lstStyle/>
          <a:p>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8" name="文本框 17"/>
          <p:cNvSpPr txBox="1"/>
          <p:nvPr/>
        </p:nvSpPr>
        <p:spPr>
          <a:xfrm>
            <a:off x="8746021" y="4399950"/>
            <a:ext cx="1149545" cy="369332"/>
          </a:xfrm>
          <a:prstGeom prst="rect">
            <a:avLst/>
          </a:prstGeom>
          <a:noFill/>
        </p:spPr>
        <p:txBody>
          <a:bodyPr wrap="none" rtlCol="0">
            <a:spAutoFit/>
          </a:bodyPr>
          <a:lstStyle/>
          <a:p>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9" name="矩形 18"/>
          <p:cNvSpPr/>
          <p:nvPr/>
        </p:nvSpPr>
        <p:spPr>
          <a:xfrm>
            <a:off x="8746021" y="2640996"/>
            <a:ext cx="2665578" cy="600164"/>
          </a:xfrm>
          <a:prstGeom prst="rect">
            <a:avLst/>
          </a:prstGeom>
        </p:spPr>
        <p:txBody>
          <a:bodyPr wrap="square">
            <a:spAutoFit/>
          </a:bodyPr>
          <a:lstStyle/>
          <a:p>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0" name="矩形 19"/>
          <p:cNvSpPr/>
          <p:nvPr/>
        </p:nvSpPr>
        <p:spPr>
          <a:xfrm>
            <a:off x="8746021" y="4721224"/>
            <a:ext cx="2665578" cy="600164"/>
          </a:xfrm>
          <a:prstGeom prst="rect">
            <a:avLst/>
          </a:prstGeom>
        </p:spPr>
        <p:txBody>
          <a:bodyPr wrap="square">
            <a:spAutoFit/>
          </a:bodyPr>
          <a:lstStyle/>
          <a:p>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1" name="Freeform 34"/>
          <p:cNvSpPr>
            <a:spLocks/>
          </p:cNvSpPr>
          <p:nvPr/>
        </p:nvSpPr>
        <p:spPr bwMode="auto">
          <a:xfrm>
            <a:off x="8145348" y="2547985"/>
            <a:ext cx="365833" cy="339099"/>
          </a:xfrm>
          <a:custGeom>
            <a:avLst/>
            <a:gdLst>
              <a:gd name="T0" fmla="*/ 258 w 298"/>
              <a:gd name="T1" fmla="*/ 0 h 276"/>
              <a:gd name="T2" fmla="*/ 41 w 298"/>
              <a:gd name="T3" fmla="*/ 0 h 276"/>
              <a:gd name="T4" fmla="*/ 0 w 298"/>
              <a:gd name="T5" fmla="*/ 40 h 276"/>
              <a:gd name="T6" fmla="*/ 0 w 298"/>
              <a:gd name="T7" fmla="*/ 180 h 276"/>
              <a:gd name="T8" fmla="*/ 41 w 298"/>
              <a:gd name="T9" fmla="*/ 220 h 276"/>
              <a:gd name="T10" fmla="*/ 128 w 298"/>
              <a:gd name="T11" fmla="*/ 220 h 276"/>
              <a:gd name="T12" fmla="*/ 128 w 298"/>
              <a:gd name="T13" fmla="*/ 276 h 276"/>
              <a:gd name="T14" fmla="*/ 220 w 298"/>
              <a:gd name="T15" fmla="*/ 220 h 276"/>
              <a:gd name="T16" fmla="*/ 258 w 298"/>
              <a:gd name="T17" fmla="*/ 220 h 276"/>
              <a:gd name="T18" fmla="*/ 298 w 298"/>
              <a:gd name="T19" fmla="*/ 180 h 276"/>
              <a:gd name="T20" fmla="*/ 298 w 298"/>
              <a:gd name="T21" fmla="*/ 40 h 276"/>
              <a:gd name="T22" fmla="*/ 258 w 298"/>
              <a:gd name="T23"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8" h="276">
                <a:moveTo>
                  <a:pt x="258" y="0"/>
                </a:moveTo>
                <a:cubicBezTo>
                  <a:pt x="41" y="0"/>
                  <a:pt x="41" y="0"/>
                  <a:pt x="41" y="0"/>
                </a:cubicBezTo>
                <a:cubicBezTo>
                  <a:pt x="19" y="0"/>
                  <a:pt x="0" y="18"/>
                  <a:pt x="0" y="40"/>
                </a:cubicBezTo>
                <a:cubicBezTo>
                  <a:pt x="0" y="180"/>
                  <a:pt x="0" y="180"/>
                  <a:pt x="0" y="180"/>
                </a:cubicBezTo>
                <a:cubicBezTo>
                  <a:pt x="0" y="202"/>
                  <a:pt x="19" y="220"/>
                  <a:pt x="41" y="220"/>
                </a:cubicBezTo>
                <a:cubicBezTo>
                  <a:pt x="128" y="220"/>
                  <a:pt x="128" y="220"/>
                  <a:pt x="128" y="220"/>
                </a:cubicBezTo>
                <a:cubicBezTo>
                  <a:pt x="128" y="276"/>
                  <a:pt x="128" y="276"/>
                  <a:pt x="128" y="276"/>
                </a:cubicBezTo>
                <a:cubicBezTo>
                  <a:pt x="220" y="220"/>
                  <a:pt x="220" y="220"/>
                  <a:pt x="220" y="220"/>
                </a:cubicBezTo>
                <a:cubicBezTo>
                  <a:pt x="258" y="220"/>
                  <a:pt x="258" y="220"/>
                  <a:pt x="258" y="220"/>
                </a:cubicBezTo>
                <a:cubicBezTo>
                  <a:pt x="280" y="220"/>
                  <a:pt x="298" y="202"/>
                  <a:pt x="298" y="180"/>
                </a:cubicBezTo>
                <a:cubicBezTo>
                  <a:pt x="298" y="40"/>
                  <a:pt x="298" y="40"/>
                  <a:pt x="298" y="40"/>
                </a:cubicBezTo>
                <a:cubicBezTo>
                  <a:pt x="298" y="18"/>
                  <a:pt x="280" y="0"/>
                  <a:pt x="258" y="0"/>
                </a:cubicBez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2" name="Freeform 37"/>
          <p:cNvSpPr>
            <a:spLocks noEditPoints="1"/>
          </p:cNvSpPr>
          <p:nvPr/>
        </p:nvSpPr>
        <p:spPr bwMode="auto">
          <a:xfrm>
            <a:off x="3691371" y="2564792"/>
            <a:ext cx="344727" cy="275782"/>
          </a:xfrm>
          <a:custGeom>
            <a:avLst/>
            <a:gdLst>
              <a:gd name="T0" fmla="*/ 253 w 281"/>
              <a:gd name="T1" fmla="*/ 0 h 225"/>
              <a:gd name="T2" fmla="*/ 157 w 281"/>
              <a:gd name="T3" fmla="*/ 0 h 225"/>
              <a:gd name="T4" fmla="*/ 156 w 281"/>
              <a:gd name="T5" fmla="*/ 0 h 225"/>
              <a:gd name="T6" fmla="*/ 117 w 281"/>
              <a:gd name="T7" fmla="*/ 0 h 225"/>
              <a:gd name="T8" fmla="*/ 117 w 281"/>
              <a:gd name="T9" fmla="*/ 0 h 225"/>
              <a:gd name="T10" fmla="*/ 28 w 281"/>
              <a:gd name="T11" fmla="*/ 0 h 225"/>
              <a:gd name="T12" fmla="*/ 0 w 281"/>
              <a:gd name="T13" fmla="*/ 28 h 225"/>
              <a:gd name="T14" fmla="*/ 0 w 281"/>
              <a:gd name="T15" fmla="*/ 162 h 225"/>
              <a:gd name="T16" fmla="*/ 28 w 281"/>
              <a:gd name="T17" fmla="*/ 190 h 225"/>
              <a:gd name="T18" fmla="*/ 119 w 281"/>
              <a:gd name="T19" fmla="*/ 190 h 225"/>
              <a:gd name="T20" fmla="*/ 126 w 281"/>
              <a:gd name="T21" fmla="*/ 199 h 225"/>
              <a:gd name="T22" fmla="*/ 119 w 281"/>
              <a:gd name="T23" fmla="*/ 207 h 225"/>
              <a:gd name="T24" fmla="*/ 73 w 281"/>
              <a:gd name="T25" fmla="*/ 216 h 225"/>
              <a:gd name="T26" fmla="*/ 141 w 281"/>
              <a:gd name="T27" fmla="*/ 225 h 225"/>
              <a:gd name="T28" fmla="*/ 210 w 281"/>
              <a:gd name="T29" fmla="*/ 216 h 225"/>
              <a:gd name="T30" fmla="*/ 165 w 281"/>
              <a:gd name="T31" fmla="*/ 208 h 225"/>
              <a:gd name="T32" fmla="*/ 158 w 281"/>
              <a:gd name="T33" fmla="*/ 198 h 225"/>
              <a:gd name="T34" fmla="*/ 164 w 281"/>
              <a:gd name="T35" fmla="*/ 190 h 225"/>
              <a:gd name="T36" fmla="*/ 253 w 281"/>
              <a:gd name="T37" fmla="*/ 190 h 225"/>
              <a:gd name="T38" fmla="*/ 281 w 281"/>
              <a:gd name="T39" fmla="*/ 162 h 225"/>
              <a:gd name="T40" fmla="*/ 281 w 281"/>
              <a:gd name="T41" fmla="*/ 28 h 225"/>
              <a:gd name="T42" fmla="*/ 253 w 281"/>
              <a:gd name="T43" fmla="*/ 0 h 225"/>
              <a:gd name="T44" fmla="*/ 247 w 281"/>
              <a:gd name="T45" fmla="*/ 182 h 225"/>
              <a:gd name="T46" fmla="*/ 241 w 281"/>
              <a:gd name="T47" fmla="*/ 177 h 225"/>
              <a:gd name="T48" fmla="*/ 247 w 281"/>
              <a:gd name="T49" fmla="*/ 171 h 225"/>
              <a:gd name="T50" fmla="*/ 252 w 281"/>
              <a:gd name="T51" fmla="*/ 177 h 225"/>
              <a:gd name="T52" fmla="*/ 247 w 281"/>
              <a:gd name="T53" fmla="*/ 182 h 225"/>
              <a:gd name="T54" fmla="*/ 265 w 281"/>
              <a:gd name="T55" fmla="*/ 164 h 225"/>
              <a:gd name="T56" fmla="*/ 17 w 281"/>
              <a:gd name="T57" fmla="*/ 164 h 225"/>
              <a:gd name="T58" fmla="*/ 17 w 281"/>
              <a:gd name="T59" fmla="*/ 17 h 225"/>
              <a:gd name="T60" fmla="*/ 265 w 281"/>
              <a:gd name="T61" fmla="*/ 17 h 225"/>
              <a:gd name="T62" fmla="*/ 265 w 281"/>
              <a:gd name="T63" fmla="*/ 16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225">
                <a:moveTo>
                  <a:pt x="253" y="0"/>
                </a:moveTo>
                <a:cubicBezTo>
                  <a:pt x="157" y="0"/>
                  <a:pt x="157" y="0"/>
                  <a:pt x="157" y="0"/>
                </a:cubicBezTo>
                <a:cubicBezTo>
                  <a:pt x="157" y="0"/>
                  <a:pt x="157" y="0"/>
                  <a:pt x="156" y="0"/>
                </a:cubicBezTo>
                <a:cubicBezTo>
                  <a:pt x="117" y="0"/>
                  <a:pt x="117" y="0"/>
                  <a:pt x="117" y="0"/>
                </a:cubicBezTo>
                <a:cubicBezTo>
                  <a:pt x="117" y="0"/>
                  <a:pt x="117" y="0"/>
                  <a:pt x="117" y="0"/>
                </a:cubicBezTo>
                <a:cubicBezTo>
                  <a:pt x="28" y="0"/>
                  <a:pt x="28" y="0"/>
                  <a:pt x="28" y="0"/>
                </a:cubicBezTo>
                <a:cubicBezTo>
                  <a:pt x="13" y="0"/>
                  <a:pt x="0" y="13"/>
                  <a:pt x="0" y="28"/>
                </a:cubicBezTo>
                <a:cubicBezTo>
                  <a:pt x="0" y="162"/>
                  <a:pt x="0" y="162"/>
                  <a:pt x="0" y="162"/>
                </a:cubicBezTo>
                <a:cubicBezTo>
                  <a:pt x="0" y="177"/>
                  <a:pt x="13" y="190"/>
                  <a:pt x="28" y="190"/>
                </a:cubicBezTo>
                <a:cubicBezTo>
                  <a:pt x="119" y="190"/>
                  <a:pt x="119" y="190"/>
                  <a:pt x="119" y="190"/>
                </a:cubicBezTo>
                <a:cubicBezTo>
                  <a:pt x="123" y="192"/>
                  <a:pt x="126" y="195"/>
                  <a:pt x="126" y="199"/>
                </a:cubicBezTo>
                <a:cubicBezTo>
                  <a:pt x="126" y="202"/>
                  <a:pt x="123" y="205"/>
                  <a:pt x="119" y="207"/>
                </a:cubicBezTo>
                <a:cubicBezTo>
                  <a:pt x="92" y="209"/>
                  <a:pt x="73" y="212"/>
                  <a:pt x="73" y="216"/>
                </a:cubicBezTo>
                <a:cubicBezTo>
                  <a:pt x="73" y="221"/>
                  <a:pt x="103" y="225"/>
                  <a:pt x="141" y="225"/>
                </a:cubicBezTo>
                <a:cubicBezTo>
                  <a:pt x="179" y="225"/>
                  <a:pt x="210" y="221"/>
                  <a:pt x="210" y="216"/>
                </a:cubicBezTo>
                <a:cubicBezTo>
                  <a:pt x="210" y="212"/>
                  <a:pt x="191" y="209"/>
                  <a:pt x="165" y="208"/>
                </a:cubicBezTo>
                <a:cubicBezTo>
                  <a:pt x="161" y="205"/>
                  <a:pt x="158" y="202"/>
                  <a:pt x="158" y="198"/>
                </a:cubicBezTo>
                <a:cubicBezTo>
                  <a:pt x="158" y="195"/>
                  <a:pt x="160" y="192"/>
                  <a:pt x="164" y="190"/>
                </a:cubicBezTo>
                <a:cubicBezTo>
                  <a:pt x="253" y="190"/>
                  <a:pt x="253" y="190"/>
                  <a:pt x="253" y="190"/>
                </a:cubicBezTo>
                <a:cubicBezTo>
                  <a:pt x="269" y="190"/>
                  <a:pt x="281" y="177"/>
                  <a:pt x="281" y="162"/>
                </a:cubicBezTo>
                <a:cubicBezTo>
                  <a:pt x="281" y="28"/>
                  <a:pt x="281" y="28"/>
                  <a:pt x="281" y="28"/>
                </a:cubicBezTo>
                <a:cubicBezTo>
                  <a:pt x="281" y="13"/>
                  <a:pt x="269" y="0"/>
                  <a:pt x="253" y="0"/>
                </a:cubicBezTo>
                <a:close/>
                <a:moveTo>
                  <a:pt x="247" y="182"/>
                </a:moveTo>
                <a:cubicBezTo>
                  <a:pt x="244" y="182"/>
                  <a:pt x="241" y="180"/>
                  <a:pt x="241" y="177"/>
                </a:cubicBezTo>
                <a:cubicBezTo>
                  <a:pt x="241" y="174"/>
                  <a:pt x="244" y="171"/>
                  <a:pt x="247" y="171"/>
                </a:cubicBezTo>
                <a:cubicBezTo>
                  <a:pt x="250" y="171"/>
                  <a:pt x="252" y="174"/>
                  <a:pt x="252" y="177"/>
                </a:cubicBezTo>
                <a:cubicBezTo>
                  <a:pt x="252" y="180"/>
                  <a:pt x="250" y="182"/>
                  <a:pt x="247" y="182"/>
                </a:cubicBezTo>
                <a:close/>
                <a:moveTo>
                  <a:pt x="265" y="164"/>
                </a:moveTo>
                <a:cubicBezTo>
                  <a:pt x="17" y="164"/>
                  <a:pt x="17" y="164"/>
                  <a:pt x="17" y="164"/>
                </a:cubicBezTo>
                <a:cubicBezTo>
                  <a:pt x="17" y="17"/>
                  <a:pt x="17" y="17"/>
                  <a:pt x="17" y="17"/>
                </a:cubicBezTo>
                <a:cubicBezTo>
                  <a:pt x="265" y="17"/>
                  <a:pt x="265" y="17"/>
                  <a:pt x="265" y="17"/>
                </a:cubicBezTo>
                <a:lnTo>
                  <a:pt x="265" y="164"/>
                </a:lnTo>
                <a:close/>
              </a:path>
            </a:pathLst>
          </a:custGeom>
          <a:solidFill>
            <a:schemeClr val="bg1"/>
          </a:solidFill>
          <a:ln w="12700">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23" name="组合 22"/>
          <p:cNvGrpSpPr/>
          <p:nvPr/>
        </p:nvGrpSpPr>
        <p:grpSpPr>
          <a:xfrm>
            <a:off x="3725759" y="4714222"/>
            <a:ext cx="240606" cy="389753"/>
            <a:chOff x="4017838" y="1656867"/>
            <a:chExt cx="799474" cy="1295054"/>
          </a:xfrm>
          <a:noFill/>
        </p:grpSpPr>
        <p:sp>
          <p:nvSpPr>
            <p:cNvPr id="24" name="Freeform 40"/>
            <p:cNvSpPr>
              <a:spLocks/>
            </p:cNvSpPr>
            <p:nvPr/>
          </p:nvSpPr>
          <p:spPr bwMode="auto">
            <a:xfrm>
              <a:off x="4167447" y="1656867"/>
              <a:ext cx="500256" cy="846227"/>
            </a:xfrm>
            <a:custGeom>
              <a:avLst/>
              <a:gdLst>
                <a:gd name="T0" fmla="*/ 62 w 123"/>
                <a:gd name="T1" fmla="*/ 207 h 207"/>
                <a:gd name="T2" fmla="*/ 123 w 123"/>
                <a:gd name="T3" fmla="*/ 146 h 207"/>
                <a:gd name="T4" fmla="*/ 123 w 123"/>
                <a:gd name="T5" fmla="*/ 61 h 207"/>
                <a:gd name="T6" fmla="*/ 62 w 123"/>
                <a:gd name="T7" fmla="*/ 0 h 207"/>
                <a:gd name="T8" fmla="*/ 0 w 123"/>
                <a:gd name="T9" fmla="*/ 61 h 207"/>
                <a:gd name="T10" fmla="*/ 0 w 123"/>
                <a:gd name="T11" fmla="*/ 146 h 207"/>
                <a:gd name="T12" fmla="*/ 62 w 123"/>
                <a:gd name="T13" fmla="*/ 207 h 207"/>
              </a:gdLst>
              <a:ahLst/>
              <a:cxnLst>
                <a:cxn ang="0">
                  <a:pos x="T0" y="T1"/>
                </a:cxn>
                <a:cxn ang="0">
                  <a:pos x="T2" y="T3"/>
                </a:cxn>
                <a:cxn ang="0">
                  <a:pos x="T4" y="T5"/>
                </a:cxn>
                <a:cxn ang="0">
                  <a:pos x="T6" y="T7"/>
                </a:cxn>
                <a:cxn ang="0">
                  <a:pos x="T8" y="T9"/>
                </a:cxn>
                <a:cxn ang="0">
                  <a:pos x="T10" y="T11"/>
                </a:cxn>
                <a:cxn ang="0">
                  <a:pos x="T12" y="T13"/>
                </a:cxn>
              </a:cxnLst>
              <a:rect l="0" t="0" r="r" b="b"/>
              <a:pathLst>
                <a:path w="123" h="207">
                  <a:moveTo>
                    <a:pt x="62" y="207"/>
                  </a:moveTo>
                  <a:cubicBezTo>
                    <a:pt x="95" y="207"/>
                    <a:pt x="123" y="180"/>
                    <a:pt x="123" y="146"/>
                  </a:cubicBezTo>
                  <a:cubicBezTo>
                    <a:pt x="123" y="61"/>
                    <a:pt x="123" y="61"/>
                    <a:pt x="123" y="61"/>
                  </a:cubicBezTo>
                  <a:cubicBezTo>
                    <a:pt x="123" y="27"/>
                    <a:pt x="95" y="0"/>
                    <a:pt x="62" y="0"/>
                  </a:cubicBezTo>
                  <a:cubicBezTo>
                    <a:pt x="28" y="0"/>
                    <a:pt x="0" y="27"/>
                    <a:pt x="0" y="61"/>
                  </a:cubicBezTo>
                  <a:cubicBezTo>
                    <a:pt x="0" y="146"/>
                    <a:pt x="0" y="146"/>
                    <a:pt x="0" y="146"/>
                  </a:cubicBezTo>
                  <a:cubicBezTo>
                    <a:pt x="0" y="180"/>
                    <a:pt x="28" y="207"/>
                    <a:pt x="62" y="207"/>
                  </a:cubicBezTo>
                  <a:close/>
                </a:path>
              </a:pathLst>
            </a:custGeom>
            <a:grp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5" name="Freeform 41"/>
            <p:cNvSpPr>
              <a:spLocks/>
            </p:cNvSpPr>
            <p:nvPr/>
          </p:nvSpPr>
          <p:spPr bwMode="auto">
            <a:xfrm>
              <a:off x="4017838" y="2152447"/>
              <a:ext cx="799474" cy="799474"/>
            </a:xfrm>
            <a:custGeom>
              <a:avLst/>
              <a:gdLst>
                <a:gd name="T0" fmla="*/ 184 w 196"/>
                <a:gd name="T1" fmla="*/ 0 h 196"/>
                <a:gd name="T2" fmla="*/ 171 w 196"/>
                <a:gd name="T3" fmla="*/ 12 h 196"/>
                <a:gd name="T4" fmla="*/ 171 w 196"/>
                <a:gd name="T5" fmla="*/ 29 h 196"/>
                <a:gd name="T6" fmla="*/ 98 w 196"/>
                <a:gd name="T7" fmla="*/ 100 h 196"/>
                <a:gd name="T8" fmla="*/ 25 w 196"/>
                <a:gd name="T9" fmla="*/ 29 h 196"/>
                <a:gd name="T10" fmla="*/ 25 w 196"/>
                <a:gd name="T11" fmla="*/ 12 h 196"/>
                <a:gd name="T12" fmla="*/ 12 w 196"/>
                <a:gd name="T13" fmla="*/ 0 h 196"/>
                <a:gd name="T14" fmla="*/ 0 w 196"/>
                <a:gd name="T15" fmla="*/ 12 h 196"/>
                <a:gd name="T16" fmla="*/ 0 w 196"/>
                <a:gd name="T17" fmla="*/ 29 h 196"/>
                <a:gd name="T18" fmla="*/ 87 w 196"/>
                <a:gd name="T19" fmla="*/ 124 h 196"/>
                <a:gd name="T20" fmla="*/ 87 w 196"/>
                <a:gd name="T21" fmla="*/ 171 h 196"/>
                <a:gd name="T22" fmla="*/ 66 w 196"/>
                <a:gd name="T23" fmla="*/ 171 h 196"/>
                <a:gd name="T24" fmla="*/ 53 w 196"/>
                <a:gd name="T25" fmla="*/ 183 h 196"/>
                <a:gd name="T26" fmla="*/ 66 w 196"/>
                <a:gd name="T27" fmla="*/ 196 h 196"/>
                <a:gd name="T28" fmla="*/ 134 w 196"/>
                <a:gd name="T29" fmla="*/ 196 h 196"/>
                <a:gd name="T30" fmla="*/ 146 w 196"/>
                <a:gd name="T31" fmla="*/ 183 h 196"/>
                <a:gd name="T32" fmla="*/ 134 w 196"/>
                <a:gd name="T33" fmla="*/ 171 h 196"/>
                <a:gd name="T34" fmla="*/ 112 w 196"/>
                <a:gd name="T35" fmla="*/ 171 h 196"/>
                <a:gd name="T36" fmla="*/ 112 w 196"/>
                <a:gd name="T37" fmla="*/ 123 h 196"/>
                <a:gd name="T38" fmla="*/ 196 w 196"/>
                <a:gd name="T39" fmla="*/ 29 h 196"/>
                <a:gd name="T40" fmla="*/ 196 w 196"/>
                <a:gd name="T41" fmla="*/ 12 h 196"/>
                <a:gd name="T42" fmla="*/ 184 w 196"/>
                <a:gd name="T43"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6" h="196">
                  <a:moveTo>
                    <a:pt x="184" y="0"/>
                  </a:moveTo>
                  <a:cubicBezTo>
                    <a:pt x="177" y="0"/>
                    <a:pt x="171" y="5"/>
                    <a:pt x="171" y="12"/>
                  </a:cubicBezTo>
                  <a:cubicBezTo>
                    <a:pt x="171" y="29"/>
                    <a:pt x="171" y="29"/>
                    <a:pt x="171" y="29"/>
                  </a:cubicBezTo>
                  <a:cubicBezTo>
                    <a:pt x="171" y="68"/>
                    <a:pt x="139" y="100"/>
                    <a:pt x="98" y="100"/>
                  </a:cubicBezTo>
                  <a:cubicBezTo>
                    <a:pt x="58" y="100"/>
                    <a:pt x="25" y="68"/>
                    <a:pt x="25" y="29"/>
                  </a:cubicBezTo>
                  <a:cubicBezTo>
                    <a:pt x="25" y="12"/>
                    <a:pt x="25" y="12"/>
                    <a:pt x="25" y="12"/>
                  </a:cubicBezTo>
                  <a:cubicBezTo>
                    <a:pt x="25" y="5"/>
                    <a:pt x="19" y="0"/>
                    <a:pt x="12" y="0"/>
                  </a:cubicBezTo>
                  <a:cubicBezTo>
                    <a:pt x="6" y="0"/>
                    <a:pt x="0" y="5"/>
                    <a:pt x="0" y="12"/>
                  </a:cubicBezTo>
                  <a:cubicBezTo>
                    <a:pt x="0" y="29"/>
                    <a:pt x="0" y="29"/>
                    <a:pt x="0" y="29"/>
                  </a:cubicBezTo>
                  <a:cubicBezTo>
                    <a:pt x="0" y="78"/>
                    <a:pt x="38" y="118"/>
                    <a:pt x="87" y="124"/>
                  </a:cubicBezTo>
                  <a:cubicBezTo>
                    <a:pt x="87" y="171"/>
                    <a:pt x="87" y="171"/>
                    <a:pt x="87" y="171"/>
                  </a:cubicBezTo>
                  <a:cubicBezTo>
                    <a:pt x="66" y="171"/>
                    <a:pt x="66" y="171"/>
                    <a:pt x="66" y="171"/>
                  </a:cubicBezTo>
                  <a:cubicBezTo>
                    <a:pt x="59" y="171"/>
                    <a:pt x="53" y="176"/>
                    <a:pt x="53" y="183"/>
                  </a:cubicBezTo>
                  <a:cubicBezTo>
                    <a:pt x="53" y="190"/>
                    <a:pt x="59" y="196"/>
                    <a:pt x="66" y="196"/>
                  </a:cubicBezTo>
                  <a:cubicBezTo>
                    <a:pt x="134" y="196"/>
                    <a:pt x="134" y="196"/>
                    <a:pt x="134" y="196"/>
                  </a:cubicBezTo>
                  <a:cubicBezTo>
                    <a:pt x="141" y="196"/>
                    <a:pt x="146" y="190"/>
                    <a:pt x="146" y="183"/>
                  </a:cubicBezTo>
                  <a:cubicBezTo>
                    <a:pt x="146" y="176"/>
                    <a:pt x="141" y="171"/>
                    <a:pt x="134" y="171"/>
                  </a:cubicBezTo>
                  <a:cubicBezTo>
                    <a:pt x="112" y="171"/>
                    <a:pt x="112" y="171"/>
                    <a:pt x="112" y="171"/>
                  </a:cubicBezTo>
                  <a:cubicBezTo>
                    <a:pt x="112" y="123"/>
                    <a:pt x="112" y="123"/>
                    <a:pt x="112" y="123"/>
                  </a:cubicBezTo>
                  <a:cubicBezTo>
                    <a:pt x="160" y="116"/>
                    <a:pt x="196" y="77"/>
                    <a:pt x="196" y="29"/>
                  </a:cubicBezTo>
                  <a:cubicBezTo>
                    <a:pt x="196" y="12"/>
                    <a:pt x="196" y="12"/>
                    <a:pt x="196" y="12"/>
                  </a:cubicBezTo>
                  <a:cubicBezTo>
                    <a:pt x="196" y="5"/>
                    <a:pt x="191" y="0"/>
                    <a:pt x="184" y="0"/>
                  </a:cubicBezTo>
                  <a:close/>
                </a:path>
              </a:pathLst>
            </a:custGeom>
            <a:grp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sp>
        <p:nvSpPr>
          <p:cNvPr id="26" name="Freeform 92"/>
          <p:cNvSpPr>
            <a:spLocks noEditPoints="1"/>
          </p:cNvSpPr>
          <p:nvPr/>
        </p:nvSpPr>
        <p:spPr bwMode="auto">
          <a:xfrm>
            <a:off x="8183502" y="4707058"/>
            <a:ext cx="346134" cy="346134"/>
          </a:xfrm>
          <a:custGeom>
            <a:avLst/>
            <a:gdLst>
              <a:gd name="T0" fmla="*/ 281 w 282"/>
              <a:gd name="T1" fmla="*/ 129 h 282"/>
              <a:gd name="T2" fmla="*/ 242 w 282"/>
              <a:gd name="T3" fmla="*/ 102 h 282"/>
              <a:gd name="T4" fmla="*/ 252 w 282"/>
              <a:gd name="T5" fmla="*/ 54 h 282"/>
              <a:gd name="T6" fmla="*/ 230 w 282"/>
              <a:gd name="T7" fmla="*/ 32 h 282"/>
              <a:gd name="T8" fmla="*/ 185 w 282"/>
              <a:gd name="T9" fmla="*/ 39 h 282"/>
              <a:gd name="T10" fmla="*/ 159 w 282"/>
              <a:gd name="T11" fmla="*/ 1 h 282"/>
              <a:gd name="T12" fmla="*/ 121 w 282"/>
              <a:gd name="T13" fmla="*/ 2 h 282"/>
              <a:gd name="T14" fmla="*/ 94 w 282"/>
              <a:gd name="T15" fmla="*/ 36 h 282"/>
              <a:gd name="T16" fmla="*/ 53 w 282"/>
              <a:gd name="T17" fmla="*/ 31 h 282"/>
              <a:gd name="T18" fmla="*/ 32 w 282"/>
              <a:gd name="T19" fmla="*/ 52 h 282"/>
              <a:gd name="T20" fmla="*/ 38 w 282"/>
              <a:gd name="T21" fmla="*/ 97 h 282"/>
              <a:gd name="T22" fmla="*/ 2 w 282"/>
              <a:gd name="T23" fmla="*/ 123 h 282"/>
              <a:gd name="T24" fmla="*/ 1 w 282"/>
              <a:gd name="T25" fmla="*/ 157 h 282"/>
              <a:gd name="T26" fmla="*/ 35 w 282"/>
              <a:gd name="T27" fmla="*/ 184 h 282"/>
              <a:gd name="T28" fmla="*/ 29 w 282"/>
              <a:gd name="T29" fmla="*/ 226 h 282"/>
              <a:gd name="T30" fmla="*/ 53 w 282"/>
              <a:gd name="T31" fmla="*/ 251 h 282"/>
              <a:gd name="T32" fmla="*/ 96 w 282"/>
              <a:gd name="T33" fmla="*/ 246 h 282"/>
              <a:gd name="T34" fmla="*/ 122 w 282"/>
              <a:gd name="T35" fmla="*/ 280 h 282"/>
              <a:gd name="T36" fmla="*/ 161 w 282"/>
              <a:gd name="T37" fmla="*/ 280 h 282"/>
              <a:gd name="T38" fmla="*/ 187 w 282"/>
              <a:gd name="T39" fmla="*/ 251 h 282"/>
              <a:gd name="T40" fmla="*/ 225 w 282"/>
              <a:gd name="T41" fmla="*/ 254 h 282"/>
              <a:gd name="T42" fmla="*/ 251 w 282"/>
              <a:gd name="T43" fmla="*/ 229 h 282"/>
              <a:gd name="T44" fmla="*/ 245 w 282"/>
              <a:gd name="T45" fmla="*/ 186 h 282"/>
              <a:gd name="T46" fmla="*/ 281 w 282"/>
              <a:gd name="T47" fmla="*/ 160 h 282"/>
              <a:gd name="T48" fmla="*/ 281 w 282"/>
              <a:gd name="T49" fmla="*/ 129 h 282"/>
              <a:gd name="T50" fmla="*/ 192 w 282"/>
              <a:gd name="T51" fmla="*/ 163 h 282"/>
              <a:gd name="T52" fmla="*/ 119 w 282"/>
              <a:gd name="T53" fmla="*/ 192 h 282"/>
              <a:gd name="T54" fmla="*/ 90 w 282"/>
              <a:gd name="T55" fmla="*/ 119 h 282"/>
              <a:gd name="T56" fmla="*/ 163 w 282"/>
              <a:gd name="T57" fmla="*/ 90 h 282"/>
              <a:gd name="T58" fmla="*/ 192 w 282"/>
              <a:gd name="T59" fmla="*/ 163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282">
                <a:moveTo>
                  <a:pt x="281" y="129"/>
                </a:moveTo>
                <a:cubicBezTo>
                  <a:pt x="264" y="129"/>
                  <a:pt x="248" y="118"/>
                  <a:pt x="242" y="102"/>
                </a:cubicBezTo>
                <a:cubicBezTo>
                  <a:pt x="235" y="85"/>
                  <a:pt x="240" y="66"/>
                  <a:pt x="252" y="54"/>
                </a:cubicBezTo>
                <a:cubicBezTo>
                  <a:pt x="246" y="46"/>
                  <a:pt x="238" y="39"/>
                  <a:pt x="230" y="32"/>
                </a:cubicBezTo>
                <a:cubicBezTo>
                  <a:pt x="218" y="42"/>
                  <a:pt x="201" y="46"/>
                  <a:pt x="185" y="39"/>
                </a:cubicBezTo>
                <a:cubicBezTo>
                  <a:pt x="169" y="32"/>
                  <a:pt x="160" y="17"/>
                  <a:pt x="159" y="1"/>
                </a:cubicBezTo>
                <a:cubicBezTo>
                  <a:pt x="146" y="0"/>
                  <a:pt x="133" y="0"/>
                  <a:pt x="121" y="2"/>
                </a:cubicBezTo>
                <a:cubicBezTo>
                  <a:pt x="118" y="17"/>
                  <a:pt x="109" y="30"/>
                  <a:pt x="94" y="36"/>
                </a:cubicBezTo>
                <a:cubicBezTo>
                  <a:pt x="80" y="42"/>
                  <a:pt x="64" y="39"/>
                  <a:pt x="53" y="31"/>
                </a:cubicBezTo>
                <a:cubicBezTo>
                  <a:pt x="45" y="38"/>
                  <a:pt x="38" y="45"/>
                  <a:pt x="32" y="52"/>
                </a:cubicBezTo>
                <a:cubicBezTo>
                  <a:pt x="41" y="65"/>
                  <a:pt x="44" y="81"/>
                  <a:pt x="38" y="97"/>
                </a:cubicBezTo>
                <a:cubicBezTo>
                  <a:pt x="31" y="112"/>
                  <a:pt x="17" y="121"/>
                  <a:pt x="2" y="123"/>
                </a:cubicBezTo>
                <a:cubicBezTo>
                  <a:pt x="0" y="134"/>
                  <a:pt x="0" y="146"/>
                  <a:pt x="1" y="157"/>
                </a:cubicBezTo>
                <a:cubicBezTo>
                  <a:pt x="16" y="159"/>
                  <a:pt x="29" y="169"/>
                  <a:pt x="35" y="184"/>
                </a:cubicBezTo>
                <a:cubicBezTo>
                  <a:pt x="41" y="198"/>
                  <a:pt x="38" y="214"/>
                  <a:pt x="29" y="226"/>
                </a:cubicBezTo>
                <a:cubicBezTo>
                  <a:pt x="36" y="235"/>
                  <a:pt x="44" y="244"/>
                  <a:pt x="53" y="251"/>
                </a:cubicBezTo>
                <a:cubicBezTo>
                  <a:pt x="65" y="242"/>
                  <a:pt x="81" y="240"/>
                  <a:pt x="96" y="246"/>
                </a:cubicBezTo>
                <a:cubicBezTo>
                  <a:pt x="111" y="252"/>
                  <a:pt x="120" y="266"/>
                  <a:pt x="122" y="280"/>
                </a:cubicBezTo>
                <a:cubicBezTo>
                  <a:pt x="135" y="282"/>
                  <a:pt x="148" y="282"/>
                  <a:pt x="161" y="280"/>
                </a:cubicBezTo>
                <a:cubicBezTo>
                  <a:pt x="164" y="268"/>
                  <a:pt x="173" y="257"/>
                  <a:pt x="187" y="251"/>
                </a:cubicBezTo>
                <a:cubicBezTo>
                  <a:pt x="200" y="246"/>
                  <a:pt x="213" y="248"/>
                  <a:pt x="225" y="254"/>
                </a:cubicBezTo>
                <a:cubicBezTo>
                  <a:pt x="234" y="247"/>
                  <a:pt x="243" y="239"/>
                  <a:pt x="251" y="229"/>
                </a:cubicBezTo>
                <a:cubicBezTo>
                  <a:pt x="242" y="217"/>
                  <a:pt x="239" y="201"/>
                  <a:pt x="245" y="186"/>
                </a:cubicBezTo>
                <a:cubicBezTo>
                  <a:pt x="252" y="171"/>
                  <a:pt x="266" y="161"/>
                  <a:pt x="281" y="160"/>
                </a:cubicBezTo>
                <a:cubicBezTo>
                  <a:pt x="282" y="149"/>
                  <a:pt x="282" y="139"/>
                  <a:pt x="281" y="129"/>
                </a:cubicBezTo>
                <a:close/>
                <a:moveTo>
                  <a:pt x="192" y="163"/>
                </a:moveTo>
                <a:cubicBezTo>
                  <a:pt x="180" y="191"/>
                  <a:pt x="147" y="204"/>
                  <a:pt x="119" y="192"/>
                </a:cubicBezTo>
                <a:cubicBezTo>
                  <a:pt x="91" y="180"/>
                  <a:pt x="78" y="147"/>
                  <a:pt x="90" y="119"/>
                </a:cubicBezTo>
                <a:cubicBezTo>
                  <a:pt x="102" y="91"/>
                  <a:pt x="135" y="78"/>
                  <a:pt x="163" y="90"/>
                </a:cubicBezTo>
                <a:cubicBezTo>
                  <a:pt x="191" y="102"/>
                  <a:pt x="204" y="135"/>
                  <a:pt x="192" y="163"/>
                </a:cubicBez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7" name="矩形 26"/>
          <p:cNvSpPr/>
          <p:nvPr/>
        </p:nvSpPr>
        <p:spPr>
          <a:xfrm>
            <a:off x="728631" y="2640996"/>
            <a:ext cx="2665578" cy="600164"/>
          </a:xfrm>
          <a:prstGeom prst="rect">
            <a:avLst/>
          </a:prstGeom>
        </p:spPr>
        <p:txBody>
          <a:bodyPr wrap="square">
            <a:spAutoFit/>
          </a:bodyPr>
          <a:lstStyle/>
          <a:p>
            <a:pPr algn="r"/>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8" name="矩形 27"/>
          <p:cNvSpPr/>
          <p:nvPr/>
        </p:nvSpPr>
        <p:spPr>
          <a:xfrm>
            <a:off x="728631" y="4721224"/>
            <a:ext cx="2665578" cy="600164"/>
          </a:xfrm>
          <a:prstGeom prst="rect">
            <a:avLst/>
          </a:prstGeom>
        </p:spPr>
        <p:txBody>
          <a:bodyPr wrap="square">
            <a:spAutoFit/>
          </a:bodyPr>
          <a:lstStyle/>
          <a:p>
            <a:pPr algn="r"/>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9" name="椭圆 28"/>
          <p:cNvSpPr/>
          <p:nvPr/>
        </p:nvSpPr>
        <p:spPr>
          <a:xfrm>
            <a:off x="4014401" y="2848864"/>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3988931" y="5021648"/>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8454723" y="2854495"/>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8473178" y="5048692"/>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36" name="矩形 35"/>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32627308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3.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4.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5.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Light" panose="020F0302020204030204"/>
        <a:ea typeface="微软雅黑 Light"/>
        <a:cs typeface=""/>
      </a:majorFont>
      <a:minorFont>
        <a:latin typeface="微软雅黑 Light" panose="020F0502020204030204"/>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1069</Words>
  <Application>Microsoft Office PowerPoint</Application>
  <PresentationFormat>自定义</PresentationFormat>
  <Paragraphs>141</Paragraphs>
  <Slides>15</Slides>
  <Notes>0</Notes>
  <HiddenSlides>0</HiddenSlides>
  <MMClips>0</MMClips>
  <ScaleCrop>false</ScaleCrop>
  <HeadingPairs>
    <vt:vector size="4" baseType="variant">
      <vt:variant>
        <vt:lpstr>主题</vt:lpstr>
      </vt:variant>
      <vt:variant>
        <vt:i4>2</vt:i4>
      </vt:variant>
      <vt:variant>
        <vt:lpstr>幻灯片标题</vt:lpstr>
      </vt:variant>
      <vt:variant>
        <vt:i4>15</vt:i4>
      </vt:variant>
    </vt:vector>
  </HeadingPairs>
  <TitlesOfParts>
    <vt:vector size="1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淡雅简洁</dc:title>
  <dc:creator>第一PPT</dc:creator>
  <cp:keywords>www.1ppt.com</cp:keywords>
  <dc:description>www.1ppt.com</dc:description>
  <cp:lastModifiedBy>Windows User</cp:lastModifiedBy>
  <cp:revision>53</cp:revision>
  <dcterms:created xsi:type="dcterms:W3CDTF">2016-01-19T08:46:18Z</dcterms:created>
  <dcterms:modified xsi:type="dcterms:W3CDTF">2018-04-18T08:44:34Z</dcterms:modified>
</cp:coreProperties>
</file>