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4"/>
  </p:notesMasterIdLst>
  <p:handoutMasterIdLst>
    <p:handoutMasterId r:id="rId3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359"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6" y="-1302"/>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2018/4/17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2018/4/17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2018/4/17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6"/>
          <p:cNvSpPr txBox="1">
            <a:spLocks noChangeArrowheads="1"/>
          </p:cNvSpPr>
          <p:nvPr/>
        </p:nvSpPr>
        <p:spPr bwMode="auto">
          <a:xfrm>
            <a:off x="442452" y="4353078"/>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微软雅黑" pitchFamily="34" charset="-122"/>
                <a:ea typeface="微软雅黑" pitchFamily="34" charset="-122"/>
              </a:rPr>
              <a:t>标题内容</a:t>
            </a:r>
          </a:p>
        </p:txBody>
      </p:sp>
      <p:sp>
        <p:nvSpPr>
          <p:cNvPr id="50" name="TextBox 6"/>
          <p:cNvSpPr txBox="1">
            <a:spLocks noChangeArrowheads="1"/>
          </p:cNvSpPr>
          <p:nvPr/>
        </p:nvSpPr>
        <p:spPr bwMode="auto">
          <a:xfrm>
            <a:off x="1954355" y="4353078"/>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微软雅黑" pitchFamily="34" charset="-122"/>
                <a:ea typeface="微软雅黑" pitchFamily="34" charset="-122"/>
              </a:rPr>
              <a:t>标题内容</a:t>
            </a:r>
          </a:p>
        </p:txBody>
      </p:sp>
      <p:sp>
        <p:nvSpPr>
          <p:cNvPr id="51" name="TextBox 50"/>
          <p:cNvSpPr txBox="1">
            <a:spLocks noChangeArrowheads="1"/>
          </p:cNvSpPr>
          <p:nvPr/>
        </p:nvSpPr>
        <p:spPr bwMode="auto">
          <a:xfrm>
            <a:off x="3492271" y="4353078"/>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微软雅黑" pitchFamily="34" charset="-122"/>
                <a:ea typeface="微软雅黑" pitchFamily="34" charset="-122"/>
              </a:rPr>
              <a:t>标题内容</a:t>
            </a:r>
          </a:p>
        </p:txBody>
      </p:sp>
      <p:sp>
        <p:nvSpPr>
          <p:cNvPr id="52" name="TextBox 137"/>
          <p:cNvSpPr txBox="1">
            <a:spLocks noChangeArrowheads="1"/>
          </p:cNvSpPr>
          <p:nvPr/>
        </p:nvSpPr>
        <p:spPr bwMode="auto">
          <a:xfrm>
            <a:off x="5121561" y="4353078"/>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微软雅黑" pitchFamily="34" charset="-122"/>
                <a:ea typeface="微软雅黑" pitchFamily="34" charset="-122"/>
              </a:rPr>
              <a:t>标题内容</a:t>
            </a:r>
          </a:p>
        </p:txBody>
      </p:sp>
      <p:sp>
        <p:nvSpPr>
          <p:cNvPr id="53" name="TextBox 142"/>
          <p:cNvSpPr txBox="1">
            <a:spLocks noChangeArrowheads="1"/>
          </p:cNvSpPr>
          <p:nvPr/>
        </p:nvSpPr>
        <p:spPr bwMode="auto">
          <a:xfrm>
            <a:off x="6705698" y="4353078"/>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微软雅黑" pitchFamily="34" charset="-122"/>
                <a:ea typeface="微软雅黑" pitchFamily="34" charset="-122"/>
              </a:rPr>
              <a:t>标题内容</a:t>
            </a:r>
          </a:p>
        </p:txBody>
      </p:sp>
      <p:grpSp>
        <p:nvGrpSpPr>
          <p:cNvPr id="54" name="组合 53"/>
          <p:cNvGrpSpPr/>
          <p:nvPr/>
        </p:nvGrpSpPr>
        <p:grpSpPr>
          <a:xfrm rot="14400000">
            <a:off x="887611" y="3228209"/>
            <a:ext cx="1079397" cy="936000"/>
            <a:chOff x="1511944" y="2420246"/>
            <a:chExt cx="2627152" cy="2294453"/>
          </a:xfrm>
          <a:effectLst>
            <a:outerShdw blurRad="203200" dist="38100" dir="3780000" sx="103000" sy="103000" algn="t" rotWithShape="0">
              <a:prstClr val="black">
                <a:alpha val="25000"/>
              </a:prstClr>
            </a:outerShdw>
          </a:effectLst>
        </p:grpSpPr>
        <p:sp>
          <p:nvSpPr>
            <p:cNvPr id="5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57" name="组合 56"/>
          <p:cNvGrpSpPr/>
          <p:nvPr/>
        </p:nvGrpSpPr>
        <p:grpSpPr>
          <a:xfrm>
            <a:off x="1025950" y="3330730"/>
            <a:ext cx="810431" cy="730960"/>
            <a:chOff x="4634991" y="2138335"/>
            <a:chExt cx="428348" cy="386204"/>
          </a:xfrm>
        </p:grpSpPr>
        <p:sp>
          <p:nvSpPr>
            <p:cNvPr id="58"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pitchFamily="34" charset="-122"/>
              </a:endParaRPr>
            </a:p>
          </p:txBody>
        </p:sp>
        <p:sp>
          <p:nvSpPr>
            <p:cNvPr id="59"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pitchFamily="34" charset="-122"/>
              </a:endParaRPr>
            </a:p>
          </p:txBody>
        </p:sp>
      </p:grpSp>
      <p:grpSp>
        <p:nvGrpSpPr>
          <p:cNvPr id="60" name="组合 59"/>
          <p:cNvGrpSpPr/>
          <p:nvPr/>
        </p:nvGrpSpPr>
        <p:grpSpPr>
          <a:xfrm rot="14400000">
            <a:off x="2386574" y="3228209"/>
            <a:ext cx="1079397" cy="936000"/>
            <a:chOff x="1511944" y="2420246"/>
            <a:chExt cx="2627152" cy="2294453"/>
          </a:xfrm>
          <a:effectLst>
            <a:outerShdw blurRad="203200" dist="38100" dir="3780000" sx="103000" sy="103000" algn="t" rotWithShape="0">
              <a:prstClr val="black">
                <a:alpha val="25000"/>
              </a:prstClr>
            </a:outerShdw>
          </a:effectLst>
        </p:grpSpPr>
        <p:sp>
          <p:nvSpPr>
            <p:cNvPr id="6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63" name="组合 62"/>
          <p:cNvGrpSpPr/>
          <p:nvPr/>
        </p:nvGrpSpPr>
        <p:grpSpPr>
          <a:xfrm rot="14400000">
            <a:off x="3924164" y="3228209"/>
            <a:ext cx="1079397" cy="936000"/>
            <a:chOff x="1511944" y="2420246"/>
            <a:chExt cx="2627152" cy="2294453"/>
          </a:xfrm>
          <a:effectLst>
            <a:outerShdw blurRad="203200" dist="38100" dir="3780000" sx="103000" sy="103000" algn="t" rotWithShape="0">
              <a:prstClr val="black">
                <a:alpha val="25000"/>
              </a:prstClr>
            </a:outerShdw>
          </a:effectLst>
        </p:grpSpPr>
        <p:sp>
          <p:nvSpPr>
            <p:cNvPr id="6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66" name="组合 65"/>
          <p:cNvGrpSpPr/>
          <p:nvPr/>
        </p:nvGrpSpPr>
        <p:grpSpPr>
          <a:xfrm rot="14400000">
            <a:off x="5554980" y="3228209"/>
            <a:ext cx="1079397" cy="936000"/>
            <a:chOff x="1511944" y="2420246"/>
            <a:chExt cx="2627152" cy="2294453"/>
          </a:xfrm>
          <a:effectLst>
            <a:outerShdw blurRad="203200" dist="38100" dir="3780000" sx="103000" sy="103000" algn="t" rotWithShape="0">
              <a:prstClr val="black">
                <a:alpha val="25000"/>
              </a:prstClr>
            </a:outerShdw>
          </a:effectLst>
        </p:grpSpPr>
        <p:sp>
          <p:nvSpPr>
            <p:cNvPr id="6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69" name="组合 68"/>
          <p:cNvGrpSpPr/>
          <p:nvPr/>
        </p:nvGrpSpPr>
        <p:grpSpPr>
          <a:xfrm rot="14400000">
            <a:off x="7150765" y="3228209"/>
            <a:ext cx="1079397" cy="936000"/>
            <a:chOff x="1511944" y="2420246"/>
            <a:chExt cx="2627152" cy="2294453"/>
          </a:xfrm>
          <a:effectLst>
            <a:outerShdw blurRad="203200" dist="38100" dir="3780000" sx="103000" sy="103000" algn="t" rotWithShape="0">
              <a:prstClr val="black">
                <a:alpha val="25000"/>
              </a:prstClr>
            </a:outerShdw>
          </a:effectLst>
        </p:grpSpPr>
        <p:sp>
          <p:nvSpPr>
            <p:cNvPr id="7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72" name="组合 71"/>
          <p:cNvGrpSpPr/>
          <p:nvPr/>
        </p:nvGrpSpPr>
        <p:grpSpPr>
          <a:xfrm>
            <a:off x="2513514" y="3330730"/>
            <a:ext cx="810431" cy="730960"/>
            <a:chOff x="5076056" y="2138335"/>
            <a:chExt cx="428348" cy="386204"/>
          </a:xfrm>
        </p:grpSpPr>
        <p:sp>
          <p:nvSpPr>
            <p:cNvPr id="73"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pitchFamily="34" charset="-122"/>
              </a:endParaRPr>
            </a:p>
          </p:txBody>
        </p:sp>
        <p:sp>
          <p:nvSpPr>
            <p:cNvPr id="74"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pitchFamily="34" charset="-122"/>
              </a:endParaRPr>
            </a:p>
          </p:txBody>
        </p:sp>
      </p:grpSp>
      <p:grpSp>
        <p:nvGrpSpPr>
          <p:cNvPr id="75" name="组合 74"/>
          <p:cNvGrpSpPr/>
          <p:nvPr/>
        </p:nvGrpSpPr>
        <p:grpSpPr>
          <a:xfrm>
            <a:off x="4053595" y="3330730"/>
            <a:ext cx="810431" cy="730960"/>
            <a:chOff x="5557128" y="2138335"/>
            <a:chExt cx="428348" cy="386204"/>
          </a:xfrm>
          <a:solidFill>
            <a:srgbClr val="0099A9"/>
          </a:solidFill>
        </p:grpSpPr>
        <p:sp>
          <p:nvSpPr>
            <p:cNvPr id="76"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pitchFamily="34" charset="-122"/>
              </a:endParaRPr>
            </a:p>
          </p:txBody>
        </p:sp>
        <p:sp>
          <p:nvSpPr>
            <p:cNvPr id="77"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pitchFamily="34" charset="-122"/>
              </a:endParaRPr>
            </a:p>
          </p:txBody>
        </p:sp>
      </p:grpSp>
      <p:grpSp>
        <p:nvGrpSpPr>
          <p:cNvPr id="78" name="组合 77"/>
          <p:cNvGrpSpPr/>
          <p:nvPr/>
        </p:nvGrpSpPr>
        <p:grpSpPr>
          <a:xfrm>
            <a:off x="5700468" y="3330730"/>
            <a:ext cx="810431" cy="730960"/>
            <a:chOff x="6068610" y="2138335"/>
            <a:chExt cx="428348" cy="386204"/>
          </a:xfrm>
        </p:grpSpPr>
        <p:sp>
          <p:nvSpPr>
            <p:cNvPr id="7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pitchFamily="34" charset="-122"/>
              </a:endParaRPr>
            </a:p>
          </p:txBody>
        </p:sp>
        <p:sp>
          <p:nvSpPr>
            <p:cNvPr id="8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pitchFamily="34" charset="-122"/>
              </a:endParaRPr>
            </a:p>
          </p:txBody>
        </p:sp>
      </p:grpSp>
      <p:grpSp>
        <p:nvGrpSpPr>
          <p:cNvPr id="81" name="组合 80"/>
          <p:cNvGrpSpPr/>
          <p:nvPr/>
        </p:nvGrpSpPr>
        <p:grpSpPr>
          <a:xfrm>
            <a:off x="7294663" y="3330730"/>
            <a:ext cx="810431" cy="730960"/>
            <a:chOff x="6623914" y="2138335"/>
            <a:chExt cx="428348" cy="386204"/>
          </a:xfrm>
        </p:grpSpPr>
        <p:sp>
          <p:nvSpPr>
            <p:cNvPr id="82"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pitchFamily="34" charset="-122"/>
              </a:endParaRPr>
            </a:p>
          </p:txBody>
        </p:sp>
        <p:sp>
          <p:nvSpPr>
            <p:cNvPr id="83"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pitchFamily="34" charset="-122"/>
              </a:endParaRPr>
            </a:p>
          </p:txBody>
        </p:sp>
      </p:grpSp>
      <p:grpSp>
        <p:nvGrpSpPr>
          <p:cNvPr id="84" name="组合 83"/>
          <p:cNvGrpSpPr/>
          <p:nvPr/>
        </p:nvGrpSpPr>
        <p:grpSpPr>
          <a:xfrm>
            <a:off x="8207211" y="1474215"/>
            <a:ext cx="222999" cy="22308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sp>
        <p:nvSpPr>
          <p:cNvPr id="87" name="六边形 86"/>
          <p:cNvSpPr/>
          <p:nvPr/>
        </p:nvSpPr>
        <p:spPr>
          <a:xfrm>
            <a:off x="773038" y="1585755"/>
            <a:ext cx="2449367" cy="815133"/>
          </a:xfrm>
          <a:prstGeom prst="hexagon">
            <a:avLst/>
          </a:prstGeom>
          <a:gradFill flip="none" rotWithShape="1">
            <a:gsLst>
              <a:gs pos="0">
                <a:sysClr val="window" lastClr="FFFFFF">
                  <a:lumMod val="85000"/>
                  <a:lumOff val="15000"/>
                </a:sysClr>
              </a:gs>
              <a:gs pos="100000">
                <a:sysClr val="window" lastClr="FFFFFF">
                  <a:lumMod val="85000"/>
                </a:sysClr>
              </a:gs>
            </a:gsLst>
            <a:lin ang="13500000" scaled="1"/>
            <a:tileRect/>
          </a:gradFill>
          <a:ln w="12700" cap="flat" cmpd="sng" algn="ctr">
            <a:gradFill>
              <a:gsLst>
                <a:gs pos="0">
                  <a:sysClr val="window" lastClr="FFFFFF">
                    <a:lumMod val="71000"/>
                    <a:lumOff val="29000"/>
                  </a:sysClr>
                </a:gs>
                <a:gs pos="100000">
                  <a:sysClr val="window" lastClr="FFFFFF">
                    <a:lumMod val="85000"/>
                  </a:sysClr>
                </a:gs>
              </a:gsLst>
              <a:lin ang="5400000" scaled="0"/>
            </a:gradFill>
            <a:prstDash val="solid"/>
            <a:miter lim="800000"/>
          </a:ln>
          <a:effectLst>
            <a:outerShdw blurRad="482600" dist="241300" dir="2700000" algn="tl" rotWithShape="0">
              <a:prstClr val="black">
                <a:alpha val="4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88" name="组合 87"/>
          <p:cNvGrpSpPr/>
          <p:nvPr/>
        </p:nvGrpSpPr>
        <p:grpSpPr>
          <a:xfrm>
            <a:off x="406507" y="1429003"/>
            <a:ext cx="1166758" cy="1167180"/>
            <a:chOff x="304800" y="673100"/>
            <a:chExt cx="4000500" cy="4000500"/>
          </a:xfrm>
          <a:effectLst>
            <a:outerShdw blurRad="444500" dist="254000" dir="684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Arial" panose="020F0502020204030204"/>
                <a:ea typeface="微软雅黑" pitchFamily="34" charset="-122"/>
                <a:cs typeface="+mn-cs"/>
              </a:endParaRPr>
            </a:p>
          </p:txBody>
        </p:sp>
        <p:sp>
          <p:nvSpPr>
            <p:cNvPr id="90" name="椭圆 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Arial" panose="020F0502020204030204"/>
                <a:ea typeface="微软雅黑" pitchFamily="34" charset="-122"/>
                <a:cs typeface="+mn-cs"/>
              </a:endParaRPr>
            </a:p>
          </p:txBody>
        </p:sp>
      </p:grpSp>
      <p:sp>
        <p:nvSpPr>
          <p:cNvPr id="91" name="矩形 90"/>
          <p:cNvSpPr/>
          <p:nvPr/>
        </p:nvSpPr>
        <p:spPr>
          <a:xfrm>
            <a:off x="1688222" y="1590984"/>
            <a:ext cx="1231069" cy="588470"/>
          </a:xfrm>
          <a:prstGeom prst="rect">
            <a:avLst/>
          </a:prstGeom>
        </p:spPr>
        <p:txBody>
          <a:bodyPr wrap="square" lIns="91417" tIns="45708" rIns="91417" bIns="45708">
            <a:spAutoFit/>
          </a:bodyPr>
          <a:lstStyle/>
          <a:p>
            <a:pPr defTabSz="933970" fontAlgn="auto">
              <a:spcBef>
                <a:spcPts val="0"/>
              </a:spcBef>
              <a:spcAft>
                <a:spcPts val="0"/>
              </a:spcAft>
              <a:defRPr/>
            </a:pPr>
            <a:r>
              <a:rPr lang="zh-CN" altLang="en-US" sz="3224" b="1" kern="0" dirty="0">
                <a:solidFill>
                  <a:prstClr val="black"/>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目 录</a:t>
            </a:r>
          </a:p>
        </p:txBody>
      </p:sp>
      <p:sp>
        <p:nvSpPr>
          <p:cNvPr id="92" name="Rectangle 4"/>
          <p:cNvSpPr txBox="1">
            <a:spLocks noChangeArrowheads="1"/>
          </p:cNvSpPr>
          <p:nvPr/>
        </p:nvSpPr>
        <p:spPr bwMode="auto">
          <a:xfrm>
            <a:off x="1580233" y="2025250"/>
            <a:ext cx="1371962"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6" rIns="68554" bIns="3427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685800" fontAlgn="auto">
              <a:spcBef>
                <a:spcPts val="0"/>
              </a:spcBef>
              <a:spcAft>
                <a:spcPts val="0"/>
              </a:spcAft>
              <a:defRPr/>
            </a:pPr>
            <a:r>
              <a:rPr lang="en-US" altLang="zh-CN" sz="1200" kern="0" dirty="0">
                <a:solidFill>
                  <a:prstClr val="black"/>
                </a:solidFill>
                <a:effectLst>
                  <a:innerShdw blurRad="63500" dist="50800" dir="13500000">
                    <a:prstClr val="black">
                      <a:alpha val="50000"/>
                    </a:prstClr>
                  </a:innerShdw>
                </a:effectLst>
                <a:latin typeface="Arial"/>
                <a:ea typeface="微软雅黑"/>
              </a:rPr>
              <a:t>CATALOG</a:t>
            </a:r>
            <a:endParaRPr lang="zh-CN" altLang="en-US" sz="1200" kern="0" dirty="0">
              <a:solidFill>
                <a:prstClr val="black"/>
              </a:solidFill>
              <a:effectLst>
                <a:innerShdw blurRad="63500" dist="50800" dir="13500000">
                  <a:prstClr val="black">
                    <a:alpha val="50000"/>
                  </a:prstClr>
                </a:innerShdw>
              </a:effectLst>
              <a:latin typeface="Arial"/>
              <a:ea typeface="微软雅黑"/>
            </a:endParaRPr>
          </a:p>
        </p:txBody>
      </p:sp>
      <p:grpSp>
        <p:nvGrpSpPr>
          <p:cNvPr id="93" name="组合 92"/>
          <p:cNvGrpSpPr/>
          <p:nvPr/>
        </p:nvGrpSpPr>
        <p:grpSpPr>
          <a:xfrm>
            <a:off x="575867" y="1598428"/>
            <a:ext cx="825550" cy="825848"/>
            <a:chOff x="304800" y="673100"/>
            <a:chExt cx="4000500" cy="4000500"/>
          </a:xfrm>
          <a:effectLst>
            <a:outerShdw blurRad="444500" dist="254000" dir="684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Arial" panose="020F0502020204030204"/>
                <a:ea typeface="微软雅黑" pitchFamily="34" charset="-122"/>
                <a:cs typeface="+mn-cs"/>
              </a:endParaRPr>
            </a:p>
          </p:txBody>
        </p:sp>
        <p:sp>
          <p:nvSpPr>
            <p:cNvPr id="95" name="椭圆 9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Arial" panose="020F0502020204030204"/>
                <a:ea typeface="微软雅黑" pitchFamily="34" charset="-122"/>
                <a:cs typeface="+mn-cs"/>
              </a:endParaRP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14:bounceEnd="55000">
                                          <p:cBhvr additive="base">
                                            <p:cTn id="7" dur="2000" fill="hold"/>
                                            <p:tgtEl>
                                              <p:spTgt spid="88"/>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88"/>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14:presetBounceEnd="55000">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14:bounceEnd="55000">
                                          <p:cBhvr additive="base">
                                            <p:cTn id="11" dur="2000" fill="hold"/>
                                            <p:tgtEl>
                                              <p:spTgt spid="93"/>
                                            </p:tgtEl>
                                            <p:attrNameLst>
                                              <p:attrName>ppt_x</p:attrName>
                                            </p:attrNameLst>
                                          </p:cBhvr>
                                          <p:tavLst>
                                            <p:tav tm="0">
                                              <p:val>
                                                <p:strVal val="#ppt_x"/>
                                              </p:val>
                                            </p:tav>
                                            <p:tav tm="100000">
                                              <p:val>
                                                <p:strVal val="#ppt_x"/>
                                              </p:val>
                                            </p:tav>
                                          </p:tavLst>
                                        </p:anim>
                                        <p:anim calcmode="lin" valueType="num" p14:bounceEnd="55000">
                                          <p:cBhvr additive="base">
                                            <p:cTn id="12" dur="2000" fill="hold"/>
                                            <p:tgtEl>
                                              <p:spTgt spid="93"/>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500"/>
                                            <p:tgtEl>
                                              <p:spTgt spid="87"/>
                                            </p:tgtEl>
                                            <p:attrNameLst>
                                              <p:attrName>ppt_x</p:attrName>
                                            </p:attrNameLst>
                                          </p:cBhvr>
                                          <p:tavLst>
                                            <p:tav tm="0">
                                              <p:val>
                                                <p:strVal val="#ppt_x-#ppt_w*1.125000"/>
                                              </p:val>
                                            </p:tav>
                                            <p:tav tm="100000">
                                              <p:val>
                                                <p:strVal val="#ppt_x"/>
                                              </p:val>
                                            </p:tav>
                                          </p:tavLst>
                                        </p:anim>
                                        <p:animEffect transition="in" filter="wipe(right)">
                                          <p:cBhvr>
                                            <p:cTn id="17" dur="500"/>
                                            <p:tgtEl>
                                              <p:spTgt spid="87"/>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91"/>
                                            </p:tgtEl>
                                            <p:attrNameLst>
                                              <p:attrName>style.visibility</p:attrName>
                                            </p:attrNameLst>
                                          </p:cBhvr>
                                          <p:to>
                                            <p:strVal val="visible"/>
                                          </p:to>
                                        </p:set>
                                        <p:anim by="(-#ppt_w*2)" calcmode="lin" valueType="num">
                                          <p:cBhvr rctx="PPT">
                                            <p:cTn id="20" dur="500" autoRev="1" fill="hold">
                                              <p:stCondLst>
                                                <p:cond delay="0"/>
                                              </p:stCondLst>
                                            </p:cTn>
                                            <p:tgtEl>
                                              <p:spTgt spid="91"/>
                                            </p:tgtEl>
                                            <p:attrNameLst>
                                              <p:attrName>ppt_w</p:attrName>
                                            </p:attrNameLst>
                                          </p:cBhvr>
                                        </p:anim>
                                        <p:anim by="(#ppt_w*0.50)" calcmode="lin" valueType="num">
                                          <p:cBhvr>
                                            <p:cTn id="21" dur="500" decel="50000" autoRev="1" fill="hold">
                                              <p:stCondLst>
                                                <p:cond delay="0"/>
                                              </p:stCondLst>
                                            </p:cTn>
                                            <p:tgtEl>
                                              <p:spTgt spid="91"/>
                                            </p:tgtEl>
                                            <p:attrNameLst>
                                              <p:attrName>ppt_x</p:attrName>
                                            </p:attrNameLst>
                                          </p:cBhvr>
                                        </p:anim>
                                        <p:anim from="(-#ppt_h/2)" to="(#ppt_y)" calcmode="lin" valueType="num">
                                          <p:cBhvr>
                                            <p:cTn id="22" dur="1000" fill="hold">
                                              <p:stCondLst>
                                                <p:cond delay="0"/>
                                              </p:stCondLst>
                                            </p:cTn>
                                            <p:tgtEl>
                                              <p:spTgt spid="91"/>
                                            </p:tgtEl>
                                            <p:attrNameLst>
                                              <p:attrName>ppt_y</p:attrName>
                                            </p:attrNameLst>
                                          </p:cBhvr>
                                        </p:anim>
                                        <p:animRot by="21600000">
                                          <p:cBhvr>
                                            <p:cTn id="23" dur="1000" fill="hold">
                                              <p:stCondLst>
                                                <p:cond delay="0"/>
                                              </p:stCondLst>
                                            </p:cTn>
                                            <p:tgtEl>
                                              <p:spTgt spid="91"/>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92"/>
                                            </p:tgtEl>
                                            <p:attrNameLst>
                                              <p:attrName>style.visibility</p:attrName>
                                            </p:attrNameLst>
                                          </p:cBhvr>
                                          <p:to>
                                            <p:strVal val="visible"/>
                                          </p:to>
                                        </p:set>
                                        <p:animEffect transition="in" filter="wipe(left)">
                                          <p:cBhvr>
                                            <p:cTn id="26" dur="500"/>
                                            <p:tgtEl>
                                              <p:spTgt spid="92"/>
                                            </p:tgtEl>
                                          </p:cBhvr>
                                        </p:animEffect>
                                      </p:childTnLst>
                                    </p:cTn>
                                  </p:par>
                                </p:childTnLst>
                              </p:cTn>
                            </p:par>
                            <p:par>
                              <p:cTn id="27" fill="hold">
                                <p:stCondLst>
                                  <p:cond delay="4100"/>
                                </p:stCondLst>
                                <p:childTnLst>
                                  <p:par>
                                    <p:cTn id="28" presetID="53" presetClass="entr" presetSubtype="16"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par>
                                    <p:cTn id="38" presetID="53" presetClass="entr" presetSubtype="16" fill="hold" nodeType="withEffect">
                                      <p:stCondLst>
                                        <p:cond delay="3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childTnLst>
                                    </p:cTn>
                                  </p:par>
                                  <p:par>
                                    <p:cTn id="43" presetID="53" presetClass="entr" presetSubtype="16" fill="hold" nodeType="withEffect">
                                      <p:stCondLst>
                                        <p:cond delay="300"/>
                                      </p:stCondLst>
                                      <p:childTnLst>
                                        <p:set>
                                          <p:cBhvr>
                                            <p:cTn id="44" dur="1" fill="hold">
                                              <p:stCondLst>
                                                <p:cond delay="0"/>
                                              </p:stCondLst>
                                            </p:cTn>
                                            <p:tgtEl>
                                              <p:spTgt spid="60"/>
                                            </p:tgtEl>
                                            <p:attrNameLst>
                                              <p:attrName>style.visibility</p:attrName>
                                            </p:attrNameLst>
                                          </p:cBhvr>
                                          <p:to>
                                            <p:strVal val="visible"/>
                                          </p:to>
                                        </p:set>
                                        <p:anim calcmode="lin" valueType="num">
                                          <p:cBhvr>
                                            <p:cTn id="45" dur="500" fill="hold"/>
                                            <p:tgtEl>
                                              <p:spTgt spid="60"/>
                                            </p:tgtEl>
                                            <p:attrNameLst>
                                              <p:attrName>ppt_w</p:attrName>
                                            </p:attrNameLst>
                                          </p:cBhvr>
                                          <p:tavLst>
                                            <p:tav tm="0">
                                              <p:val>
                                                <p:fltVal val="0"/>
                                              </p:val>
                                            </p:tav>
                                            <p:tav tm="100000">
                                              <p:val>
                                                <p:strVal val="#ppt_w"/>
                                              </p:val>
                                            </p:tav>
                                          </p:tavLst>
                                        </p:anim>
                                        <p:anim calcmode="lin" valueType="num">
                                          <p:cBhvr>
                                            <p:cTn id="46" dur="500" fill="hold"/>
                                            <p:tgtEl>
                                              <p:spTgt spid="60"/>
                                            </p:tgtEl>
                                            <p:attrNameLst>
                                              <p:attrName>ppt_h</p:attrName>
                                            </p:attrNameLst>
                                          </p:cBhvr>
                                          <p:tavLst>
                                            <p:tav tm="0">
                                              <p:val>
                                                <p:fltVal val="0"/>
                                              </p:val>
                                            </p:tav>
                                            <p:tav tm="100000">
                                              <p:val>
                                                <p:strVal val="#ppt_h"/>
                                              </p:val>
                                            </p:tav>
                                          </p:tavLst>
                                        </p:anim>
                                        <p:animEffect transition="in" filter="fade">
                                          <p:cBhvr>
                                            <p:cTn id="47" dur="500"/>
                                            <p:tgtEl>
                                              <p:spTgt spid="60"/>
                                            </p:tgtEl>
                                          </p:cBhvr>
                                        </p:animEffect>
                                      </p:childTnLst>
                                    </p:cTn>
                                  </p:par>
                                  <p:par>
                                    <p:cTn id="48" presetID="53" presetClass="entr" presetSubtype="16" fill="hold" nodeType="withEffect">
                                      <p:stCondLst>
                                        <p:cond delay="900"/>
                                      </p:stCondLst>
                                      <p:childTnLst>
                                        <p:set>
                                          <p:cBhvr>
                                            <p:cTn id="49" dur="1" fill="hold">
                                              <p:stCondLst>
                                                <p:cond delay="0"/>
                                              </p:stCondLst>
                                            </p:cTn>
                                            <p:tgtEl>
                                              <p:spTgt spid="75"/>
                                            </p:tgtEl>
                                            <p:attrNameLst>
                                              <p:attrName>style.visibility</p:attrName>
                                            </p:attrNameLst>
                                          </p:cBhvr>
                                          <p:to>
                                            <p:strVal val="visible"/>
                                          </p:to>
                                        </p:set>
                                        <p:anim calcmode="lin" valueType="num">
                                          <p:cBhvr>
                                            <p:cTn id="50" dur="500" fill="hold"/>
                                            <p:tgtEl>
                                              <p:spTgt spid="75"/>
                                            </p:tgtEl>
                                            <p:attrNameLst>
                                              <p:attrName>ppt_w</p:attrName>
                                            </p:attrNameLst>
                                          </p:cBhvr>
                                          <p:tavLst>
                                            <p:tav tm="0">
                                              <p:val>
                                                <p:fltVal val="0"/>
                                              </p:val>
                                            </p:tav>
                                            <p:tav tm="100000">
                                              <p:val>
                                                <p:strVal val="#ppt_w"/>
                                              </p:val>
                                            </p:tav>
                                          </p:tavLst>
                                        </p:anim>
                                        <p:anim calcmode="lin" valueType="num">
                                          <p:cBhvr>
                                            <p:cTn id="51" dur="500" fill="hold"/>
                                            <p:tgtEl>
                                              <p:spTgt spid="75"/>
                                            </p:tgtEl>
                                            <p:attrNameLst>
                                              <p:attrName>ppt_h</p:attrName>
                                            </p:attrNameLst>
                                          </p:cBhvr>
                                          <p:tavLst>
                                            <p:tav tm="0">
                                              <p:val>
                                                <p:fltVal val="0"/>
                                              </p:val>
                                            </p:tav>
                                            <p:tav tm="100000">
                                              <p:val>
                                                <p:strVal val="#ppt_h"/>
                                              </p:val>
                                            </p:tav>
                                          </p:tavLst>
                                        </p:anim>
                                        <p:animEffect transition="in" filter="fade">
                                          <p:cBhvr>
                                            <p:cTn id="52" dur="500"/>
                                            <p:tgtEl>
                                              <p:spTgt spid="75"/>
                                            </p:tgtEl>
                                          </p:cBhvr>
                                        </p:animEffect>
                                      </p:childTnLst>
                                    </p:cTn>
                                  </p:par>
                                  <p:par>
                                    <p:cTn id="53" presetID="53" presetClass="entr" presetSubtype="16" fill="hold" nodeType="withEffect">
                                      <p:stCondLst>
                                        <p:cond delay="900"/>
                                      </p:stCondLst>
                                      <p:childTnLst>
                                        <p:set>
                                          <p:cBhvr>
                                            <p:cTn id="54" dur="1" fill="hold">
                                              <p:stCondLst>
                                                <p:cond delay="0"/>
                                              </p:stCondLst>
                                            </p:cTn>
                                            <p:tgtEl>
                                              <p:spTgt spid="63"/>
                                            </p:tgtEl>
                                            <p:attrNameLst>
                                              <p:attrName>style.visibility</p:attrName>
                                            </p:attrNameLst>
                                          </p:cBhvr>
                                          <p:to>
                                            <p:strVal val="visible"/>
                                          </p:to>
                                        </p:set>
                                        <p:anim calcmode="lin" valueType="num">
                                          <p:cBhvr>
                                            <p:cTn id="55" dur="500" fill="hold"/>
                                            <p:tgtEl>
                                              <p:spTgt spid="63"/>
                                            </p:tgtEl>
                                            <p:attrNameLst>
                                              <p:attrName>ppt_w</p:attrName>
                                            </p:attrNameLst>
                                          </p:cBhvr>
                                          <p:tavLst>
                                            <p:tav tm="0">
                                              <p:val>
                                                <p:fltVal val="0"/>
                                              </p:val>
                                            </p:tav>
                                            <p:tav tm="100000">
                                              <p:val>
                                                <p:strVal val="#ppt_w"/>
                                              </p:val>
                                            </p:tav>
                                          </p:tavLst>
                                        </p:anim>
                                        <p:anim calcmode="lin" valueType="num">
                                          <p:cBhvr>
                                            <p:cTn id="56" dur="500" fill="hold"/>
                                            <p:tgtEl>
                                              <p:spTgt spid="63"/>
                                            </p:tgtEl>
                                            <p:attrNameLst>
                                              <p:attrName>ppt_h</p:attrName>
                                            </p:attrNameLst>
                                          </p:cBhvr>
                                          <p:tavLst>
                                            <p:tav tm="0">
                                              <p:val>
                                                <p:fltVal val="0"/>
                                              </p:val>
                                            </p:tav>
                                            <p:tav tm="100000">
                                              <p:val>
                                                <p:strVal val="#ppt_h"/>
                                              </p:val>
                                            </p:tav>
                                          </p:tavLst>
                                        </p:anim>
                                        <p:animEffect transition="in" filter="fade">
                                          <p:cBhvr>
                                            <p:cTn id="57" dur="500"/>
                                            <p:tgtEl>
                                              <p:spTgt spid="63"/>
                                            </p:tgtEl>
                                          </p:cBhvr>
                                        </p:animEffect>
                                      </p:childTnLst>
                                    </p:cTn>
                                  </p:par>
                                  <p:par>
                                    <p:cTn id="58" presetID="53" presetClass="entr" presetSubtype="16" fill="hold" nodeType="withEffect">
                                      <p:stCondLst>
                                        <p:cond delay="140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animEffect transition="in" filter="fade">
                                          <p:cBhvr>
                                            <p:cTn id="62" dur="500"/>
                                            <p:tgtEl>
                                              <p:spTgt spid="78"/>
                                            </p:tgtEl>
                                          </p:cBhvr>
                                        </p:animEffect>
                                      </p:childTnLst>
                                    </p:cTn>
                                  </p:par>
                                  <p:par>
                                    <p:cTn id="63" presetID="53" presetClass="entr" presetSubtype="16" fill="hold" nodeType="withEffect">
                                      <p:stCondLst>
                                        <p:cond delay="1400"/>
                                      </p:stCondLst>
                                      <p:childTnLst>
                                        <p:set>
                                          <p:cBhvr>
                                            <p:cTn id="64" dur="1" fill="hold">
                                              <p:stCondLst>
                                                <p:cond delay="0"/>
                                              </p:stCondLst>
                                            </p:cTn>
                                            <p:tgtEl>
                                              <p:spTgt spid="66"/>
                                            </p:tgtEl>
                                            <p:attrNameLst>
                                              <p:attrName>style.visibility</p:attrName>
                                            </p:attrNameLst>
                                          </p:cBhvr>
                                          <p:to>
                                            <p:strVal val="visible"/>
                                          </p:to>
                                        </p:set>
                                        <p:anim calcmode="lin" valueType="num">
                                          <p:cBhvr>
                                            <p:cTn id="65" dur="500" fill="hold"/>
                                            <p:tgtEl>
                                              <p:spTgt spid="66"/>
                                            </p:tgtEl>
                                            <p:attrNameLst>
                                              <p:attrName>ppt_w</p:attrName>
                                            </p:attrNameLst>
                                          </p:cBhvr>
                                          <p:tavLst>
                                            <p:tav tm="0">
                                              <p:val>
                                                <p:fltVal val="0"/>
                                              </p:val>
                                            </p:tav>
                                            <p:tav tm="100000">
                                              <p:val>
                                                <p:strVal val="#ppt_w"/>
                                              </p:val>
                                            </p:tav>
                                          </p:tavLst>
                                        </p:anim>
                                        <p:anim calcmode="lin" valueType="num">
                                          <p:cBhvr>
                                            <p:cTn id="66" dur="500" fill="hold"/>
                                            <p:tgtEl>
                                              <p:spTgt spid="66"/>
                                            </p:tgtEl>
                                            <p:attrNameLst>
                                              <p:attrName>ppt_h</p:attrName>
                                            </p:attrNameLst>
                                          </p:cBhvr>
                                          <p:tavLst>
                                            <p:tav tm="0">
                                              <p:val>
                                                <p:fltVal val="0"/>
                                              </p:val>
                                            </p:tav>
                                            <p:tav tm="100000">
                                              <p:val>
                                                <p:strVal val="#ppt_h"/>
                                              </p:val>
                                            </p:tav>
                                          </p:tavLst>
                                        </p:anim>
                                        <p:animEffect transition="in" filter="fade">
                                          <p:cBhvr>
                                            <p:cTn id="67" dur="500"/>
                                            <p:tgtEl>
                                              <p:spTgt spid="66"/>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1000"/>
                                            <p:tgtEl>
                                              <p:spTgt spid="49"/>
                                            </p:tgtEl>
                                          </p:cBhvr>
                                        </p:animEffect>
                                        <p:anim calcmode="lin" valueType="num">
                                          <p:cBhvr>
                                            <p:cTn id="71" dur="1000" fill="hold"/>
                                            <p:tgtEl>
                                              <p:spTgt spid="49"/>
                                            </p:tgtEl>
                                            <p:attrNameLst>
                                              <p:attrName>ppt_x</p:attrName>
                                            </p:attrNameLst>
                                          </p:cBhvr>
                                          <p:tavLst>
                                            <p:tav tm="0">
                                              <p:val>
                                                <p:strVal val="#ppt_x"/>
                                              </p:val>
                                            </p:tav>
                                            <p:tav tm="100000">
                                              <p:val>
                                                <p:strVal val="#ppt_x"/>
                                              </p:val>
                                            </p:tav>
                                          </p:tavLst>
                                        </p:anim>
                                        <p:anim calcmode="lin" valueType="num">
                                          <p:cBhvr>
                                            <p:cTn id="72" dur="1000" fill="hold"/>
                                            <p:tgtEl>
                                              <p:spTgt spid="49"/>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anim calcmode="lin" valueType="num">
                                          <p:cBhvr>
                                            <p:cTn id="76" dur="1000" fill="hold"/>
                                            <p:tgtEl>
                                              <p:spTgt spid="50"/>
                                            </p:tgtEl>
                                            <p:attrNameLst>
                                              <p:attrName>ppt_x</p:attrName>
                                            </p:attrNameLst>
                                          </p:cBhvr>
                                          <p:tavLst>
                                            <p:tav tm="0">
                                              <p:val>
                                                <p:strVal val="#ppt_x"/>
                                              </p:val>
                                            </p:tav>
                                            <p:tav tm="100000">
                                              <p:val>
                                                <p:strVal val="#ppt_x"/>
                                              </p:val>
                                            </p:tav>
                                          </p:tavLst>
                                        </p:anim>
                                        <p:anim calcmode="lin" valueType="num">
                                          <p:cBhvr>
                                            <p:cTn id="77" dur="1000" fill="hold"/>
                                            <p:tgtEl>
                                              <p:spTgt spid="50"/>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1000"/>
                                            <p:tgtEl>
                                              <p:spTgt spid="51"/>
                                            </p:tgtEl>
                                          </p:cBhvr>
                                        </p:animEffect>
                                        <p:anim calcmode="lin" valueType="num">
                                          <p:cBhvr>
                                            <p:cTn id="81" dur="1000" fill="hold"/>
                                            <p:tgtEl>
                                              <p:spTgt spid="51"/>
                                            </p:tgtEl>
                                            <p:attrNameLst>
                                              <p:attrName>ppt_x</p:attrName>
                                            </p:attrNameLst>
                                          </p:cBhvr>
                                          <p:tavLst>
                                            <p:tav tm="0">
                                              <p:val>
                                                <p:strVal val="#ppt_x"/>
                                              </p:val>
                                            </p:tav>
                                            <p:tav tm="100000">
                                              <p:val>
                                                <p:strVal val="#ppt_x"/>
                                              </p:val>
                                            </p:tav>
                                          </p:tavLst>
                                        </p:anim>
                                        <p:anim calcmode="lin" valueType="num">
                                          <p:cBhvr>
                                            <p:cTn id="82" dur="1000" fill="hold"/>
                                            <p:tgtEl>
                                              <p:spTgt spid="51"/>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1000"/>
                                            <p:tgtEl>
                                              <p:spTgt spid="52"/>
                                            </p:tgtEl>
                                          </p:cBhvr>
                                        </p:animEffect>
                                        <p:anim calcmode="lin" valueType="num">
                                          <p:cBhvr>
                                            <p:cTn id="86" dur="1000" fill="hold"/>
                                            <p:tgtEl>
                                              <p:spTgt spid="52"/>
                                            </p:tgtEl>
                                            <p:attrNameLst>
                                              <p:attrName>ppt_x</p:attrName>
                                            </p:attrNameLst>
                                          </p:cBhvr>
                                          <p:tavLst>
                                            <p:tav tm="0">
                                              <p:val>
                                                <p:strVal val="#ppt_x"/>
                                              </p:val>
                                            </p:tav>
                                            <p:tav tm="100000">
                                              <p:val>
                                                <p:strVal val="#ppt_x"/>
                                              </p:val>
                                            </p:tav>
                                          </p:tavLst>
                                        </p:anim>
                                        <p:anim calcmode="lin" valueType="num">
                                          <p:cBhvr>
                                            <p:cTn id="87" dur="1000" fill="hold"/>
                                            <p:tgtEl>
                                              <p:spTgt spid="52"/>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81"/>
                                            </p:tgtEl>
                                            <p:attrNameLst>
                                              <p:attrName>style.visibility</p:attrName>
                                            </p:attrNameLst>
                                          </p:cBhvr>
                                          <p:to>
                                            <p:strVal val="visible"/>
                                          </p:to>
                                        </p:set>
                                        <p:anim calcmode="lin" valueType="num">
                                          <p:cBhvr>
                                            <p:cTn id="90" dur="500" fill="hold"/>
                                            <p:tgtEl>
                                              <p:spTgt spid="81"/>
                                            </p:tgtEl>
                                            <p:attrNameLst>
                                              <p:attrName>ppt_w</p:attrName>
                                            </p:attrNameLst>
                                          </p:cBhvr>
                                          <p:tavLst>
                                            <p:tav tm="0">
                                              <p:val>
                                                <p:fltVal val="0"/>
                                              </p:val>
                                            </p:tav>
                                            <p:tav tm="100000">
                                              <p:val>
                                                <p:strVal val="#ppt_w"/>
                                              </p:val>
                                            </p:tav>
                                          </p:tavLst>
                                        </p:anim>
                                        <p:anim calcmode="lin" valueType="num">
                                          <p:cBhvr>
                                            <p:cTn id="91" dur="500" fill="hold"/>
                                            <p:tgtEl>
                                              <p:spTgt spid="81"/>
                                            </p:tgtEl>
                                            <p:attrNameLst>
                                              <p:attrName>ppt_h</p:attrName>
                                            </p:attrNameLst>
                                          </p:cBhvr>
                                          <p:tavLst>
                                            <p:tav tm="0">
                                              <p:val>
                                                <p:fltVal val="0"/>
                                              </p:val>
                                            </p:tav>
                                            <p:tav tm="100000">
                                              <p:val>
                                                <p:strVal val="#ppt_h"/>
                                              </p:val>
                                            </p:tav>
                                          </p:tavLst>
                                        </p:anim>
                                        <p:animEffect transition="in" filter="fade">
                                          <p:cBhvr>
                                            <p:cTn id="92" dur="500"/>
                                            <p:tgtEl>
                                              <p:spTgt spid="81"/>
                                            </p:tgtEl>
                                          </p:cBhvr>
                                        </p:animEffect>
                                      </p:childTnLst>
                                    </p:cTn>
                                  </p:par>
                                  <p:par>
                                    <p:cTn id="93" presetID="53" presetClass="entr" presetSubtype="16" fill="hold" nodeType="withEffect">
                                      <p:stCondLst>
                                        <p:cond delay="1400"/>
                                      </p:stCondLst>
                                      <p:childTnLst>
                                        <p:set>
                                          <p:cBhvr>
                                            <p:cTn id="94" dur="1" fill="hold">
                                              <p:stCondLst>
                                                <p:cond delay="0"/>
                                              </p:stCondLst>
                                            </p:cTn>
                                            <p:tgtEl>
                                              <p:spTgt spid="69"/>
                                            </p:tgtEl>
                                            <p:attrNameLst>
                                              <p:attrName>style.visibility</p:attrName>
                                            </p:attrNameLst>
                                          </p:cBhvr>
                                          <p:to>
                                            <p:strVal val="visible"/>
                                          </p:to>
                                        </p:set>
                                        <p:anim calcmode="lin" valueType="num">
                                          <p:cBhvr>
                                            <p:cTn id="95" dur="500" fill="hold"/>
                                            <p:tgtEl>
                                              <p:spTgt spid="69"/>
                                            </p:tgtEl>
                                            <p:attrNameLst>
                                              <p:attrName>ppt_w</p:attrName>
                                            </p:attrNameLst>
                                          </p:cBhvr>
                                          <p:tavLst>
                                            <p:tav tm="0">
                                              <p:val>
                                                <p:fltVal val="0"/>
                                              </p:val>
                                            </p:tav>
                                            <p:tav tm="100000">
                                              <p:val>
                                                <p:strVal val="#ppt_w"/>
                                              </p:val>
                                            </p:tav>
                                          </p:tavLst>
                                        </p:anim>
                                        <p:anim calcmode="lin" valueType="num">
                                          <p:cBhvr>
                                            <p:cTn id="96" dur="500" fill="hold"/>
                                            <p:tgtEl>
                                              <p:spTgt spid="69"/>
                                            </p:tgtEl>
                                            <p:attrNameLst>
                                              <p:attrName>ppt_h</p:attrName>
                                            </p:attrNameLst>
                                          </p:cBhvr>
                                          <p:tavLst>
                                            <p:tav tm="0">
                                              <p:val>
                                                <p:fltVal val="0"/>
                                              </p:val>
                                            </p:tav>
                                            <p:tav tm="100000">
                                              <p:val>
                                                <p:strVal val="#ppt_h"/>
                                              </p:val>
                                            </p:tav>
                                          </p:tavLst>
                                        </p:anim>
                                        <p:animEffect transition="in" filter="fade">
                                          <p:cBhvr>
                                            <p:cTn id="97" dur="500"/>
                                            <p:tgtEl>
                                              <p:spTgt spid="69"/>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1000"/>
                                            <p:tgtEl>
                                              <p:spTgt spid="53"/>
                                            </p:tgtEl>
                                          </p:cBhvr>
                                        </p:animEffect>
                                        <p:anim calcmode="lin" valueType="num">
                                          <p:cBhvr>
                                            <p:cTn id="101" dur="1000" fill="hold"/>
                                            <p:tgtEl>
                                              <p:spTgt spid="53"/>
                                            </p:tgtEl>
                                            <p:attrNameLst>
                                              <p:attrName>ppt_x</p:attrName>
                                            </p:attrNameLst>
                                          </p:cBhvr>
                                          <p:tavLst>
                                            <p:tav tm="0">
                                              <p:val>
                                                <p:strVal val="#ppt_x"/>
                                              </p:val>
                                            </p:tav>
                                            <p:tav tm="100000">
                                              <p:val>
                                                <p:strVal val="#ppt_x"/>
                                              </p:val>
                                            </p:tav>
                                          </p:tavLst>
                                        </p:anim>
                                        <p:anim calcmode="lin" valueType="num">
                                          <p:cBhvr>
                                            <p:cTn id="102" dur="1000" fill="hold"/>
                                            <p:tgtEl>
                                              <p:spTgt spid="53"/>
                                            </p:tgtEl>
                                            <p:attrNameLst>
                                              <p:attrName>ppt_y</p:attrName>
                                            </p:attrNameLst>
                                          </p:cBhvr>
                                          <p:tavLst>
                                            <p:tav tm="0">
                                              <p:val>
                                                <p:strVal val="#ppt_y-.1"/>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84"/>
                                            </p:tgtEl>
                                            <p:attrNameLst>
                                              <p:attrName>style.visibility</p:attrName>
                                            </p:attrNameLst>
                                          </p:cBhvr>
                                          <p:to>
                                            <p:strVal val="visible"/>
                                          </p:to>
                                        </p:set>
                                        <p:anim calcmode="lin" valueType="num">
                                          <p:cBhvr>
                                            <p:cTn id="105" dur="500" fill="hold"/>
                                            <p:tgtEl>
                                              <p:spTgt spid="84"/>
                                            </p:tgtEl>
                                            <p:attrNameLst>
                                              <p:attrName>ppt_w</p:attrName>
                                            </p:attrNameLst>
                                          </p:cBhvr>
                                          <p:tavLst>
                                            <p:tav tm="0">
                                              <p:val>
                                                <p:fltVal val="0"/>
                                              </p:val>
                                            </p:tav>
                                            <p:tav tm="100000">
                                              <p:val>
                                                <p:strVal val="#ppt_w"/>
                                              </p:val>
                                            </p:tav>
                                          </p:tavLst>
                                        </p:anim>
                                        <p:anim calcmode="lin" valueType="num">
                                          <p:cBhvr>
                                            <p:cTn id="106" dur="500" fill="hold"/>
                                            <p:tgtEl>
                                              <p:spTgt spid="84"/>
                                            </p:tgtEl>
                                            <p:attrNameLst>
                                              <p:attrName>ppt_h</p:attrName>
                                            </p:attrNameLst>
                                          </p:cBhvr>
                                          <p:tavLst>
                                            <p:tav tm="0">
                                              <p:val>
                                                <p:fltVal val="0"/>
                                              </p:val>
                                            </p:tav>
                                            <p:tav tm="100000">
                                              <p:val>
                                                <p:strVal val="#ppt_h"/>
                                              </p:val>
                                            </p:tav>
                                          </p:tavLst>
                                        </p:anim>
                                        <p:anim calcmode="lin" valueType="num">
                                          <p:cBhvr>
                                            <p:cTn id="107" dur="500" fill="hold"/>
                                            <p:tgtEl>
                                              <p:spTgt spid="84"/>
                                            </p:tgtEl>
                                            <p:attrNameLst>
                                              <p:attrName>ppt_x</p:attrName>
                                            </p:attrNameLst>
                                          </p:cBhvr>
                                          <p:tavLst>
                                            <p:tav tm="0">
                                              <p:val>
                                                <p:fltVal val="0.5"/>
                                              </p:val>
                                            </p:tav>
                                            <p:tav tm="100000">
                                              <p:val>
                                                <p:strVal val="#ppt_x"/>
                                              </p:val>
                                            </p:tav>
                                          </p:tavLst>
                                        </p:anim>
                                        <p:anim calcmode="lin" valueType="num">
                                          <p:cBhvr>
                                            <p:cTn id="108" dur="500" fill="hold"/>
                                            <p:tgtEl>
                                              <p:spTgt spid="8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87" grpId="0" animBg="1"/>
          <p:bldP spid="91" grpId="0"/>
          <p:bldP spid="9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2000" fill="hold"/>
                                            <p:tgtEl>
                                              <p:spTgt spid="88"/>
                                            </p:tgtEl>
                                            <p:attrNameLst>
                                              <p:attrName>ppt_x</p:attrName>
                                            </p:attrNameLst>
                                          </p:cBhvr>
                                          <p:tavLst>
                                            <p:tav tm="0">
                                              <p:val>
                                                <p:strVal val="#ppt_x"/>
                                              </p:val>
                                            </p:tav>
                                            <p:tav tm="100000">
                                              <p:val>
                                                <p:strVal val="#ppt_x"/>
                                              </p:val>
                                            </p:tav>
                                          </p:tavLst>
                                        </p:anim>
                                        <p:anim calcmode="lin" valueType="num">
                                          <p:cBhvr additive="base">
                                            <p:cTn id="8" dur="2000" fill="hold"/>
                                            <p:tgtEl>
                                              <p:spTgt spid="88"/>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2000" fill="hold"/>
                                            <p:tgtEl>
                                              <p:spTgt spid="93"/>
                                            </p:tgtEl>
                                            <p:attrNameLst>
                                              <p:attrName>ppt_x</p:attrName>
                                            </p:attrNameLst>
                                          </p:cBhvr>
                                          <p:tavLst>
                                            <p:tav tm="0">
                                              <p:val>
                                                <p:strVal val="#ppt_x"/>
                                              </p:val>
                                            </p:tav>
                                            <p:tav tm="100000">
                                              <p:val>
                                                <p:strVal val="#ppt_x"/>
                                              </p:val>
                                            </p:tav>
                                          </p:tavLst>
                                        </p:anim>
                                        <p:anim calcmode="lin" valueType="num">
                                          <p:cBhvr additive="base">
                                            <p:cTn id="12" dur="2000" fill="hold"/>
                                            <p:tgtEl>
                                              <p:spTgt spid="93"/>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500"/>
                                            <p:tgtEl>
                                              <p:spTgt spid="87"/>
                                            </p:tgtEl>
                                            <p:attrNameLst>
                                              <p:attrName>ppt_x</p:attrName>
                                            </p:attrNameLst>
                                          </p:cBhvr>
                                          <p:tavLst>
                                            <p:tav tm="0">
                                              <p:val>
                                                <p:strVal val="#ppt_x-#ppt_w*1.125000"/>
                                              </p:val>
                                            </p:tav>
                                            <p:tav tm="100000">
                                              <p:val>
                                                <p:strVal val="#ppt_x"/>
                                              </p:val>
                                            </p:tav>
                                          </p:tavLst>
                                        </p:anim>
                                        <p:animEffect transition="in" filter="wipe(right)">
                                          <p:cBhvr>
                                            <p:cTn id="17" dur="500"/>
                                            <p:tgtEl>
                                              <p:spTgt spid="87"/>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91"/>
                                            </p:tgtEl>
                                            <p:attrNameLst>
                                              <p:attrName>style.visibility</p:attrName>
                                            </p:attrNameLst>
                                          </p:cBhvr>
                                          <p:to>
                                            <p:strVal val="visible"/>
                                          </p:to>
                                        </p:set>
                                        <p:anim by="(-#ppt_w*2)" calcmode="lin" valueType="num">
                                          <p:cBhvr rctx="PPT">
                                            <p:cTn id="20" dur="500" autoRev="1" fill="hold">
                                              <p:stCondLst>
                                                <p:cond delay="0"/>
                                              </p:stCondLst>
                                            </p:cTn>
                                            <p:tgtEl>
                                              <p:spTgt spid="91"/>
                                            </p:tgtEl>
                                            <p:attrNameLst>
                                              <p:attrName>ppt_w</p:attrName>
                                            </p:attrNameLst>
                                          </p:cBhvr>
                                        </p:anim>
                                        <p:anim by="(#ppt_w*0.50)" calcmode="lin" valueType="num">
                                          <p:cBhvr>
                                            <p:cTn id="21" dur="500" decel="50000" autoRev="1" fill="hold">
                                              <p:stCondLst>
                                                <p:cond delay="0"/>
                                              </p:stCondLst>
                                            </p:cTn>
                                            <p:tgtEl>
                                              <p:spTgt spid="91"/>
                                            </p:tgtEl>
                                            <p:attrNameLst>
                                              <p:attrName>ppt_x</p:attrName>
                                            </p:attrNameLst>
                                          </p:cBhvr>
                                        </p:anim>
                                        <p:anim from="(-#ppt_h/2)" to="(#ppt_y)" calcmode="lin" valueType="num">
                                          <p:cBhvr>
                                            <p:cTn id="22" dur="1000" fill="hold">
                                              <p:stCondLst>
                                                <p:cond delay="0"/>
                                              </p:stCondLst>
                                            </p:cTn>
                                            <p:tgtEl>
                                              <p:spTgt spid="91"/>
                                            </p:tgtEl>
                                            <p:attrNameLst>
                                              <p:attrName>ppt_y</p:attrName>
                                            </p:attrNameLst>
                                          </p:cBhvr>
                                        </p:anim>
                                        <p:animRot by="21600000">
                                          <p:cBhvr>
                                            <p:cTn id="23" dur="1000" fill="hold">
                                              <p:stCondLst>
                                                <p:cond delay="0"/>
                                              </p:stCondLst>
                                            </p:cTn>
                                            <p:tgtEl>
                                              <p:spTgt spid="91"/>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92"/>
                                            </p:tgtEl>
                                            <p:attrNameLst>
                                              <p:attrName>style.visibility</p:attrName>
                                            </p:attrNameLst>
                                          </p:cBhvr>
                                          <p:to>
                                            <p:strVal val="visible"/>
                                          </p:to>
                                        </p:set>
                                        <p:animEffect transition="in" filter="wipe(left)">
                                          <p:cBhvr>
                                            <p:cTn id="26" dur="500"/>
                                            <p:tgtEl>
                                              <p:spTgt spid="92"/>
                                            </p:tgtEl>
                                          </p:cBhvr>
                                        </p:animEffect>
                                      </p:childTnLst>
                                    </p:cTn>
                                  </p:par>
                                </p:childTnLst>
                              </p:cTn>
                            </p:par>
                            <p:par>
                              <p:cTn id="27" fill="hold">
                                <p:stCondLst>
                                  <p:cond delay="4100"/>
                                </p:stCondLst>
                                <p:childTnLst>
                                  <p:par>
                                    <p:cTn id="28" presetID="53" presetClass="entr" presetSubtype="16"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par>
                                    <p:cTn id="38" presetID="53" presetClass="entr" presetSubtype="16" fill="hold" nodeType="withEffect">
                                      <p:stCondLst>
                                        <p:cond delay="3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childTnLst>
                                    </p:cTn>
                                  </p:par>
                                  <p:par>
                                    <p:cTn id="43" presetID="53" presetClass="entr" presetSubtype="16" fill="hold" nodeType="withEffect">
                                      <p:stCondLst>
                                        <p:cond delay="300"/>
                                      </p:stCondLst>
                                      <p:childTnLst>
                                        <p:set>
                                          <p:cBhvr>
                                            <p:cTn id="44" dur="1" fill="hold">
                                              <p:stCondLst>
                                                <p:cond delay="0"/>
                                              </p:stCondLst>
                                            </p:cTn>
                                            <p:tgtEl>
                                              <p:spTgt spid="60"/>
                                            </p:tgtEl>
                                            <p:attrNameLst>
                                              <p:attrName>style.visibility</p:attrName>
                                            </p:attrNameLst>
                                          </p:cBhvr>
                                          <p:to>
                                            <p:strVal val="visible"/>
                                          </p:to>
                                        </p:set>
                                        <p:anim calcmode="lin" valueType="num">
                                          <p:cBhvr>
                                            <p:cTn id="45" dur="500" fill="hold"/>
                                            <p:tgtEl>
                                              <p:spTgt spid="60"/>
                                            </p:tgtEl>
                                            <p:attrNameLst>
                                              <p:attrName>ppt_w</p:attrName>
                                            </p:attrNameLst>
                                          </p:cBhvr>
                                          <p:tavLst>
                                            <p:tav tm="0">
                                              <p:val>
                                                <p:fltVal val="0"/>
                                              </p:val>
                                            </p:tav>
                                            <p:tav tm="100000">
                                              <p:val>
                                                <p:strVal val="#ppt_w"/>
                                              </p:val>
                                            </p:tav>
                                          </p:tavLst>
                                        </p:anim>
                                        <p:anim calcmode="lin" valueType="num">
                                          <p:cBhvr>
                                            <p:cTn id="46" dur="500" fill="hold"/>
                                            <p:tgtEl>
                                              <p:spTgt spid="60"/>
                                            </p:tgtEl>
                                            <p:attrNameLst>
                                              <p:attrName>ppt_h</p:attrName>
                                            </p:attrNameLst>
                                          </p:cBhvr>
                                          <p:tavLst>
                                            <p:tav tm="0">
                                              <p:val>
                                                <p:fltVal val="0"/>
                                              </p:val>
                                            </p:tav>
                                            <p:tav tm="100000">
                                              <p:val>
                                                <p:strVal val="#ppt_h"/>
                                              </p:val>
                                            </p:tav>
                                          </p:tavLst>
                                        </p:anim>
                                        <p:animEffect transition="in" filter="fade">
                                          <p:cBhvr>
                                            <p:cTn id="47" dur="500"/>
                                            <p:tgtEl>
                                              <p:spTgt spid="60"/>
                                            </p:tgtEl>
                                          </p:cBhvr>
                                        </p:animEffect>
                                      </p:childTnLst>
                                    </p:cTn>
                                  </p:par>
                                  <p:par>
                                    <p:cTn id="48" presetID="53" presetClass="entr" presetSubtype="16" fill="hold" nodeType="withEffect">
                                      <p:stCondLst>
                                        <p:cond delay="900"/>
                                      </p:stCondLst>
                                      <p:childTnLst>
                                        <p:set>
                                          <p:cBhvr>
                                            <p:cTn id="49" dur="1" fill="hold">
                                              <p:stCondLst>
                                                <p:cond delay="0"/>
                                              </p:stCondLst>
                                            </p:cTn>
                                            <p:tgtEl>
                                              <p:spTgt spid="75"/>
                                            </p:tgtEl>
                                            <p:attrNameLst>
                                              <p:attrName>style.visibility</p:attrName>
                                            </p:attrNameLst>
                                          </p:cBhvr>
                                          <p:to>
                                            <p:strVal val="visible"/>
                                          </p:to>
                                        </p:set>
                                        <p:anim calcmode="lin" valueType="num">
                                          <p:cBhvr>
                                            <p:cTn id="50" dur="500" fill="hold"/>
                                            <p:tgtEl>
                                              <p:spTgt spid="75"/>
                                            </p:tgtEl>
                                            <p:attrNameLst>
                                              <p:attrName>ppt_w</p:attrName>
                                            </p:attrNameLst>
                                          </p:cBhvr>
                                          <p:tavLst>
                                            <p:tav tm="0">
                                              <p:val>
                                                <p:fltVal val="0"/>
                                              </p:val>
                                            </p:tav>
                                            <p:tav tm="100000">
                                              <p:val>
                                                <p:strVal val="#ppt_w"/>
                                              </p:val>
                                            </p:tav>
                                          </p:tavLst>
                                        </p:anim>
                                        <p:anim calcmode="lin" valueType="num">
                                          <p:cBhvr>
                                            <p:cTn id="51" dur="500" fill="hold"/>
                                            <p:tgtEl>
                                              <p:spTgt spid="75"/>
                                            </p:tgtEl>
                                            <p:attrNameLst>
                                              <p:attrName>ppt_h</p:attrName>
                                            </p:attrNameLst>
                                          </p:cBhvr>
                                          <p:tavLst>
                                            <p:tav tm="0">
                                              <p:val>
                                                <p:fltVal val="0"/>
                                              </p:val>
                                            </p:tav>
                                            <p:tav tm="100000">
                                              <p:val>
                                                <p:strVal val="#ppt_h"/>
                                              </p:val>
                                            </p:tav>
                                          </p:tavLst>
                                        </p:anim>
                                        <p:animEffect transition="in" filter="fade">
                                          <p:cBhvr>
                                            <p:cTn id="52" dur="500"/>
                                            <p:tgtEl>
                                              <p:spTgt spid="75"/>
                                            </p:tgtEl>
                                          </p:cBhvr>
                                        </p:animEffect>
                                      </p:childTnLst>
                                    </p:cTn>
                                  </p:par>
                                  <p:par>
                                    <p:cTn id="53" presetID="53" presetClass="entr" presetSubtype="16" fill="hold" nodeType="withEffect">
                                      <p:stCondLst>
                                        <p:cond delay="900"/>
                                      </p:stCondLst>
                                      <p:childTnLst>
                                        <p:set>
                                          <p:cBhvr>
                                            <p:cTn id="54" dur="1" fill="hold">
                                              <p:stCondLst>
                                                <p:cond delay="0"/>
                                              </p:stCondLst>
                                            </p:cTn>
                                            <p:tgtEl>
                                              <p:spTgt spid="63"/>
                                            </p:tgtEl>
                                            <p:attrNameLst>
                                              <p:attrName>style.visibility</p:attrName>
                                            </p:attrNameLst>
                                          </p:cBhvr>
                                          <p:to>
                                            <p:strVal val="visible"/>
                                          </p:to>
                                        </p:set>
                                        <p:anim calcmode="lin" valueType="num">
                                          <p:cBhvr>
                                            <p:cTn id="55" dur="500" fill="hold"/>
                                            <p:tgtEl>
                                              <p:spTgt spid="63"/>
                                            </p:tgtEl>
                                            <p:attrNameLst>
                                              <p:attrName>ppt_w</p:attrName>
                                            </p:attrNameLst>
                                          </p:cBhvr>
                                          <p:tavLst>
                                            <p:tav tm="0">
                                              <p:val>
                                                <p:fltVal val="0"/>
                                              </p:val>
                                            </p:tav>
                                            <p:tav tm="100000">
                                              <p:val>
                                                <p:strVal val="#ppt_w"/>
                                              </p:val>
                                            </p:tav>
                                          </p:tavLst>
                                        </p:anim>
                                        <p:anim calcmode="lin" valueType="num">
                                          <p:cBhvr>
                                            <p:cTn id="56" dur="500" fill="hold"/>
                                            <p:tgtEl>
                                              <p:spTgt spid="63"/>
                                            </p:tgtEl>
                                            <p:attrNameLst>
                                              <p:attrName>ppt_h</p:attrName>
                                            </p:attrNameLst>
                                          </p:cBhvr>
                                          <p:tavLst>
                                            <p:tav tm="0">
                                              <p:val>
                                                <p:fltVal val="0"/>
                                              </p:val>
                                            </p:tav>
                                            <p:tav tm="100000">
                                              <p:val>
                                                <p:strVal val="#ppt_h"/>
                                              </p:val>
                                            </p:tav>
                                          </p:tavLst>
                                        </p:anim>
                                        <p:animEffect transition="in" filter="fade">
                                          <p:cBhvr>
                                            <p:cTn id="57" dur="500"/>
                                            <p:tgtEl>
                                              <p:spTgt spid="63"/>
                                            </p:tgtEl>
                                          </p:cBhvr>
                                        </p:animEffect>
                                      </p:childTnLst>
                                    </p:cTn>
                                  </p:par>
                                  <p:par>
                                    <p:cTn id="58" presetID="53" presetClass="entr" presetSubtype="16" fill="hold" nodeType="withEffect">
                                      <p:stCondLst>
                                        <p:cond delay="140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animEffect transition="in" filter="fade">
                                          <p:cBhvr>
                                            <p:cTn id="62" dur="500"/>
                                            <p:tgtEl>
                                              <p:spTgt spid="78"/>
                                            </p:tgtEl>
                                          </p:cBhvr>
                                        </p:animEffect>
                                      </p:childTnLst>
                                    </p:cTn>
                                  </p:par>
                                  <p:par>
                                    <p:cTn id="63" presetID="53" presetClass="entr" presetSubtype="16" fill="hold" nodeType="withEffect">
                                      <p:stCondLst>
                                        <p:cond delay="1400"/>
                                      </p:stCondLst>
                                      <p:childTnLst>
                                        <p:set>
                                          <p:cBhvr>
                                            <p:cTn id="64" dur="1" fill="hold">
                                              <p:stCondLst>
                                                <p:cond delay="0"/>
                                              </p:stCondLst>
                                            </p:cTn>
                                            <p:tgtEl>
                                              <p:spTgt spid="66"/>
                                            </p:tgtEl>
                                            <p:attrNameLst>
                                              <p:attrName>style.visibility</p:attrName>
                                            </p:attrNameLst>
                                          </p:cBhvr>
                                          <p:to>
                                            <p:strVal val="visible"/>
                                          </p:to>
                                        </p:set>
                                        <p:anim calcmode="lin" valueType="num">
                                          <p:cBhvr>
                                            <p:cTn id="65" dur="500" fill="hold"/>
                                            <p:tgtEl>
                                              <p:spTgt spid="66"/>
                                            </p:tgtEl>
                                            <p:attrNameLst>
                                              <p:attrName>ppt_w</p:attrName>
                                            </p:attrNameLst>
                                          </p:cBhvr>
                                          <p:tavLst>
                                            <p:tav tm="0">
                                              <p:val>
                                                <p:fltVal val="0"/>
                                              </p:val>
                                            </p:tav>
                                            <p:tav tm="100000">
                                              <p:val>
                                                <p:strVal val="#ppt_w"/>
                                              </p:val>
                                            </p:tav>
                                          </p:tavLst>
                                        </p:anim>
                                        <p:anim calcmode="lin" valueType="num">
                                          <p:cBhvr>
                                            <p:cTn id="66" dur="500" fill="hold"/>
                                            <p:tgtEl>
                                              <p:spTgt spid="66"/>
                                            </p:tgtEl>
                                            <p:attrNameLst>
                                              <p:attrName>ppt_h</p:attrName>
                                            </p:attrNameLst>
                                          </p:cBhvr>
                                          <p:tavLst>
                                            <p:tav tm="0">
                                              <p:val>
                                                <p:fltVal val="0"/>
                                              </p:val>
                                            </p:tav>
                                            <p:tav tm="100000">
                                              <p:val>
                                                <p:strVal val="#ppt_h"/>
                                              </p:val>
                                            </p:tav>
                                          </p:tavLst>
                                        </p:anim>
                                        <p:animEffect transition="in" filter="fade">
                                          <p:cBhvr>
                                            <p:cTn id="67" dur="500"/>
                                            <p:tgtEl>
                                              <p:spTgt spid="66"/>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1000"/>
                                            <p:tgtEl>
                                              <p:spTgt spid="49"/>
                                            </p:tgtEl>
                                          </p:cBhvr>
                                        </p:animEffect>
                                        <p:anim calcmode="lin" valueType="num">
                                          <p:cBhvr>
                                            <p:cTn id="71" dur="1000" fill="hold"/>
                                            <p:tgtEl>
                                              <p:spTgt spid="49"/>
                                            </p:tgtEl>
                                            <p:attrNameLst>
                                              <p:attrName>ppt_x</p:attrName>
                                            </p:attrNameLst>
                                          </p:cBhvr>
                                          <p:tavLst>
                                            <p:tav tm="0">
                                              <p:val>
                                                <p:strVal val="#ppt_x"/>
                                              </p:val>
                                            </p:tav>
                                            <p:tav tm="100000">
                                              <p:val>
                                                <p:strVal val="#ppt_x"/>
                                              </p:val>
                                            </p:tav>
                                          </p:tavLst>
                                        </p:anim>
                                        <p:anim calcmode="lin" valueType="num">
                                          <p:cBhvr>
                                            <p:cTn id="72" dur="1000" fill="hold"/>
                                            <p:tgtEl>
                                              <p:spTgt spid="49"/>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anim calcmode="lin" valueType="num">
                                          <p:cBhvr>
                                            <p:cTn id="76" dur="1000" fill="hold"/>
                                            <p:tgtEl>
                                              <p:spTgt spid="50"/>
                                            </p:tgtEl>
                                            <p:attrNameLst>
                                              <p:attrName>ppt_x</p:attrName>
                                            </p:attrNameLst>
                                          </p:cBhvr>
                                          <p:tavLst>
                                            <p:tav tm="0">
                                              <p:val>
                                                <p:strVal val="#ppt_x"/>
                                              </p:val>
                                            </p:tav>
                                            <p:tav tm="100000">
                                              <p:val>
                                                <p:strVal val="#ppt_x"/>
                                              </p:val>
                                            </p:tav>
                                          </p:tavLst>
                                        </p:anim>
                                        <p:anim calcmode="lin" valueType="num">
                                          <p:cBhvr>
                                            <p:cTn id="77" dur="1000" fill="hold"/>
                                            <p:tgtEl>
                                              <p:spTgt spid="50"/>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1000"/>
                                            <p:tgtEl>
                                              <p:spTgt spid="51"/>
                                            </p:tgtEl>
                                          </p:cBhvr>
                                        </p:animEffect>
                                        <p:anim calcmode="lin" valueType="num">
                                          <p:cBhvr>
                                            <p:cTn id="81" dur="1000" fill="hold"/>
                                            <p:tgtEl>
                                              <p:spTgt spid="51"/>
                                            </p:tgtEl>
                                            <p:attrNameLst>
                                              <p:attrName>ppt_x</p:attrName>
                                            </p:attrNameLst>
                                          </p:cBhvr>
                                          <p:tavLst>
                                            <p:tav tm="0">
                                              <p:val>
                                                <p:strVal val="#ppt_x"/>
                                              </p:val>
                                            </p:tav>
                                            <p:tav tm="100000">
                                              <p:val>
                                                <p:strVal val="#ppt_x"/>
                                              </p:val>
                                            </p:tav>
                                          </p:tavLst>
                                        </p:anim>
                                        <p:anim calcmode="lin" valueType="num">
                                          <p:cBhvr>
                                            <p:cTn id="82" dur="1000" fill="hold"/>
                                            <p:tgtEl>
                                              <p:spTgt spid="51"/>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1000"/>
                                            <p:tgtEl>
                                              <p:spTgt spid="52"/>
                                            </p:tgtEl>
                                          </p:cBhvr>
                                        </p:animEffect>
                                        <p:anim calcmode="lin" valueType="num">
                                          <p:cBhvr>
                                            <p:cTn id="86" dur="1000" fill="hold"/>
                                            <p:tgtEl>
                                              <p:spTgt spid="52"/>
                                            </p:tgtEl>
                                            <p:attrNameLst>
                                              <p:attrName>ppt_x</p:attrName>
                                            </p:attrNameLst>
                                          </p:cBhvr>
                                          <p:tavLst>
                                            <p:tav tm="0">
                                              <p:val>
                                                <p:strVal val="#ppt_x"/>
                                              </p:val>
                                            </p:tav>
                                            <p:tav tm="100000">
                                              <p:val>
                                                <p:strVal val="#ppt_x"/>
                                              </p:val>
                                            </p:tav>
                                          </p:tavLst>
                                        </p:anim>
                                        <p:anim calcmode="lin" valueType="num">
                                          <p:cBhvr>
                                            <p:cTn id="87" dur="1000" fill="hold"/>
                                            <p:tgtEl>
                                              <p:spTgt spid="52"/>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81"/>
                                            </p:tgtEl>
                                            <p:attrNameLst>
                                              <p:attrName>style.visibility</p:attrName>
                                            </p:attrNameLst>
                                          </p:cBhvr>
                                          <p:to>
                                            <p:strVal val="visible"/>
                                          </p:to>
                                        </p:set>
                                        <p:anim calcmode="lin" valueType="num">
                                          <p:cBhvr>
                                            <p:cTn id="90" dur="500" fill="hold"/>
                                            <p:tgtEl>
                                              <p:spTgt spid="81"/>
                                            </p:tgtEl>
                                            <p:attrNameLst>
                                              <p:attrName>ppt_w</p:attrName>
                                            </p:attrNameLst>
                                          </p:cBhvr>
                                          <p:tavLst>
                                            <p:tav tm="0">
                                              <p:val>
                                                <p:fltVal val="0"/>
                                              </p:val>
                                            </p:tav>
                                            <p:tav tm="100000">
                                              <p:val>
                                                <p:strVal val="#ppt_w"/>
                                              </p:val>
                                            </p:tav>
                                          </p:tavLst>
                                        </p:anim>
                                        <p:anim calcmode="lin" valueType="num">
                                          <p:cBhvr>
                                            <p:cTn id="91" dur="500" fill="hold"/>
                                            <p:tgtEl>
                                              <p:spTgt spid="81"/>
                                            </p:tgtEl>
                                            <p:attrNameLst>
                                              <p:attrName>ppt_h</p:attrName>
                                            </p:attrNameLst>
                                          </p:cBhvr>
                                          <p:tavLst>
                                            <p:tav tm="0">
                                              <p:val>
                                                <p:fltVal val="0"/>
                                              </p:val>
                                            </p:tav>
                                            <p:tav tm="100000">
                                              <p:val>
                                                <p:strVal val="#ppt_h"/>
                                              </p:val>
                                            </p:tav>
                                          </p:tavLst>
                                        </p:anim>
                                        <p:animEffect transition="in" filter="fade">
                                          <p:cBhvr>
                                            <p:cTn id="92" dur="500"/>
                                            <p:tgtEl>
                                              <p:spTgt spid="81"/>
                                            </p:tgtEl>
                                          </p:cBhvr>
                                        </p:animEffect>
                                      </p:childTnLst>
                                    </p:cTn>
                                  </p:par>
                                  <p:par>
                                    <p:cTn id="93" presetID="53" presetClass="entr" presetSubtype="16" fill="hold" nodeType="withEffect">
                                      <p:stCondLst>
                                        <p:cond delay="1400"/>
                                      </p:stCondLst>
                                      <p:childTnLst>
                                        <p:set>
                                          <p:cBhvr>
                                            <p:cTn id="94" dur="1" fill="hold">
                                              <p:stCondLst>
                                                <p:cond delay="0"/>
                                              </p:stCondLst>
                                            </p:cTn>
                                            <p:tgtEl>
                                              <p:spTgt spid="69"/>
                                            </p:tgtEl>
                                            <p:attrNameLst>
                                              <p:attrName>style.visibility</p:attrName>
                                            </p:attrNameLst>
                                          </p:cBhvr>
                                          <p:to>
                                            <p:strVal val="visible"/>
                                          </p:to>
                                        </p:set>
                                        <p:anim calcmode="lin" valueType="num">
                                          <p:cBhvr>
                                            <p:cTn id="95" dur="500" fill="hold"/>
                                            <p:tgtEl>
                                              <p:spTgt spid="69"/>
                                            </p:tgtEl>
                                            <p:attrNameLst>
                                              <p:attrName>ppt_w</p:attrName>
                                            </p:attrNameLst>
                                          </p:cBhvr>
                                          <p:tavLst>
                                            <p:tav tm="0">
                                              <p:val>
                                                <p:fltVal val="0"/>
                                              </p:val>
                                            </p:tav>
                                            <p:tav tm="100000">
                                              <p:val>
                                                <p:strVal val="#ppt_w"/>
                                              </p:val>
                                            </p:tav>
                                          </p:tavLst>
                                        </p:anim>
                                        <p:anim calcmode="lin" valueType="num">
                                          <p:cBhvr>
                                            <p:cTn id="96" dur="500" fill="hold"/>
                                            <p:tgtEl>
                                              <p:spTgt spid="69"/>
                                            </p:tgtEl>
                                            <p:attrNameLst>
                                              <p:attrName>ppt_h</p:attrName>
                                            </p:attrNameLst>
                                          </p:cBhvr>
                                          <p:tavLst>
                                            <p:tav tm="0">
                                              <p:val>
                                                <p:fltVal val="0"/>
                                              </p:val>
                                            </p:tav>
                                            <p:tav tm="100000">
                                              <p:val>
                                                <p:strVal val="#ppt_h"/>
                                              </p:val>
                                            </p:tav>
                                          </p:tavLst>
                                        </p:anim>
                                        <p:animEffect transition="in" filter="fade">
                                          <p:cBhvr>
                                            <p:cTn id="97" dur="500"/>
                                            <p:tgtEl>
                                              <p:spTgt spid="69"/>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1000"/>
                                            <p:tgtEl>
                                              <p:spTgt spid="53"/>
                                            </p:tgtEl>
                                          </p:cBhvr>
                                        </p:animEffect>
                                        <p:anim calcmode="lin" valueType="num">
                                          <p:cBhvr>
                                            <p:cTn id="101" dur="1000" fill="hold"/>
                                            <p:tgtEl>
                                              <p:spTgt spid="53"/>
                                            </p:tgtEl>
                                            <p:attrNameLst>
                                              <p:attrName>ppt_x</p:attrName>
                                            </p:attrNameLst>
                                          </p:cBhvr>
                                          <p:tavLst>
                                            <p:tav tm="0">
                                              <p:val>
                                                <p:strVal val="#ppt_x"/>
                                              </p:val>
                                            </p:tav>
                                            <p:tav tm="100000">
                                              <p:val>
                                                <p:strVal val="#ppt_x"/>
                                              </p:val>
                                            </p:tav>
                                          </p:tavLst>
                                        </p:anim>
                                        <p:anim calcmode="lin" valueType="num">
                                          <p:cBhvr>
                                            <p:cTn id="102" dur="1000" fill="hold"/>
                                            <p:tgtEl>
                                              <p:spTgt spid="53"/>
                                            </p:tgtEl>
                                            <p:attrNameLst>
                                              <p:attrName>ppt_y</p:attrName>
                                            </p:attrNameLst>
                                          </p:cBhvr>
                                          <p:tavLst>
                                            <p:tav tm="0">
                                              <p:val>
                                                <p:strVal val="#ppt_y-.1"/>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84"/>
                                            </p:tgtEl>
                                            <p:attrNameLst>
                                              <p:attrName>style.visibility</p:attrName>
                                            </p:attrNameLst>
                                          </p:cBhvr>
                                          <p:to>
                                            <p:strVal val="visible"/>
                                          </p:to>
                                        </p:set>
                                        <p:anim calcmode="lin" valueType="num">
                                          <p:cBhvr>
                                            <p:cTn id="105" dur="500" fill="hold"/>
                                            <p:tgtEl>
                                              <p:spTgt spid="84"/>
                                            </p:tgtEl>
                                            <p:attrNameLst>
                                              <p:attrName>ppt_w</p:attrName>
                                            </p:attrNameLst>
                                          </p:cBhvr>
                                          <p:tavLst>
                                            <p:tav tm="0">
                                              <p:val>
                                                <p:fltVal val="0"/>
                                              </p:val>
                                            </p:tav>
                                            <p:tav tm="100000">
                                              <p:val>
                                                <p:strVal val="#ppt_w"/>
                                              </p:val>
                                            </p:tav>
                                          </p:tavLst>
                                        </p:anim>
                                        <p:anim calcmode="lin" valueType="num">
                                          <p:cBhvr>
                                            <p:cTn id="106" dur="500" fill="hold"/>
                                            <p:tgtEl>
                                              <p:spTgt spid="84"/>
                                            </p:tgtEl>
                                            <p:attrNameLst>
                                              <p:attrName>ppt_h</p:attrName>
                                            </p:attrNameLst>
                                          </p:cBhvr>
                                          <p:tavLst>
                                            <p:tav tm="0">
                                              <p:val>
                                                <p:fltVal val="0"/>
                                              </p:val>
                                            </p:tav>
                                            <p:tav tm="100000">
                                              <p:val>
                                                <p:strVal val="#ppt_h"/>
                                              </p:val>
                                            </p:tav>
                                          </p:tavLst>
                                        </p:anim>
                                        <p:anim calcmode="lin" valueType="num">
                                          <p:cBhvr>
                                            <p:cTn id="107" dur="500" fill="hold"/>
                                            <p:tgtEl>
                                              <p:spTgt spid="84"/>
                                            </p:tgtEl>
                                            <p:attrNameLst>
                                              <p:attrName>ppt_x</p:attrName>
                                            </p:attrNameLst>
                                          </p:cBhvr>
                                          <p:tavLst>
                                            <p:tav tm="0">
                                              <p:val>
                                                <p:fltVal val="0.5"/>
                                              </p:val>
                                            </p:tav>
                                            <p:tav tm="100000">
                                              <p:val>
                                                <p:strVal val="#ppt_x"/>
                                              </p:val>
                                            </p:tav>
                                          </p:tavLst>
                                        </p:anim>
                                        <p:anim calcmode="lin" valueType="num">
                                          <p:cBhvr>
                                            <p:cTn id="108" dur="500" fill="hold"/>
                                            <p:tgtEl>
                                              <p:spTgt spid="8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87" grpId="0" animBg="1"/>
          <p:bldP spid="91" grpId="0"/>
          <p:bldP spid="9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矩形 71"/>
          <p:cNvSpPr>
            <a:spLocks noChangeArrowheads="1"/>
          </p:cNvSpPr>
          <p:nvPr/>
        </p:nvSpPr>
        <p:spPr bwMode="auto">
          <a:xfrm>
            <a:off x="496745" y="1487700"/>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Aft>
                <a:spcPts val="0"/>
              </a:spcAft>
            </a:pPr>
            <a:r>
              <a:rPr lang="zh-CN" altLang="en-US" sz="1125" dirty="0">
                <a:solidFill>
                  <a:prstClr val="black">
                    <a:lumMod val="75000"/>
                    <a:lumOff val="25000"/>
                  </a:prst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矩形 72"/>
          <p:cNvSpPr/>
          <p:nvPr/>
        </p:nvSpPr>
        <p:spPr>
          <a:xfrm>
            <a:off x="496746" y="2459349"/>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74" name="组合 73"/>
          <p:cNvGrpSpPr/>
          <p:nvPr/>
        </p:nvGrpSpPr>
        <p:grpSpPr>
          <a:xfrm>
            <a:off x="4385463" y="2498071"/>
            <a:ext cx="593961" cy="593961"/>
            <a:chOff x="4589983" y="2663795"/>
            <a:chExt cx="877102" cy="877102"/>
          </a:xfrm>
        </p:grpSpPr>
        <p:grpSp>
          <p:nvGrpSpPr>
            <p:cNvPr id="75" name="组合 74"/>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Arial" panose="020F0502020204030204"/>
                  <a:ea typeface="微软雅黑" pitchFamily="34" charset="-122"/>
                  <a:cs typeface="+mn-cs"/>
                </a:endParaRPr>
              </a:p>
            </p:txBody>
          </p:sp>
          <p:sp>
            <p:nvSpPr>
              <p:cNvPr id="88" name="椭圆 87"/>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pitchFamily="34" charset="-122"/>
                  <a:cs typeface="+mn-cs"/>
                </a:endParaRPr>
              </a:p>
            </p:txBody>
          </p:sp>
        </p:grpSp>
        <p:grpSp>
          <p:nvGrpSpPr>
            <p:cNvPr id="76" name="组合 75"/>
            <p:cNvGrpSpPr/>
            <p:nvPr/>
          </p:nvGrpSpPr>
          <p:grpSpPr>
            <a:xfrm>
              <a:off x="4690436" y="2865050"/>
              <a:ext cx="567894" cy="535099"/>
              <a:chOff x="4832350" y="1028700"/>
              <a:chExt cx="522288" cy="492126"/>
            </a:xfrm>
            <a:solidFill>
              <a:srgbClr val="0070C0"/>
            </a:solidFill>
          </p:grpSpPr>
          <p:sp>
            <p:nvSpPr>
              <p:cNvPr id="77"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8"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9"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0"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1"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2"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3"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4"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5"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6"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89" name="组合 88"/>
          <p:cNvGrpSpPr/>
          <p:nvPr/>
        </p:nvGrpSpPr>
        <p:grpSpPr>
          <a:xfrm>
            <a:off x="4385463" y="3553327"/>
            <a:ext cx="593961" cy="593961"/>
            <a:chOff x="4692046" y="3749516"/>
            <a:chExt cx="877102" cy="877102"/>
          </a:xfrm>
        </p:grpSpPr>
        <p:grpSp>
          <p:nvGrpSpPr>
            <p:cNvPr id="90" name="组合 89"/>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Arial" panose="020F0502020204030204"/>
                  <a:ea typeface="微软雅黑" pitchFamily="34" charset="-122"/>
                  <a:cs typeface="+mn-cs"/>
                </a:endParaRPr>
              </a:p>
            </p:txBody>
          </p:sp>
          <p:sp>
            <p:nvSpPr>
              <p:cNvPr id="111" name="椭圆 110"/>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pitchFamily="34" charset="-122"/>
                  <a:cs typeface="+mn-cs"/>
                </a:endParaRPr>
              </a:p>
            </p:txBody>
          </p:sp>
        </p:grpSp>
        <p:grpSp>
          <p:nvGrpSpPr>
            <p:cNvPr id="91" name="组合 90"/>
            <p:cNvGrpSpPr/>
            <p:nvPr/>
          </p:nvGrpSpPr>
          <p:grpSpPr>
            <a:xfrm>
              <a:off x="4853377" y="3997905"/>
              <a:ext cx="554441" cy="377594"/>
              <a:chOff x="4156075" y="2292350"/>
              <a:chExt cx="552450" cy="376238"/>
            </a:xfrm>
            <a:solidFill>
              <a:srgbClr val="0070C0"/>
            </a:solidFill>
          </p:grpSpPr>
          <p:sp>
            <p:nvSpPr>
              <p:cNvPr id="92"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3"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4"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5"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6"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8" name="Oval 33"/>
              <p:cNvSpPr>
                <a:spLocks noChangeArrowheads="1"/>
              </p:cNvSpPr>
              <p:nvPr/>
            </p:nvSpPr>
            <p:spPr bwMode="auto">
              <a:xfrm>
                <a:off x="4205288" y="2333625"/>
                <a:ext cx="115888"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9"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0"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1"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2"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3" name="Oval 38"/>
              <p:cNvSpPr>
                <a:spLocks noChangeArrowheads="1"/>
              </p:cNvSpPr>
              <p:nvPr/>
            </p:nvSpPr>
            <p:spPr bwMode="auto">
              <a:xfrm>
                <a:off x="4541838" y="2333625"/>
                <a:ext cx="117475"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4"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5"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6"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7"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8"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9"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12" name="组合 111"/>
          <p:cNvGrpSpPr/>
          <p:nvPr/>
        </p:nvGrpSpPr>
        <p:grpSpPr>
          <a:xfrm>
            <a:off x="4385463" y="4608580"/>
            <a:ext cx="593961" cy="593961"/>
            <a:chOff x="5276799" y="5817699"/>
            <a:chExt cx="877102" cy="877102"/>
          </a:xfrm>
        </p:grpSpPr>
        <p:grpSp>
          <p:nvGrpSpPr>
            <p:cNvPr id="113" name="组合 112"/>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Arial" panose="020F0502020204030204"/>
                  <a:ea typeface="微软雅黑" pitchFamily="34" charset="-122"/>
                  <a:cs typeface="+mn-cs"/>
                </a:endParaRPr>
              </a:p>
            </p:txBody>
          </p:sp>
          <p:sp>
            <p:nvSpPr>
              <p:cNvPr id="126" name="椭圆 125"/>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pitchFamily="34" charset="-122"/>
                  <a:cs typeface="+mn-cs"/>
                </a:endParaRPr>
              </a:p>
            </p:txBody>
          </p:sp>
        </p:grpSp>
        <p:grpSp>
          <p:nvGrpSpPr>
            <p:cNvPr id="114" name="组合 113"/>
            <p:cNvGrpSpPr/>
            <p:nvPr/>
          </p:nvGrpSpPr>
          <p:grpSpPr>
            <a:xfrm>
              <a:off x="5491718" y="5999083"/>
              <a:ext cx="447265" cy="447265"/>
              <a:chOff x="4219575" y="4668838"/>
              <a:chExt cx="442913" cy="442913"/>
            </a:xfrm>
            <a:solidFill>
              <a:srgbClr val="0070C0"/>
            </a:solidFill>
          </p:grpSpPr>
          <p:sp>
            <p:nvSpPr>
              <p:cNvPr id="115"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6"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7"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8"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9"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0"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1"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2"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3"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4"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27" name="组合 126"/>
          <p:cNvGrpSpPr/>
          <p:nvPr/>
        </p:nvGrpSpPr>
        <p:grpSpPr>
          <a:xfrm>
            <a:off x="5345456" y="2658966"/>
            <a:ext cx="3084171" cy="640364"/>
            <a:chOff x="7127272" y="2681303"/>
            <a:chExt cx="4112228" cy="853819"/>
          </a:xfrm>
        </p:grpSpPr>
        <p:sp>
          <p:nvSpPr>
            <p:cNvPr id="128" name="矩形 127"/>
            <p:cNvSpPr/>
            <p:nvPr/>
          </p:nvSpPr>
          <p:spPr>
            <a:xfrm>
              <a:off x="7127272" y="2681303"/>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9"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0" name="矩形 3"/>
          <p:cNvSpPr>
            <a:spLocks noChangeArrowheads="1"/>
          </p:cNvSpPr>
          <p:nvPr/>
        </p:nvSpPr>
        <p:spPr bwMode="auto">
          <a:xfrm>
            <a:off x="5335931" y="235010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C00000"/>
                </a:solidFill>
                <a:ea typeface="微软雅黑" pitchFamily="34" charset="-122"/>
                <a:cs typeface="Arial" panose="020B0604020202020204" pitchFamily="34" charset="0"/>
              </a:rPr>
              <a:t>总体目标顺利完成</a:t>
            </a:r>
          </a:p>
        </p:txBody>
      </p:sp>
      <p:grpSp>
        <p:nvGrpSpPr>
          <p:cNvPr id="131" name="组合 130"/>
          <p:cNvGrpSpPr/>
          <p:nvPr/>
        </p:nvGrpSpPr>
        <p:grpSpPr>
          <a:xfrm>
            <a:off x="5345456" y="3694980"/>
            <a:ext cx="3084171" cy="640364"/>
            <a:chOff x="7127272" y="4062656"/>
            <a:chExt cx="4112228" cy="853819"/>
          </a:xfrm>
        </p:grpSpPr>
        <p:sp>
          <p:nvSpPr>
            <p:cNvPr id="132" name="矩形 131"/>
            <p:cNvSpPr/>
            <p:nvPr/>
          </p:nvSpPr>
          <p:spPr>
            <a:xfrm>
              <a:off x="7127272" y="4062656"/>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4" name="矩形 3"/>
          <p:cNvSpPr>
            <a:spLocks noChangeArrowheads="1"/>
          </p:cNvSpPr>
          <p:nvPr/>
        </p:nvSpPr>
        <p:spPr bwMode="auto">
          <a:xfrm>
            <a:off x="5335931" y="3356480"/>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EB9624"/>
                </a:solidFill>
                <a:ea typeface="微软雅黑" pitchFamily="34" charset="-122"/>
                <a:cs typeface="Arial" panose="020B0604020202020204" pitchFamily="34" charset="0"/>
              </a:rPr>
              <a:t>思想认识不断提高</a:t>
            </a:r>
          </a:p>
        </p:txBody>
      </p:sp>
      <p:grpSp>
        <p:nvGrpSpPr>
          <p:cNvPr id="135" name="组合 134"/>
          <p:cNvGrpSpPr/>
          <p:nvPr/>
        </p:nvGrpSpPr>
        <p:grpSpPr>
          <a:xfrm>
            <a:off x="5345456" y="4730994"/>
            <a:ext cx="3084171" cy="640364"/>
            <a:chOff x="7127272" y="5444009"/>
            <a:chExt cx="4112228" cy="853819"/>
          </a:xfrm>
        </p:grpSpPr>
        <p:sp>
          <p:nvSpPr>
            <p:cNvPr id="136" name="矩形 135"/>
            <p:cNvSpPr/>
            <p:nvPr/>
          </p:nvSpPr>
          <p:spPr>
            <a:xfrm>
              <a:off x="7127272" y="5444009"/>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7"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8" name="矩形 3"/>
          <p:cNvSpPr>
            <a:spLocks noChangeArrowheads="1"/>
          </p:cNvSpPr>
          <p:nvPr/>
        </p:nvSpPr>
        <p:spPr bwMode="auto">
          <a:xfrm>
            <a:off x="5335931" y="4391433"/>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01ACBE"/>
                </a:solidFill>
                <a:ea typeface="微软雅黑" pitchFamily="34" charset="-122"/>
                <a:cs typeface="Arial" panose="020B0604020202020204" pitchFamily="34" charset="0"/>
              </a:rPr>
              <a:t>部门管理不断强化</a:t>
            </a:r>
          </a:p>
        </p:txBody>
      </p:sp>
      <p:cxnSp>
        <p:nvCxnSpPr>
          <p:cNvPr id="139" name="直接连接符 138"/>
          <p:cNvCxnSpPr/>
          <p:nvPr/>
        </p:nvCxnSpPr>
        <p:spPr>
          <a:xfrm>
            <a:off x="5124450" y="2416777"/>
            <a:ext cx="0" cy="866741"/>
          </a:xfrm>
          <a:prstGeom prst="line">
            <a:avLst/>
          </a:prstGeom>
          <a:noFill/>
          <a:ln w="12700" cap="flat" cmpd="sng" algn="ctr">
            <a:solidFill>
              <a:sysClr val="windowText" lastClr="000000"/>
            </a:solidFill>
            <a:prstDash val="sysDash"/>
            <a:miter lim="800000"/>
          </a:ln>
          <a:effectLst/>
        </p:spPr>
      </p:cxnSp>
      <p:cxnSp>
        <p:nvCxnSpPr>
          <p:cNvPr id="140" name="直接连接符 139"/>
          <p:cNvCxnSpPr/>
          <p:nvPr/>
        </p:nvCxnSpPr>
        <p:spPr>
          <a:xfrm>
            <a:off x="5124450" y="3458090"/>
            <a:ext cx="0" cy="866741"/>
          </a:xfrm>
          <a:prstGeom prst="line">
            <a:avLst/>
          </a:prstGeom>
          <a:noFill/>
          <a:ln w="12700" cap="flat" cmpd="sng" algn="ctr">
            <a:solidFill>
              <a:sysClr val="windowText" lastClr="000000"/>
            </a:solidFill>
            <a:prstDash val="sysDash"/>
            <a:miter lim="800000"/>
          </a:ln>
          <a:effectLst/>
        </p:spPr>
      </p:cxnSp>
      <p:cxnSp>
        <p:nvCxnSpPr>
          <p:cNvPr id="141" name="直接连接符 140"/>
          <p:cNvCxnSpPr/>
          <p:nvPr/>
        </p:nvCxnSpPr>
        <p:spPr>
          <a:xfrm>
            <a:off x="5133975" y="4506475"/>
            <a:ext cx="0" cy="866741"/>
          </a:xfrm>
          <a:prstGeom prst="line">
            <a:avLst/>
          </a:prstGeom>
          <a:noFill/>
          <a:ln w="12700" cap="flat" cmpd="sng" algn="ctr">
            <a:solidFill>
              <a:sysClr val="windowText" lastClr="000000"/>
            </a:solidFill>
            <a:prstDash val="sysDash"/>
            <a:miter lim="800000"/>
          </a:ln>
          <a:effectLst/>
        </p:spPr>
      </p:cxn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500"/>
                                        <p:tgtEl>
                                          <p:spTgt spid="72"/>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1000" fill="hold"/>
                                        <p:tgtEl>
                                          <p:spTgt spid="73"/>
                                        </p:tgtEl>
                                        <p:attrNameLst>
                                          <p:attrName>ppt_x</p:attrName>
                                        </p:attrNameLst>
                                      </p:cBhvr>
                                      <p:tavLst>
                                        <p:tav tm="0">
                                          <p:val>
                                            <p:strVal val="0-#ppt_w/2"/>
                                          </p:val>
                                        </p:tav>
                                        <p:tav tm="100000">
                                          <p:val>
                                            <p:strVal val="#ppt_x"/>
                                          </p:val>
                                        </p:tav>
                                      </p:tavLst>
                                    </p:anim>
                                    <p:anim calcmode="lin" valueType="num">
                                      <p:cBhvr additive="base">
                                        <p:cTn id="12" dur="1000" fill="hold"/>
                                        <p:tgtEl>
                                          <p:spTgt spid="7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4"/>
                                        </p:tgtEl>
                                        <p:attrNameLst>
                                          <p:attrName>style.visibility</p:attrName>
                                        </p:attrNameLst>
                                      </p:cBhvr>
                                      <p:to>
                                        <p:strVal val="visible"/>
                                      </p:to>
                                    </p:set>
                                    <p:anim calcmode="lin" valueType="num">
                                      <p:cBhvr>
                                        <p:cTn id="16" dur="100" fill="hold"/>
                                        <p:tgtEl>
                                          <p:spTgt spid="74"/>
                                        </p:tgtEl>
                                        <p:attrNameLst>
                                          <p:attrName>ppt_w</p:attrName>
                                        </p:attrNameLst>
                                      </p:cBhvr>
                                      <p:tavLst>
                                        <p:tav tm="0">
                                          <p:val>
                                            <p:fltVal val="0"/>
                                          </p:val>
                                        </p:tav>
                                        <p:tav tm="100000">
                                          <p:val>
                                            <p:strVal val="#ppt_w"/>
                                          </p:val>
                                        </p:tav>
                                      </p:tavLst>
                                    </p:anim>
                                    <p:anim calcmode="lin" valueType="num">
                                      <p:cBhvr>
                                        <p:cTn id="17" dur="100" fill="hold"/>
                                        <p:tgtEl>
                                          <p:spTgt spid="74"/>
                                        </p:tgtEl>
                                        <p:attrNameLst>
                                          <p:attrName>ppt_h</p:attrName>
                                        </p:attrNameLst>
                                      </p:cBhvr>
                                      <p:tavLst>
                                        <p:tav tm="0">
                                          <p:val>
                                            <p:fltVal val="0"/>
                                          </p:val>
                                        </p:tav>
                                        <p:tav tm="100000">
                                          <p:val>
                                            <p:strVal val="#ppt_h"/>
                                          </p:val>
                                        </p:tav>
                                      </p:tavLst>
                                    </p:anim>
                                    <p:animEffect transition="in" filter="fade">
                                      <p:cBhvr>
                                        <p:cTn id="18" dur="100"/>
                                        <p:tgtEl>
                                          <p:spTgt spid="74"/>
                                        </p:tgtEl>
                                      </p:cBhvr>
                                    </p:animEffect>
                                  </p:childTnLst>
                                </p:cTn>
                              </p:par>
                              <p:par>
                                <p:cTn id="19" presetID="6" presetClass="emph" presetSubtype="0" fill="hold" nodeType="withEffect">
                                  <p:stCondLst>
                                    <p:cond delay="100"/>
                                  </p:stCondLst>
                                  <p:childTnLst>
                                    <p:animScale>
                                      <p:cBhvr>
                                        <p:cTn id="20" dur="100" fill="hold"/>
                                        <p:tgtEl>
                                          <p:spTgt spid="74"/>
                                        </p:tgtEl>
                                      </p:cBhvr>
                                      <p:by x="110000" y="110000"/>
                                    </p:animScale>
                                  </p:childTnLst>
                                </p:cTn>
                              </p:par>
                              <p:par>
                                <p:cTn id="21" presetID="6" presetClass="emph" presetSubtype="0" fill="hold" nodeType="withEffect">
                                  <p:stCondLst>
                                    <p:cond delay="200"/>
                                  </p:stCondLst>
                                  <p:childTnLst>
                                    <p:animScale>
                                      <p:cBhvr>
                                        <p:cTn id="22" dur="200" fill="hold"/>
                                        <p:tgtEl>
                                          <p:spTgt spid="74"/>
                                        </p:tgtEl>
                                      </p:cBhvr>
                                      <p:by x="90000" y="90000"/>
                                    </p:animScale>
                                  </p:childTnLst>
                                </p:cTn>
                              </p:par>
                              <p:par>
                                <p:cTn id="23" presetID="6" presetClass="emph" presetSubtype="0" fill="hold" nodeType="withEffect">
                                  <p:stCondLst>
                                    <p:cond delay="400"/>
                                  </p:stCondLst>
                                  <p:childTnLst>
                                    <p:animScale>
                                      <p:cBhvr>
                                        <p:cTn id="24" dur="100" fill="hold"/>
                                        <p:tgtEl>
                                          <p:spTgt spid="74"/>
                                        </p:tgtEl>
                                      </p:cBhvr>
                                      <p:by x="105000" y="105000"/>
                                    </p:animScale>
                                  </p:childTnLst>
                                </p:cTn>
                              </p:par>
                              <p:par>
                                <p:cTn id="25" presetID="6" presetClass="emph" presetSubtype="0" fill="hold" nodeType="withEffect">
                                  <p:stCondLst>
                                    <p:cond delay="500"/>
                                  </p:stCondLst>
                                  <p:childTnLst>
                                    <p:animScale>
                                      <p:cBhvr>
                                        <p:cTn id="26" dur="200" fill="hold"/>
                                        <p:tgtEl>
                                          <p:spTgt spid="74"/>
                                        </p:tgtEl>
                                      </p:cBhvr>
                                      <p:by x="95000" y="95000"/>
                                    </p:animScale>
                                  </p:childTnLst>
                                </p:cTn>
                              </p:par>
                            </p:childTnLst>
                          </p:cTn>
                        </p:par>
                        <p:par>
                          <p:cTn id="27" fill="hold">
                            <p:stCondLst>
                              <p:cond delay="2200"/>
                            </p:stCondLst>
                            <p:childTnLst>
                              <p:par>
                                <p:cTn id="28" presetID="16" presetClass="entr" presetSubtype="42" fill="hold" nodeType="afterEffect">
                                  <p:stCondLst>
                                    <p:cond delay="0"/>
                                  </p:stCondLst>
                                  <p:childTnLst>
                                    <p:set>
                                      <p:cBhvr>
                                        <p:cTn id="29" dur="1" fill="hold">
                                          <p:stCondLst>
                                            <p:cond delay="0"/>
                                          </p:stCondLst>
                                        </p:cTn>
                                        <p:tgtEl>
                                          <p:spTgt spid="139"/>
                                        </p:tgtEl>
                                        <p:attrNameLst>
                                          <p:attrName>style.visibility</p:attrName>
                                        </p:attrNameLst>
                                      </p:cBhvr>
                                      <p:to>
                                        <p:strVal val="visible"/>
                                      </p:to>
                                    </p:set>
                                    <p:animEffect transition="in" filter="barn(outHorizontal)">
                                      <p:cBhvr>
                                        <p:cTn id="30" dur="500"/>
                                        <p:tgtEl>
                                          <p:spTgt spid="139"/>
                                        </p:tgtEl>
                                      </p:cBhvr>
                                    </p:animEffect>
                                  </p:childTnLst>
                                </p:cTn>
                              </p:par>
                            </p:childTnLst>
                          </p:cTn>
                        </p:par>
                        <p:par>
                          <p:cTn id="31" fill="hold">
                            <p:stCondLst>
                              <p:cond delay="27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130"/>
                                        </p:tgtEl>
                                        <p:attrNameLst>
                                          <p:attrName>style.visibility</p:attrName>
                                        </p:attrNameLst>
                                      </p:cBhvr>
                                      <p:to>
                                        <p:strVal val="visible"/>
                                      </p:to>
                                    </p:set>
                                    <p:anim calcmode="lin" valueType="num">
                                      <p:cBhvr additive="base">
                                        <p:cTn id="34" dur="1000" fill="hold"/>
                                        <p:tgtEl>
                                          <p:spTgt spid="130"/>
                                        </p:tgtEl>
                                        <p:attrNameLst>
                                          <p:attrName>ppt_x</p:attrName>
                                        </p:attrNameLst>
                                      </p:cBhvr>
                                      <p:tavLst>
                                        <p:tav tm="0">
                                          <p:val>
                                            <p:strVal val="1+#ppt_w/2"/>
                                          </p:val>
                                        </p:tav>
                                        <p:tav tm="100000">
                                          <p:val>
                                            <p:strVal val="#ppt_x"/>
                                          </p:val>
                                        </p:tav>
                                      </p:tavLst>
                                    </p:anim>
                                    <p:anim calcmode="lin" valueType="num">
                                      <p:cBhvr additive="base">
                                        <p:cTn id="35" dur="1000" fill="hold"/>
                                        <p:tgtEl>
                                          <p:spTgt spid="130"/>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127"/>
                                        </p:tgtEl>
                                        <p:attrNameLst>
                                          <p:attrName>style.visibility</p:attrName>
                                        </p:attrNameLst>
                                      </p:cBhvr>
                                      <p:to>
                                        <p:strVal val="visible"/>
                                      </p:to>
                                    </p:set>
                                    <p:anim calcmode="lin" valueType="num">
                                      <p:cBhvr additive="base">
                                        <p:cTn id="38" dur="1000" fill="hold"/>
                                        <p:tgtEl>
                                          <p:spTgt spid="127"/>
                                        </p:tgtEl>
                                        <p:attrNameLst>
                                          <p:attrName>ppt_x</p:attrName>
                                        </p:attrNameLst>
                                      </p:cBhvr>
                                      <p:tavLst>
                                        <p:tav tm="0">
                                          <p:val>
                                            <p:strVal val="1+#ppt_w/2"/>
                                          </p:val>
                                        </p:tav>
                                        <p:tav tm="100000">
                                          <p:val>
                                            <p:strVal val="#ppt_x"/>
                                          </p:val>
                                        </p:tav>
                                      </p:tavLst>
                                    </p:anim>
                                    <p:anim calcmode="lin" valueType="num">
                                      <p:cBhvr additive="base">
                                        <p:cTn id="39" dur="1000" fill="hold"/>
                                        <p:tgtEl>
                                          <p:spTgt spid="127"/>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89"/>
                                        </p:tgtEl>
                                        <p:attrNameLst>
                                          <p:attrName>style.visibility</p:attrName>
                                        </p:attrNameLst>
                                      </p:cBhvr>
                                      <p:to>
                                        <p:strVal val="visible"/>
                                      </p:to>
                                    </p:set>
                                    <p:anim calcmode="lin" valueType="num">
                                      <p:cBhvr>
                                        <p:cTn id="43" dur="100" fill="hold"/>
                                        <p:tgtEl>
                                          <p:spTgt spid="89"/>
                                        </p:tgtEl>
                                        <p:attrNameLst>
                                          <p:attrName>ppt_w</p:attrName>
                                        </p:attrNameLst>
                                      </p:cBhvr>
                                      <p:tavLst>
                                        <p:tav tm="0">
                                          <p:val>
                                            <p:fltVal val="0"/>
                                          </p:val>
                                        </p:tav>
                                        <p:tav tm="100000">
                                          <p:val>
                                            <p:strVal val="#ppt_w"/>
                                          </p:val>
                                        </p:tav>
                                      </p:tavLst>
                                    </p:anim>
                                    <p:anim calcmode="lin" valueType="num">
                                      <p:cBhvr>
                                        <p:cTn id="44" dur="100" fill="hold"/>
                                        <p:tgtEl>
                                          <p:spTgt spid="89"/>
                                        </p:tgtEl>
                                        <p:attrNameLst>
                                          <p:attrName>ppt_h</p:attrName>
                                        </p:attrNameLst>
                                      </p:cBhvr>
                                      <p:tavLst>
                                        <p:tav tm="0">
                                          <p:val>
                                            <p:fltVal val="0"/>
                                          </p:val>
                                        </p:tav>
                                        <p:tav tm="100000">
                                          <p:val>
                                            <p:strVal val="#ppt_h"/>
                                          </p:val>
                                        </p:tav>
                                      </p:tavLst>
                                    </p:anim>
                                    <p:animEffect transition="in" filter="fade">
                                      <p:cBhvr>
                                        <p:cTn id="45" dur="100"/>
                                        <p:tgtEl>
                                          <p:spTgt spid="89"/>
                                        </p:tgtEl>
                                      </p:cBhvr>
                                    </p:animEffect>
                                  </p:childTnLst>
                                </p:cTn>
                              </p:par>
                              <p:par>
                                <p:cTn id="46" presetID="6" presetClass="emph" presetSubtype="0" fill="hold" nodeType="withEffect">
                                  <p:stCondLst>
                                    <p:cond delay="100"/>
                                  </p:stCondLst>
                                  <p:childTnLst>
                                    <p:animScale>
                                      <p:cBhvr>
                                        <p:cTn id="47" dur="100" fill="hold"/>
                                        <p:tgtEl>
                                          <p:spTgt spid="89"/>
                                        </p:tgtEl>
                                      </p:cBhvr>
                                      <p:by x="110000" y="110000"/>
                                    </p:animScale>
                                  </p:childTnLst>
                                </p:cTn>
                              </p:par>
                              <p:par>
                                <p:cTn id="48" presetID="6" presetClass="emph" presetSubtype="0" fill="hold" nodeType="withEffect">
                                  <p:stCondLst>
                                    <p:cond delay="200"/>
                                  </p:stCondLst>
                                  <p:childTnLst>
                                    <p:animScale>
                                      <p:cBhvr>
                                        <p:cTn id="49" dur="200" fill="hold"/>
                                        <p:tgtEl>
                                          <p:spTgt spid="89"/>
                                        </p:tgtEl>
                                      </p:cBhvr>
                                      <p:by x="90000" y="90000"/>
                                    </p:animScale>
                                  </p:childTnLst>
                                </p:cTn>
                              </p:par>
                              <p:par>
                                <p:cTn id="50" presetID="6" presetClass="emph" presetSubtype="0" fill="hold" nodeType="withEffect">
                                  <p:stCondLst>
                                    <p:cond delay="400"/>
                                  </p:stCondLst>
                                  <p:childTnLst>
                                    <p:animScale>
                                      <p:cBhvr>
                                        <p:cTn id="51" dur="100" fill="hold"/>
                                        <p:tgtEl>
                                          <p:spTgt spid="89"/>
                                        </p:tgtEl>
                                      </p:cBhvr>
                                      <p:by x="105000" y="105000"/>
                                    </p:animScale>
                                  </p:childTnLst>
                                </p:cTn>
                              </p:par>
                              <p:par>
                                <p:cTn id="52" presetID="6" presetClass="emph" presetSubtype="0" fill="hold" nodeType="withEffect">
                                  <p:stCondLst>
                                    <p:cond delay="500"/>
                                  </p:stCondLst>
                                  <p:childTnLst>
                                    <p:animScale>
                                      <p:cBhvr>
                                        <p:cTn id="53" dur="200" fill="hold"/>
                                        <p:tgtEl>
                                          <p:spTgt spid="89"/>
                                        </p:tgtEl>
                                      </p:cBhvr>
                                      <p:by x="95000" y="95000"/>
                                    </p:animScale>
                                  </p:childTnLst>
                                </p:cTn>
                              </p:par>
                            </p:childTnLst>
                          </p:cTn>
                        </p:par>
                        <p:par>
                          <p:cTn id="54" fill="hold">
                            <p:stCondLst>
                              <p:cond delay="4400"/>
                            </p:stCondLst>
                            <p:childTnLst>
                              <p:par>
                                <p:cTn id="55" presetID="16" presetClass="entr" presetSubtype="42" fill="hold" nodeType="afterEffect">
                                  <p:stCondLst>
                                    <p:cond delay="0"/>
                                  </p:stCondLst>
                                  <p:childTnLst>
                                    <p:set>
                                      <p:cBhvr>
                                        <p:cTn id="56" dur="1" fill="hold">
                                          <p:stCondLst>
                                            <p:cond delay="0"/>
                                          </p:stCondLst>
                                        </p:cTn>
                                        <p:tgtEl>
                                          <p:spTgt spid="140"/>
                                        </p:tgtEl>
                                        <p:attrNameLst>
                                          <p:attrName>style.visibility</p:attrName>
                                        </p:attrNameLst>
                                      </p:cBhvr>
                                      <p:to>
                                        <p:strVal val="visible"/>
                                      </p:to>
                                    </p:set>
                                    <p:animEffect transition="in" filter="barn(outHorizontal)">
                                      <p:cBhvr>
                                        <p:cTn id="57" dur="500"/>
                                        <p:tgtEl>
                                          <p:spTgt spid="140"/>
                                        </p:tgtEl>
                                      </p:cBhvr>
                                    </p:animEffect>
                                  </p:childTnLst>
                                </p:cTn>
                              </p:par>
                            </p:childTnLst>
                          </p:cTn>
                        </p:par>
                        <p:par>
                          <p:cTn id="58" fill="hold">
                            <p:stCondLst>
                              <p:cond delay="49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134"/>
                                        </p:tgtEl>
                                        <p:attrNameLst>
                                          <p:attrName>style.visibility</p:attrName>
                                        </p:attrNameLst>
                                      </p:cBhvr>
                                      <p:to>
                                        <p:strVal val="visible"/>
                                      </p:to>
                                    </p:set>
                                    <p:anim calcmode="lin" valueType="num">
                                      <p:cBhvr additive="base">
                                        <p:cTn id="61" dur="1000" fill="hold"/>
                                        <p:tgtEl>
                                          <p:spTgt spid="134"/>
                                        </p:tgtEl>
                                        <p:attrNameLst>
                                          <p:attrName>ppt_x</p:attrName>
                                        </p:attrNameLst>
                                      </p:cBhvr>
                                      <p:tavLst>
                                        <p:tav tm="0">
                                          <p:val>
                                            <p:strVal val="1+#ppt_w/2"/>
                                          </p:val>
                                        </p:tav>
                                        <p:tav tm="100000">
                                          <p:val>
                                            <p:strVal val="#ppt_x"/>
                                          </p:val>
                                        </p:tav>
                                      </p:tavLst>
                                    </p:anim>
                                    <p:anim calcmode="lin" valueType="num">
                                      <p:cBhvr additive="base">
                                        <p:cTn id="62" dur="1000" fill="hold"/>
                                        <p:tgtEl>
                                          <p:spTgt spid="134"/>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131"/>
                                        </p:tgtEl>
                                        <p:attrNameLst>
                                          <p:attrName>style.visibility</p:attrName>
                                        </p:attrNameLst>
                                      </p:cBhvr>
                                      <p:to>
                                        <p:strVal val="visible"/>
                                      </p:to>
                                    </p:set>
                                    <p:anim calcmode="lin" valueType="num">
                                      <p:cBhvr additive="base">
                                        <p:cTn id="65" dur="1000" fill="hold"/>
                                        <p:tgtEl>
                                          <p:spTgt spid="131"/>
                                        </p:tgtEl>
                                        <p:attrNameLst>
                                          <p:attrName>ppt_x</p:attrName>
                                        </p:attrNameLst>
                                      </p:cBhvr>
                                      <p:tavLst>
                                        <p:tav tm="0">
                                          <p:val>
                                            <p:strVal val="1+#ppt_w/2"/>
                                          </p:val>
                                        </p:tav>
                                        <p:tav tm="100000">
                                          <p:val>
                                            <p:strVal val="#ppt_x"/>
                                          </p:val>
                                        </p:tav>
                                      </p:tavLst>
                                    </p:anim>
                                    <p:anim calcmode="lin" valueType="num">
                                      <p:cBhvr additive="base">
                                        <p:cTn id="66" dur="1000" fill="hold"/>
                                        <p:tgtEl>
                                          <p:spTgt spid="131"/>
                                        </p:tgtEl>
                                        <p:attrNameLst>
                                          <p:attrName>ppt_y</p:attrName>
                                        </p:attrNameLst>
                                      </p:cBhvr>
                                      <p:tavLst>
                                        <p:tav tm="0">
                                          <p:val>
                                            <p:strVal val="#ppt_y"/>
                                          </p:val>
                                        </p:tav>
                                        <p:tav tm="100000">
                                          <p:val>
                                            <p:strVal val="#ppt_y"/>
                                          </p:val>
                                        </p:tav>
                                      </p:tavLst>
                                    </p:anim>
                                  </p:childTnLst>
                                </p:cTn>
                              </p:par>
                            </p:childTnLst>
                          </p:cTn>
                        </p:par>
                        <p:par>
                          <p:cTn id="67" fill="hold">
                            <p:stCondLst>
                              <p:cond delay="5900"/>
                            </p:stCondLst>
                            <p:childTnLst>
                              <p:par>
                                <p:cTn id="68" presetID="53" presetClass="entr" presetSubtype="16" fill="hold"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100" fill="hold"/>
                                        <p:tgtEl>
                                          <p:spTgt spid="112"/>
                                        </p:tgtEl>
                                        <p:attrNameLst>
                                          <p:attrName>ppt_w</p:attrName>
                                        </p:attrNameLst>
                                      </p:cBhvr>
                                      <p:tavLst>
                                        <p:tav tm="0">
                                          <p:val>
                                            <p:fltVal val="0"/>
                                          </p:val>
                                        </p:tav>
                                        <p:tav tm="100000">
                                          <p:val>
                                            <p:strVal val="#ppt_w"/>
                                          </p:val>
                                        </p:tav>
                                      </p:tavLst>
                                    </p:anim>
                                    <p:anim calcmode="lin" valueType="num">
                                      <p:cBhvr>
                                        <p:cTn id="71" dur="100" fill="hold"/>
                                        <p:tgtEl>
                                          <p:spTgt spid="112"/>
                                        </p:tgtEl>
                                        <p:attrNameLst>
                                          <p:attrName>ppt_h</p:attrName>
                                        </p:attrNameLst>
                                      </p:cBhvr>
                                      <p:tavLst>
                                        <p:tav tm="0">
                                          <p:val>
                                            <p:fltVal val="0"/>
                                          </p:val>
                                        </p:tav>
                                        <p:tav tm="100000">
                                          <p:val>
                                            <p:strVal val="#ppt_h"/>
                                          </p:val>
                                        </p:tav>
                                      </p:tavLst>
                                    </p:anim>
                                    <p:animEffect transition="in" filter="fade">
                                      <p:cBhvr>
                                        <p:cTn id="72" dur="100"/>
                                        <p:tgtEl>
                                          <p:spTgt spid="112"/>
                                        </p:tgtEl>
                                      </p:cBhvr>
                                    </p:animEffect>
                                  </p:childTnLst>
                                </p:cTn>
                              </p:par>
                              <p:par>
                                <p:cTn id="73" presetID="6" presetClass="emph" presetSubtype="0" fill="hold" nodeType="withEffect">
                                  <p:stCondLst>
                                    <p:cond delay="100"/>
                                  </p:stCondLst>
                                  <p:childTnLst>
                                    <p:animScale>
                                      <p:cBhvr>
                                        <p:cTn id="74" dur="100" fill="hold"/>
                                        <p:tgtEl>
                                          <p:spTgt spid="112"/>
                                        </p:tgtEl>
                                      </p:cBhvr>
                                      <p:by x="110000" y="110000"/>
                                    </p:animScale>
                                  </p:childTnLst>
                                </p:cTn>
                              </p:par>
                              <p:par>
                                <p:cTn id="75" presetID="6" presetClass="emph" presetSubtype="0" fill="hold" nodeType="withEffect">
                                  <p:stCondLst>
                                    <p:cond delay="200"/>
                                  </p:stCondLst>
                                  <p:childTnLst>
                                    <p:animScale>
                                      <p:cBhvr>
                                        <p:cTn id="76" dur="200" fill="hold"/>
                                        <p:tgtEl>
                                          <p:spTgt spid="112"/>
                                        </p:tgtEl>
                                      </p:cBhvr>
                                      <p:by x="90000" y="90000"/>
                                    </p:animScale>
                                  </p:childTnLst>
                                </p:cTn>
                              </p:par>
                              <p:par>
                                <p:cTn id="77" presetID="6" presetClass="emph" presetSubtype="0" fill="hold" nodeType="withEffect">
                                  <p:stCondLst>
                                    <p:cond delay="400"/>
                                  </p:stCondLst>
                                  <p:childTnLst>
                                    <p:animScale>
                                      <p:cBhvr>
                                        <p:cTn id="78" dur="100" fill="hold"/>
                                        <p:tgtEl>
                                          <p:spTgt spid="112"/>
                                        </p:tgtEl>
                                      </p:cBhvr>
                                      <p:by x="105000" y="105000"/>
                                    </p:animScale>
                                  </p:childTnLst>
                                </p:cTn>
                              </p:par>
                              <p:par>
                                <p:cTn id="79" presetID="6" presetClass="emph" presetSubtype="0" fill="hold" nodeType="withEffect">
                                  <p:stCondLst>
                                    <p:cond delay="500"/>
                                  </p:stCondLst>
                                  <p:childTnLst>
                                    <p:animScale>
                                      <p:cBhvr>
                                        <p:cTn id="80" dur="200" fill="hold"/>
                                        <p:tgtEl>
                                          <p:spTgt spid="112"/>
                                        </p:tgtEl>
                                      </p:cBhvr>
                                      <p:by x="95000" y="95000"/>
                                    </p:animScale>
                                  </p:childTnLst>
                                </p:cTn>
                              </p:par>
                            </p:childTnLst>
                          </p:cTn>
                        </p:par>
                        <p:par>
                          <p:cTn id="81" fill="hold">
                            <p:stCondLst>
                              <p:cond delay="6600"/>
                            </p:stCondLst>
                            <p:childTnLst>
                              <p:par>
                                <p:cTn id="82" presetID="16" presetClass="entr" presetSubtype="42" fill="hold" nodeType="afterEffect">
                                  <p:stCondLst>
                                    <p:cond delay="0"/>
                                  </p:stCondLst>
                                  <p:childTnLst>
                                    <p:set>
                                      <p:cBhvr>
                                        <p:cTn id="83" dur="1" fill="hold">
                                          <p:stCondLst>
                                            <p:cond delay="0"/>
                                          </p:stCondLst>
                                        </p:cTn>
                                        <p:tgtEl>
                                          <p:spTgt spid="141"/>
                                        </p:tgtEl>
                                        <p:attrNameLst>
                                          <p:attrName>style.visibility</p:attrName>
                                        </p:attrNameLst>
                                      </p:cBhvr>
                                      <p:to>
                                        <p:strVal val="visible"/>
                                      </p:to>
                                    </p:set>
                                    <p:animEffect transition="in" filter="barn(outHorizontal)">
                                      <p:cBhvr>
                                        <p:cTn id="84" dur="500"/>
                                        <p:tgtEl>
                                          <p:spTgt spid="141"/>
                                        </p:tgtEl>
                                      </p:cBhvr>
                                    </p:animEffect>
                                  </p:childTnLst>
                                </p:cTn>
                              </p:par>
                            </p:childTnLst>
                          </p:cTn>
                        </p:par>
                        <p:par>
                          <p:cTn id="85" fill="hold">
                            <p:stCondLst>
                              <p:cond delay="71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38"/>
                                        </p:tgtEl>
                                        <p:attrNameLst>
                                          <p:attrName>style.visibility</p:attrName>
                                        </p:attrNameLst>
                                      </p:cBhvr>
                                      <p:to>
                                        <p:strVal val="visible"/>
                                      </p:to>
                                    </p:set>
                                    <p:anim calcmode="lin" valueType="num">
                                      <p:cBhvr additive="base">
                                        <p:cTn id="88" dur="1000" fill="hold"/>
                                        <p:tgtEl>
                                          <p:spTgt spid="138"/>
                                        </p:tgtEl>
                                        <p:attrNameLst>
                                          <p:attrName>ppt_x</p:attrName>
                                        </p:attrNameLst>
                                      </p:cBhvr>
                                      <p:tavLst>
                                        <p:tav tm="0">
                                          <p:val>
                                            <p:strVal val="1+#ppt_w/2"/>
                                          </p:val>
                                        </p:tav>
                                        <p:tav tm="100000">
                                          <p:val>
                                            <p:strVal val="#ppt_x"/>
                                          </p:val>
                                        </p:tav>
                                      </p:tavLst>
                                    </p:anim>
                                    <p:anim calcmode="lin" valueType="num">
                                      <p:cBhvr additive="base">
                                        <p:cTn id="89" dur="1000" fill="hold"/>
                                        <p:tgtEl>
                                          <p:spTgt spid="138"/>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135"/>
                                        </p:tgtEl>
                                        <p:attrNameLst>
                                          <p:attrName>style.visibility</p:attrName>
                                        </p:attrNameLst>
                                      </p:cBhvr>
                                      <p:to>
                                        <p:strVal val="visible"/>
                                      </p:to>
                                    </p:set>
                                    <p:anim calcmode="lin" valueType="num">
                                      <p:cBhvr additive="base">
                                        <p:cTn id="92" dur="1000" fill="hold"/>
                                        <p:tgtEl>
                                          <p:spTgt spid="135"/>
                                        </p:tgtEl>
                                        <p:attrNameLst>
                                          <p:attrName>ppt_x</p:attrName>
                                        </p:attrNameLst>
                                      </p:cBhvr>
                                      <p:tavLst>
                                        <p:tav tm="0">
                                          <p:val>
                                            <p:strVal val="1+#ppt_w/2"/>
                                          </p:val>
                                        </p:tav>
                                        <p:tav tm="100000">
                                          <p:val>
                                            <p:strVal val="#ppt_x"/>
                                          </p:val>
                                        </p:tav>
                                      </p:tavLst>
                                    </p:anim>
                                    <p:anim calcmode="lin" valueType="num">
                                      <p:cBhvr additive="base">
                                        <p:cTn id="93" dur="1000" fill="hold"/>
                                        <p:tgtEl>
                                          <p:spTgt spid="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130" grpId="0"/>
      <p:bldP spid="134" grpId="0"/>
      <p:bldP spid="1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1682908" y="1658964"/>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5" name="矩形 64"/>
          <p:cNvSpPr/>
          <p:nvPr/>
        </p:nvSpPr>
        <p:spPr>
          <a:xfrm>
            <a:off x="6094725" y="1658964"/>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6" name="矩形 65"/>
          <p:cNvSpPr/>
          <p:nvPr/>
        </p:nvSpPr>
        <p:spPr>
          <a:xfrm>
            <a:off x="981194" y="3434022"/>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7" name="矩形 66"/>
          <p:cNvSpPr/>
          <p:nvPr/>
        </p:nvSpPr>
        <p:spPr>
          <a:xfrm>
            <a:off x="5459685" y="3434022"/>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8" name="组合 67"/>
          <p:cNvGrpSpPr/>
          <p:nvPr/>
        </p:nvGrpSpPr>
        <p:grpSpPr>
          <a:xfrm>
            <a:off x="339086" y="1484784"/>
            <a:ext cx="1722794" cy="1526899"/>
            <a:chOff x="452114" y="1509685"/>
            <a:chExt cx="2297059" cy="2035865"/>
          </a:xfrm>
        </p:grpSpPr>
        <p:grpSp>
          <p:nvGrpSpPr>
            <p:cNvPr id="69" name="组合 68"/>
            <p:cNvGrpSpPr/>
            <p:nvPr/>
          </p:nvGrpSpPr>
          <p:grpSpPr>
            <a:xfrm>
              <a:off x="452114" y="1509685"/>
              <a:ext cx="2297059" cy="2035865"/>
              <a:chOff x="1529861" y="1829264"/>
              <a:chExt cx="2452453" cy="2173589"/>
            </a:xfrm>
          </p:grpSpPr>
          <p:sp>
            <p:nvSpPr>
              <p:cNvPr id="77"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78"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70" name="文本框 71"/>
            <p:cNvSpPr txBox="1"/>
            <p:nvPr/>
          </p:nvSpPr>
          <p:spPr>
            <a:xfrm>
              <a:off x="974167" y="2096528"/>
              <a:ext cx="1418059"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微软雅黑"/>
                  <a:ea typeface="微软雅黑"/>
                </a:rPr>
                <a:t>项目名称</a:t>
              </a:r>
            </a:p>
          </p:txBody>
        </p:sp>
        <p:sp>
          <p:nvSpPr>
            <p:cNvPr id="71" name="文本框 72"/>
            <p:cNvSpPr txBox="1"/>
            <p:nvPr/>
          </p:nvSpPr>
          <p:spPr>
            <a:xfrm>
              <a:off x="852803" y="2443748"/>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nvGrpSpPr>
            <p:cNvPr id="72" name="Group 909"/>
            <p:cNvGrpSpPr>
              <a:grpSpLocks noChangeAspect="1"/>
            </p:cNvGrpSpPr>
            <p:nvPr/>
          </p:nvGrpSpPr>
          <p:grpSpPr bwMode="auto">
            <a:xfrm>
              <a:off x="1783249" y="1747263"/>
              <a:ext cx="321515" cy="274198"/>
              <a:chOff x="6090" y="1175"/>
              <a:chExt cx="265" cy="226"/>
            </a:xfrm>
            <a:solidFill>
              <a:sysClr val="window" lastClr="FFFFFF"/>
            </a:solidFill>
            <a:effectLst/>
          </p:grpSpPr>
          <p:sp>
            <p:nvSpPr>
              <p:cNvPr id="7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endParaRPr>
              </a:p>
            </p:txBody>
          </p:sp>
          <p:sp>
            <p:nvSpPr>
              <p:cNvPr id="7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endParaRPr>
              </a:p>
            </p:txBody>
          </p:sp>
          <p:sp>
            <p:nvSpPr>
              <p:cNvPr id="7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endParaRPr>
              </a:p>
            </p:txBody>
          </p:sp>
          <p:sp>
            <p:nvSpPr>
              <p:cNvPr id="7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endParaRPr>
              </a:p>
            </p:txBody>
          </p:sp>
        </p:grpSp>
      </p:grpSp>
      <p:grpSp>
        <p:nvGrpSpPr>
          <p:cNvPr id="79" name="组合 78"/>
          <p:cNvGrpSpPr/>
          <p:nvPr/>
        </p:nvGrpSpPr>
        <p:grpSpPr>
          <a:xfrm>
            <a:off x="2867443" y="3279488"/>
            <a:ext cx="1722794" cy="1526899"/>
            <a:chOff x="3823257" y="3902623"/>
            <a:chExt cx="2297059" cy="2035865"/>
          </a:xfrm>
        </p:grpSpPr>
        <p:grpSp>
          <p:nvGrpSpPr>
            <p:cNvPr id="80" name="组合 79"/>
            <p:cNvGrpSpPr/>
            <p:nvPr/>
          </p:nvGrpSpPr>
          <p:grpSpPr>
            <a:xfrm>
              <a:off x="3823257" y="3902623"/>
              <a:ext cx="2297059" cy="2035865"/>
              <a:chOff x="1529861" y="1829264"/>
              <a:chExt cx="2452453" cy="2173589"/>
            </a:xfrm>
          </p:grpSpPr>
          <p:sp>
            <p:nvSpPr>
              <p:cNvPr id="87"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88"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81" name="文本框 79"/>
            <p:cNvSpPr txBox="1"/>
            <p:nvPr/>
          </p:nvSpPr>
          <p:spPr>
            <a:xfrm>
              <a:off x="4367898" y="4509914"/>
              <a:ext cx="1599342"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微软雅黑"/>
                  <a:ea typeface="微软雅黑"/>
                </a:rPr>
                <a:t>项目名称</a:t>
              </a:r>
            </a:p>
          </p:txBody>
        </p:sp>
        <p:grpSp>
          <p:nvGrpSpPr>
            <p:cNvPr id="82" name="Group 46"/>
            <p:cNvGrpSpPr>
              <a:grpSpLocks noChangeAspect="1"/>
            </p:cNvGrpSpPr>
            <p:nvPr/>
          </p:nvGrpSpPr>
          <p:grpSpPr bwMode="auto">
            <a:xfrm>
              <a:off x="5080879" y="4129663"/>
              <a:ext cx="466721" cy="288952"/>
              <a:chOff x="3098" y="1701"/>
              <a:chExt cx="1486" cy="920"/>
            </a:xfrm>
            <a:solidFill>
              <a:sysClr val="window" lastClr="FFFFFF"/>
            </a:solidFill>
          </p:grpSpPr>
          <p:sp>
            <p:nvSpPr>
              <p:cNvPr id="84"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5"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6"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83" name="文本框 72"/>
            <p:cNvSpPr txBox="1"/>
            <p:nvPr/>
          </p:nvSpPr>
          <p:spPr>
            <a:xfrm>
              <a:off x="4240174" y="4892020"/>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grpSp>
        <p:nvGrpSpPr>
          <p:cNvPr id="89" name="组合 88"/>
          <p:cNvGrpSpPr/>
          <p:nvPr/>
        </p:nvGrpSpPr>
        <p:grpSpPr>
          <a:xfrm>
            <a:off x="7157071" y="3257120"/>
            <a:ext cx="1722794" cy="1526899"/>
            <a:chOff x="9542760" y="3872799"/>
            <a:chExt cx="2297059" cy="2035865"/>
          </a:xfrm>
        </p:grpSpPr>
        <p:grpSp>
          <p:nvGrpSpPr>
            <p:cNvPr id="90" name="组合 89"/>
            <p:cNvGrpSpPr/>
            <p:nvPr/>
          </p:nvGrpSpPr>
          <p:grpSpPr>
            <a:xfrm>
              <a:off x="9542760" y="3872799"/>
              <a:ext cx="2297059" cy="2035865"/>
              <a:chOff x="1529861" y="1829264"/>
              <a:chExt cx="2452453" cy="2173589"/>
            </a:xfrm>
          </p:grpSpPr>
          <p:sp>
            <p:nvSpPr>
              <p:cNvPr id="94"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5"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91" name="文本框 85"/>
            <p:cNvSpPr txBox="1"/>
            <p:nvPr/>
          </p:nvSpPr>
          <p:spPr>
            <a:xfrm>
              <a:off x="10056629" y="4492980"/>
              <a:ext cx="1511183"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微软雅黑"/>
                  <a:ea typeface="微软雅黑"/>
                </a:rPr>
                <a:t>项目名称</a:t>
              </a:r>
            </a:p>
          </p:txBody>
        </p:sp>
        <p:sp>
          <p:nvSpPr>
            <p:cNvPr id="92"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Arial" panose="020F0502020204030204"/>
                <a:ea typeface="微软雅黑"/>
              </a:endParaRPr>
            </a:p>
          </p:txBody>
        </p:sp>
        <p:sp>
          <p:nvSpPr>
            <p:cNvPr id="93" name="文本框 72"/>
            <p:cNvSpPr txBox="1"/>
            <p:nvPr/>
          </p:nvSpPr>
          <p:spPr>
            <a:xfrm>
              <a:off x="9922177" y="4862312"/>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grpSp>
        <p:nvGrpSpPr>
          <p:cNvPr id="96" name="组合 95"/>
          <p:cNvGrpSpPr/>
          <p:nvPr/>
        </p:nvGrpSpPr>
        <p:grpSpPr>
          <a:xfrm>
            <a:off x="4756368" y="1484784"/>
            <a:ext cx="1722794" cy="1526899"/>
            <a:chOff x="6341823" y="1509685"/>
            <a:chExt cx="2297059" cy="2035865"/>
          </a:xfrm>
        </p:grpSpPr>
        <p:grpSp>
          <p:nvGrpSpPr>
            <p:cNvPr id="97" name="组合 96"/>
            <p:cNvGrpSpPr/>
            <p:nvPr/>
          </p:nvGrpSpPr>
          <p:grpSpPr>
            <a:xfrm>
              <a:off x="6341823" y="1509685"/>
              <a:ext cx="2297059" cy="2035865"/>
              <a:chOff x="1529861" y="1829264"/>
              <a:chExt cx="2452453" cy="2173589"/>
            </a:xfrm>
          </p:grpSpPr>
          <p:sp>
            <p:nvSpPr>
              <p:cNvPr id="10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98" name="文本框 82"/>
            <p:cNvSpPr txBox="1"/>
            <p:nvPr/>
          </p:nvSpPr>
          <p:spPr>
            <a:xfrm>
              <a:off x="6895584" y="2096528"/>
              <a:ext cx="1440676"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微软雅黑"/>
                  <a:ea typeface="微软雅黑"/>
                </a:rPr>
                <a:t>项目名称</a:t>
              </a:r>
            </a:p>
          </p:txBody>
        </p:sp>
        <p:sp>
          <p:nvSpPr>
            <p:cNvPr id="99"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Arial" panose="020F0502020204030204"/>
                <a:ea typeface="微软雅黑"/>
              </a:endParaRPr>
            </a:p>
          </p:txBody>
        </p:sp>
        <p:sp>
          <p:nvSpPr>
            <p:cNvPr id="100" name="文本框 72"/>
            <p:cNvSpPr txBox="1"/>
            <p:nvPr/>
          </p:nvSpPr>
          <p:spPr>
            <a:xfrm>
              <a:off x="6796836" y="2493690"/>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sp>
        <p:nvSpPr>
          <p:cNvPr id="103" name="矩形 47"/>
          <p:cNvSpPr>
            <a:spLocks noChangeArrowheads="1"/>
          </p:cNvSpPr>
          <p:nvPr/>
        </p:nvSpPr>
        <p:spPr bwMode="auto">
          <a:xfrm>
            <a:off x="2143125" y="180210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04" name="圆角矩形 103"/>
          <p:cNvSpPr/>
          <p:nvPr/>
        </p:nvSpPr>
        <p:spPr>
          <a:xfrm>
            <a:off x="3426684" y="1753359"/>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 name="圆角矩形 104"/>
          <p:cNvSpPr/>
          <p:nvPr/>
        </p:nvSpPr>
        <p:spPr>
          <a:xfrm>
            <a:off x="7608893" y="1753359"/>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 name="圆角矩形 105"/>
          <p:cNvSpPr/>
          <p:nvPr/>
        </p:nvSpPr>
        <p:spPr>
          <a:xfrm>
            <a:off x="437295" y="3519737"/>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 name="圆角矩形 106"/>
          <p:cNvSpPr/>
          <p:nvPr/>
        </p:nvSpPr>
        <p:spPr>
          <a:xfrm>
            <a:off x="4733803" y="3519737"/>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 name="矩形 47"/>
          <p:cNvSpPr>
            <a:spLocks noChangeArrowheads="1"/>
          </p:cNvSpPr>
          <p:nvPr/>
        </p:nvSpPr>
        <p:spPr bwMode="auto">
          <a:xfrm>
            <a:off x="1716053" y="355429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09" name="矩形 47"/>
          <p:cNvSpPr>
            <a:spLocks noChangeArrowheads="1"/>
          </p:cNvSpPr>
          <p:nvPr/>
        </p:nvSpPr>
        <p:spPr bwMode="auto">
          <a:xfrm>
            <a:off x="5924977" y="355429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10" name="矩形 109"/>
          <p:cNvSpPr>
            <a:spLocks noChangeArrowheads="1"/>
          </p:cNvSpPr>
          <p:nvPr/>
        </p:nvSpPr>
        <p:spPr bwMode="auto">
          <a:xfrm>
            <a:off x="6535165" y="178814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grpSp>
        <p:nvGrpSpPr>
          <p:cNvPr id="111" name="组合 110"/>
          <p:cNvGrpSpPr/>
          <p:nvPr/>
        </p:nvGrpSpPr>
        <p:grpSpPr>
          <a:xfrm>
            <a:off x="437271" y="2660340"/>
            <a:ext cx="750088" cy="680128"/>
            <a:chOff x="583027" y="3077091"/>
            <a:chExt cx="1000117" cy="906836"/>
          </a:xfrm>
        </p:grpSpPr>
        <p:sp>
          <p:nvSpPr>
            <p:cNvPr id="112"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13" name="组合 112"/>
            <p:cNvGrpSpPr/>
            <p:nvPr/>
          </p:nvGrpSpPr>
          <p:grpSpPr>
            <a:xfrm>
              <a:off x="583027" y="3115838"/>
              <a:ext cx="1000117" cy="868089"/>
              <a:chOff x="4123036" y="1197871"/>
              <a:chExt cx="1000117" cy="868089"/>
            </a:xfrm>
          </p:grpSpPr>
          <p:sp>
            <p:nvSpPr>
              <p:cNvPr id="114" name="文本框 59"/>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B850"/>
                    </a:solidFill>
                    <a:effectLst/>
                    <a:uLnTx/>
                    <a:uFillTx/>
                    <a:latin typeface="Impact" panose="020B0806030902050204" pitchFamily="34" charset="0"/>
                    <a:ea typeface="微软雅黑"/>
                  </a:rPr>
                  <a:t>01</a:t>
                </a:r>
                <a:endParaRPr kumimoji="0" lang="zh-CN" altLang="en-US" sz="2400" b="0" i="0" u="none" strike="noStrike" kern="0" cap="none" spc="0" normalizeH="0" baseline="0" noProof="0" dirty="0" smtClean="0">
                  <a:ln>
                    <a:noFill/>
                  </a:ln>
                  <a:solidFill>
                    <a:srgbClr val="FFB850"/>
                  </a:solidFill>
                  <a:effectLst/>
                  <a:uLnTx/>
                  <a:uFillTx/>
                  <a:latin typeface="Impact" panose="020B0806030902050204" pitchFamily="34" charset="0"/>
                  <a:ea typeface="微软雅黑"/>
                </a:endParaRPr>
              </a:p>
            </p:txBody>
          </p:sp>
          <p:sp>
            <p:nvSpPr>
              <p:cNvPr id="115" name="文本框 60"/>
              <p:cNvSpPr txBox="1"/>
              <p:nvPr/>
            </p:nvSpPr>
            <p:spPr>
              <a:xfrm>
                <a:off x="4266701" y="1619514"/>
                <a:ext cx="740410" cy="44644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16" name="组合 115"/>
          <p:cNvGrpSpPr/>
          <p:nvPr/>
        </p:nvGrpSpPr>
        <p:grpSpPr>
          <a:xfrm>
            <a:off x="2953326" y="3023221"/>
            <a:ext cx="750088" cy="685391"/>
            <a:chOff x="3937768" y="3560935"/>
            <a:chExt cx="1000117" cy="913855"/>
          </a:xfrm>
        </p:grpSpPr>
        <p:sp>
          <p:nvSpPr>
            <p:cNvPr id="117"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18" name="组合 117"/>
            <p:cNvGrpSpPr/>
            <p:nvPr/>
          </p:nvGrpSpPr>
          <p:grpSpPr>
            <a:xfrm>
              <a:off x="3937768" y="3606699"/>
              <a:ext cx="1000117" cy="868091"/>
              <a:chOff x="4123036" y="1197871"/>
              <a:chExt cx="1000117" cy="868091"/>
            </a:xfrm>
          </p:grpSpPr>
          <p:sp>
            <p:nvSpPr>
              <p:cNvPr id="119" name="文本框 62"/>
              <p:cNvSpPr txBox="1"/>
              <p:nvPr/>
            </p:nvSpPr>
            <p:spPr>
              <a:xfrm>
                <a:off x="4123036" y="1197871"/>
                <a:ext cx="1000117" cy="61555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01ACBE"/>
                    </a:solidFill>
                    <a:effectLst/>
                    <a:uLnTx/>
                    <a:uFillTx/>
                    <a:latin typeface="Impact" panose="020B0806030902050204" pitchFamily="34" charset="0"/>
                    <a:ea typeface="微软雅黑"/>
                  </a:rPr>
                  <a:t>02</a:t>
                </a:r>
                <a:endParaRPr kumimoji="0" lang="zh-CN" altLang="en-US" sz="2400" b="0" i="0" u="none" strike="noStrike" kern="0" cap="none" spc="0" normalizeH="0" baseline="0" noProof="0" dirty="0" smtClean="0">
                  <a:ln>
                    <a:noFill/>
                  </a:ln>
                  <a:solidFill>
                    <a:srgbClr val="01ACBE"/>
                  </a:solidFill>
                  <a:effectLst/>
                  <a:uLnTx/>
                  <a:uFillTx/>
                  <a:latin typeface="Impact" panose="020B0806030902050204" pitchFamily="34" charset="0"/>
                  <a:ea typeface="微软雅黑"/>
                </a:endParaRPr>
              </a:p>
            </p:txBody>
          </p:sp>
          <p:sp>
            <p:nvSpPr>
              <p:cNvPr id="120" name="文本框 63"/>
              <p:cNvSpPr txBox="1"/>
              <p:nvPr/>
            </p:nvSpPr>
            <p:spPr>
              <a:xfrm>
                <a:off x="4266701" y="1619515"/>
                <a:ext cx="740410" cy="44644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1" name="组合 120"/>
          <p:cNvGrpSpPr/>
          <p:nvPr/>
        </p:nvGrpSpPr>
        <p:grpSpPr>
          <a:xfrm>
            <a:off x="7208878" y="4491078"/>
            <a:ext cx="750088" cy="685337"/>
            <a:chOff x="9611837" y="5518080"/>
            <a:chExt cx="1000117" cy="913783"/>
          </a:xfrm>
        </p:grpSpPr>
        <p:sp>
          <p:nvSpPr>
            <p:cNvPr id="122"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23" name="组合 122"/>
            <p:cNvGrpSpPr/>
            <p:nvPr/>
          </p:nvGrpSpPr>
          <p:grpSpPr>
            <a:xfrm>
              <a:off x="9611837" y="5563772"/>
              <a:ext cx="1000117" cy="868091"/>
              <a:chOff x="4123036" y="1197871"/>
              <a:chExt cx="1000117" cy="868091"/>
            </a:xfrm>
          </p:grpSpPr>
          <p:sp>
            <p:nvSpPr>
              <p:cNvPr id="124" name="文本框 68"/>
              <p:cNvSpPr txBox="1"/>
              <p:nvPr/>
            </p:nvSpPr>
            <p:spPr>
              <a:xfrm>
                <a:off x="4123036" y="1197871"/>
                <a:ext cx="1000117" cy="61555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663A77"/>
                    </a:solidFill>
                    <a:effectLst/>
                    <a:uLnTx/>
                    <a:uFillTx/>
                    <a:latin typeface="Impact" panose="020B0806030902050204" pitchFamily="34" charset="0"/>
                    <a:ea typeface="微软雅黑"/>
                  </a:rPr>
                  <a:t>04</a:t>
                </a:r>
                <a:endParaRPr kumimoji="0" lang="zh-CN" altLang="en-US" sz="2400" b="0" i="0" u="none" strike="noStrike" kern="0" cap="none" spc="0" normalizeH="0" baseline="0" noProof="0" dirty="0" smtClean="0">
                  <a:ln>
                    <a:noFill/>
                  </a:ln>
                  <a:solidFill>
                    <a:srgbClr val="663A77"/>
                  </a:solidFill>
                  <a:effectLst/>
                  <a:uLnTx/>
                  <a:uFillTx/>
                  <a:latin typeface="Impact" panose="020B0806030902050204" pitchFamily="34" charset="0"/>
                  <a:ea typeface="微软雅黑"/>
                </a:endParaRPr>
              </a:p>
            </p:txBody>
          </p:sp>
          <p:sp>
            <p:nvSpPr>
              <p:cNvPr id="125" name="文本框 69"/>
              <p:cNvSpPr txBox="1"/>
              <p:nvPr/>
            </p:nvSpPr>
            <p:spPr>
              <a:xfrm>
                <a:off x="4266701" y="1619515"/>
                <a:ext cx="740410" cy="44644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9"/>
                                        </p:tgtEl>
                                        <p:attrNameLst>
                                          <p:attrName>style.visibility</p:attrName>
                                        </p:attrNameLst>
                                      </p:cBhvr>
                                      <p:to>
                                        <p:strVal val="visible"/>
                                      </p:to>
                                    </p:set>
                                    <p:anim calcmode="lin" valueType="num">
                                      <p:cBhvr>
                                        <p:cTn id="13" dur="500" fill="hold"/>
                                        <p:tgtEl>
                                          <p:spTgt spid="79"/>
                                        </p:tgtEl>
                                        <p:attrNameLst>
                                          <p:attrName>ppt_w</p:attrName>
                                        </p:attrNameLst>
                                      </p:cBhvr>
                                      <p:tavLst>
                                        <p:tav tm="0">
                                          <p:val>
                                            <p:fltVal val="0"/>
                                          </p:val>
                                        </p:tav>
                                        <p:tav tm="100000">
                                          <p:val>
                                            <p:strVal val="#ppt_w"/>
                                          </p:val>
                                        </p:tav>
                                      </p:tavLst>
                                    </p:anim>
                                    <p:anim calcmode="lin" valueType="num">
                                      <p:cBhvr>
                                        <p:cTn id="14" dur="500" fill="hold"/>
                                        <p:tgtEl>
                                          <p:spTgt spid="79"/>
                                        </p:tgtEl>
                                        <p:attrNameLst>
                                          <p:attrName>ppt_h</p:attrName>
                                        </p:attrNameLst>
                                      </p:cBhvr>
                                      <p:tavLst>
                                        <p:tav tm="0">
                                          <p:val>
                                            <p:fltVal val="0"/>
                                          </p:val>
                                        </p:tav>
                                        <p:tav tm="100000">
                                          <p:val>
                                            <p:strVal val="#ppt_h"/>
                                          </p:val>
                                        </p:tav>
                                      </p:tavLst>
                                    </p:anim>
                                    <p:animEffect transition="in" filter="fade">
                                      <p:cBhvr>
                                        <p:cTn id="15" dur="500"/>
                                        <p:tgtEl>
                                          <p:spTgt spid="7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p:cTn id="19" dur="500" fill="hold"/>
                                        <p:tgtEl>
                                          <p:spTgt spid="96"/>
                                        </p:tgtEl>
                                        <p:attrNameLst>
                                          <p:attrName>ppt_w</p:attrName>
                                        </p:attrNameLst>
                                      </p:cBhvr>
                                      <p:tavLst>
                                        <p:tav tm="0">
                                          <p:val>
                                            <p:fltVal val="0"/>
                                          </p:val>
                                        </p:tav>
                                        <p:tav tm="100000">
                                          <p:val>
                                            <p:strVal val="#ppt_w"/>
                                          </p:val>
                                        </p:tav>
                                      </p:tavLst>
                                    </p:anim>
                                    <p:anim calcmode="lin" valueType="num">
                                      <p:cBhvr>
                                        <p:cTn id="20" dur="500" fill="hold"/>
                                        <p:tgtEl>
                                          <p:spTgt spid="96"/>
                                        </p:tgtEl>
                                        <p:attrNameLst>
                                          <p:attrName>ppt_h</p:attrName>
                                        </p:attrNameLst>
                                      </p:cBhvr>
                                      <p:tavLst>
                                        <p:tav tm="0">
                                          <p:val>
                                            <p:fltVal val="0"/>
                                          </p:val>
                                        </p:tav>
                                        <p:tav tm="100000">
                                          <p:val>
                                            <p:strVal val="#ppt_h"/>
                                          </p:val>
                                        </p:tav>
                                      </p:tavLst>
                                    </p:anim>
                                    <p:animEffect transition="in" filter="fade">
                                      <p:cBhvr>
                                        <p:cTn id="21" dur="500"/>
                                        <p:tgtEl>
                                          <p:spTgt spid="9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500" fill="hold"/>
                                        <p:tgtEl>
                                          <p:spTgt spid="89"/>
                                        </p:tgtEl>
                                        <p:attrNameLst>
                                          <p:attrName>ppt_w</p:attrName>
                                        </p:attrNameLst>
                                      </p:cBhvr>
                                      <p:tavLst>
                                        <p:tav tm="0">
                                          <p:val>
                                            <p:fltVal val="0"/>
                                          </p:val>
                                        </p:tav>
                                        <p:tav tm="100000">
                                          <p:val>
                                            <p:strVal val="#ppt_w"/>
                                          </p:val>
                                        </p:tav>
                                      </p:tavLst>
                                    </p:anim>
                                    <p:anim calcmode="lin" valueType="num">
                                      <p:cBhvr>
                                        <p:cTn id="26" dur="500" fill="hold"/>
                                        <p:tgtEl>
                                          <p:spTgt spid="89"/>
                                        </p:tgtEl>
                                        <p:attrNameLst>
                                          <p:attrName>ppt_h</p:attrName>
                                        </p:attrNameLst>
                                      </p:cBhvr>
                                      <p:tavLst>
                                        <p:tav tm="0">
                                          <p:val>
                                            <p:fltVal val="0"/>
                                          </p:val>
                                        </p:tav>
                                        <p:tav tm="100000">
                                          <p:val>
                                            <p:strVal val="#ppt_h"/>
                                          </p:val>
                                        </p:tav>
                                      </p:tavLst>
                                    </p:anim>
                                    <p:animEffect transition="in" filter="fade">
                                      <p:cBhvr>
                                        <p:cTn id="27" dur="500"/>
                                        <p:tgtEl>
                                          <p:spTgt spid="89"/>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111"/>
                                        </p:tgtEl>
                                        <p:attrNameLst>
                                          <p:attrName>style.visibility</p:attrName>
                                        </p:attrNameLst>
                                      </p:cBhvr>
                                      <p:to>
                                        <p:strVal val="visible"/>
                                      </p:to>
                                    </p:set>
                                    <p:anim calcmode="lin" valueType="num">
                                      <p:cBhvr>
                                        <p:cTn id="31" dur="500" fill="hold"/>
                                        <p:tgtEl>
                                          <p:spTgt spid="111"/>
                                        </p:tgtEl>
                                        <p:attrNameLst>
                                          <p:attrName>ppt_w</p:attrName>
                                        </p:attrNameLst>
                                      </p:cBhvr>
                                      <p:tavLst>
                                        <p:tav tm="0">
                                          <p:val>
                                            <p:strVal val="4*#ppt_w"/>
                                          </p:val>
                                        </p:tav>
                                        <p:tav tm="100000">
                                          <p:val>
                                            <p:strVal val="#ppt_w"/>
                                          </p:val>
                                        </p:tav>
                                      </p:tavLst>
                                    </p:anim>
                                    <p:anim calcmode="lin" valueType="num">
                                      <p:cBhvr>
                                        <p:cTn id="32" dur="500" fill="hold"/>
                                        <p:tgtEl>
                                          <p:spTgt spid="111"/>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116"/>
                                        </p:tgtEl>
                                        <p:attrNameLst>
                                          <p:attrName>style.visibility</p:attrName>
                                        </p:attrNameLst>
                                      </p:cBhvr>
                                      <p:to>
                                        <p:strVal val="visible"/>
                                      </p:to>
                                    </p:set>
                                    <p:anim calcmode="lin" valueType="num">
                                      <p:cBhvr>
                                        <p:cTn id="36" dur="500" fill="hold"/>
                                        <p:tgtEl>
                                          <p:spTgt spid="116"/>
                                        </p:tgtEl>
                                        <p:attrNameLst>
                                          <p:attrName>ppt_w</p:attrName>
                                        </p:attrNameLst>
                                      </p:cBhvr>
                                      <p:tavLst>
                                        <p:tav tm="0">
                                          <p:val>
                                            <p:strVal val="4*#ppt_w"/>
                                          </p:val>
                                        </p:tav>
                                        <p:tav tm="100000">
                                          <p:val>
                                            <p:strVal val="#ppt_w"/>
                                          </p:val>
                                        </p:tav>
                                      </p:tavLst>
                                    </p:anim>
                                    <p:anim calcmode="lin" valueType="num">
                                      <p:cBhvr>
                                        <p:cTn id="37" dur="500" fill="hold"/>
                                        <p:tgtEl>
                                          <p:spTgt spid="116"/>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121"/>
                                        </p:tgtEl>
                                        <p:attrNameLst>
                                          <p:attrName>style.visibility</p:attrName>
                                        </p:attrNameLst>
                                      </p:cBhvr>
                                      <p:to>
                                        <p:strVal val="visible"/>
                                      </p:to>
                                    </p:set>
                                    <p:anim calcmode="lin" valueType="num">
                                      <p:cBhvr>
                                        <p:cTn id="41" dur="500" fill="hold"/>
                                        <p:tgtEl>
                                          <p:spTgt spid="121"/>
                                        </p:tgtEl>
                                        <p:attrNameLst>
                                          <p:attrName>ppt_w</p:attrName>
                                        </p:attrNameLst>
                                      </p:cBhvr>
                                      <p:tavLst>
                                        <p:tav tm="0">
                                          <p:val>
                                            <p:strVal val="4*#ppt_w"/>
                                          </p:val>
                                        </p:tav>
                                        <p:tav tm="100000">
                                          <p:val>
                                            <p:strVal val="#ppt_w"/>
                                          </p:val>
                                        </p:tav>
                                      </p:tavLst>
                                    </p:anim>
                                    <p:anim calcmode="lin" valueType="num">
                                      <p:cBhvr>
                                        <p:cTn id="42" dur="500" fill="hold"/>
                                        <p:tgtEl>
                                          <p:spTgt spid="121"/>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12" presetClass="entr" presetSubtype="8"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additive="base">
                                        <p:cTn id="46" dur="500"/>
                                        <p:tgtEl>
                                          <p:spTgt spid="64"/>
                                        </p:tgtEl>
                                        <p:attrNameLst>
                                          <p:attrName>ppt_x</p:attrName>
                                        </p:attrNameLst>
                                      </p:cBhvr>
                                      <p:tavLst>
                                        <p:tav tm="0">
                                          <p:val>
                                            <p:strVal val="#ppt_x-#ppt_w*1.125000"/>
                                          </p:val>
                                        </p:tav>
                                        <p:tav tm="100000">
                                          <p:val>
                                            <p:strVal val="#ppt_x"/>
                                          </p:val>
                                        </p:tav>
                                      </p:tavLst>
                                    </p:anim>
                                    <p:animEffect transition="in" filter="wipe(right)">
                                      <p:cBhvr>
                                        <p:cTn id="47" dur="500"/>
                                        <p:tgtEl>
                                          <p:spTgt spid="64"/>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additive="base">
                                        <p:cTn id="50" dur="500"/>
                                        <p:tgtEl>
                                          <p:spTgt spid="65"/>
                                        </p:tgtEl>
                                        <p:attrNameLst>
                                          <p:attrName>ppt_x</p:attrName>
                                        </p:attrNameLst>
                                      </p:cBhvr>
                                      <p:tavLst>
                                        <p:tav tm="0">
                                          <p:val>
                                            <p:strVal val="#ppt_x-#ppt_w*1.125000"/>
                                          </p:val>
                                        </p:tav>
                                        <p:tav tm="100000">
                                          <p:val>
                                            <p:strVal val="#ppt_x"/>
                                          </p:val>
                                        </p:tav>
                                      </p:tavLst>
                                    </p:anim>
                                    <p:animEffect transition="in" filter="wipe(right)">
                                      <p:cBhvr>
                                        <p:cTn id="51" dur="500"/>
                                        <p:tgtEl>
                                          <p:spTgt spid="65"/>
                                        </p:tgtEl>
                                      </p:cBhvr>
                                    </p:animEffect>
                                  </p:childTnLst>
                                </p:cTn>
                              </p:par>
                              <p:par>
                                <p:cTn id="52" presetID="12" presetClass="entr" presetSubtype="2" fill="hold" grpId="0" nodeType="with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p:tgtEl>
                                          <p:spTgt spid="66"/>
                                        </p:tgtEl>
                                        <p:attrNameLst>
                                          <p:attrName>ppt_x</p:attrName>
                                        </p:attrNameLst>
                                      </p:cBhvr>
                                      <p:tavLst>
                                        <p:tav tm="0">
                                          <p:val>
                                            <p:strVal val="#ppt_x+#ppt_w*1.125000"/>
                                          </p:val>
                                        </p:tav>
                                        <p:tav tm="100000">
                                          <p:val>
                                            <p:strVal val="#ppt_x"/>
                                          </p:val>
                                        </p:tav>
                                      </p:tavLst>
                                    </p:anim>
                                    <p:animEffect transition="in" filter="wipe(left)">
                                      <p:cBhvr>
                                        <p:cTn id="55" dur="500"/>
                                        <p:tgtEl>
                                          <p:spTgt spid="66"/>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anim calcmode="lin" valueType="num">
                                      <p:cBhvr additive="base">
                                        <p:cTn id="58" dur="500"/>
                                        <p:tgtEl>
                                          <p:spTgt spid="67"/>
                                        </p:tgtEl>
                                        <p:attrNameLst>
                                          <p:attrName>ppt_x</p:attrName>
                                        </p:attrNameLst>
                                      </p:cBhvr>
                                      <p:tavLst>
                                        <p:tav tm="0">
                                          <p:val>
                                            <p:strVal val="#ppt_x+#ppt_w*1.125000"/>
                                          </p:val>
                                        </p:tav>
                                        <p:tav tm="100000">
                                          <p:val>
                                            <p:strVal val="#ppt_x"/>
                                          </p:val>
                                        </p:tav>
                                      </p:tavLst>
                                    </p:anim>
                                    <p:animEffect transition="in" filter="wipe(left)">
                                      <p:cBhvr>
                                        <p:cTn id="59" dur="500"/>
                                        <p:tgtEl>
                                          <p:spTgt spid="67"/>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randombar(horizontal)">
                                      <p:cBhvr>
                                        <p:cTn id="63" dur="500"/>
                                        <p:tgtEl>
                                          <p:spTgt spid="10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10"/>
                                        </p:tgtEl>
                                        <p:attrNameLst>
                                          <p:attrName>style.visibility</p:attrName>
                                        </p:attrNameLst>
                                      </p:cBhvr>
                                      <p:to>
                                        <p:strVal val="visible"/>
                                      </p:to>
                                    </p:set>
                                    <p:animEffect transition="in" filter="randombar(horizontal)">
                                      <p:cBhvr>
                                        <p:cTn id="66" dur="500"/>
                                        <p:tgtEl>
                                          <p:spTgt spid="110"/>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03"/>
                                        </p:tgtEl>
                                        <p:attrNameLst>
                                          <p:attrName>style.visibility</p:attrName>
                                        </p:attrNameLst>
                                      </p:cBhvr>
                                      <p:to>
                                        <p:strVal val="visible"/>
                                      </p:to>
                                    </p:set>
                                    <p:animEffect transition="in" filter="randombar(horizontal)">
                                      <p:cBhvr>
                                        <p:cTn id="69" dur="500"/>
                                        <p:tgtEl>
                                          <p:spTgt spid="103"/>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08"/>
                                        </p:tgtEl>
                                        <p:attrNameLst>
                                          <p:attrName>style.visibility</p:attrName>
                                        </p:attrNameLst>
                                      </p:cBhvr>
                                      <p:to>
                                        <p:strVal val="visible"/>
                                      </p:to>
                                    </p:set>
                                    <p:animEffect transition="in" filter="randombar(horizontal)">
                                      <p:cBhvr>
                                        <p:cTn id="72" dur="500"/>
                                        <p:tgtEl>
                                          <p:spTgt spid="108"/>
                                        </p:tgtEl>
                                      </p:cBhvr>
                                    </p:animEffect>
                                  </p:childTnLst>
                                </p:cTn>
                              </p:par>
                            </p:childTnLst>
                          </p:cTn>
                        </p:par>
                        <p:par>
                          <p:cTn id="73" fill="hold">
                            <p:stCondLst>
                              <p:cond delay="4500"/>
                            </p:stCondLst>
                            <p:childTnLst>
                              <p:par>
                                <p:cTn id="74" presetID="12" presetClass="entr" presetSubtype="8" fill="hold" grpId="0" nodeType="afterEffect">
                                  <p:stCondLst>
                                    <p:cond delay="0"/>
                                  </p:stCondLst>
                                  <p:childTnLst>
                                    <p:set>
                                      <p:cBhvr>
                                        <p:cTn id="75" dur="1" fill="hold">
                                          <p:stCondLst>
                                            <p:cond delay="0"/>
                                          </p:stCondLst>
                                        </p:cTn>
                                        <p:tgtEl>
                                          <p:spTgt spid="104"/>
                                        </p:tgtEl>
                                        <p:attrNameLst>
                                          <p:attrName>style.visibility</p:attrName>
                                        </p:attrNameLst>
                                      </p:cBhvr>
                                      <p:to>
                                        <p:strVal val="visible"/>
                                      </p:to>
                                    </p:set>
                                    <p:anim calcmode="lin" valueType="num">
                                      <p:cBhvr additive="base">
                                        <p:cTn id="76" dur="500"/>
                                        <p:tgtEl>
                                          <p:spTgt spid="104"/>
                                        </p:tgtEl>
                                        <p:attrNameLst>
                                          <p:attrName>ppt_x</p:attrName>
                                        </p:attrNameLst>
                                      </p:cBhvr>
                                      <p:tavLst>
                                        <p:tav tm="0">
                                          <p:val>
                                            <p:strVal val="#ppt_x-#ppt_w*1.125000"/>
                                          </p:val>
                                        </p:tav>
                                        <p:tav tm="100000">
                                          <p:val>
                                            <p:strVal val="#ppt_x"/>
                                          </p:val>
                                        </p:tav>
                                      </p:tavLst>
                                    </p:anim>
                                    <p:animEffect transition="in" filter="wipe(right)">
                                      <p:cBhvr>
                                        <p:cTn id="77" dur="500"/>
                                        <p:tgtEl>
                                          <p:spTgt spid="104"/>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105"/>
                                        </p:tgtEl>
                                        <p:attrNameLst>
                                          <p:attrName>style.visibility</p:attrName>
                                        </p:attrNameLst>
                                      </p:cBhvr>
                                      <p:to>
                                        <p:strVal val="visible"/>
                                      </p:to>
                                    </p:set>
                                    <p:anim calcmode="lin" valueType="num">
                                      <p:cBhvr additive="base">
                                        <p:cTn id="80" dur="500"/>
                                        <p:tgtEl>
                                          <p:spTgt spid="105"/>
                                        </p:tgtEl>
                                        <p:attrNameLst>
                                          <p:attrName>ppt_x</p:attrName>
                                        </p:attrNameLst>
                                      </p:cBhvr>
                                      <p:tavLst>
                                        <p:tav tm="0">
                                          <p:val>
                                            <p:strVal val="#ppt_x-#ppt_w*1.125000"/>
                                          </p:val>
                                        </p:tav>
                                        <p:tav tm="100000">
                                          <p:val>
                                            <p:strVal val="#ppt_x"/>
                                          </p:val>
                                        </p:tav>
                                      </p:tavLst>
                                    </p:anim>
                                    <p:animEffect transition="in" filter="wipe(right)">
                                      <p:cBhvr>
                                        <p:cTn id="81" dur="500"/>
                                        <p:tgtEl>
                                          <p:spTgt spid="105"/>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107"/>
                                        </p:tgtEl>
                                        <p:attrNameLst>
                                          <p:attrName>style.visibility</p:attrName>
                                        </p:attrNameLst>
                                      </p:cBhvr>
                                      <p:to>
                                        <p:strVal val="visible"/>
                                      </p:to>
                                    </p:set>
                                    <p:anim calcmode="lin" valueType="num">
                                      <p:cBhvr additive="base">
                                        <p:cTn id="84" dur="500"/>
                                        <p:tgtEl>
                                          <p:spTgt spid="107"/>
                                        </p:tgtEl>
                                        <p:attrNameLst>
                                          <p:attrName>ppt_x</p:attrName>
                                        </p:attrNameLst>
                                      </p:cBhvr>
                                      <p:tavLst>
                                        <p:tav tm="0">
                                          <p:val>
                                            <p:strVal val="#ppt_x+#ppt_w*1.125000"/>
                                          </p:val>
                                        </p:tav>
                                        <p:tav tm="100000">
                                          <p:val>
                                            <p:strVal val="#ppt_x"/>
                                          </p:val>
                                        </p:tav>
                                      </p:tavLst>
                                    </p:anim>
                                    <p:animEffect transition="in" filter="wipe(left)">
                                      <p:cBhvr>
                                        <p:cTn id="85" dur="500"/>
                                        <p:tgtEl>
                                          <p:spTgt spid="107"/>
                                        </p:tgtEl>
                                      </p:cBhvr>
                                    </p:animEffect>
                                  </p:childTnLst>
                                </p:cTn>
                              </p:par>
                              <p:par>
                                <p:cTn id="86" presetID="12" presetClass="entr" presetSubtype="2" fill="hold" grpId="0" nodeType="withEffect">
                                  <p:stCondLst>
                                    <p:cond delay="0"/>
                                  </p:stCondLst>
                                  <p:childTnLst>
                                    <p:set>
                                      <p:cBhvr>
                                        <p:cTn id="87" dur="1" fill="hold">
                                          <p:stCondLst>
                                            <p:cond delay="0"/>
                                          </p:stCondLst>
                                        </p:cTn>
                                        <p:tgtEl>
                                          <p:spTgt spid="106"/>
                                        </p:tgtEl>
                                        <p:attrNameLst>
                                          <p:attrName>style.visibility</p:attrName>
                                        </p:attrNameLst>
                                      </p:cBhvr>
                                      <p:to>
                                        <p:strVal val="visible"/>
                                      </p:to>
                                    </p:set>
                                    <p:anim calcmode="lin" valueType="num">
                                      <p:cBhvr additive="base">
                                        <p:cTn id="88" dur="500"/>
                                        <p:tgtEl>
                                          <p:spTgt spid="106"/>
                                        </p:tgtEl>
                                        <p:attrNameLst>
                                          <p:attrName>ppt_x</p:attrName>
                                        </p:attrNameLst>
                                      </p:cBhvr>
                                      <p:tavLst>
                                        <p:tav tm="0">
                                          <p:val>
                                            <p:strVal val="#ppt_x+#ppt_w*1.125000"/>
                                          </p:val>
                                        </p:tav>
                                        <p:tav tm="100000">
                                          <p:val>
                                            <p:strVal val="#ppt_x"/>
                                          </p:val>
                                        </p:tav>
                                      </p:tavLst>
                                    </p:anim>
                                    <p:animEffect transition="in" filter="wipe(left)">
                                      <p:cBhvr>
                                        <p:cTn id="8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103" grpId="0"/>
      <p:bldP spid="104" grpId="0" animBg="1"/>
      <p:bldP spid="105" grpId="0" animBg="1"/>
      <p:bldP spid="106" grpId="0" animBg="1"/>
      <p:bldP spid="107" grpId="0" animBg="1"/>
      <p:bldP spid="108" grpId="0"/>
      <p:bldP spid="109" grpId="0"/>
      <p:bldP spid="1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组合 177"/>
          <p:cNvGrpSpPr/>
          <p:nvPr/>
        </p:nvGrpSpPr>
        <p:grpSpPr>
          <a:xfrm>
            <a:off x="3340796" y="1027000"/>
            <a:ext cx="1528244" cy="3682424"/>
            <a:chOff x="1318582" y="1445159"/>
            <a:chExt cx="2037393" cy="4911035"/>
          </a:xfrm>
        </p:grpSpPr>
        <p:sp>
          <p:nvSpPr>
            <p:cNvPr id="179" name="直角三角形 178"/>
            <p:cNvSpPr/>
            <p:nvPr/>
          </p:nvSpPr>
          <p:spPr>
            <a:xfrm flipV="1">
              <a:off x="1731963" y="5491030"/>
              <a:ext cx="1624012" cy="579567"/>
            </a:xfrm>
            <a:prstGeom prst="rtTriangle">
              <a:avLst/>
            </a:prstGeom>
            <a:gradFill>
              <a:gsLst>
                <a:gs pos="60000">
                  <a:srgbClr val="797979">
                    <a:alpha val="34000"/>
                  </a:srgbClr>
                </a:gs>
                <a:gs pos="100000">
                  <a:sysClr val="windowText" lastClr="000000">
                    <a:alpha val="31000"/>
                  </a:sysClr>
                </a:gs>
                <a:gs pos="0">
                  <a:sysClr val="window" lastClr="FFFFFF">
                    <a:lumMod val="95000"/>
                    <a:alpha val="0"/>
                  </a:sysClr>
                </a:gs>
              </a:gsLst>
              <a:lin ang="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0" name="直角三角形 179"/>
            <p:cNvSpPr/>
            <p:nvPr/>
          </p:nvSpPr>
          <p:spPr>
            <a:xfrm>
              <a:off x="1725613" y="1760538"/>
              <a:ext cx="1454903" cy="526353"/>
            </a:xfrm>
            <a:prstGeom prst="rtTriangle">
              <a:avLst/>
            </a:prstGeom>
            <a:gradFill>
              <a:gsLst>
                <a:gs pos="49000">
                  <a:srgbClr val="797979">
                    <a:alpha val="30000"/>
                  </a:srgbClr>
                </a:gs>
                <a:gs pos="100000">
                  <a:sysClr val="windowText" lastClr="000000">
                    <a:alpha val="29000"/>
                  </a:sysClr>
                </a:gs>
                <a:gs pos="0">
                  <a:sysClr val="window" lastClr="FFFFFF">
                    <a:lumMod val="95000"/>
                    <a:alpha val="0"/>
                  </a:sysClr>
                </a:gs>
              </a:gsLst>
              <a:lin ang="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1" name="同侧圆角矩形 180"/>
            <p:cNvSpPr/>
            <p:nvPr/>
          </p:nvSpPr>
          <p:spPr>
            <a:xfrm rot="16200000">
              <a:off x="541305" y="3041940"/>
              <a:ext cx="3272027" cy="1717474"/>
            </a:xfrm>
            <a:prstGeom prst="round2SameRect">
              <a:avLst>
                <a:gd name="adj1" fmla="val 23877"/>
                <a:gd name="adj2" fmla="val 0"/>
              </a:avLst>
            </a:prstGeom>
            <a:gradFill flip="none" rotWithShape="1">
              <a:gsLst>
                <a:gs pos="0">
                  <a:srgbClr val="E87071"/>
                </a:gs>
                <a:gs pos="100000">
                  <a:srgbClr val="E03C3C"/>
                </a:gs>
              </a:gsLst>
              <a:lin ang="8100000" scaled="1"/>
              <a:tileRect/>
            </a:gradFill>
            <a:ln w="15875" cap="flat" cmpd="sng" algn="ctr">
              <a:gradFill flip="none" rotWithShape="1">
                <a:gsLst>
                  <a:gs pos="49000">
                    <a:srgbClr val="E87071"/>
                  </a:gs>
                  <a:gs pos="0">
                    <a:srgbClr val="F5C3C3"/>
                  </a:gs>
                  <a:gs pos="100000">
                    <a:srgbClr val="D72323"/>
                  </a:gs>
                </a:gsLst>
                <a:lin ang="81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pic>
          <p:nvPicPr>
            <p:cNvPr id="182" name="图片 18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83" name="组合 182"/>
          <p:cNvGrpSpPr/>
          <p:nvPr/>
        </p:nvGrpSpPr>
        <p:grpSpPr>
          <a:xfrm>
            <a:off x="4537927" y="1380061"/>
            <a:ext cx="1528244" cy="3682424"/>
            <a:chOff x="1318582" y="1445159"/>
            <a:chExt cx="2037393" cy="4911035"/>
          </a:xfrm>
        </p:grpSpPr>
        <p:sp>
          <p:nvSpPr>
            <p:cNvPr id="184" name="直角三角形 183"/>
            <p:cNvSpPr/>
            <p:nvPr/>
          </p:nvSpPr>
          <p:spPr>
            <a:xfrm flipV="1">
              <a:off x="1731963" y="5491030"/>
              <a:ext cx="1624012" cy="579567"/>
            </a:xfrm>
            <a:prstGeom prst="rtTriangle">
              <a:avLst/>
            </a:prstGeom>
            <a:gradFill>
              <a:gsLst>
                <a:gs pos="60000">
                  <a:srgbClr val="797979">
                    <a:alpha val="34000"/>
                  </a:srgbClr>
                </a:gs>
                <a:gs pos="100000">
                  <a:sysClr val="windowText" lastClr="000000">
                    <a:alpha val="31000"/>
                  </a:sysClr>
                </a:gs>
                <a:gs pos="0">
                  <a:sysClr val="window" lastClr="FFFFFF">
                    <a:lumMod val="95000"/>
                    <a:alpha val="0"/>
                  </a:sysClr>
                </a:gs>
              </a:gsLst>
              <a:lin ang="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5" name="直角三角形 184"/>
            <p:cNvSpPr/>
            <p:nvPr/>
          </p:nvSpPr>
          <p:spPr>
            <a:xfrm>
              <a:off x="1725613" y="1760538"/>
              <a:ext cx="1454903" cy="526353"/>
            </a:xfrm>
            <a:prstGeom prst="rtTriangle">
              <a:avLst/>
            </a:prstGeom>
            <a:gradFill>
              <a:gsLst>
                <a:gs pos="49000">
                  <a:srgbClr val="797979">
                    <a:alpha val="30000"/>
                  </a:srgbClr>
                </a:gs>
                <a:gs pos="100000">
                  <a:sysClr val="windowText" lastClr="000000">
                    <a:alpha val="29000"/>
                  </a:sysClr>
                </a:gs>
                <a:gs pos="0">
                  <a:sysClr val="window" lastClr="FFFFFF">
                    <a:lumMod val="95000"/>
                    <a:alpha val="0"/>
                  </a:sysClr>
                </a:gs>
              </a:gsLst>
              <a:lin ang="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6" name="同侧圆角矩形 185"/>
            <p:cNvSpPr/>
            <p:nvPr/>
          </p:nvSpPr>
          <p:spPr>
            <a:xfrm rot="16200000">
              <a:off x="541305" y="3041940"/>
              <a:ext cx="3272027" cy="1717474"/>
            </a:xfrm>
            <a:prstGeom prst="round2SameRect">
              <a:avLst>
                <a:gd name="adj1" fmla="val 23877"/>
                <a:gd name="adj2" fmla="val 0"/>
              </a:avLst>
            </a:prstGeom>
            <a:gradFill flip="none" rotWithShape="1">
              <a:gsLst>
                <a:gs pos="0">
                  <a:srgbClr val="FFC671"/>
                </a:gs>
                <a:gs pos="100000">
                  <a:srgbClr val="FF9B09"/>
                </a:gs>
              </a:gsLst>
              <a:lin ang="8100000" scaled="1"/>
              <a:tileRect/>
            </a:gradFill>
            <a:ln w="15875" cap="flat" cmpd="sng" algn="ctr">
              <a:gradFill flip="none" rotWithShape="1">
                <a:gsLst>
                  <a:gs pos="50000">
                    <a:srgbClr val="F3B65D"/>
                  </a:gs>
                  <a:gs pos="0">
                    <a:srgbClr val="FFE3B9"/>
                  </a:gs>
                  <a:gs pos="100000">
                    <a:srgbClr val="E68900"/>
                  </a:gs>
                </a:gsLst>
                <a:lin ang="81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pic>
          <p:nvPicPr>
            <p:cNvPr id="187" name="图片 18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88" name="组合 187"/>
          <p:cNvGrpSpPr/>
          <p:nvPr/>
        </p:nvGrpSpPr>
        <p:grpSpPr>
          <a:xfrm>
            <a:off x="5735059" y="1751451"/>
            <a:ext cx="1528244" cy="3682424"/>
            <a:chOff x="1318582" y="1445159"/>
            <a:chExt cx="2037393" cy="4911035"/>
          </a:xfrm>
        </p:grpSpPr>
        <p:sp>
          <p:nvSpPr>
            <p:cNvPr id="189" name="直角三角形 188"/>
            <p:cNvSpPr/>
            <p:nvPr/>
          </p:nvSpPr>
          <p:spPr>
            <a:xfrm flipV="1">
              <a:off x="1731963" y="5491030"/>
              <a:ext cx="1624012" cy="579567"/>
            </a:xfrm>
            <a:prstGeom prst="rtTriangle">
              <a:avLst/>
            </a:prstGeom>
            <a:gradFill>
              <a:gsLst>
                <a:gs pos="60000">
                  <a:srgbClr val="797979">
                    <a:alpha val="34000"/>
                  </a:srgbClr>
                </a:gs>
                <a:gs pos="100000">
                  <a:sysClr val="windowText" lastClr="000000">
                    <a:alpha val="31000"/>
                  </a:sysClr>
                </a:gs>
                <a:gs pos="0">
                  <a:sysClr val="window" lastClr="FFFFFF">
                    <a:lumMod val="95000"/>
                    <a:alpha val="0"/>
                  </a:sysClr>
                </a:gs>
              </a:gsLst>
              <a:lin ang="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0" name="直角三角形 189"/>
            <p:cNvSpPr/>
            <p:nvPr/>
          </p:nvSpPr>
          <p:spPr>
            <a:xfrm>
              <a:off x="1725613" y="1760538"/>
              <a:ext cx="1454903" cy="526353"/>
            </a:xfrm>
            <a:prstGeom prst="rtTriangle">
              <a:avLst/>
            </a:prstGeom>
            <a:gradFill>
              <a:gsLst>
                <a:gs pos="49000">
                  <a:srgbClr val="797979">
                    <a:alpha val="30000"/>
                  </a:srgbClr>
                </a:gs>
                <a:gs pos="100000">
                  <a:sysClr val="windowText" lastClr="000000">
                    <a:alpha val="29000"/>
                  </a:sysClr>
                </a:gs>
                <a:gs pos="0">
                  <a:sysClr val="window" lastClr="FFFFFF">
                    <a:lumMod val="95000"/>
                    <a:alpha val="0"/>
                  </a:sysClr>
                </a:gs>
              </a:gsLst>
              <a:lin ang="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1" name="同侧圆角矩形 190"/>
            <p:cNvSpPr/>
            <p:nvPr/>
          </p:nvSpPr>
          <p:spPr>
            <a:xfrm rot="16200000">
              <a:off x="541305" y="3041940"/>
              <a:ext cx="3272027" cy="1717474"/>
            </a:xfrm>
            <a:prstGeom prst="round2SameRect">
              <a:avLst>
                <a:gd name="adj1" fmla="val 23877"/>
                <a:gd name="adj2" fmla="val 0"/>
              </a:avLst>
            </a:prstGeom>
            <a:gradFill flip="none" rotWithShape="1">
              <a:gsLst>
                <a:gs pos="0">
                  <a:srgbClr val="01C4D9"/>
                </a:gs>
                <a:gs pos="100000">
                  <a:srgbClr val="0194A3"/>
                </a:gs>
              </a:gsLst>
              <a:lin ang="8100000" scaled="1"/>
              <a:tileRect/>
            </a:gradFill>
            <a:ln w="15875" cap="flat" cmpd="sng" algn="ctr">
              <a:gradFill flip="none" rotWithShape="1">
                <a:gsLst>
                  <a:gs pos="49000">
                    <a:srgbClr val="5DBAC4"/>
                  </a:gs>
                  <a:gs pos="0">
                    <a:srgbClr val="B9F8FF"/>
                  </a:gs>
                  <a:gs pos="100000">
                    <a:srgbClr val="017C89"/>
                  </a:gs>
                </a:gsLst>
                <a:lin ang="81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pic>
          <p:nvPicPr>
            <p:cNvPr id="192" name="图片 19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93" name="组合 192"/>
          <p:cNvGrpSpPr/>
          <p:nvPr/>
        </p:nvGrpSpPr>
        <p:grpSpPr>
          <a:xfrm>
            <a:off x="6932188" y="2122840"/>
            <a:ext cx="1528244" cy="3682424"/>
            <a:chOff x="1318582" y="1445159"/>
            <a:chExt cx="2037393" cy="4911035"/>
          </a:xfrm>
        </p:grpSpPr>
        <p:sp>
          <p:nvSpPr>
            <p:cNvPr id="194" name="直角三角形 193"/>
            <p:cNvSpPr/>
            <p:nvPr/>
          </p:nvSpPr>
          <p:spPr>
            <a:xfrm flipV="1">
              <a:off x="1731963" y="5491030"/>
              <a:ext cx="1624012" cy="579567"/>
            </a:xfrm>
            <a:prstGeom prst="rtTriangle">
              <a:avLst/>
            </a:prstGeom>
            <a:gradFill>
              <a:gsLst>
                <a:gs pos="60000">
                  <a:srgbClr val="797979">
                    <a:alpha val="34000"/>
                  </a:srgbClr>
                </a:gs>
                <a:gs pos="100000">
                  <a:sysClr val="windowText" lastClr="000000">
                    <a:alpha val="31000"/>
                  </a:sysClr>
                </a:gs>
                <a:gs pos="0">
                  <a:sysClr val="window" lastClr="FFFFFF">
                    <a:lumMod val="95000"/>
                    <a:alpha val="0"/>
                  </a:sysClr>
                </a:gs>
              </a:gsLst>
              <a:lin ang="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5" name="直角三角形 194"/>
            <p:cNvSpPr/>
            <p:nvPr/>
          </p:nvSpPr>
          <p:spPr>
            <a:xfrm>
              <a:off x="1725613" y="1760538"/>
              <a:ext cx="1454903" cy="526353"/>
            </a:xfrm>
            <a:prstGeom prst="rtTriangle">
              <a:avLst/>
            </a:prstGeom>
            <a:gradFill>
              <a:gsLst>
                <a:gs pos="49000">
                  <a:srgbClr val="797979">
                    <a:alpha val="30000"/>
                  </a:srgbClr>
                </a:gs>
                <a:gs pos="100000">
                  <a:sysClr val="windowText" lastClr="000000">
                    <a:alpha val="29000"/>
                  </a:sysClr>
                </a:gs>
                <a:gs pos="0">
                  <a:sysClr val="window" lastClr="FFFFFF">
                    <a:lumMod val="95000"/>
                    <a:alpha val="0"/>
                  </a:sysClr>
                </a:gs>
              </a:gsLst>
              <a:lin ang="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6" name="同侧圆角矩形 195"/>
            <p:cNvSpPr/>
            <p:nvPr/>
          </p:nvSpPr>
          <p:spPr>
            <a:xfrm rot="16200000">
              <a:off x="541305" y="3041940"/>
              <a:ext cx="3272027" cy="1717474"/>
            </a:xfrm>
            <a:prstGeom prst="round2SameRect">
              <a:avLst>
                <a:gd name="adj1" fmla="val 23877"/>
                <a:gd name="adj2" fmla="val 0"/>
              </a:avLst>
            </a:prstGeom>
            <a:gradFill flip="none" rotWithShape="1">
              <a:gsLst>
                <a:gs pos="0">
                  <a:srgbClr val="00E2BC"/>
                </a:gs>
                <a:gs pos="100000">
                  <a:srgbClr val="00967D"/>
                </a:gs>
              </a:gsLst>
              <a:lin ang="8100000" scaled="1"/>
              <a:tileRect/>
            </a:gradFill>
            <a:ln w="15875" cap="flat" cmpd="sng" algn="ctr">
              <a:gradFill flip="none" rotWithShape="1">
                <a:gsLst>
                  <a:gs pos="49000">
                    <a:srgbClr val="00C4A3"/>
                  </a:gs>
                  <a:gs pos="0">
                    <a:srgbClr val="09FFD6"/>
                  </a:gs>
                  <a:gs pos="100000">
                    <a:srgbClr val="007E69"/>
                  </a:gs>
                </a:gsLst>
                <a:lin ang="81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pic>
          <p:nvPicPr>
            <p:cNvPr id="197" name="图片 19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98" name="组合 197"/>
          <p:cNvGrpSpPr/>
          <p:nvPr/>
        </p:nvGrpSpPr>
        <p:grpSpPr>
          <a:xfrm>
            <a:off x="3486161" y="1775068"/>
            <a:ext cx="505896" cy="600164"/>
            <a:chOff x="4560808" y="1584759"/>
            <a:chExt cx="674440" cy="800403"/>
          </a:xfrm>
        </p:grpSpPr>
        <p:sp>
          <p:nvSpPr>
            <p:cNvPr id="199" name="椭圆 198"/>
            <p:cNvSpPr/>
            <p:nvPr/>
          </p:nvSpPr>
          <p:spPr>
            <a:xfrm>
              <a:off x="4560808" y="1618057"/>
              <a:ext cx="674440" cy="674440"/>
            </a:xfrm>
            <a:prstGeom prst="ellipse">
              <a:avLst/>
            </a:prstGeom>
            <a:solidFill>
              <a:sysClr val="window" lastClr="FFFFFF">
                <a:lumMod val="95000"/>
              </a:sysClr>
            </a:solidFill>
            <a:ln w="22225" cap="flat" cmpd="sng" algn="ctr">
              <a:gradFill flip="none" rotWithShape="1">
                <a:gsLst>
                  <a:gs pos="0">
                    <a:srgbClr val="D12121"/>
                  </a:gs>
                  <a:gs pos="100000">
                    <a:srgbClr val="F0A6A6"/>
                  </a:gs>
                </a:gsLst>
                <a:lin ang="2700000" scaled="1"/>
                <a:tileRect/>
              </a:gradFill>
              <a:prstDash val="solid"/>
              <a:miter lim="800000"/>
            </a:ln>
            <a:effectLst>
              <a:innerShdw blurRad="63500" dist="25400" dir="13500000">
                <a:prstClr val="black">
                  <a:alpha val="50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00" name="文本框 63"/>
            <p:cNvSpPr txBox="1"/>
            <p:nvPr/>
          </p:nvSpPr>
          <p:spPr>
            <a:xfrm>
              <a:off x="4619487" y="1584759"/>
              <a:ext cx="561699" cy="80040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rgbClr val="E87071"/>
                  </a:solidFill>
                  <a:effectLst/>
                  <a:uLnTx/>
                  <a:uFillTx/>
                  <a:latin typeface="Impact" panose="020B0806030902050204" pitchFamily="34" charset="0"/>
                  <a:ea typeface="微软雅黑"/>
                </a:rPr>
                <a:t>1</a:t>
              </a:r>
              <a:endParaRPr kumimoji="0" lang="zh-CN" altLang="en-US" sz="3300" b="0" i="0" u="none" strike="noStrike" kern="0" cap="none" spc="0" normalizeH="0" baseline="0" noProof="0" dirty="0" smtClean="0">
                <a:ln>
                  <a:noFill/>
                </a:ln>
                <a:solidFill>
                  <a:srgbClr val="E87071"/>
                </a:solidFill>
                <a:effectLst/>
                <a:uLnTx/>
                <a:uFillTx/>
                <a:latin typeface="Impact" panose="020B0806030902050204" pitchFamily="34" charset="0"/>
                <a:ea typeface="微软雅黑"/>
              </a:endParaRPr>
            </a:p>
          </p:txBody>
        </p:sp>
      </p:grpSp>
      <p:grpSp>
        <p:nvGrpSpPr>
          <p:cNvPr id="201" name="组合 200"/>
          <p:cNvGrpSpPr/>
          <p:nvPr/>
        </p:nvGrpSpPr>
        <p:grpSpPr>
          <a:xfrm>
            <a:off x="4713820" y="2159860"/>
            <a:ext cx="505896" cy="600164"/>
            <a:chOff x="6197474" y="2097937"/>
            <a:chExt cx="674440" cy="800405"/>
          </a:xfrm>
        </p:grpSpPr>
        <p:sp>
          <p:nvSpPr>
            <p:cNvPr id="202" name="椭圆 201"/>
            <p:cNvSpPr/>
            <p:nvPr/>
          </p:nvSpPr>
          <p:spPr>
            <a:xfrm>
              <a:off x="6197474" y="2139438"/>
              <a:ext cx="674440" cy="674440"/>
            </a:xfrm>
            <a:prstGeom prst="ellipse">
              <a:avLst/>
            </a:prstGeom>
            <a:solidFill>
              <a:sysClr val="window" lastClr="FFFFFF">
                <a:lumMod val="95000"/>
              </a:sysClr>
            </a:solidFill>
            <a:ln w="22225" cap="flat" cmpd="sng" algn="ctr">
              <a:gradFill flip="none" rotWithShape="1">
                <a:gsLst>
                  <a:gs pos="0">
                    <a:srgbClr val="FFA41F"/>
                  </a:gs>
                  <a:gs pos="100000">
                    <a:srgbClr val="FFD597"/>
                  </a:gs>
                </a:gsLst>
                <a:lin ang="2700000" scaled="1"/>
                <a:tileRect/>
              </a:gradFill>
              <a:prstDash val="solid"/>
              <a:miter lim="800000"/>
            </a:ln>
            <a:effectLst>
              <a:innerShdw blurRad="63500" dist="25400" dir="13500000">
                <a:prstClr val="black">
                  <a:alpha val="50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03" name="文本框 64"/>
            <p:cNvSpPr txBox="1"/>
            <p:nvPr/>
          </p:nvSpPr>
          <p:spPr>
            <a:xfrm>
              <a:off x="6253844" y="2097937"/>
              <a:ext cx="561699" cy="80040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rgbClr val="FFB850"/>
                  </a:solidFill>
                  <a:effectLst/>
                  <a:uLnTx/>
                  <a:uFillTx/>
                  <a:latin typeface="Impact" panose="020B0806030902050204" pitchFamily="34" charset="0"/>
                  <a:ea typeface="微软雅黑"/>
                </a:rPr>
                <a:t>2</a:t>
              </a:r>
              <a:endParaRPr kumimoji="0" lang="zh-CN" altLang="en-US" sz="3300" b="0" i="0" u="none" strike="noStrike" kern="0" cap="none" spc="0" normalizeH="0" baseline="0" noProof="0" dirty="0" smtClean="0">
                <a:ln>
                  <a:noFill/>
                </a:ln>
                <a:solidFill>
                  <a:srgbClr val="FFB850"/>
                </a:solidFill>
                <a:effectLst/>
                <a:uLnTx/>
                <a:uFillTx/>
                <a:latin typeface="Impact" panose="020B0806030902050204" pitchFamily="34" charset="0"/>
                <a:ea typeface="微软雅黑"/>
              </a:endParaRPr>
            </a:p>
          </p:txBody>
        </p:sp>
      </p:grpSp>
      <p:grpSp>
        <p:nvGrpSpPr>
          <p:cNvPr id="204" name="组合 203"/>
          <p:cNvGrpSpPr/>
          <p:nvPr/>
        </p:nvGrpSpPr>
        <p:grpSpPr>
          <a:xfrm>
            <a:off x="5891933" y="2521038"/>
            <a:ext cx="505896" cy="600164"/>
            <a:chOff x="7768088" y="2579617"/>
            <a:chExt cx="674440" cy="800402"/>
          </a:xfrm>
        </p:grpSpPr>
        <p:sp>
          <p:nvSpPr>
            <p:cNvPr id="205" name="椭圆 204"/>
            <p:cNvSpPr/>
            <p:nvPr/>
          </p:nvSpPr>
          <p:spPr>
            <a:xfrm>
              <a:off x="7768088" y="2614418"/>
              <a:ext cx="674440" cy="674440"/>
            </a:xfrm>
            <a:prstGeom prst="ellipse">
              <a:avLst/>
            </a:prstGeom>
            <a:solidFill>
              <a:sysClr val="window" lastClr="FFFFFF">
                <a:lumMod val="95000"/>
              </a:sysClr>
            </a:solidFill>
            <a:ln w="22225" cap="flat" cmpd="sng" algn="ctr">
              <a:gradFill flip="none" rotWithShape="1">
                <a:gsLst>
                  <a:gs pos="0">
                    <a:srgbClr val="019DAD"/>
                  </a:gs>
                  <a:gs pos="100000">
                    <a:srgbClr val="2AEAFE"/>
                  </a:gs>
                </a:gsLst>
                <a:lin ang="2700000" scaled="1"/>
                <a:tileRect/>
              </a:gradFill>
              <a:prstDash val="solid"/>
              <a:miter lim="800000"/>
            </a:ln>
            <a:effectLst>
              <a:innerShdw blurRad="63500" dist="25400" dir="13500000">
                <a:prstClr val="black">
                  <a:alpha val="50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06" name="文本框 65"/>
            <p:cNvSpPr txBox="1"/>
            <p:nvPr/>
          </p:nvSpPr>
          <p:spPr>
            <a:xfrm>
              <a:off x="7834075" y="2579617"/>
              <a:ext cx="561699" cy="80040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rgbClr val="01ACBE"/>
                  </a:solidFill>
                  <a:effectLst/>
                  <a:uLnTx/>
                  <a:uFillTx/>
                  <a:latin typeface="Impact" panose="020B0806030902050204" pitchFamily="34" charset="0"/>
                  <a:ea typeface="微软雅黑"/>
                </a:rPr>
                <a:t>3</a:t>
              </a:r>
              <a:endParaRPr kumimoji="0" lang="zh-CN" altLang="en-US" sz="3300" b="0" i="0" u="none" strike="noStrike" kern="0" cap="none" spc="0" normalizeH="0" baseline="0" noProof="0" dirty="0" smtClean="0">
                <a:ln>
                  <a:noFill/>
                </a:ln>
                <a:solidFill>
                  <a:srgbClr val="01ACBE"/>
                </a:solidFill>
                <a:effectLst/>
                <a:uLnTx/>
                <a:uFillTx/>
                <a:latin typeface="Impact" panose="020B0806030902050204" pitchFamily="34" charset="0"/>
                <a:ea typeface="微软雅黑"/>
              </a:endParaRPr>
            </a:p>
          </p:txBody>
        </p:sp>
      </p:grpSp>
      <p:grpSp>
        <p:nvGrpSpPr>
          <p:cNvPr id="207" name="组合 206"/>
          <p:cNvGrpSpPr/>
          <p:nvPr/>
        </p:nvGrpSpPr>
        <p:grpSpPr>
          <a:xfrm>
            <a:off x="7095383" y="2867248"/>
            <a:ext cx="505896" cy="600164"/>
            <a:chOff x="9372478" y="3041339"/>
            <a:chExt cx="674440" cy="800402"/>
          </a:xfrm>
        </p:grpSpPr>
        <p:sp>
          <p:nvSpPr>
            <p:cNvPr id="208" name="椭圆 207"/>
            <p:cNvSpPr/>
            <p:nvPr/>
          </p:nvSpPr>
          <p:spPr>
            <a:xfrm>
              <a:off x="9372478" y="3094380"/>
              <a:ext cx="674440" cy="674440"/>
            </a:xfrm>
            <a:prstGeom prst="ellipse">
              <a:avLst/>
            </a:prstGeom>
            <a:solidFill>
              <a:sysClr val="window" lastClr="FFFFFF">
                <a:lumMod val="95000"/>
              </a:sysClr>
            </a:solidFill>
            <a:ln w="22225" cap="flat" cmpd="sng" algn="ctr">
              <a:gradFill flip="none" rotWithShape="1">
                <a:gsLst>
                  <a:gs pos="0">
                    <a:srgbClr val="00AC8F"/>
                  </a:gs>
                  <a:gs pos="100000">
                    <a:srgbClr val="11FFD7"/>
                  </a:gs>
                </a:gsLst>
                <a:lin ang="2700000" scaled="1"/>
                <a:tileRect/>
              </a:gradFill>
              <a:prstDash val="solid"/>
              <a:miter lim="800000"/>
            </a:ln>
            <a:effectLst>
              <a:innerShdw blurRad="63500" dist="25400" dir="13500000">
                <a:prstClr val="black">
                  <a:alpha val="50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09" name="文本框 66"/>
            <p:cNvSpPr txBox="1"/>
            <p:nvPr/>
          </p:nvSpPr>
          <p:spPr>
            <a:xfrm>
              <a:off x="9428848" y="3041339"/>
              <a:ext cx="561699" cy="80040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rgbClr val="00AF92"/>
                  </a:solidFill>
                  <a:effectLst/>
                  <a:uLnTx/>
                  <a:uFillTx/>
                  <a:latin typeface="Impact" panose="020B0806030902050204" pitchFamily="34" charset="0"/>
                  <a:ea typeface="微软雅黑"/>
                </a:rPr>
                <a:t>4</a:t>
              </a:r>
              <a:endParaRPr kumimoji="0" lang="zh-CN" altLang="en-US" sz="3300" b="0" i="0" u="none" strike="noStrike" kern="0" cap="none" spc="0" normalizeH="0" baseline="0" noProof="0" dirty="0" smtClean="0">
                <a:ln>
                  <a:noFill/>
                </a:ln>
                <a:solidFill>
                  <a:srgbClr val="00AF92"/>
                </a:solidFill>
                <a:effectLst/>
                <a:uLnTx/>
                <a:uFillTx/>
                <a:latin typeface="Impact" panose="020B0806030902050204" pitchFamily="34" charset="0"/>
                <a:ea typeface="微软雅黑"/>
              </a:endParaRPr>
            </a:p>
          </p:txBody>
        </p:sp>
      </p:grpSp>
      <p:grpSp>
        <p:nvGrpSpPr>
          <p:cNvPr id="210" name="组合 209"/>
          <p:cNvGrpSpPr/>
          <p:nvPr/>
        </p:nvGrpSpPr>
        <p:grpSpPr>
          <a:xfrm>
            <a:off x="3485235" y="3556991"/>
            <a:ext cx="363746" cy="357291"/>
            <a:chOff x="5037571" y="856343"/>
            <a:chExt cx="715006" cy="702571"/>
          </a:xfrm>
        </p:grpSpPr>
        <p:sp>
          <p:nvSpPr>
            <p:cNvPr id="211"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12"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13"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214" name="组合 213"/>
          <p:cNvGrpSpPr/>
          <p:nvPr/>
        </p:nvGrpSpPr>
        <p:grpSpPr>
          <a:xfrm>
            <a:off x="4720538" y="3952749"/>
            <a:ext cx="361483" cy="341225"/>
            <a:chOff x="6460269" y="872801"/>
            <a:chExt cx="709154" cy="669655"/>
          </a:xfrm>
          <a:solidFill>
            <a:sysClr val="window" lastClr="FFFFFF"/>
          </a:solidFill>
        </p:grpSpPr>
        <p:sp>
          <p:nvSpPr>
            <p:cNvPr id="215"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16"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217" name="组合 216"/>
          <p:cNvGrpSpPr/>
          <p:nvPr/>
        </p:nvGrpSpPr>
        <p:grpSpPr>
          <a:xfrm>
            <a:off x="5931192" y="4266611"/>
            <a:ext cx="342251" cy="344441"/>
            <a:chOff x="5042691" y="2273920"/>
            <a:chExt cx="702937" cy="707692"/>
          </a:xfrm>
          <a:solidFill>
            <a:sysClr val="window" lastClr="FFFFFF"/>
          </a:solidFill>
        </p:grpSpPr>
        <p:sp>
          <p:nvSpPr>
            <p:cNvPr id="218"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19"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220" name="组合 219"/>
          <p:cNvGrpSpPr/>
          <p:nvPr/>
        </p:nvGrpSpPr>
        <p:grpSpPr>
          <a:xfrm>
            <a:off x="7128138" y="4639478"/>
            <a:ext cx="302975" cy="300831"/>
            <a:chOff x="6463926" y="2278309"/>
            <a:chExt cx="708057" cy="703302"/>
          </a:xfrm>
        </p:grpSpPr>
        <p:sp>
          <p:nvSpPr>
            <p:cNvPr id="221"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22"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23"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224"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225" name="文本框 194"/>
          <p:cNvSpPr txBox="1"/>
          <p:nvPr/>
        </p:nvSpPr>
        <p:spPr>
          <a:xfrm>
            <a:off x="693166" y="1584171"/>
            <a:ext cx="2269541" cy="461665"/>
          </a:xfrm>
          <a:prstGeom prst="rect">
            <a:avLst/>
          </a:prstGeom>
          <a:noFill/>
        </p:spPr>
        <p:txBody>
          <a:bodyPr wrap="square" rtlCol="0">
            <a:spAutoFit/>
          </a:bodyPr>
          <a:lstStyle/>
          <a:p>
            <a:pPr defTabSz="685800" fontAlgn="auto">
              <a:spcBef>
                <a:spcPts val="0"/>
              </a:spcBef>
              <a:spcAft>
                <a:spcPts val="0"/>
              </a:spcAft>
            </a:pPr>
            <a:r>
              <a:rPr lang="zh-CN" altLang="en-US" sz="2400" dirty="0">
                <a:solidFill>
                  <a:srgbClr val="01ACBE"/>
                </a:solidFill>
                <a:latin typeface="微软雅黑" panose="020B0503020204020204" pitchFamily="34" charset="-122"/>
                <a:ea typeface="微软雅黑" panose="020B0503020204020204" pitchFamily="34" charset="-122"/>
              </a:rPr>
              <a:t>在此添加标题</a:t>
            </a:r>
          </a:p>
        </p:txBody>
      </p:sp>
      <p:cxnSp>
        <p:nvCxnSpPr>
          <p:cNvPr id="226" name="直接连接符 225"/>
          <p:cNvCxnSpPr/>
          <p:nvPr/>
        </p:nvCxnSpPr>
        <p:spPr>
          <a:xfrm>
            <a:off x="759247" y="2140444"/>
            <a:ext cx="2094438" cy="0"/>
          </a:xfrm>
          <a:prstGeom prst="line">
            <a:avLst/>
          </a:prstGeom>
          <a:noFill/>
          <a:ln w="19050" cap="flat" cmpd="sng" algn="ctr">
            <a:solidFill>
              <a:srgbClr val="01ACBE"/>
            </a:solidFill>
            <a:prstDash val="solid"/>
            <a:miter lim="800000"/>
          </a:ln>
          <a:effectLst/>
        </p:spPr>
      </p:cxnSp>
      <p:sp>
        <p:nvSpPr>
          <p:cNvPr id="227" name="文本框 107"/>
          <p:cNvSpPr txBox="1"/>
          <p:nvPr/>
        </p:nvSpPr>
        <p:spPr>
          <a:xfrm>
            <a:off x="693166" y="2302425"/>
            <a:ext cx="2269541" cy="2192908"/>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a:t>
            </a:r>
          </a:p>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defTabSz="685800" fontAlgn="auto">
              <a:lnSpc>
                <a:spcPct val="130000"/>
              </a:lnSpc>
              <a:spcBef>
                <a:spcPts val="0"/>
              </a:spcBef>
              <a:spcAft>
                <a:spcPts val="0"/>
              </a:spcAft>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228" name="组合 227"/>
          <p:cNvGrpSpPr/>
          <p:nvPr/>
        </p:nvGrpSpPr>
        <p:grpSpPr>
          <a:xfrm>
            <a:off x="3414980" y="2535510"/>
            <a:ext cx="1104688" cy="876182"/>
            <a:chOff x="4465912" y="2598921"/>
            <a:chExt cx="1472725" cy="1168513"/>
          </a:xfrm>
        </p:grpSpPr>
        <p:sp>
          <p:nvSpPr>
            <p:cNvPr id="229" name="文本框 68"/>
            <p:cNvSpPr txBox="1"/>
            <p:nvPr/>
          </p:nvSpPr>
          <p:spPr>
            <a:xfrm>
              <a:off x="4465912" y="2598921"/>
              <a:ext cx="1472725"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30" name="文本框 129"/>
            <p:cNvSpPr txBox="1"/>
            <p:nvPr/>
          </p:nvSpPr>
          <p:spPr>
            <a:xfrm>
              <a:off x="4548345" y="2951638"/>
              <a:ext cx="1312951" cy="815796"/>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31" name="组合 230"/>
          <p:cNvGrpSpPr/>
          <p:nvPr/>
        </p:nvGrpSpPr>
        <p:grpSpPr>
          <a:xfrm>
            <a:off x="4644639" y="2911428"/>
            <a:ext cx="1104688" cy="884627"/>
            <a:chOff x="6105244" y="3100260"/>
            <a:chExt cx="1472725" cy="1179776"/>
          </a:xfrm>
        </p:grpSpPr>
        <p:sp>
          <p:nvSpPr>
            <p:cNvPr id="232" name="文本框 71"/>
            <p:cNvSpPr txBox="1"/>
            <p:nvPr/>
          </p:nvSpPr>
          <p:spPr>
            <a:xfrm>
              <a:off x="6105244" y="3100260"/>
              <a:ext cx="1472725"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33" name="文本框 129"/>
            <p:cNvSpPr txBox="1"/>
            <p:nvPr/>
          </p:nvSpPr>
          <p:spPr>
            <a:xfrm>
              <a:off x="6159068" y="3464239"/>
              <a:ext cx="1312951" cy="81579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34" name="组合 233"/>
          <p:cNvGrpSpPr/>
          <p:nvPr/>
        </p:nvGrpSpPr>
        <p:grpSpPr>
          <a:xfrm>
            <a:off x="5852232" y="3239967"/>
            <a:ext cx="1104688" cy="854224"/>
            <a:chOff x="7715158" y="3538410"/>
            <a:chExt cx="1472725" cy="1139230"/>
          </a:xfrm>
        </p:grpSpPr>
        <p:sp>
          <p:nvSpPr>
            <p:cNvPr id="235" name="文本框 74"/>
            <p:cNvSpPr txBox="1"/>
            <p:nvPr/>
          </p:nvSpPr>
          <p:spPr>
            <a:xfrm>
              <a:off x="7715158" y="3538410"/>
              <a:ext cx="1472725"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36" name="文本框 129"/>
            <p:cNvSpPr txBox="1"/>
            <p:nvPr/>
          </p:nvSpPr>
          <p:spPr>
            <a:xfrm>
              <a:off x="7806591" y="3861842"/>
              <a:ext cx="1312951" cy="815798"/>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37" name="组合 236"/>
          <p:cNvGrpSpPr/>
          <p:nvPr/>
        </p:nvGrpSpPr>
        <p:grpSpPr>
          <a:xfrm>
            <a:off x="7043268" y="3609992"/>
            <a:ext cx="1104688" cy="888648"/>
            <a:chOff x="9303001" y="4031895"/>
            <a:chExt cx="1472725" cy="1185139"/>
          </a:xfrm>
        </p:grpSpPr>
        <p:sp>
          <p:nvSpPr>
            <p:cNvPr id="238" name="文本框 77"/>
            <p:cNvSpPr txBox="1"/>
            <p:nvPr/>
          </p:nvSpPr>
          <p:spPr>
            <a:xfrm>
              <a:off x="9303001" y="4031895"/>
              <a:ext cx="1472725"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39" name="文本框 129"/>
            <p:cNvSpPr txBox="1"/>
            <p:nvPr/>
          </p:nvSpPr>
          <p:spPr>
            <a:xfrm>
              <a:off x="9390767" y="4401237"/>
              <a:ext cx="1312951" cy="81579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178"/>
                                            </p:tgtEl>
                                            <p:attrNameLst>
                                              <p:attrName>style.visibility</p:attrName>
                                            </p:attrNameLst>
                                          </p:cBhvr>
                                          <p:to>
                                            <p:strVal val="visible"/>
                                          </p:to>
                                        </p:set>
                                        <p:anim calcmode="lin" valueType="num" p14:bounceEnd="40000">
                                          <p:cBhvr additive="base">
                                            <p:cTn id="7" dur="1500" fill="hold"/>
                                            <p:tgtEl>
                                              <p:spTgt spid="178"/>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178"/>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250"/>
                                      </p:stCondLst>
                                      <p:childTnLst>
                                        <p:set>
                                          <p:cBhvr>
                                            <p:cTn id="10" dur="1" fill="hold">
                                              <p:stCondLst>
                                                <p:cond delay="0"/>
                                              </p:stCondLst>
                                            </p:cTn>
                                            <p:tgtEl>
                                              <p:spTgt spid="183"/>
                                            </p:tgtEl>
                                            <p:attrNameLst>
                                              <p:attrName>style.visibility</p:attrName>
                                            </p:attrNameLst>
                                          </p:cBhvr>
                                          <p:to>
                                            <p:strVal val="visible"/>
                                          </p:to>
                                        </p:set>
                                        <p:anim calcmode="lin" valueType="num" p14:bounceEnd="40000">
                                          <p:cBhvr additive="base">
                                            <p:cTn id="11" dur="1500" fill="hold"/>
                                            <p:tgtEl>
                                              <p:spTgt spid="183"/>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83"/>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188"/>
                                            </p:tgtEl>
                                            <p:attrNameLst>
                                              <p:attrName>style.visibility</p:attrName>
                                            </p:attrNameLst>
                                          </p:cBhvr>
                                          <p:to>
                                            <p:strVal val="visible"/>
                                          </p:to>
                                        </p:set>
                                        <p:anim calcmode="lin" valueType="num" p14:bounceEnd="40000">
                                          <p:cBhvr additive="base">
                                            <p:cTn id="15" dur="1500" fill="hold"/>
                                            <p:tgtEl>
                                              <p:spTgt spid="188"/>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88"/>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750"/>
                                      </p:stCondLst>
                                      <p:childTnLst>
                                        <p:set>
                                          <p:cBhvr>
                                            <p:cTn id="18" dur="1" fill="hold">
                                              <p:stCondLst>
                                                <p:cond delay="0"/>
                                              </p:stCondLst>
                                            </p:cTn>
                                            <p:tgtEl>
                                              <p:spTgt spid="193"/>
                                            </p:tgtEl>
                                            <p:attrNameLst>
                                              <p:attrName>style.visibility</p:attrName>
                                            </p:attrNameLst>
                                          </p:cBhvr>
                                          <p:to>
                                            <p:strVal val="visible"/>
                                          </p:to>
                                        </p:set>
                                        <p:anim calcmode="lin" valueType="num" p14:bounceEnd="40000">
                                          <p:cBhvr additive="base">
                                            <p:cTn id="19" dur="1500" fill="hold"/>
                                            <p:tgtEl>
                                              <p:spTgt spid="193"/>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93"/>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198"/>
                                            </p:tgtEl>
                                            <p:attrNameLst>
                                              <p:attrName>style.visibility</p:attrName>
                                            </p:attrNameLst>
                                          </p:cBhvr>
                                          <p:to>
                                            <p:strVal val="visible"/>
                                          </p:to>
                                        </p:set>
                                        <p:animEffect transition="in" filter="wheel(1)">
                                          <p:cBhvr>
                                            <p:cTn id="24" dur="1250"/>
                                            <p:tgtEl>
                                              <p:spTgt spid="198"/>
                                            </p:tgtEl>
                                          </p:cBhvr>
                                        </p:animEffect>
                                      </p:childTnLst>
                                    </p:cTn>
                                  </p:par>
                                  <p:par>
                                    <p:cTn id="25" presetID="21" presetClass="entr" presetSubtype="1" fill="hold" nodeType="withEffect">
                                      <p:stCondLst>
                                        <p:cond delay="250"/>
                                      </p:stCondLst>
                                      <p:childTnLst>
                                        <p:set>
                                          <p:cBhvr>
                                            <p:cTn id="26" dur="1" fill="hold">
                                              <p:stCondLst>
                                                <p:cond delay="0"/>
                                              </p:stCondLst>
                                            </p:cTn>
                                            <p:tgtEl>
                                              <p:spTgt spid="201"/>
                                            </p:tgtEl>
                                            <p:attrNameLst>
                                              <p:attrName>style.visibility</p:attrName>
                                            </p:attrNameLst>
                                          </p:cBhvr>
                                          <p:to>
                                            <p:strVal val="visible"/>
                                          </p:to>
                                        </p:set>
                                        <p:animEffect transition="in" filter="wheel(1)">
                                          <p:cBhvr>
                                            <p:cTn id="27" dur="1250"/>
                                            <p:tgtEl>
                                              <p:spTgt spid="201"/>
                                            </p:tgtEl>
                                          </p:cBhvr>
                                        </p:animEffect>
                                      </p:childTnLst>
                                    </p:cTn>
                                  </p:par>
                                  <p:par>
                                    <p:cTn id="28" presetID="21" presetClass="entr" presetSubtype="1" fill="hold" nodeType="withEffect">
                                      <p:stCondLst>
                                        <p:cond delay="500"/>
                                      </p:stCondLst>
                                      <p:childTnLst>
                                        <p:set>
                                          <p:cBhvr>
                                            <p:cTn id="29" dur="1" fill="hold">
                                              <p:stCondLst>
                                                <p:cond delay="0"/>
                                              </p:stCondLst>
                                            </p:cTn>
                                            <p:tgtEl>
                                              <p:spTgt spid="204"/>
                                            </p:tgtEl>
                                            <p:attrNameLst>
                                              <p:attrName>style.visibility</p:attrName>
                                            </p:attrNameLst>
                                          </p:cBhvr>
                                          <p:to>
                                            <p:strVal val="visible"/>
                                          </p:to>
                                        </p:set>
                                        <p:animEffect transition="in" filter="wheel(1)">
                                          <p:cBhvr>
                                            <p:cTn id="30" dur="1250"/>
                                            <p:tgtEl>
                                              <p:spTgt spid="204"/>
                                            </p:tgtEl>
                                          </p:cBhvr>
                                        </p:animEffect>
                                      </p:childTnLst>
                                    </p:cTn>
                                  </p:par>
                                  <p:par>
                                    <p:cTn id="31" presetID="21" presetClass="entr" presetSubtype="1" fill="hold" nodeType="withEffect">
                                      <p:stCondLst>
                                        <p:cond delay="750"/>
                                      </p:stCondLst>
                                      <p:childTnLst>
                                        <p:set>
                                          <p:cBhvr>
                                            <p:cTn id="32" dur="1" fill="hold">
                                              <p:stCondLst>
                                                <p:cond delay="0"/>
                                              </p:stCondLst>
                                            </p:cTn>
                                            <p:tgtEl>
                                              <p:spTgt spid="207"/>
                                            </p:tgtEl>
                                            <p:attrNameLst>
                                              <p:attrName>style.visibility</p:attrName>
                                            </p:attrNameLst>
                                          </p:cBhvr>
                                          <p:to>
                                            <p:strVal val="visible"/>
                                          </p:to>
                                        </p:set>
                                        <p:animEffect transition="in" filter="wheel(1)">
                                          <p:cBhvr>
                                            <p:cTn id="33" dur="1250"/>
                                            <p:tgtEl>
                                              <p:spTgt spid="207"/>
                                            </p:tgtEl>
                                          </p:cBhvr>
                                        </p:animEffect>
                                      </p:childTnLst>
                                    </p:cTn>
                                  </p:par>
                                </p:childTnLst>
                              </p:cTn>
                            </p:par>
                            <p:par>
                              <p:cTn id="34" fill="hold">
                                <p:stCondLst>
                                  <p:cond delay="4250"/>
                                </p:stCondLst>
                                <p:childTnLst>
                                  <p:par>
                                    <p:cTn id="35" presetID="53" presetClass="entr" presetSubtype="16" fill="hold" nodeType="afterEffect">
                                      <p:stCondLst>
                                        <p:cond delay="0"/>
                                      </p:stCondLst>
                                      <p:childTnLst>
                                        <p:set>
                                          <p:cBhvr>
                                            <p:cTn id="36" dur="1" fill="hold">
                                              <p:stCondLst>
                                                <p:cond delay="0"/>
                                              </p:stCondLst>
                                            </p:cTn>
                                            <p:tgtEl>
                                              <p:spTgt spid="220"/>
                                            </p:tgtEl>
                                            <p:attrNameLst>
                                              <p:attrName>style.visibility</p:attrName>
                                            </p:attrNameLst>
                                          </p:cBhvr>
                                          <p:to>
                                            <p:strVal val="visible"/>
                                          </p:to>
                                        </p:set>
                                        <p:anim calcmode="lin" valueType="num">
                                          <p:cBhvr>
                                            <p:cTn id="37" dur="500" fill="hold"/>
                                            <p:tgtEl>
                                              <p:spTgt spid="220"/>
                                            </p:tgtEl>
                                            <p:attrNameLst>
                                              <p:attrName>ppt_w</p:attrName>
                                            </p:attrNameLst>
                                          </p:cBhvr>
                                          <p:tavLst>
                                            <p:tav tm="0">
                                              <p:val>
                                                <p:fltVal val="0"/>
                                              </p:val>
                                            </p:tav>
                                            <p:tav tm="100000">
                                              <p:val>
                                                <p:strVal val="#ppt_w"/>
                                              </p:val>
                                            </p:tav>
                                          </p:tavLst>
                                        </p:anim>
                                        <p:anim calcmode="lin" valueType="num">
                                          <p:cBhvr>
                                            <p:cTn id="38" dur="500" fill="hold"/>
                                            <p:tgtEl>
                                              <p:spTgt spid="220"/>
                                            </p:tgtEl>
                                            <p:attrNameLst>
                                              <p:attrName>ppt_h</p:attrName>
                                            </p:attrNameLst>
                                          </p:cBhvr>
                                          <p:tavLst>
                                            <p:tav tm="0">
                                              <p:val>
                                                <p:fltVal val="0"/>
                                              </p:val>
                                            </p:tav>
                                            <p:tav tm="100000">
                                              <p:val>
                                                <p:strVal val="#ppt_h"/>
                                              </p:val>
                                            </p:tav>
                                          </p:tavLst>
                                        </p:anim>
                                        <p:animEffect transition="in" filter="fade">
                                          <p:cBhvr>
                                            <p:cTn id="39" dur="500"/>
                                            <p:tgtEl>
                                              <p:spTgt spid="220"/>
                                            </p:tgtEl>
                                          </p:cBhvr>
                                        </p:animEffect>
                                      </p:childTnLst>
                                    </p:cTn>
                                  </p:par>
                                  <p:par>
                                    <p:cTn id="40" presetID="53" presetClass="entr" presetSubtype="16" fill="hold" nodeType="withEffect">
                                      <p:stCondLst>
                                        <p:cond delay="0"/>
                                      </p:stCondLst>
                                      <p:childTnLst>
                                        <p:set>
                                          <p:cBhvr>
                                            <p:cTn id="41" dur="1" fill="hold">
                                              <p:stCondLst>
                                                <p:cond delay="0"/>
                                              </p:stCondLst>
                                            </p:cTn>
                                            <p:tgtEl>
                                              <p:spTgt spid="217"/>
                                            </p:tgtEl>
                                            <p:attrNameLst>
                                              <p:attrName>style.visibility</p:attrName>
                                            </p:attrNameLst>
                                          </p:cBhvr>
                                          <p:to>
                                            <p:strVal val="visible"/>
                                          </p:to>
                                        </p:set>
                                        <p:anim calcmode="lin" valueType="num">
                                          <p:cBhvr>
                                            <p:cTn id="42" dur="500" fill="hold"/>
                                            <p:tgtEl>
                                              <p:spTgt spid="217"/>
                                            </p:tgtEl>
                                            <p:attrNameLst>
                                              <p:attrName>ppt_w</p:attrName>
                                            </p:attrNameLst>
                                          </p:cBhvr>
                                          <p:tavLst>
                                            <p:tav tm="0">
                                              <p:val>
                                                <p:fltVal val="0"/>
                                              </p:val>
                                            </p:tav>
                                            <p:tav tm="100000">
                                              <p:val>
                                                <p:strVal val="#ppt_w"/>
                                              </p:val>
                                            </p:tav>
                                          </p:tavLst>
                                        </p:anim>
                                        <p:anim calcmode="lin" valueType="num">
                                          <p:cBhvr>
                                            <p:cTn id="43" dur="500" fill="hold"/>
                                            <p:tgtEl>
                                              <p:spTgt spid="217"/>
                                            </p:tgtEl>
                                            <p:attrNameLst>
                                              <p:attrName>ppt_h</p:attrName>
                                            </p:attrNameLst>
                                          </p:cBhvr>
                                          <p:tavLst>
                                            <p:tav tm="0">
                                              <p:val>
                                                <p:fltVal val="0"/>
                                              </p:val>
                                            </p:tav>
                                            <p:tav tm="100000">
                                              <p:val>
                                                <p:strVal val="#ppt_h"/>
                                              </p:val>
                                            </p:tav>
                                          </p:tavLst>
                                        </p:anim>
                                        <p:animEffect transition="in" filter="fade">
                                          <p:cBhvr>
                                            <p:cTn id="44" dur="500"/>
                                            <p:tgtEl>
                                              <p:spTgt spid="217"/>
                                            </p:tgtEl>
                                          </p:cBhvr>
                                        </p:animEffect>
                                      </p:childTnLst>
                                    </p:cTn>
                                  </p:par>
                                  <p:par>
                                    <p:cTn id="45" presetID="53" presetClass="entr" presetSubtype="16" fill="hold" nodeType="withEffect">
                                      <p:stCondLst>
                                        <p:cond delay="0"/>
                                      </p:stCondLst>
                                      <p:childTnLst>
                                        <p:set>
                                          <p:cBhvr>
                                            <p:cTn id="46" dur="1" fill="hold">
                                              <p:stCondLst>
                                                <p:cond delay="0"/>
                                              </p:stCondLst>
                                            </p:cTn>
                                            <p:tgtEl>
                                              <p:spTgt spid="214"/>
                                            </p:tgtEl>
                                            <p:attrNameLst>
                                              <p:attrName>style.visibility</p:attrName>
                                            </p:attrNameLst>
                                          </p:cBhvr>
                                          <p:to>
                                            <p:strVal val="visible"/>
                                          </p:to>
                                        </p:set>
                                        <p:anim calcmode="lin" valueType="num">
                                          <p:cBhvr>
                                            <p:cTn id="47" dur="500" fill="hold"/>
                                            <p:tgtEl>
                                              <p:spTgt spid="214"/>
                                            </p:tgtEl>
                                            <p:attrNameLst>
                                              <p:attrName>ppt_w</p:attrName>
                                            </p:attrNameLst>
                                          </p:cBhvr>
                                          <p:tavLst>
                                            <p:tav tm="0">
                                              <p:val>
                                                <p:fltVal val="0"/>
                                              </p:val>
                                            </p:tav>
                                            <p:tav tm="100000">
                                              <p:val>
                                                <p:strVal val="#ppt_w"/>
                                              </p:val>
                                            </p:tav>
                                          </p:tavLst>
                                        </p:anim>
                                        <p:anim calcmode="lin" valueType="num">
                                          <p:cBhvr>
                                            <p:cTn id="48" dur="500" fill="hold"/>
                                            <p:tgtEl>
                                              <p:spTgt spid="214"/>
                                            </p:tgtEl>
                                            <p:attrNameLst>
                                              <p:attrName>ppt_h</p:attrName>
                                            </p:attrNameLst>
                                          </p:cBhvr>
                                          <p:tavLst>
                                            <p:tav tm="0">
                                              <p:val>
                                                <p:fltVal val="0"/>
                                              </p:val>
                                            </p:tav>
                                            <p:tav tm="100000">
                                              <p:val>
                                                <p:strVal val="#ppt_h"/>
                                              </p:val>
                                            </p:tav>
                                          </p:tavLst>
                                        </p:anim>
                                        <p:animEffect transition="in" filter="fade">
                                          <p:cBhvr>
                                            <p:cTn id="49" dur="500"/>
                                            <p:tgtEl>
                                              <p:spTgt spid="214"/>
                                            </p:tgtEl>
                                          </p:cBhvr>
                                        </p:animEffect>
                                      </p:childTnLst>
                                    </p:cTn>
                                  </p:par>
                                  <p:par>
                                    <p:cTn id="50" presetID="53" presetClass="entr" presetSubtype="16" fill="hold" nodeType="withEffect">
                                      <p:stCondLst>
                                        <p:cond delay="0"/>
                                      </p:stCondLst>
                                      <p:childTnLst>
                                        <p:set>
                                          <p:cBhvr>
                                            <p:cTn id="51" dur="1" fill="hold">
                                              <p:stCondLst>
                                                <p:cond delay="0"/>
                                              </p:stCondLst>
                                            </p:cTn>
                                            <p:tgtEl>
                                              <p:spTgt spid="210"/>
                                            </p:tgtEl>
                                            <p:attrNameLst>
                                              <p:attrName>style.visibility</p:attrName>
                                            </p:attrNameLst>
                                          </p:cBhvr>
                                          <p:to>
                                            <p:strVal val="visible"/>
                                          </p:to>
                                        </p:set>
                                        <p:anim calcmode="lin" valueType="num">
                                          <p:cBhvr>
                                            <p:cTn id="52" dur="500" fill="hold"/>
                                            <p:tgtEl>
                                              <p:spTgt spid="210"/>
                                            </p:tgtEl>
                                            <p:attrNameLst>
                                              <p:attrName>ppt_w</p:attrName>
                                            </p:attrNameLst>
                                          </p:cBhvr>
                                          <p:tavLst>
                                            <p:tav tm="0">
                                              <p:val>
                                                <p:fltVal val="0"/>
                                              </p:val>
                                            </p:tav>
                                            <p:tav tm="100000">
                                              <p:val>
                                                <p:strVal val="#ppt_w"/>
                                              </p:val>
                                            </p:tav>
                                          </p:tavLst>
                                        </p:anim>
                                        <p:anim calcmode="lin" valueType="num">
                                          <p:cBhvr>
                                            <p:cTn id="53" dur="500" fill="hold"/>
                                            <p:tgtEl>
                                              <p:spTgt spid="210"/>
                                            </p:tgtEl>
                                            <p:attrNameLst>
                                              <p:attrName>ppt_h</p:attrName>
                                            </p:attrNameLst>
                                          </p:cBhvr>
                                          <p:tavLst>
                                            <p:tav tm="0">
                                              <p:val>
                                                <p:fltVal val="0"/>
                                              </p:val>
                                            </p:tav>
                                            <p:tav tm="100000">
                                              <p:val>
                                                <p:strVal val="#ppt_h"/>
                                              </p:val>
                                            </p:tav>
                                          </p:tavLst>
                                        </p:anim>
                                        <p:animEffect transition="in" filter="fade">
                                          <p:cBhvr>
                                            <p:cTn id="54" dur="500"/>
                                            <p:tgtEl>
                                              <p:spTgt spid="210"/>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228"/>
                                            </p:tgtEl>
                                            <p:attrNameLst>
                                              <p:attrName>style.visibility</p:attrName>
                                            </p:attrNameLst>
                                          </p:cBhvr>
                                          <p:to>
                                            <p:strVal val="visible"/>
                                          </p:to>
                                        </p:set>
                                        <p:animEffect transition="in" filter="barn(outVertical)">
                                          <p:cBhvr>
                                            <p:cTn id="58" dur="500"/>
                                            <p:tgtEl>
                                              <p:spTgt spid="228"/>
                                            </p:tgtEl>
                                          </p:cBhvr>
                                        </p:animEffect>
                                      </p:childTnLst>
                                    </p:cTn>
                                  </p:par>
                                  <p:par>
                                    <p:cTn id="59" presetID="16" presetClass="entr" presetSubtype="37" fill="hold" nodeType="withEffect">
                                      <p:stCondLst>
                                        <p:cond delay="0"/>
                                      </p:stCondLst>
                                      <p:childTnLst>
                                        <p:set>
                                          <p:cBhvr>
                                            <p:cTn id="60" dur="1" fill="hold">
                                              <p:stCondLst>
                                                <p:cond delay="0"/>
                                              </p:stCondLst>
                                            </p:cTn>
                                            <p:tgtEl>
                                              <p:spTgt spid="231"/>
                                            </p:tgtEl>
                                            <p:attrNameLst>
                                              <p:attrName>style.visibility</p:attrName>
                                            </p:attrNameLst>
                                          </p:cBhvr>
                                          <p:to>
                                            <p:strVal val="visible"/>
                                          </p:to>
                                        </p:set>
                                        <p:animEffect transition="in" filter="barn(outVertical)">
                                          <p:cBhvr>
                                            <p:cTn id="61" dur="500"/>
                                            <p:tgtEl>
                                              <p:spTgt spid="231"/>
                                            </p:tgtEl>
                                          </p:cBhvr>
                                        </p:animEffect>
                                      </p:childTnLst>
                                    </p:cTn>
                                  </p:par>
                                  <p:par>
                                    <p:cTn id="62" presetID="16" presetClass="entr" presetSubtype="37" fill="hold" nodeType="withEffect">
                                      <p:stCondLst>
                                        <p:cond delay="0"/>
                                      </p:stCondLst>
                                      <p:childTnLst>
                                        <p:set>
                                          <p:cBhvr>
                                            <p:cTn id="63" dur="1" fill="hold">
                                              <p:stCondLst>
                                                <p:cond delay="0"/>
                                              </p:stCondLst>
                                            </p:cTn>
                                            <p:tgtEl>
                                              <p:spTgt spid="234"/>
                                            </p:tgtEl>
                                            <p:attrNameLst>
                                              <p:attrName>style.visibility</p:attrName>
                                            </p:attrNameLst>
                                          </p:cBhvr>
                                          <p:to>
                                            <p:strVal val="visible"/>
                                          </p:to>
                                        </p:set>
                                        <p:animEffect transition="in" filter="barn(outVertical)">
                                          <p:cBhvr>
                                            <p:cTn id="64" dur="500"/>
                                            <p:tgtEl>
                                              <p:spTgt spid="234"/>
                                            </p:tgtEl>
                                          </p:cBhvr>
                                        </p:animEffect>
                                      </p:childTnLst>
                                    </p:cTn>
                                  </p:par>
                                  <p:par>
                                    <p:cTn id="65" presetID="16" presetClass="entr" presetSubtype="37" fill="hold" nodeType="withEffect">
                                      <p:stCondLst>
                                        <p:cond delay="0"/>
                                      </p:stCondLst>
                                      <p:childTnLst>
                                        <p:set>
                                          <p:cBhvr>
                                            <p:cTn id="66" dur="1" fill="hold">
                                              <p:stCondLst>
                                                <p:cond delay="0"/>
                                              </p:stCondLst>
                                            </p:cTn>
                                            <p:tgtEl>
                                              <p:spTgt spid="237"/>
                                            </p:tgtEl>
                                            <p:attrNameLst>
                                              <p:attrName>style.visibility</p:attrName>
                                            </p:attrNameLst>
                                          </p:cBhvr>
                                          <p:to>
                                            <p:strVal val="visible"/>
                                          </p:to>
                                        </p:set>
                                        <p:animEffect transition="in" filter="barn(outVertical)">
                                          <p:cBhvr>
                                            <p:cTn id="67" dur="500"/>
                                            <p:tgtEl>
                                              <p:spTgt spid="237"/>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25"/>
                                            </p:tgtEl>
                                            <p:attrNameLst>
                                              <p:attrName>style.visibility</p:attrName>
                                            </p:attrNameLst>
                                          </p:cBhvr>
                                          <p:to>
                                            <p:strVal val="visible"/>
                                          </p:to>
                                        </p:set>
                                        <p:animEffect transition="in" filter="wipe(left)">
                                          <p:cBhvr>
                                            <p:cTn id="71" dur="500"/>
                                            <p:tgtEl>
                                              <p:spTgt spid="225"/>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226"/>
                                            </p:tgtEl>
                                            <p:attrNameLst>
                                              <p:attrName>style.visibility</p:attrName>
                                            </p:attrNameLst>
                                          </p:cBhvr>
                                          <p:to>
                                            <p:strVal val="visible"/>
                                          </p:to>
                                        </p:set>
                                        <p:animEffect transition="in" filter="wipe(left)">
                                          <p:cBhvr>
                                            <p:cTn id="75" dur="500"/>
                                            <p:tgtEl>
                                              <p:spTgt spid="226"/>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227"/>
                                            </p:tgtEl>
                                            <p:attrNameLst>
                                              <p:attrName>style.visibility</p:attrName>
                                            </p:attrNameLst>
                                          </p:cBhvr>
                                          <p:to>
                                            <p:strVal val="visible"/>
                                          </p:to>
                                        </p:set>
                                        <p:animEffect transition="in" filter="fade">
                                          <p:cBhvr>
                                            <p:cTn id="78" dur="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178"/>
                                            </p:tgtEl>
                                            <p:attrNameLst>
                                              <p:attrName>style.visibility</p:attrName>
                                            </p:attrNameLst>
                                          </p:cBhvr>
                                          <p:to>
                                            <p:strVal val="visible"/>
                                          </p:to>
                                        </p:set>
                                        <p:anim calcmode="lin" valueType="num">
                                          <p:cBhvr additive="base">
                                            <p:cTn id="7" dur="1500" fill="hold"/>
                                            <p:tgtEl>
                                              <p:spTgt spid="178"/>
                                            </p:tgtEl>
                                            <p:attrNameLst>
                                              <p:attrName>ppt_x</p:attrName>
                                            </p:attrNameLst>
                                          </p:cBhvr>
                                          <p:tavLst>
                                            <p:tav tm="0">
                                              <p:val>
                                                <p:strVal val="1+#ppt_w/2"/>
                                              </p:val>
                                            </p:tav>
                                            <p:tav tm="100000">
                                              <p:val>
                                                <p:strVal val="#ppt_x"/>
                                              </p:val>
                                            </p:tav>
                                          </p:tavLst>
                                        </p:anim>
                                        <p:anim calcmode="lin" valueType="num">
                                          <p:cBhvr additive="base">
                                            <p:cTn id="8" dur="1500" fill="hold"/>
                                            <p:tgtEl>
                                              <p:spTgt spid="178"/>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250"/>
                                      </p:stCondLst>
                                      <p:childTnLst>
                                        <p:set>
                                          <p:cBhvr>
                                            <p:cTn id="10" dur="1" fill="hold">
                                              <p:stCondLst>
                                                <p:cond delay="0"/>
                                              </p:stCondLst>
                                            </p:cTn>
                                            <p:tgtEl>
                                              <p:spTgt spid="183"/>
                                            </p:tgtEl>
                                            <p:attrNameLst>
                                              <p:attrName>style.visibility</p:attrName>
                                            </p:attrNameLst>
                                          </p:cBhvr>
                                          <p:to>
                                            <p:strVal val="visible"/>
                                          </p:to>
                                        </p:set>
                                        <p:anim calcmode="lin" valueType="num">
                                          <p:cBhvr additive="base">
                                            <p:cTn id="11" dur="1500" fill="hold"/>
                                            <p:tgtEl>
                                              <p:spTgt spid="183"/>
                                            </p:tgtEl>
                                            <p:attrNameLst>
                                              <p:attrName>ppt_x</p:attrName>
                                            </p:attrNameLst>
                                          </p:cBhvr>
                                          <p:tavLst>
                                            <p:tav tm="0">
                                              <p:val>
                                                <p:strVal val="1+#ppt_w/2"/>
                                              </p:val>
                                            </p:tav>
                                            <p:tav tm="100000">
                                              <p:val>
                                                <p:strVal val="#ppt_x"/>
                                              </p:val>
                                            </p:tav>
                                          </p:tavLst>
                                        </p:anim>
                                        <p:anim calcmode="lin" valueType="num">
                                          <p:cBhvr additive="base">
                                            <p:cTn id="12" dur="1500" fill="hold"/>
                                            <p:tgtEl>
                                              <p:spTgt spid="183"/>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188"/>
                                            </p:tgtEl>
                                            <p:attrNameLst>
                                              <p:attrName>style.visibility</p:attrName>
                                            </p:attrNameLst>
                                          </p:cBhvr>
                                          <p:to>
                                            <p:strVal val="visible"/>
                                          </p:to>
                                        </p:set>
                                        <p:anim calcmode="lin" valueType="num">
                                          <p:cBhvr additive="base">
                                            <p:cTn id="15" dur="1500" fill="hold"/>
                                            <p:tgtEl>
                                              <p:spTgt spid="188"/>
                                            </p:tgtEl>
                                            <p:attrNameLst>
                                              <p:attrName>ppt_x</p:attrName>
                                            </p:attrNameLst>
                                          </p:cBhvr>
                                          <p:tavLst>
                                            <p:tav tm="0">
                                              <p:val>
                                                <p:strVal val="1+#ppt_w/2"/>
                                              </p:val>
                                            </p:tav>
                                            <p:tav tm="100000">
                                              <p:val>
                                                <p:strVal val="#ppt_x"/>
                                              </p:val>
                                            </p:tav>
                                          </p:tavLst>
                                        </p:anim>
                                        <p:anim calcmode="lin" valueType="num">
                                          <p:cBhvr additive="base">
                                            <p:cTn id="16" dur="1500" fill="hold"/>
                                            <p:tgtEl>
                                              <p:spTgt spid="188"/>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750"/>
                                      </p:stCondLst>
                                      <p:childTnLst>
                                        <p:set>
                                          <p:cBhvr>
                                            <p:cTn id="18" dur="1" fill="hold">
                                              <p:stCondLst>
                                                <p:cond delay="0"/>
                                              </p:stCondLst>
                                            </p:cTn>
                                            <p:tgtEl>
                                              <p:spTgt spid="193"/>
                                            </p:tgtEl>
                                            <p:attrNameLst>
                                              <p:attrName>style.visibility</p:attrName>
                                            </p:attrNameLst>
                                          </p:cBhvr>
                                          <p:to>
                                            <p:strVal val="visible"/>
                                          </p:to>
                                        </p:set>
                                        <p:anim calcmode="lin" valueType="num">
                                          <p:cBhvr additive="base">
                                            <p:cTn id="19" dur="1500" fill="hold"/>
                                            <p:tgtEl>
                                              <p:spTgt spid="193"/>
                                            </p:tgtEl>
                                            <p:attrNameLst>
                                              <p:attrName>ppt_x</p:attrName>
                                            </p:attrNameLst>
                                          </p:cBhvr>
                                          <p:tavLst>
                                            <p:tav tm="0">
                                              <p:val>
                                                <p:strVal val="1+#ppt_w/2"/>
                                              </p:val>
                                            </p:tav>
                                            <p:tav tm="100000">
                                              <p:val>
                                                <p:strVal val="#ppt_x"/>
                                              </p:val>
                                            </p:tav>
                                          </p:tavLst>
                                        </p:anim>
                                        <p:anim calcmode="lin" valueType="num">
                                          <p:cBhvr additive="base">
                                            <p:cTn id="20" dur="1500" fill="hold"/>
                                            <p:tgtEl>
                                              <p:spTgt spid="193"/>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198"/>
                                            </p:tgtEl>
                                            <p:attrNameLst>
                                              <p:attrName>style.visibility</p:attrName>
                                            </p:attrNameLst>
                                          </p:cBhvr>
                                          <p:to>
                                            <p:strVal val="visible"/>
                                          </p:to>
                                        </p:set>
                                        <p:animEffect transition="in" filter="wheel(1)">
                                          <p:cBhvr>
                                            <p:cTn id="24" dur="1250"/>
                                            <p:tgtEl>
                                              <p:spTgt spid="198"/>
                                            </p:tgtEl>
                                          </p:cBhvr>
                                        </p:animEffect>
                                      </p:childTnLst>
                                    </p:cTn>
                                  </p:par>
                                  <p:par>
                                    <p:cTn id="25" presetID="21" presetClass="entr" presetSubtype="1" fill="hold" nodeType="withEffect">
                                      <p:stCondLst>
                                        <p:cond delay="250"/>
                                      </p:stCondLst>
                                      <p:childTnLst>
                                        <p:set>
                                          <p:cBhvr>
                                            <p:cTn id="26" dur="1" fill="hold">
                                              <p:stCondLst>
                                                <p:cond delay="0"/>
                                              </p:stCondLst>
                                            </p:cTn>
                                            <p:tgtEl>
                                              <p:spTgt spid="201"/>
                                            </p:tgtEl>
                                            <p:attrNameLst>
                                              <p:attrName>style.visibility</p:attrName>
                                            </p:attrNameLst>
                                          </p:cBhvr>
                                          <p:to>
                                            <p:strVal val="visible"/>
                                          </p:to>
                                        </p:set>
                                        <p:animEffect transition="in" filter="wheel(1)">
                                          <p:cBhvr>
                                            <p:cTn id="27" dur="1250"/>
                                            <p:tgtEl>
                                              <p:spTgt spid="201"/>
                                            </p:tgtEl>
                                          </p:cBhvr>
                                        </p:animEffect>
                                      </p:childTnLst>
                                    </p:cTn>
                                  </p:par>
                                  <p:par>
                                    <p:cTn id="28" presetID="21" presetClass="entr" presetSubtype="1" fill="hold" nodeType="withEffect">
                                      <p:stCondLst>
                                        <p:cond delay="500"/>
                                      </p:stCondLst>
                                      <p:childTnLst>
                                        <p:set>
                                          <p:cBhvr>
                                            <p:cTn id="29" dur="1" fill="hold">
                                              <p:stCondLst>
                                                <p:cond delay="0"/>
                                              </p:stCondLst>
                                            </p:cTn>
                                            <p:tgtEl>
                                              <p:spTgt spid="204"/>
                                            </p:tgtEl>
                                            <p:attrNameLst>
                                              <p:attrName>style.visibility</p:attrName>
                                            </p:attrNameLst>
                                          </p:cBhvr>
                                          <p:to>
                                            <p:strVal val="visible"/>
                                          </p:to>
                                        </p:set>
                                        <p:animEffect transition="in" filter="wheel(1)">
                                          <p:cBhvr>
                                            <p:cTn id="30" dur="1250"/>
                                            <p:tgtEl>
                                              <p:spTgt spid="204"/>
                                            </p:tgtEl>
                                          </p:cBhvr>
                                        </p:animEffect>
                                      </p:childTnLst>
                                    </p:cTn>
                                  </p:par>
                                  <p:par>
                                    <p:cTn id="31" presetID="21" presetClass="entr" presetSubtype="1" fill="hold" nodeType="withEffect">
                                      <p:stCondLst>
                                        <p:cond delay="750"/>
                                      </p:stCondLst>
                                      <p:childTnLst>
                                        <p:set>
                                          <p:cBhvr>
                                            <p:cTn id="32" dur="1" fill="hold">
                                              <p:stCondLst>
                                                <p:cond delay="0"/>
                                              </p:stCondLst>
                                            </p:cTn>
                                            <p:tgtEl>
                                              <p:spTgt spid="207"/>
                                            </p:tgtEl>
                                            <p:attrNameLst>
                                              <p:attrName>style.visibility</p:attrName>
                                            </p:attrNameLst>
                                          </p:cBhvr>
                                          <p:to>
                                            <p:strVal val="visible"/>
                                          </p:to>
                                        </p:set>
                                        <p:animEffect transition="in" filter="wheel(1)">
                                          <p:cBhvr>
                                            <p:cTn id="33" dur="1250"/>
                                            <p:tgtEl>
                                              <p:spTgt spid="207"/>
                                            </p:tgtEl>
                                          </p:cBhvr>
                                        </p:animEffect>
                                      </p:childTnLst>
                                    </p:cTn>
                                  </p:par>
                                </p:childTnLst>
                              </p:cTn>
                            </p:par>
                            <p:par>
                              <p:cTn id="34" fill="hold">
                                <p:stCondLst>
                                  <p:cond delay="4250"/>
                                </p:stCondLst>
                                <p:childTnLst>
                                  <p:par>
                                    <p:cTn id="35" presetID="53" presetClass="entr" presetSubtype="16" fill="hold" nodeType="afterEffect">
                                      <p:stCondLst>
                                        <p:cond delay="0"/>
                                      </p:stCondLst>
                                      <p:childTnLst>
                                        <p:set>
                                          <p:cBhvr>
                                            <p:cTn id="36" dur="1" fill="hold">
                                              <p:stCondLst>
                                                <p:cond delay="0"/>
                                              </p:stCondLst>
                                            </p:cTn>
                                            <p:tgtEl>
                                              <p:spTgt spid="220"/>
                                            </p:tgtEl>
                                            <p:attrNameLst>
                                              <p:attrName>style.visibility</p:attrName>
                                            </p:attrNameLst>
                                          </p:cBhvr>
                                          <p:to>
                                            <p:strVal val="visible"/>
                                          </p:to>
                                        </p:set>
                                        <p:anim calcmode="lin" valueType="num">
                                          <p:cBhvr>
                                            <p:cTn id="37" dur="500" fill="hold"/>
                                            <p:tgtEl>
                                              <p:spTgt spid="220"/>
                                            </p:tgtEl>
                                            <p:attrNameLst>
                                              <p:attrName>ppt_w</p:attrName>
                                            </p:attrNameLst>
                                          </p:cBhvr>
                                          <p:tavLst>
                                            <p:tav tm="0">
                                              <p:val>
                                                <p:fltVal val="0"/>
                                              </p:val>
                                            </p:tav>
                                            <p:tav tm="100000">
                                              <p:val>
                                                <p:strVal val="#ppt_w"/>
                                              </p:val>
                                            </p:tav>
                                          </p:tavLst>
                                        </p:anim>
                                        <p:anim calcmode="lin" valueType="num">
                                          <p:cBhvr>
                                            <p:cTn id="38" dur="500" fill="hold"/>
                                            <p:tgtEl>
                                              <p:spTgt spid="220"/>
                                            </p:tgtEl>
                                            <p:attrNameLst>
                                              <p:attrName>ppt_h</p:attrName>
                                            </p:attrNameLst>
                                          </p:cBhvr>
                                          <p:tavLst>
                                            <p:tav tm="0">
                                              <p:val>
                                                <p:fltVal val="0"/>
                                              </p:val>
                                            </p:tav>
                                            <p:tav tm="100000">
                                              <p:val>
                                                <p:strVal val="#ppt_h"/>
                                              </p:val>
                                            </p:tav>
                                          </p:tavLst>
                                        </p:anim>
                                        <p:animEffect transition="in" filter="fade">
                                          <p:cBhvr>
                                            <p:cTn id="39" dur="500"/>
                                            <p:tgtEl>
                                              <p:spTgt spid="220"/>
                                            </p:tgtEl>
                                          </p:cBhvr>
                                        </p:animEffect>
                                      </p:childTnLst>
                                    </p:cTn>
                                  </p:par>
                                  <p:par>
                                    <p:cTn id="40" presetID="53" presetClass="entr" presetSubtype="16" fill="hold" nodeType="withEffect">
                                      <p:stCondLst>
                                        <p:cond delay="0"/>
                                      </p:stCondLst>
                                      <p:childTnLst>
                                        <p:set>
                                          <p:cBhvr>
                                            <p:cTn id="41" dur="1" fill="hold">
                                              <p:stCondLst>
                                                <p:cond delay="0"/>
                                              </p:stCondLst>
                                            </p:cTn>
                                            <p:tgtEl>
                                              <p:spTgt spid="217"/>
                                            </p:tgtEl>
                                            <p:attrNameLst>
                                              <p:attrName>style.visibility</p:attrName>
                                            </p:attrNameLst>
                                          </p:cBhvr>
                                          <p:to>
                                            <p:strVal val="visible"/>
                                          </p:to>
                                        </p:set>
                                        <p:anim calcmode="lin" valueType="num">
                                          <p:cBhvr>
                                            <p:cTn id="42" dur="500" fill="hold"/>
                                            <p:tgtEl>
                                              <p:spTgt spid="217"/>
                                            </p:tgtEl>
                                            <p:attrNameLst>
                                              <p:attrName>ppt_w</p:attrName>
                                            </p:attrNameLst>
                                          </p:cBhvr>
                                          <p:tavLst>
                                            <p:tav tm="0">
                                              <p:val>
                                                <p:fltVal val="0"/>
                                              </p:val>
                                            </p:tav>
                                            <p:tav tm="100000">
                                              <p:val>
                                                <p:strVal val="#ppt_w"/>
                                              </p:val>
                                            </p:tav>
                                          </p:tavLst>
                                        </p:anim>
                                        <p:anim calcmode="lin" valueType="num">
                                          <p:cBhvr>
                                            <p:cTn id="43" dur="500" fill="hold"/>
                                            <p:tgtEl>
                                              <p:spTgt spid="217"/>
                                            </p:tgtEl>
                                            <p:attrNameLst>
                                              <p:attrName>ppt_h</p:attrName>
                                            </p:attrNameLst>
                                          </p:cBhvr>
                                          <p:tavLst>
                                            <p:tav tm="0">
                                              <p:val>
                                                <p:fltVal val="0"/>
                                              </p:val>
                                            </p:tav>
                                            <p:tav tm="100000">
                                              <p:val>
                                                <p:strVal val="#ppt_h"/>
                                              </p:val>
                                            </p:tav>
                                          </p:tavLst>
                                        </p:anim>
                                        <p:animEffect transition="in" filter="fade">
                                          <p:cBhvr>
                                            <p:cTn id="44" dur="500"/>
                                            <p:tgtEl>
                                              <p:spTgt spid="217"/>
                                            </p:tgtEl>
                                          </p:cBhvr>
                                        </p:animEffect>
                                      </p:childTnLst>
                                    </p:cTn>
                                  </p:par>
                                  <p:par>
                                    <p:cTn id="45" presetID="53" presetClass="entr" presetSubtype="16" fill="hold" nodeType="withEffect">
                                      <p:stCondLst>
                                        <p:cond delay="0"/>
                                      </p:stCondLst>
                                      <p:childTnLst>
                                        <p:set>
                                          <p:cBhvr>
                                            <p:cTn id="46" dur="1" fill="hold">
                                              <p:stCondLst>
                                                <p:cond delay="0"/>
                                              </p:stCondLst>
                                            </p:cTn>
                                            <p:tgtEl>
                                              <p:spTgt spid="214"/>
                                            </p:tgtEl>
                                            <p:attrNameLst>
                                              <p:attrName>style.visibility</p:attrName>
                                            </p:attrNameLst>
                                          </p:cBhvr>
                                          <p:to>
                                            <p:strVal val="visible"/>
                                          </p:to>
                                        </p:set>
                                        <p:anim calcmode="lin" valueType="num">
                                          <p:cBhvr>
                                            <p:cTn id="47" dur="500" fill="hold"/>
                                            <p:tgtEl>
                                              <p:spTgt spid="214"/>
                                            </p:tgtEl>
                                            <p:attrNameLst>
                                              <p:attrName>ppt_w</p:attrName>
                                            </p:attrNameLst>
                                          </p:cBhvr>
                                          <p:tavLst>
                                            <p:tav tm="0">
                                              <p:val>
                                                <p:fltVal val="0"/>
                                              </p:val>
                                            </p:tav>
                                            <p:tav tm="100000">
                                              <p:val>
                                                <p:strVal val="#ppt_w"/>
                                              </p:val>
                                            </p:tav>
                                          </p:tavLst>
                                        </p:anim>
                                        <p:anim calcmode="lin" valueType="num">
                                          <p:cBhvr>
                                            <p:cTn id="48" dur="500" fill="hold"/>
                                            <p:tgtEl>
                                              <p:spTgt spid="214"/>
                                            </p:tgtEl>
                                            <p:attrNameLst>
                                              <p:attrName>ppt_h</p:attrName>
                                            </p:attrNameLst>
                                          </p:cBhvr>
                                          <p:tavLst>
                                            <p:tav tm="0">
                                              <p:val>
                                                <p:fltVal val="0"/>
                                              </p:val>
                                            </p:tav>
                                            <p:tav tm="100000">
                                              <p:val>
                                                <p:strVal val="#ppt_h"/>
                                              </p:val>
                                            </p:tav>
                                          </p:tavLst>
                                        </p:anim>
                                        <p:animEffect transition="in" filter="fade">
                                          <p:cBhvr>
                                            <p:cTn id="49" dur="500"/>
                                            <p:tgtEl>
                                              <p:spTgt spid="214"/>
                                            </p:tgtEl>
                                          </p:cBhvr>
                                        </p:animEffect>
                                      </p:childTnLst>
                                    </p:cTn>
                                  </p:par>
                                  <p:par>
                                    <p:cTn id="50" presetID="53" presetClass="entr" presetSubtype="16" fill="hold" nodeType="withEffect">
                                      <p:stCondLst>
                                        <p:cond delay="0"/>
                                      </p:stCondLst>
                                      <p:childTnLst>
                                        <p:set>
                                          <p:cBhvr>
                                            <p:cTn id="51" dur="1" fill="hold">
                                              <p:stCondLst>
                                                <p:cond delay="0"/>
                                              </p:stCondLst>
                                            </p:cTn>
                                            <p:tgtEl>
                                              <p:spTgt spid="210"/>
                                            </p:tgtEl>
                                            <p:attrNameLst>
                                              <p:attrName>style.visibility</p:attrName>
                                            </p:attrNameLst>
                                          </p:cBhvr>
                                          <p:to>
                                            <p:strVal val="visible"/>
                                          </p:to>
                                        </p:set>
                                        <p:anim calcmode="lin" valueType="num">
                                          <p:cBhvr>
                                            <p:cTn id="52" dur="500" fill="hold"/>
                                            <p:tgtEl>
                                              <p:spTgt spid="210"/>
                                            </p:tgtEl>
                                            <p:attrNameLst>
                                              <p:attrName>ppt_w</p:attrName>
                                            </p:attrNameLst>
                                          </p:cBhvr>
                                          <p:tavLst>
                                            <p:tav tm="0">
                                              <p:val>
                                                <p:fltVal val="0"/>
                                              </p:val>
                                            </p:tav>
                                            <p:tav tm="100000">
                                              <p:val>
                                                <p:strVal val="#ppt_w"/>
                                              </p:val>
                                            </p:tav>
                                          </p:tavLst>
                                        </p:anim>
                                        <p:anim calcmode="lin" valueType="num">
                                          <p:cBhvr>
                                            <p:cTn id="53" dur="500" fill="hold"/>
                                            <p:tgtEl>
                                              <p:spTgt spid="210"/>
                                            </p:tgtEl>
                                            <p:attrNameLst>
                                              <p:attrName>ppt_h</p:attrName>
                                            </p:attrNameLst>
                                          </p:cBhvr>
                                          <p:tavLst>
                                            <p:tav tm="0">
                                              <p:val>
                                                <p:fltVal val="0"/>
                                              </p:val>
                                            </p:tav>
                                            <p:tav tm="100000">
                                              <p:val>
                                                <p:strVal val="#ppt_h"/>
                                              </p:val>
                                            </p:tav>
                                          </p:tavLst>
                                        </p:anim>
                                        <p:animEffect transition="in" filter="fade">
                                          <p:cBhvr>
                                            <p:cTn id="54" dur="500"/>
                                            <p:tgtEl>
                                              <p:spTgt spid="210"/>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228"/>
                                            </p:tgtEl>
                                            <p:attrNameLst>
                                              <p:attrName>style.visibility</p:attrName>
                                            </p:attrNameLst>
                                          </p:cBhvr>
                                          <p:to>
                                            <p:strVal val="visible"/>
                                          </p:to>
                                        </p:set>
                                        <p:animEffect transition="in" filter="barn(outVertical)">
                                          <p:cBhvr>
                                            <p:cTn id="58" dur="500"/>
                                            <p:tgtEl>
                                              <p:spTgt spid="228"/>
                                            </p:tgtEl>
                                          </p:cBhvr>
                                        </p:animEffect>
                                      </p:childTnLst>
                                    </p:cTn>
                                  </p:par>
                                  <p:par>
                                    <p:cTn id="59" presetID="16" presetClass="entr" presetSubtype="37" fill="hold" nodeType="withEffect">
                                      <p:stCondLst>
                                        <p:cond delay="0"/>
                                      </p:stCondLst>
                                      <p:childTnLst>
                                        <p:set>
                                          <p:cBhvr>
                                            <p:cTn id="60" dur="1" fill="hold">
                                              <p:stCondLst>
                                                <p:cond delay="0"/>
                                              </p:stCondLst>
                                            </p:cTn>
                                            <p:tgtEl>
                                              <p:spTgt spid="231"/>
                                            </p:tgtEl>
                                            <p:attrNameLst>
                                              <p:attrName>style.visibility</p:attrName>
                                            </p:attrNameLst>
                                          </p:cBhvr>
                                          <p:to>
                                            <p:strVal val="visible"/>
                                          </p:to>
                                        </p:set>
                                        <p:animEffect transition="in" filter="barn(outVertical)">
                                          <p:cBhvr>
                                            <p:cTn id="61" dur="500"/>
                                            <p:tgtEl>
                                              <p:spTgt spid="231"/>
                                            </p:tgtEl>
                                          </p:cBhvr>
                                        </p:animEffect>
                                      </p:childTnLst>
                                    </p:cTn>
                                  </p:par>
                                  <p:par>
                                    <p:cTn id="62" presetID="16" presetClass="entr" presetSubtype="37" fill="hold" nodeType="withEffect">
                                      <p:stCondLst>
                                        <p:cond delay="0"/>
                                      </p:stCondLst>
                                      <p:childTnLst>
                                        <p:set>
                                          <p:cBhvr>
                                            <p:cTn id="63" dur="1" fill="hold">
                                              <p:stCondLst>
                                                <p:cond delay="0"/>
                                              </p:stCondLst>
                                            </p:cTn>
                                            <p:tgtEl>
                                              <p:spTgt spid="234"/>
                                            </p:tgtEl>
                                            <p:attrNameLst>
                                              <p:attrName>style.visibility</p:attrName>
                                            </p:attrNameLst>
                                          </p:cBhvr>
                                          <p:to>
                                            <p:strVal val="visible"/>
                                          </p:to>
                                        </p:set>
                                        <p:animEffect transition="in" filter="barn(outVertical)">
                                          <p:cBhvr>
                                            <p:cTn id="64" dur="500"/>
                                            <p:tgtEl>
                                              <p:spTgt spid="234"/>
                                            </p:tgtEl>
                                          </p:cBhvr>
                                        </p:animEffect>
                                      </p:childTnLst>
                                    </p:cTn>
                                  </p:par>
                                  <p:par>
                                    <p:cTn id="65" presetID="16" presetClass="entr" presetSubtype="37" fill="hold" nodeType="withEffect">
                                      <p:stCondLst>
                                        <p:cond delay="0"/>
                                      </p:stCondLst>
                                      <p:childTnLst>
                                        <p:set>
                                          <p:cBhvr>
                                            <p:cTn id="66" dur="1" fill="hold">
                                              <p:stCondLst>
                                                <p:cond delay="0"/>
                                              </p:stCondLst>
                                            </p:cTn>
                                            <p:tgtEl>
                                              <p:spTgt spid="237"/>
                                            </p:tgtEl>
                                            <p:attrNameLst>
                                              <p:attrName>style.visibility</p:attrName>
                                            </p:attrNameLst>
                                          </p:cBhvr>
                                          <p:to>
                                            <p:strVal val="visible"/>
                                          </p:to>
                                        </p:set>
                                        <p:animEffect transition="in" filter="barn(outVertical)">
                                          <p:cBhvr>
                                            <p:cTn id="67" dur="500"/>
                                            <p:tgtEl>
                                              <p:spTgt spid="237"/>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25"/>
                                            </p:tgtEl>
                                            <p:attrNameLst>
                                              <p:attrName>style.visibility</p:attrName>
                                            </p:attrNameLst>
                                          </p:cBhvr>
                                          <p:to>
                                            <p:strVal val="visible"/>
                                          </p:to>
                                        </p:set>
                                        <p:animEffect transition="in" filter="wipe(left)">
                                          <p:cBhvr>
                                            <p:cTn id="71" dur="500"/>
                                            <p:tgtEl>
                                              <p:spTgt spid="225"/>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226"/>
                                            </p:tgtEl>
                                            <p:attrNameLst>
                                              <p:attrName>style.visibility</p:attrName>
                                            </p:attrNameLst>
                                          </p:cBhvr>
                                          <p:to>
                                            <p:strVal val="visible"/>
                                          </p:to>
                                        </p:set>
                                        <p:animEffect transition="in" filter="wipe(left)">
                                          <p:cBhvr>
                                            <p:cTn id="75" dur="500"/>
                                            <p:tgtEl>
                                              <p:spTgt spid="226"/>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227"/>
                                            </p:tgtEl>
                                            <p:attrNameLst>
                                              <p:attrName>style.visibility</p:attrName>
                                            </p:attrNameLst>
                                          </p:cBhvr>
                                          <p:to>
                                            <p:strVal val="visible"/>
                                          </p:to>
                                        </p:set>
                                        <p:animEffect transition="in" filter="fade">
                                          <p:cBhvr>
                                            <p:cTn id="78" dur="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053869" y="2223680"/>
            <a:ext cx="1317722" cy="1317244"/>
            <a:chOff x="1404976" y="2085735"/>
            <a:chExt cx="1756733" cy="1756732"/>
          </a:xfrm>
        </p:grpSpPr>
        <p:sp>
          <p:nvSpPr>
            <p:cNvPr id="86" name="圆角矩形 85"/>
            <p:cNvSpPr/>
            <p:nvPr/>
          </p:nvSpPr>
          <p:spPr>
            <a:xfrm>
              <a:off x="1404976" y="2085735"/>
              <a:ext cx="1756733" cy="1756732"/>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87" name="组合 86"/>
            <p:cNvGrpSpPr/>
            <p:nvPr/>
          </p:nvGrpSpPr>
          <p:grpSpPr>
            <a:xfrm>
              <a:off x="2094995" y="2353045"/>
              <a:ext cx="322561" cy="275716"/>
              <a:chOff x="1179499" y="5126995"/>
              <a:chExt cx="695313" cy="594335"/>
            </a:xfrm>
            <a:solidFill>
              <a:sysClr val="windowText" lastClr="000000">
                <a:lumMod val="50000"/>
                <a:lumOff val="50000"/>
              </a:sysClr>
            </a:solidFill>
          </p:grpSpPr>
          <p:sp>
            <p:nvSpPr>
              <p:cNvPr id="88"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9"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0"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1"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92" name="组合 91"/>
          <p:cNvGrpSpPr/>
          <p:nvPr/>
        </p:nvGrpSpPr>
        <p:grpSpPr>
          <a:xfrm>
            <a:off x="6704830" y="2223682"/>
            <a:ext cx="1317722" cy="1317245"/>
            <a:chOff x="8938609" y="2085735"/>
            <a:chExt cx="1756733" cy="1756733"/>
          </a:xfrm>
        </p:grpSpPr>
        <p:sp>
          <p:nvSpPr>
            <p:cNvPr id="93" name="圆角矩形 92"/>
            <p:cNvSpPr/>
            <p:nvPr/>
          </p:nvSpPr>
          <p:spPr>
            <a:xfrm>
              <a:off x="8938609"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94" name="组合 93"/>
            <p:cNvGrpSpPr/>
            <p:nvPr/>
          </p:nvGrpSpPr>
          <p:grpSpPr>
            <a:xfrm>
              <a:off x="9566203" y="2281261"/>
              <a:ext cx="320183" cy="320183"/>
              <a:chOff x="6858828" y="3790714"/>
              <a:chExt cx="731377" cy="731377"/>
            </a:xfrm>
          </p:grpSpPr>
          <p:sp>
            <p:nvSpPr>
              <p:cNvPr id="95"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6"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98" name="组合 97"/>
          <p:cNvGrpSpPr/>
          <p:nvPr/>
        </p:nvGrpSpPr>
        <p:grpSpPr>
          <a:xfrm>
            <a:off x="4821176" y="2223682"/>
            <a:ext cx="1317722" cy="1317245"/>
            <a:chOff x="6427398" y="2085735"/>
            <a:chExt cx="1756733" cy="1756733"/>
          </a:xfrm>
        </p:grpSpPr>
        <p:sp>
          <p:nvSpPr>
            <p:cNvPr id="99" name="圆角矩形 98"/>
            <p:cNvSpPr/>
            <p:nvPr/>
          </p:nvSpPr>
          <p:spPr>
            <a:xfrm>
              <a:off x="6427398"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00" name="组合 99"/>
            <p:cNvGrpSpPr/>
            <p:nvPr/>
          </p:nvGrpSpPr>
          <p:grpSpPr>
            <a:xfrm>
              <a:off x="7080219" y="2236580"/>
              <a:ext cx="383708" cy="380875"/>
              <a:chOff x="8400062" y="4884922"/>
              <a:chExt cx="683773" cy="678724"/>
            </a:xfrm>
          </p:grpSpPr>
          <p:sp>
            <p:nvSpPr>
              <p:cNvPr id="101"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2"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3"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4"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5"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6"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7"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8"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9"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10" name="组合 109"/>
          <p:cNvGrpSpPr/>
          <p:nvPr/>
        </p:nvGrpSpPr>
        <p:grpSpPr>
          <a:xfrm>
            <a:off x="2937523" y="2223682"/>
            <a:ext cx="1317722" cy="1317245"/>
            <a:chOff x="3916187" y="2085735"/>
            <a:chExt cx="1756733" cy="1756733"/>
          </a:xfrm>
        </p:grpSpPr>
        <p:sp>
          <p:nvSpPr>
            <p:cNvPr id="111" name="圆角矩形 110"/>
            <p:cNvSpPr/>
            <p:nvPr/>
          </p:nvSpPr>
          <p:spPr>
            <a:xfrm>
              <a:off x="3916187"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12" name="组合 111"/>
            <p:cNvGrpSpPr/>
            <p:nvPr/>
          </p:nvGrpSpPr>
          <p:grpSpPr>
            <a:xfrm>
              <a:off x="4570068" y="2301792"/>
              <a:ext cx="374508" cy="360089"/>
              <a:chOff x="3620725" y="5138333"/>
              <a:chExt cx="702937" cy="675873"/>
            </a:xfrm>
            <a:solidFill>
              <a:sysClr val="window" lastClr="FFFFFF">
                <a:lumMod val="50000"/>
              </a:sysClr>
            </a:solidFill>
          </p:grpSpPr>
          <p:sp>
            <p:nvSpPr>
              <p:cNvPr id="113"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4"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15" name="组合 114"/>
          <p:cNvGrpSpPr/>
          <p:nvPr/>
        </p:nvGrpSpPr>
        <p:grpSpPr>
          <a:xfrm>
            <a:off x="1979375" y="1773667"/>
            <a:ext cx="762482" cy="762207"/>
            <a:chOff x="2135898" y="1485578"/>
            <a:chExt cx="1016511" cy="1016511"/>
          </a:xfrm>
        </p:grpSpPr>
        <p:sp>
          <p:nvSpPr>
            <p:cNvPr id="116" name="椭圆 115"/>
            <p:cNvSpPr/>
            <p:nvPr/>
          </p:nvSpPr>
          <p:spPr>
            <a:xfrm>
              <a:off x="2135898" y="1485578"/>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 name="椭圆 116"/>
            <p:cNvSpPr/>
            <p:nvPr/>
          </p:nvSpPr>
          <p:spPr>
            <a:xfrm>
              <a:off x="2288503" y="1638183"/>
              <a:ext cx="711301" cy="711301"/>
            </a:xfrm>
            <a:prstGeom prst="ellipse">
              <a:avLst/>
            </a:prstGeom>
            <a:gradFill>
              <a:gsLst>
                <a:gs pos="0">
                  <a:srgbClr val="E45E5E"/>
                </a:gs>
                <a:gs pos="100000">
                  <a:srgbClr val="F0A6A6"/>
                </a:gs>
              </a:gsLst>
              <a:lin ang="2700000" scaled="1"/>
            </a:gradFill>
            <a:ln w="15875" cap="flat" cmpd="sng" algn="ctr">
              <a:gradFill flip="none" rotWithShape="1">
                <a:gsLst>
                  <a:gs pos="0">
                    <a:srgbClr val="F2B0B0"/>
                  </a:gs>
                  <a:gs pos="100000">
                    <a:srgbClr val="E87475"/>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 name="文本框 17"/>
            <p:cNvSpPr txBox="1"/>
            <p:nvPr/>
          </p:nvSpPr>
          <p:spPr>
            <a:xfrm>
              <a:off x="2403079" y="1803865"/>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01</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19" name="组合 118"/>
          <p:cNvGrpSpPr/>
          <p:nvPr/>
        </p:nvGrpSpPr>
        <p:grpSpPr>
          <a:xfrm>
            <a:off x="5728012" y="1773667"/>
            <a:ext cx="762482" cy="762207"/>
            <a:chOff x="3881858" y="5509627"/>
            <a:chExt cx="1016511" cy="1016511"/>
          </a:xfrm>
        </p:grpSpPr>
        <p:sp>
          <p:nvSpPr>
            <p:cNvPr id="120" name="椭圆 119"/>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1" name="椭圆 120"/>
            <p:cNvSpPr/>
            <p:nvPr/>
          </p:nvSpPr>
          <p:spPr>
            <a:xfrm>
              <a:off x="4034463" y="5662232"/>
              <a:ext cx="711301" cy="711301"/>
            </a:xfrm>
            <a:prstGeom prst="ellipse">
              <a:avLst/>
            </a:prstGeom>
            <a:gradFill>
              <a:gsLst>
                <a:gs pos="0">
                  <a:srgbClr val="FFAA2D"/>
                </a:gs>
                <a:gs pos="100000">
                  <a:srgbClr val="FFCC81"/>
                </a:gs>
              </a:gsLst>
              <a:lin ang="2700000" scaled="1"/>
            </a:gradFill>
            <a:ln w="15875" cap="flat" cmpd="sng" algn="ctr">
              <a:gradFill flip="none" rotWithShape="1">
                <a:gsLst>
                  <a:gs pos="0">
                    <a:srgbClr val="FFCC81"/>
                  </a:gs>
                  <a:gs pos="100000">
                    <a:srgbClr val="FFAA2D"/>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 name="文本框 22"/>
            <p:cNvSpPr txBox="1"/>
            <p:nvPr/>
          </p:nvSpPr>
          <p:spPr>
            <a:xfrm>
              <a:off x="4149039" y="5822607"/>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03</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23" name="组合 122"/>
          <p:cNvGrpSpPr/>
          <p:nvPr/>
        </p:nvGrpSpPr>
        <p:grpSpPr>
          <a:xfrm>
            <a:off x="3853694" y="1773667"/>
            <a:ext cx="762482" cy="762207"/>
            <a:chOff x="6699927" y="981522"/>
            <a:chExt cx="1016511" cy="1016511"/>
          </a:xfrm>
        </p:grpSpPr>
        <p:sp>
          <p:nvSpPr>
            <p:cNvPr id="124" name="椭圆 123"/>
            <p:cNvSpPr/>
            <p:nvPr/>
          </p:nvSpPr>
          <p:spPr>
            <a:xfrm>
              <a:off x="6699927" y="981522"/>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 name="椭圆 124"/>
            <p:cNvSpPr/>
            <p:nvPr/>
          </p:nvSpPr>
          <p:spPr>
            <a:xfrm>
              <a:off x="6852532" y="1145215"/>
              <a:ext cx="711301" cy="711301"/>
            </a:xfrm>
            <a:prstGeom prst="ellipse">
              <a:avLst/>
            </a:prstGeom>
            <a:gradFill>
              <a:gsLst>
                <a:gs pos="0">
                  <a:srgbClr val="019BAB"/>
                </a:gs>
                <a:gs pos="100000">
                  <a:srgbClr val="01E1F9"/>
                </a:gs>
              </a:gsLst>
              <a:lin ang="2700000" scaled="1"/>
            </a:gradFill>
            <a:ln w="15875" cap="flat" cmpd="sng" algn="ctr">
              <a:gradFill flip="none" rotWithShape="1">
                <a:gsLst>
                  <a:gs pos="0">
                    <a:srgbClr val="00E2BC"/>
                  </a:gs>
                  <a:gs pos="100000">
                    <a:srgbClr val="019BAB"/>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 name="文本框 23"/>
            <p:cNvSpPr txBox="1"/>
            <p:nvPr/>
          </p:nvSpPr>
          <p:spPr>
            <a:xfrm>
              <a:off x="6967108" y="1295081"/>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02</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27" name="组合 126"/>
          <p:cNvGrpSpPr/>
          <p:nvPr/>
        </p:nvGrpSpPr>
        <p:grpSpPr>
          <a:xfrm>
            <a:off x="7602331" y="1773667"/>
            <a:ext cx="762482" cy="762207"/>
            <a:chOff x="5201861" y="3625236"/>
            <a:chExt cx="1016511" cy="1016511"/>
          </a:xfrm>
        </p:grpSpPr>
        <p:sp>
          <p:nvSpPr>
            <p:cNvPr id="128" name="椭圆 127"/>
            <p:cNvSpPr/>
            <p:nvPr/>
          </p:nvSpPr>
          <p:spPr>
            <a:xfrm>
              <a:off x="5201861" y="3625236"/>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9" name="椭圆 128"/>
            <p:cNvSpPr/>
            <p:nvPr/>
          </p:nvSpPr>
          <p:spPr>
            <a:xfrm>
              <a:off x="5354466" y="3777840"/>
              <a:ext cx="711301" cy="711301"/>
            </a:xfrm>
            <a:prstGeom prst="ellipse">
              <a:avLst/>
            </a:prstGeom>
            <a:gradFill>
              <a:gsLst>
                <a:gs pos="0">
                  <a:srgbClr val="613971"/>
                </a:gs>
                <a:gs pos="100000">
                  <a:srgbClr val="9961AF"/>
                </a:gs>
              </a:gsLst>
              <a:lin ang="2700000" scaled="1"/>
            </a:gradFill>
            <a:ln w="15875" cap="flat" cmpd="sng" algn="ctr">
              <a:gradFill flip="none" rotWithShape="1">
                <a:gsLst>
                  <a:gs pos="0">
                    <a:srgbClr val="9961AF"/>
                  </a:gs>
                  <a:gs pos="100000">
                    <a:srgbClr val="613971"/>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 name="文本框 24"/>
            <p:cNvSpPr txBox="1"/>
            <p:nvPr/>
          </p:nvSpPr>
          <p:spPr>
            <a:xfrm>
              <a:off x="5469042" y="3943523"/>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04</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31" name="组合 130"/>
          <p:cNvGrpSpPr/>
          <p:nvPr/>
        </p:nvGrpSpPr>
        <p:grpSpPr>
          <a:xfrm>
            <a:off x="4504384" y="3393474"/>
            <a:ext cx="633589" cy="633359"/>
            <a:chOff x="1918742" y="4129763"/>
            <a:chExt cx="844675" cy="844675"/>
          </a:xfrm>
        </p:grpSpPr>
        <p:sp>
          <p:nvSpPr>
            <p:cNvPr id="132" name="圆角矩形 131"/>
            <p:cNvSpPr/>
            <p:nvPr/>
          </p:nvSpPr>
          <p:spPr>
            <a:xfrm>
              <a:off x="1918742" y="4129763"/>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33" name="组合 132"/>
            <p:cNvGrpSpPr/>
            <p:nvPr/>
          </p:nvGrpSpPr>
          <p:grpSpPr>
            <a:xfrm>
              <a:off x="2098359" y="4336336"/>
              <a:ext cx="510310" cy="501435"/>
              <a:chOff x="5037571" y="856343"/>
              <a:chExt cx="715006" cy="702571"/>
            </a:xfrm>
            <a:solidFill>
              <a:srgbClr val="FFB850"/>
            </a:solidFill>
          </p:grpSpPr>
          <p:sp>
            <p:nvSpPr>
              <p:cNvPr id="134"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5"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6"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37" name="组合 136"/>
          <p:cNvGrpSpPr/>
          <p:nvPr/>
        </p:nvGrpSpPr>
        <p:grpSpPr>
          <a:xfrm>
            <a:off x="6388037" y="3393474"/>
            <a:ext cx="633589" cy="633359"/>
            <a:chOff x="6871763" y="4872542"/>
            <a:chExt cx="844675" cy="844675"/>
          </a:xfrm>
        </p:grpSpPr>
        <p:sp>
          <p:nvSpPr>
            <p:cNvPr id="138" name="圆角矩形 137"/>
            <p:cNvSpPr/>
            <p:nvPr/>
          </p:nvSpPr>
          <p:spPr>
            <a:xfrm>
              <a:off x="6871763" y="4872542"/>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39" name="组合 138"/>
            <p:cNvGrpSpPr/>
            <p:nvPr/>
          </p:nvGrpSpPr>
          <p:grpSpPr>
            <a:xfrm>
              <a:off x="7035919" y="5070283"/>
              <a:ext cx="507134" cy="478887"/>
              <a:chOff x="6460269" y="872801"/>
              <a:chExt cx="709154" cy="669655"/>
            </a:xfrm>
            <a:solidFill>
              <a:srgbClr val="663A77"/>
            </a:solidFill>
          </p:grpSpPr>
          <p:sp>
            <p:nvSpPr>
              <p:cNvPr id="14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42" name="组合 141"/>
          <p:cNvGrpSpPr/>
          <p:nvPr/>
        </p:nvGrpSpPr>
        <p:grpSpPr>
          <a:xfrm>
            <a:off x="2607197" y="3393474"/>
            <a:ext cx="633589" cy="633359"/>
            <a:chOff x="6785845" y="2983037"/>
            <a:chExt cx="844675" cy="844675"/>
          </a:xfrm>
        </p:grpSpPr>
        <p:sp>
          <p:nvSpPr>
            <p:cNvPr id="143" name="圆角矩形 142"/>
            <p:cNvSpPr/>
            <p:nvPr/>
          </p:nvSpPr>
          <p:spPr>
            <a:xfrm>
              <a:off x="6785845" y="2983037"/>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44" name="组合 143"/>
            <p:cNvGrpSpPr/>
            <p:nvPr/>
          </p:nvGrpSpPr>
          <p:grpSpPr>
            <a:xfrm>
              <a:off x="6965236" y="3174118"/>
              <a:ext cx="480153" cy="483400"/>
              <a:chOff x="5042691" y="2273920"/>
              <a:chExt cx="702937" cy="707692"/>
            </a:xfrm>
            <a:solidFill>
              <a:srgbClr val="01ACBE"/>
            </a:solidFill>
          </p:grpSpPr>
          <p:sp>
            <p:nvSpPr>
              <p:cNvPr id="145"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6"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47" name="组合 146"/>
          <p:cNvGrpSpPr/>
          <p:nvPr/>
        </p:nvGrpSpPr>
        <p:grpSpPr>
          <a:xfrm>
            <a:off x="737077" y="3393474"/>
            <a:ext cx="633589" cy="633359"/>
            <a:chOff x="3881858" y="1485578"/>
            <a:chExt cx="844675" cy="844675"/>
          </a:xfrm>
        </p:grpSpPr>
        <p:sp>
          <p:nvSpPr>
            <p:cNvPr id="148" name="圆角矩形 147"/>
            <p:cNvSpPr/>
            <p:nvPr/>
          </p:nvSpPr>
          <p:spPr>
            <a:xfrm>
              <a:off x="3881858" y="1485578"/>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49" name="组合 148"/>
            <p:cNvGrpSpPr/>
            <p:nvPr/>
          </p:nvGrpSpPr>
          <p:grpSpPr>
            <a:xfrm>
              <a:off x="4092885" y="1696817"/>
              <a:ext cx="425052" cy="422197"/>
              <a:chOff x="6463926" y="2278309"/>
              <a:chExt cx="708057" cy="703302"/>
            </a:xfrm>
            <a:solidFill>
              <a:srgbClr val="E87071"/>
            </a:solidFill>
          </p:grpSpPr>
          <p:sp>
            <p:nvSpPr>
              <p:cNvPr id="150"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1"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2"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3"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54" name="组合 153"/>
          <p:cNvGrpSpPr/>
          <p:nvPr/>
        </p:nvGrpSpPr>
        <p:grpSpPr>
          <a:xfrm>
            <a:off x="1179591" y="2645968"/>
            <a:ext cx="1077995" cy="773238"/>
            <a:chOff x="1572580" y="2648911"/>
            <a:chExt cx="1437140" cy="1031221"/>
          </a:xfrm>
        </p:grpSpPr>
        <p:sp>
          <p:nvSpPr>
            <p:cNvPr id="155" name="文本框 56"/>
            <p:cNvSpPr txBox="1"/>
            <p:nvPr/>
          </p:nvSpPr>
          <p:spPr>
            <a:xfrm>
              <a:off x="1727041" y="2648911"/>
              <a:ext cx="1128217" cy="369417"/>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156" name="文本框 149"/>
            <p:cNvSpPr txBox="1"/>
            <p:nvPr/>
          </p:nvSpPr>
          <p:spPr>
            <a:xfrm>
              <a:off x="1572580" y="2956691"/>
              <a:ext cx="1437140" cy="723441"/>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57" name="组合 156"/>
          <p:cNvGrpSpPr/>
          <p:nvPr/>
        </p:nvGrpSpPr>
        <p:grpSpPr>
          <a:xfrm>
            <a:off x="3057387" y="2645965"/>
            <a:ext cx="1077995" cy="773238"/>
            <a:chOff x="4075983" y="2648911"/>
            <a:chExt cx="1437140" cy="1031222"/>
          </a:xfrm>
        </p:grpSpPr>
        <p:sp>
          <p:nvSpPr>
            <p:cNvPr id="158" name="文本框 59"/>
            <p:cNvSpPr txBox="1"/>
            <p:nvPr/>
          </p:nvSpPr>
          <p:spPr>
            <a:xfrm>
              <a:off x="4188860" y="2648911"/>
              <a:ext cx="1128217" cy="369417"/>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159" name="文本框 149"/>
            <p:cNvSpPr txBox="1"/>
            <p:nvPr/>
          </p:nvSpPr>
          <p:spPr>
            <a:xfrm>
              <a:off x="4075983" y="2956691"/>
              <a:ext cx="1437140" cy="72344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0" name="组合 159"/>
          <p:cNvGrpSpPr/>
          <p:nvPr/>
        </p:nvGrpSpPr>
        <p:grpSpPr>
          <a:xfrm>
            <a:off x="4946961" y="2645965"/>
            <a:ext cx="1077995" cy="773238"/>
            <a:chOff x="6595085" y="2648911"/>
            <a:chExt cx="1437140" cy="1031222"/>
          </a:xfrm>
        </p:grpSpPr>
        <p:sp>
          <p:nvSpPr>
            <p:cNvPr id="161" name="文本框 68"/>
            <p:cNvSpPr txBox="1"/>
            <p:nvPr/>
          </p:nvSpPr>
          <p:spPr>
            <a:xfrm>
              <a:off x="6749464" y="2648911"/>
              <a:ext cx="1128217" cy="369417"/>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162" name="文本框 149"/>
            <p:cNvSpPr txBox="1"/>
            <p:nvPr/>
          </p:nvSpPr>
          <p:spPr>
            <a:xfrm>
              <a:off x="6595085" y="2956691"/>
              <a:ext cx="1437140" cy="72344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3" name="组合 162"/>
          <p:cNvGrpSpPr/>
          <p:nvPr/>
        </p:nvGrpSpPr>
        <p:grpSpPr>
          <a:xfrm>
            <a:off x="6824757" y="2645966"/>
            <a:ext cx="1077995" cy="773235"/>
            <a:chOff x="9098488" y="2648911"/>
            <a:chExt cx="1437140" cy="1031221"/>
          </a:xfrm>
        </p:grpSpPr>
        <p:sp>
          <p:nvSpPr>
            <p:cNvPr id="164" name="文本框 65"/>
            <p:cNvSpPr txBox="1"/>
            <p:nvPr/>
          </p:nvSpPr>
          <p:spPr>
            <a:xfrm>
              <a:off x="9211283" y="2648911"/>
              <a:ext cx="1128217" cy="369418"/>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165" name="文本框 149"/>
            <p:cNvSpPr txBox="1"/>
            <p:nvPr/>
          </p:nvSpPr>
          <p:spPr>
            <a:xfrm>
              <a:off x="9098488" y="2956689"/>
              <a:ext cx="1437140" cy="723443"/>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66" name="矩形 165"/>
          <p:cNvSpPr/>
          <p:nvPr/>
        </p:nvSpPr>
        <p:spPr>
          <a:xfrm>
            <a:off x="2" y="4328532"/>
            <a:ext cx="9144001" cy="1116692"/>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a:prstClr val="black">
                <a:alpha val="6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7" name="文本框 129"/>
          <p:cNvSpPr txBox="1"/>
          <p:nvPr/>
        </p:nvSpPr>
        <p:spPr>
          <a:xfrm>
            <a:off x="791088" y="4507394"/>
            <a:ext cx="7598930" cy="819455"/>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 fill="hold"/>
                                        <p:tgtEl>
                                          <p:spTgt spid="85"/>
                                        </p:tgtEl>
                                        <p:attrNameLst>
                                          <p:attrName>ppt_w</p:attrName>
                                        </p:attrNameLst>
                                      </p:cBhvr>
                                      <p:tavLst>
                                        <p:tav tm="0">
                                          <p:val>
                                            <p:fltVal val="0"/>
                                          </p:val>
                                        </p:tav>
                                        <p:tav tm="100000">
                                          <p:val>
                                            <p:strVal val="#ppt_w"/>
                                          </p:val>
                                        </p:tav>
                                      </p:tavLst>
                                    </p:anim>
                                    <p:anim calcmode="lin" valueType="num">
                                      <p:cBhvr>
                                        <p:cTn id="8" dur="100" fill="hold"/>
                                        <p:tgtEl>
                                          <p:spTgt spid="85"/>
                                        </p:tgtEl>
                                        <p:attrNameLst>
                                          <p:attrName>ppt_h</p:attrName>
                                        </p:attrNameLst>
                                      </p:cBhvr>
                                      <p:tavLst>
                                        <p:tav tm="0">
                                          <p:val>
                                            <p:fltVal val="0"/>
                                          </p:val>
                                        </p:tav>
                                        <p:tav tm="100000">
                                          <p:val>
                                            <p:strVal val="#ppt_h"/>
                                          </p:val>
                                        </p:tav>
                                      </p:tavLst>
                                    </p:anim>
                                    <p:animEffect transition="in" filter="fade">
                                      <p:cBhvr>
                                        <p:cTn id="9" dur="100"/>
                                        <p:tgtEl>
                                          <p:spTgt spid="85"/>
                                        </p:tgtEl>
                                      </p:cBhvr>
                                    </p:animEffect>
                                  </p:childTnLst>
                                </p:cTn>
                              </p:par>
                              <p:par>
                                <p:cTn id="10" presetID="6" presetClass="emph" presetSubtype="0" fill="hold" nodeType="withEffect">
                                  <p:stCondLst>
                                    <p:cond delay="100"/>
                                  </p:stCondLst>
                                  <p:childTnLst>
                                    <p:animScale>
                                      <p:cBhvr>
                                        <p:cTn id="11" dur="100" fill="hold"/>
                                        <p:tgtEl>
                                          <p:spTgt spid="85"/>
                                        </p:tgtEl>
                                      </p:cBhvr>
                                      <p:by x="110000" y="110000"/>
                                    </p:animScale>
                                  </p:childTnLst>
                                </p:cTn>
                              </p:par>
                              <p:par>
                                <p:cTn id="12" presetID="6" presetClass="emph" presetSubtype="0" fill="hold" nodeType="withEffect">
                                  <p:stCondLst>
                                    <p:cond delay="200"/>
                                  </p:stCondLst>
                                  <p:childTnLst>
                                    <p:animScale>
                                      <p:cBhvr>
                                        <p:cTn id="13" dur="200" fill="hold"/>
                                        <p:tgtEl>
                                          <p:spTgt spid="85"/>
                                        </p:tgtEl>
                                      </p:cBhvr>
                                      <p:by x="90000" y="90000"/>
                                    </p:animScale>
                                  </p:childTnLst>
                                </p:cTn>
                              </p:par>
                              <p:par>
                                <p:cTn id="14" presetID="6" presetClass="emph" presetSubtype="0" fill="hold" nodeType="withEffect">
                                  <p:stCondLst>
                                    <p:cond delay="400"/>
                                  </p:stCondLst>
                                  <p:childTnLst>
                                    <p:animScale>
                                      <p:cBhvr>
                                        <p:cTn id="15" dur="100" fill="hold"/>
                                        <p:tgtEl>
                                          <p:spTgt spid="85"/>
                                        </p:tgtEl>
                                      </p:cBhvr>
                                      <p:by x="105000" y="105000"/>
                                    </p:animScale>
                                  </p:childTnLst>
                                </p:cTn>
                              </p:par>
                              <p:par>
                                <p:cTn id="16" presetID="6" presetClass="emph" presetSubtype="0" fill="hold" nodeType="withEffect">
                                  <p:stCondLst>
                                    <p:cond delay="500"/>
                                  </p:stCondLst>
                                  <p:childTnLst>
                                    <p:animScale>
                                      <p:cBhvr>
                                        <p:cTn id="17" dur="200" fill="hold"/>
                                        <p:tgtEl>
                                          <p:spTgt spid="85"/>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110"/>
                                        </p:tgtEl>
                                        <p:attrNameLst>
                                          <p:attrName>style.visibility</p:attrName>
                                        </p:attrNameLst>
                                      </p:cBhvr>
                                      <p:to>
                                        <p:strVal val="visible"/>
                                      </p:to>
                                    </p:set>
                                    <p:anim calcmode="lin" valueType="num">
                                      <p:cBhvr>
                                        <p:cTn id="21" dur="100" fill="hold"/>
                                        <p:tgtEl>
                                          <p:spTgt spid="110"/>
                                        </p:tgtEl>
                                        <p:attrNameLst>
                                          <p:attrName>ppt_w</p:attrName>
                                        </p:attrNameLst>
                                      </p:cBhvr>
                                      <p:tavLst>
                                        <p:tav tm="0">
                                          <p:val>
                                            <p:fltVal val="0"/>
                                          </p:val>
                                        </p:tav>
                                        <p:tav tm="100000">
                                          <p:val>
                                            <p:strVal val="#ppt_w"/>
                                          </p:val>
                                        </p:tav>
                                      </p:tavLst>
                                    </p:anim>
                                    <p:anim calcmode="lin" valueType="num">
                                      <p:cBhvr>
                                        <p:cTn id="22" dur="100" fill="hold"/>
                                        <p:tgtEl>
                                          <p:spTgt spid="110"/>
                                        </p:tgtEl>
                                        <p:attrNameLst>
                                          <p:attrName>ppt_h</p:attrName>
                                        </p:attrNameLst>
                                      </p:cBhvr>
                                      <p:tavLst>
                                        <p:tav tm="0">
                                          <p:val>
                                            <p:fltVal val="0"/>
                                          </p:val>
                                        </p:tav>
                                        <p:tav tm="100000">
                                          <p:val>
                                            <p:strVal val="#ppt_h"/>
                                          </p:val>
                                        </p:tav>
                                      </p:tavLst>
                                    </p:anim>
                                    <p:animEffect transition="in" filter="fade">
                                      <p:cBhvr>
                                        <p:cTn id="23" dur="100"/>
                                        <p:tgtEl>
                                          <p:spTgt spid="110"/>
                                        </p:tgtEl>
                                      </p:cBhvr>
                                    </p:animEffect>
                                  </p:childTnLst>
                                </p:cTn>
                              </p:par>
                              <p:par>
                                <p:cTn id="24" presetID="6" presetClass="emph" presetSubtype="0" fill="hold" nodeType="withEffect">
                                  <p:stCondLst>
                                    <p:cond delay="100"/>
                                  </p:stCondLst>
                                  <p:childTnLst>
                                    <p:animScale>
                                      <p:cBhvr>
                                        <p:cTn id="25" dur="100" fill="hold"/>
                                        <p:tgtEl>
                                          <p:spTgt spid="110"/>
                                        </p:tgtEl>
                                      </p:cBhvr>
                                      <p:by x="110000" y="110000"/>
                                    </p:animScale>
                                  </p:childTnLst>
                                </p:cTn>
                              </p:par>
                              <p:par>
                                <p:cTn id="26" presetID="6" presetClass="emph" presetSubtype="0" fill="hold" nodeType="withEffect">
                                  <p:stCondLst>
                                    <p:cond delay="200"/>
                                  </p:stCondLst>
                                  <p:childTnLst>
                                    <p:animScale>
                                      <p:cBhvr>
                                        <p:cTn id="27" dur="200" fill="hold"/>
                                        <p:tgtEl>
                                          <p:spTgt spid="110"/>
                                        </p:tgtEl>
                                      </p:cBhvr>
                                      <p:by x="90000" y="90000"/>
                                    </p:animScale>
                                  </p:childTnLst>
                                </p:cTn>
                              </p:par>
                              <p:par>
                                <p:cTn id="28" presetID="6" presetClass="emph" presetSubtype="0" fill="hold" nodeType="withEffect">
                                  <p:stCondLst>
                                    <p:cond delay="400"/>
                                  </p:stCondLst>
                                  <p:childTnLst>
                                    <p:animScale>
                                      <p:cBhvr>
                                        <p:cTn id="29" dur="100" fill="hold"/>
                                        <p:tgtEl>
                                          <p:spTgt spid="110"/>
                                        </p:tgtEl>
                                      </p:cBhvr>
                                      <p:by x="105000" y="105000"/>
                                    </p:animScale>
                                  </p:childTnLst>
                                </p:cTn>
                              </p:par>
                              <p:par>
                                <p:cTn id="30" presetID="6" presetClass="emph" presetSubtype="0" fill="hold" nodeType="withEffect">
                                  <p:stCondLst>
                                    <p:cond delay="500"/>
                                  </p:stCondLst>
                                  <p:childTnLst>
                                    <p:animScale>
                                      <p:cBhvr>
                                        <p:cTn id="31" dur="200" fill="hold"/>
                                        <p:tgtEl>
                                          <p:spTgt spid="110"/>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100" fill="hold"/>
                                        <p:tgtEl>
                                          <p:spTgt spid="98"/>
                                        </p:tgtEl>
                                        <p:attrNameLst>
                                          <p:attrName>ppt_w</p:attrName>
                                        </p:attrNameLst>
                                      </p:cBhvr>
                                      <p:tavLst>
                                        <p:tav tm="0">
                                          <p:val>
                                            <p:fltVal val="0"/>
                                          </p:val>
                                        </p:tav>
                                        <p:tav tm="100000">
                                          <p:val>
                                            <p:strVal val="#ppt_w"/>
                                          </p:val>
                                        </p:tav>
                                      </p:tavLst>
                                    </p:anim>
                                    <p:anim calcmode="lin" valueType="num">
                                      <p:cBhvr>
                                        <p:cTn id="36" dur="100" fill="hold"/>
                                        <p:tgtEl>
                                          <p:spTgt spid="98"/>
                                        </p:tgtEl>
                                        <p:attrNameLst>
                                          <p:attrName>ppt_h</p:attrName>
                                        </p:attrNameLst>
                                      </p:cBhvr>
                                      <p:tavLst>
                                        <p:tav tm="0">
                                          <p:val>
                                            <p:fltVal val="0"/>
                                          </p:val>
                                        </p:tav>
                                        <p:tav tm="100000">
                                          <p:val>
                                            <p:strVal val="#ppt_h"/>
                                          </p:val>
                                        </p:tav>
                                      </p:tavLst>
                                    </p:anim>
                                    <p:animEffect transition="in" filter="fade">
                                      <p:cBhvr>
                                        <p:cTn id="37" dur="100"/>
                                        <p:tgtEl>
                                          <p:spTgt spid="98"/>
                                        </p:tgtEl>
                                      </p:cBhvr>
                                    </p:animEffect>
                                  </p:childTnLst>
                                </p:cTn>
                              </p:par>
                              <p:par>
                                <p:cTn id="38" presetID="6" presetClass="emph" presetSubtype="0" fill="hold" nodeType="withEffect">
                                  <p:stCondLst>
                                    <p:cond delay="100"/>
                                  </p:stCondLst>
                                  <p:childTnLst>
                                    <p:animScale>
                                      <p:cBhvr>
                                        <p:cTn id="39" dur="100" fill="hold"/>
                                        <p:tgtEl>
                                          <p:spTgt spid="98"/>
                                        </p:tgtEl>
                                      </p:cBhvr>
                                      <p:by x="110000" y="110000"/>
                                    </p:animScale>
                                  </p:childTnLst>
                                </p:cTn>
                              </p:par>
                              <p:par>
                                <p:cTn id="40" presetID="6" presetClass="emph" presetSubtype="0" fill="hold" nodeType="withEffect">
                                  <p:stCondLst>
                                    <p:cond delay="200"/>
                                  </p:stCondLst>
                                  <p:childTnLst>
                                    <p:animScale>
                                      <p:cBhvr>
                                        <p:cTn id="41" dur="200" fill="hold"/>
                                        <p:tgtEl>
                                          <p:spTgt spid="98"/>
                                        </p:tgtEl>
                                      </p:cBhvr>
                                      <p:by x="90000" y="90000"/>
                                    </p:animScale>
                                  </p:childTnLst>
                                </p:cTn>
                              </p:par>
                              <p:par>
                                <p:cTn id="42" presetID="6" presetClass="emph" presetSubtype="0" fill="hold" nodeType="withEffect">
                                  <p:stCondLst>
                                    <p:cond delay="400"/>
                                  </p:stCondLst>
                                  <p:childTnLst>
                                    <p:animScale>
                                      <p:cBhvr>
                                        <p:cTn id="43" dur="100" fill="hold"/>
                                        <p:tgtEl>
                                          <p:spTgt spid="98"/>
                                        </p:tgtEl>
                                      </p:cBhvr>
                                      <p:by x="105000" y="105000"/>
                                    </p:animScale>
                                  </p:childTnLst>
                                </p:cTn>
                              </p:par>
                              <p:par>
                                <p:cTn id="44" presetID="6" presetClass="emph" presetSubtype="0" fill="hold" nodeType="withEffect">
                                  <p:stCondLst>
                                    <p:cond delay="500"/>
                                  </p:stCondLst>
                                  <p:childTnLst>
                                    <p:animScale>
                                      <p:cBhvr>
                                        <p:cTn id="45" dur="200" fill="hold"/>
                                        <p:tgtEl>
                                          <p:spTgt spid="98"/>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 fill="hold"/>
                                        <p:tgtEl>
                                          <p:spTgt spid="92"/>
                                        </p:tgtEl>
                                        <p:attrNameLst>
                                          <p:attrName>ppt_w</p:attrName>
                                        </p:attrNameLst>
                                      </p:cBhvr>
                                      <p:tavLst>
                                        <p:tav tm="0">
                                          <p:val>
                                            <p:fltVal val="0"/>
                                          </p:val>
                                        </p:tav>
                                        <p:tav tm="100000">
                                          <p:val>
                                            <p:strVal val="#ppt_w"/>
                                          </p:val>
                                        </p:tav>
                                      </p:tavLst>
                                    </p:anim>
                                    <p:anim calcmode="lin" valueType="num">
                                      <p:cBhvr>
                                        <p:cTn id="50" dur="100" fill="hold"/>
                                        <p:tgtEl>
                                          <p:spTgt spid="92"/>
                                        </p:tgtEl>
                                        <p:attrNameLst>
                                          <p:attrName>ppt_h</p:attrName>
                                        </p:attrNameLst>
                                      </p:cBhvr>
                                      <p:tavLst>
                                        <p:tav tm="0">
                                          <p:val>
                                            <p:fltVal val="0"/>
                                          </p:val>
                                        </p:tav>
                                        <p:tav tm="100000">
                                          <p:val>
                                            <p:strVal val="#ppt_h"/>
                                          </p:val>
                                        </p:tav>
                                      </p:tavLst>
                                    </p:anim>
                                    <p:animEffect transition="in" filter="fade">
                                      <p:cBhvr>
                                        <p:cTn id="51" dur="100"/>
                                        <p:tgtEl>
                                          <p:spTgt spid="92"/>
                                        </p:tgtEl>
                                      </p:cBhvr>
                                    </p:animEffect>
                                  </p:childTnLst>
                                </p:cTn>
                              </p:par>
                              <p:par>
                                <p:cTn id="52" presetID="6" presetClass="emph" presetSubtype="0" fill="hold" nodeType="withEffect">
                                  <p:stCondLst>
                                    <p:cond delay="100"/>
                                  </p:stCondLst>
                                  <p:childTnLst>
                                    <p:animScale>
                                      <p:cBhvr>
                                        <p:cTn id="53" dur="100" fill="hold"/>
                                        <p:tgtEl>
                                          <p:spTgt spid="92"/>
                                        </p:tgtEl>
                                      </p:cBhvr>
                                      <p:by x="110000" y="110000"/>
                                    </p:animScale>
                                  </p:childTnLst>
                                </p:cTn>
                              </p:par>
                              <p:par>
                                <p:cTn id="54" presetID="6" presetClass="emph" presetSubtype="0" fill="hold" nodeType="withEffect">
                                  <p:stCondLst>
                                    <p:cond delay="200"/>
                                  </p:stCondLst>
                                  <p:childTnLst>
                                    <p:animScale>
                                      <p:cBhvr>
                                        <p:cTn id="55" dur="200" fill="hold"/>
                                        <p:tgtEl>
                                          <p:spTgt spid="92"/>
                                        </p:tgtEl>
                                      </p:cBhvr>
                                      <p:by x="90000" y="90000"/>
                                    </p:animScale>
                                  </p:childTnLst>
                                </p:cTn>
                              </p:par>
                              <p:par>
                                <p:cTn id="56" presetID="6" presetClass="emph" presetSubtype="0" fill="hold" nodeType="withEffect">
                                  <p:stCondLst>
                                    <p:cond delay="400"/>
                                  </p:stCondLst>
                                  <p:childTnLst>
                                    <p:animScale>
                                      <p:cBhvr>
                                        <p:cTn id="57" dur="100" fill="hold"/>
                                        <p:tgtEl>
                                          <p:spTgt spid="92"/>
                                        </p:tgtEl>
                                      </p:cBhvr>
                                      <p:by x="105000" y="105000"/>
                                    </p:animScale>
                                  </p:childTnLst>
                                </p:cTn>
                              </p:par>
                              <p:par>
                                <p:cTn id="58" presetID="6" presetClass="emph" presetSubtype="0" fill="hold" nodeType="withEffect">
                                  <p:stCondLst>
                                    <p:cond delay="500"/>
                                  </p:stCondLst>
                                  <p:childTnLst>
                                    <p:animScale>
                                      <p:cBhvr>
                                        <p:cTn id="59" dur="200" fill="hold"/>
                                        <p:tgtEl>
                                          <p:spTgt spid="92"/>
                                        </p:tgtEl>
                                      </p:cBhvr>
                                      <p:by x="95000" y="95000"/>
                                    </p:animScale>
                                  </p:childTnLst>
                                </p:cTn>
                              </p:par>
                            </p:childTnLst>
                          </p:cTn>
                        </p:par>
                        <p:par>
                          <p:cTn id="60" fill="hold">
                            <p:stCondLst>
                              <p:cond delay="2800"/>
                            </p:stCondLst>
                            <p:childTnLst>
                              <p:par>
                                <p:cTn id="61" presetID="23" presetClass="entr" presetSubtype="32" fill="hold" nodeType="afterEffect">
                                  <p:stCondLst>
                                    <p:cond delay="0"/>
                                  </p:stCondLst>
                                  <p:childTnLst>
                                    <p:set>
                                      <p:cBhvr>
                                        <p:cTn id="62" dur="1" fill="hold">
                                          <p:stCondLst>
                                            <p:cond delay="0"/>
                                          </p:stCondLst>
                                        </p:cTn>
                                        <p:tgtEl>
                                          <p:spTgt spid="115"/>
                                        </p:tgtEl>
                                        <p:attrNameLst>
                                          <p:attrName>style.visibility</p:attrName>
                                        </p:attrNameLst>
                                      </p:cBhvr>
                                      <p:to>
                                        <p:strVal val="visible"/>
                                      </p:to>
                                    </p:set>
                                    <p:anim calcmode="lin" valueType="num">
                                      <p:cBhvr>
                                        <p:cTn id="63" dur="500" fill="hold"/>
                                        <p:tgtEl>
                                          <p:spTgt spid="115"/>
                                        </p:tgtEl>
                                        <p:attrNameLst>
                                          <p:attrName>ppt_w</p:attrName>
                                        </p:attrNameLst>
                                      </p:cBhvr>
                                      <p:tavLst>
                                        <p:tav tm="0">
                                          <p:val>
                                            <p:strVal val="4*#ppt_w"/>
                                          </p:val>
                                        </p:tav>
                                        <p:tav tm="100000">
                                          <p:val>
                                            <p:strVal val="#ppt_w"/>
                                          </p:val>
                                        </p:tav>
                                      </p:tavLst>
                                    </p:anim>
                                    <p:anim calcmode="lin" valueType="num">
                                      <p:cBhvr>
                                        <p:cTn id="64" dur="500" fill="hold"/>
                                        <p:tgtEl>
                                          <p:spTgt spid="115"/>
                                        </p:tgtEl>
                                        <p:attrNameLst>
                                          <p:attrName>ppt_h</p:attrName>
                                        </p:attrNameLst>
                                      </p:cBhvr>
                                      <p:tavLst>
                                        <p:tav tm="0">
                                          <p:val>
                                            <p:strVal val="4*#ppt_h"/>
                                          </p:val>
                                        </p:tav>
                                        <p:tav tm="100000">
                                          <p:val>
                                            <p:strVal val="#ppt_h"/>
                                          </p:val>
                                        </p:tav>
                                      </p:tavLst>
                                    </p:anim>
                                  </p:childTnLst>
                                </p:cTn>
                              </p:par>
                            </p:childTnLst>
                          </p:cTn>
                        </p:par>
                        <p:par>
                          <p:cTn id="65" fill="hold">
                            <p:stCondLst>
                              <p:cond delay="3300"/>
                            </p:stCondLst>
                            <p:childTnLst>
                              <p:par>
                                <p:cTn id="66" presetID="23" presetClass="entr" presetSubtype="32" fill="hold" nodeType="afterEffect">
                                  <p:stCondLst>
                                    <p:cond delay="0"/>
                                  </p:stCondLst>
                                  <p:childTnLst>
                                    <p:set>
                                      <p:cBhvr>
                                        <p:cTn id="67" dur="1" fill="hold">
                                          <p:stCondLst>
                                            <p:cond delay="0"/>
                                          </p:stCondLst>
                                        </p:cTn>
                                        <p:tgtEl>
                                          <p:spTgt spid="123"/>
                                        </p:tgtEl>
                                        <p:attrNameLst>
                                          <p:attrName>style.visibility</p:attrName>
                                        </p:attrNameLst>
                                      </p:cBhvr>
                                      <p:to>
                                        <p:strVal val="visible"/>
                                      </p:to>
                                    </p:set>
                                    <p:anim calcmode="lin" valueType="num">
                                      <p:cBhvr>
                                        <p:cTn id="68" dur="500" fill="hold"/>
                                        <p:tgtEl>
                                          <p:spTgt spid="123"/>
                                        </p:tgtEl>
                                        <p:attrNameLst>
                                          <p:attrName>ppt_w</p:attrName>
                                        </p:attrNameLst>
                                      </p:cBhvr>
                                      <p:tavLst>
                                        <p:tav tm="0">
                                          <p:val>
                                            <p:strVal val="4*#ppt_w"/>
                                          </p:val>
                                        </p:tav>
                                        <p:tav tm="100000">
                                          <p:val>
                                            <p:strVal val="#ppt_w"/>
                                          </p:val>
                                        </p:tav>
                                      </p:tavLst>
                                    </p:anim>
                                    <p:anim calcmode="lin" valueType="num">
                                      <p:cBhvr>
                                        <p:cTn id="69" dur="500" fill="hold"/>
                                        <p:tgtEl>
                                          <p:spTgt spid="123"/>
                                        </p:tgtEl>
                                        <p:attrNameLst>
                                          <p:attrName>ppt_h</p:attrName>
                                        </p:attrNameLst>
                                      </p:cBhvr>
                                      <p:tavLst>
                                        <p:tav tm="0">
                                          <p:val>
                                            <p:strVal val="4*#ppt_h"/>
                                          </p:val>
                                        </p:tav>
                                        <p:tav tm="100000">
                                          <p:val>
                                            <p:strVal val="#ppt_h"/>
                                          </p:val>
                                        </p:tav>
                                      </p:tavLst>
                                    </p:anim>
                                  </p:childTnLst>
                                </p:cTn>
                              </p:par>
                            </p:childTnLst>
                          </p:cTn>
                        </p:par>
                        <p:par>
                          <p:cTn id="70" fill="hold">
                            <p:stCondLst>
                              <p:cond delay="3800"/>
                            </p:stCondLst>
                            <p:childTnLst>
                              <p:par>
                                <p:cTn id="71" presetID="23" presetClass="entr" presetSubtype="32" fill="hold" nodeType="afterEffect">
                                  <p:stCondLst>
                                    <p:cond delay="0"/>
                                  </p:stCondLst>
                                  <p:childTnLst>
                                    <p:set>
                                      <p:cBhvr>
                                        <p:cTn id="72" dur="1" fill="hold">
                                          <p:stCondLst>
                                            <p:cond delay="0"/>
                                          </p:stCondLst>
                                        </p:cTn>
                                        <p:tgtEl>
                                          <p:spTgt spid="119"/>
                                        </p:tgtEl>
                                        <p:attrNameLst>
                                          <p:attrName>style.visibility</p:attrName>
                                        </p:attrNameLst>
                                      </p:cBhvr>
                                      <p:to>
                                        <p:strVal val="visible"/>
                                      </p:to>
                                    </p:set>
                                    <p:anim calcmode="lin" valueType="num">
                                      <p:cBhvr>
                                        <p:cTn id="73" dur="500" fill="hold"/>
                                        <p:tgtEl>
                                          <p:spTgt spid="119"/>
                                        </p:tgtEl>
                                        <p:attrNameLst>
                                          <p:attrName>ppt_w</p:attrName>
                                        </p:attrNameLst>
                                      </p:cBhvr>
                                      <p:tavLst>
                                        <p:tav tm="0">
                                          <p:val>
                                            <p:strVal val="4*#ppt_w"/>
                                          </p:val>
                                        </p:tav>
                                        <p:tav tm="100000">
                                          <p:val>
                                            <p:strVal val="#ppt_w"/>
                                          </p:val>
                                        </p:tav>
                                      </p:tavLst>
                                    </p:anim>
                                    <p:anim calcmode="lin" valueType="num">
                                      <p:cBhvr>
                                        <p:cTn id="74" dur="500" fill="hold"/>
                                        <p:tgtEl>
                                          <p:spTgt spid="119"/>
                                        </p:tgtEl>
                                        <p:attrNameLst>
                                          <p:attrName>ppt_h</p:attrName>
                                        </p:attrNameLst>
                                      </p:cBhvr>
                                      <p:tavLst>
                                        <p:tav tm="0">
                                          <p:val>
                                            <p:strVal val="4*#ppt_h"/>
                                          </p:val>
                                        </p:tav>
                                        <p:tav tm="100000">
                                          <p:val>
                                            <p:strVal val="#ppt_h"/>
                                          </p:val>
                                        </p:tav>
                                      </p:tavLst>
                                    </p:anim>
                                  </p:childTnLst>
                                </p:cTn>
                              </p:par>
                            </p:childTnLst>
                          </p:cTn>
                        </p:par>
                        <p:par>
                          <p:cTn id="75" fill="hold">
                            <p:stCondLst>
                              <p:cond delay="4300"/>
                            </p:stCondLst>
                            <p:childTnLst>
                              <p:par>
                                <p:cTn id="76" presetID="23" presetClass="entr" presetSubtype="32"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strVal val="4*#ppt_w"/>
                                          </p:val>
                                        </p:tav>
                                        <p:tav tm="100000">
                                          <p:val>
                                            <p:strVal val="#ppt_w"/>
                                          </p:val>
                                        </p:tav>
                                      </p:tavLst>
                                    </p:anim>
                                    <p:anim calcmode="lin" valueType="num">
                                      <p:cBhvr>
                                        <p:cTn id="79" dur="500" fill="hold"/>
                                        <p:tgtEl>
                                          <p:spTgt spid="127"/>
                                        </p:tgtEl>
                                        <p:attrNameLst>
                                          <p:attrName>ppt_h</p:attrName>
                                        </p:attrNameLst>
                                      </p:cBhvr>
                                      <p:tavLst>
                                        <p:tav tm="0">
                                          <p:val>
                                            <p:strVal val="4*#ppt_h"/>
                                          </p:val>
                                        </p:tav>
                                        <p:tav tm="100000">
                                          <p:val>
                                            <p:strVal val="#ppt_h"/>
                                          </p:val>
                                        </p:tav>
                                      </p:tavLst>
                                    </p:anim>
                                  </p:childTnLst>
                                </p:cTn>
                              </p:par>
                            </p:childTnLst>
                          </p:cTn>
                        </p:par>
                        <p:par>
                          <p:cTn id="80" fill="hold">
                            <p:stCondLst>
                              <p:cond delay="4800"/>
                            </p:stCondLst>
                            <p:childTnLst>
                              <p:par>
                                <p:cTn id="81" presetID="37" presetClass="entr" presetSubtype="0" fill="hold" nodeType="afterEffect">
                                  <p:stCondLst>
                                    <p:cond delay="0"/>
                                  </p:stCondLst>
                                  <p:childTnLst>
                                    <p:set>
                                      <p:cBhvr>
                                        <p:cTn id="82" dur="1" fill="hold">
                                          <p:stCondLst>
                                            <p:cond delay="0"/>
                                          </p:stCondLst>
                                        </p:cTn>
                                        <p:tgtEl>
                                          <p:spTgt spid="147"/>
                                        </p:tgtEl>
                                        <p:attrNameLst>
                                          <p:attrName>style.visibility</p:attrName>
                                        </p:attrNameLst>
                                      </p:cBhvr>
                                      <p:to>
                                        <p:strVal val="visible"/>
                                      </p:to>
                                    </p:set>
                                    <p:animEffect transition="in" filter="fade">
                                      <p:cBhvr>
                                        <p:cTn id="83" dur="1000"/>
                                        <p:tgtEl>
                                          <p:spTgt spid="147"/>
                                        </p:tgtEl>
                                      </p:cBhvr>
                                    </p:animEffect>
                                    <p:anim calcmode="lin" valueType="num">
                                      <p:cBhvr>
                                        <p:cTn id="84" dur="1000" fill="hold"/>
                                        <p:tgtEl>
                                          <p:spTgt spid="147"/>
                                        </p:tgtEl>
                                        <p:attrNameLst>
                                          <p:attrName>ppt_x</p:attrName>
                                        </p:attrNameLst>
                                      </p:cBhvr>
                                      <p:tavLst>
                                        <p:tav tm="0">
                                          <p:val>
                                            <p:strVal val="#ppt_x"/>
                                          </p:val>
                                        </p:tav>
                                        <p:tav tm="100000">
                                          <p:val>
                                            <p:strVal val="#ppt_x"/>
                                          </p:val>
                                        </p:tav>
                                      </p:tavLst>
                                    </p:anim>
                                    <p:anim calcmode="lin" valueType="num">
                                      <p:cBhvr>
                                        <p:cTn id="85" dur="900" decel="100000" fill="hold"/>
                                        <p:tgtEl>
                                          <p:spTgt spid="147"/>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47"/>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250"/>
                                  </p:stCondLst>
                                  <p:childTnLst>
                                    <p:set>
                                      <p:cBhvr>
                                        <p:cTn id="88" dur="1" fill="hold">
                                          <p:stCondLst>
                                            <p:cond delay="0"/>
                                          </p:stCondLst>
                                        </p:cTn>
                                        <p:tgtEl>
                                          <p:spTgt spid="142"/>
                                        </p:tgtEl>
                                        <p:attrNameLst>
                                          <p:attrName>style.visibility</p:attrName>
                                        </p:attrNameLst>
                                      </p:cBhvr>
                                      <p:to>
                                        <p:strVal val="visible"/>
                                      </p:to>
                                    </p:set>
                                    <p:animEffect transition="in" filter="fade">
                                      <p:cBhvr>
                                        <p:cTn id="89" dur="1000"/>
                                        <p:tgtEl>
                                          <p:spTgt spid="142"/>
                                        </p:tgtEl>
                                      </p:cBhvr>
                                    </p:animEffect>
                                    <p:anim calcmode="lin" valueType="num">
                                      <p:cBhvr>
                                        <p:cTn id="90" dur="1000" fill="hold"/>
                                        <p:tgtEl>
                                          <p:spTgt spid="142"/>
                                        </p:tgtEl>
                                        <p:attrNameLst>
                                          <p:attrName>ppt_x</p:attrName>
                                        </p:attrNameLst>
                                      </p:cBhvr>
                                      <p:tavLst>
                                        <p:tav tm="0">
                                          <p:val>
                                            <p:strVal val="#ppt_x"/>
                                          </p:val>
                                        </p:tav>
                                        <p:tav tm="100000">
                                          <p:val>
                                            <p:strVal val="#ppt_x"/>
                                          </p:val>
                                        </p:tav>
                                      </p:tavLst>
                                    </p:anim>
                                    <p:anim calcmode="lin" valueType="num">
                                      <p:cBhvr>
                                        <p:cTn id="91" dur="900" decel="100000" fill="hold"/>
                                        <p:tgtEl>
                                          <p:spTgt spid="142"/>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42"/>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131"/>
                                        </p:tgtEl>
                                        <p:attrNameLst>
                                          <p:attrName>style.visibility</p:attrName>
                                        </p:attrNameLst>
                                      </p:cBhvr>
                                      <p:to>
                                        <p:strVal val="visible"/>
                                      </p:to>
                                    </p:set>
                                    <p:animEffect transition="in" filter="fade">
                                      <p:cBhvr>
                                        <p:cTn id="95" dur="1000"/>
                                        <p:tgtEl>
                                          <p:spTgt spid="131"/>
                                        </p:tgtEl>
                                      </p:cBhvr>
                                    </p:animEffect>
                                    <p:anim calcmode="lin" valueType="num">
                                      <p:cBhvr>
                                        <p:cTn id="96" dur="1000" fill="hold"/>
                                        <p:tgtEl>
                                          <p:spTgt spid="131"/>
                                        </p:tgtEl>
                                        <p:attrNameLst>
                                          <p:attrName>ppt_x</p:attrName>
                                        </p:attrNameLst>
                                      </p:cBhvr>
                                      <p:tavLst>
                                        <p:tav tm="0">
                                          <p:val>
                                            <p:strVal val="#ppt_x"/>
                                          </p:val>
                                        </p:tav>
                                        <p:tav tm="100000">
                                          <p:val>
                                            <p:strVal val="#ppt_x"/>
                                          </p:val>
                                        </p:tav>
                                      </p:tavLst>
                                    </p:anim>
                                    <p:anim calcmode="lin" valueType="num">
                                      <p:cBhvr>
                                        <p:cTn id="97" dur="900" decel="100000" fill="hold"/>
                                        <p:tgtEl>
                                          <p:spTgt spid="13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750"/>
                                  </p:stCondLst>
                                  <p:childTnLst>
                                    <p:set>
                                      <p:cBhvr>
                                        <p:cTn id="100" dur="1" fill="hold">
                                          <p:stCondLst>
                                            <p:cond delay="0"/>
                                          </p:stCondLst>
                                        </p:cTn>
                                        <p:tgtEl>
                                          <p:spTgt spid="137"/>
                                        </p:tgtEl>
                                        <p:attrNameLst>
                                          <p:attrName>style.visibility</p:attrName>
                                        </p:attrNameLst>
                                      </p:cBhvr>
                                      <p:to>
                                        <p:strVal val="visible"/>
                                      </p:to>
                                    </p:set>
                                    <p:animEffect transition="in" filter="fade">
                                      <p:cBhvr>
                                        <p:cTn id="101" dur="1000"/>
                                        <p:tgtEl>
                                          <p:spTgt spid="137"/>
                                        </p:tgtEl>
                                      </p:cBhvr>
                                    </p:animEffect>
                                    <p:anim calcmode="lin" valueType="num">
                                      <p:cBhvr>
                                        <p:cTn id="102" dur="1000" fill="hold"/>
                                        <p:tgtEl>
                                          <p:spTgt spid="137"/>
                                        </p:tgtEl>
                                        <p:attrNameLst>
                                          <p:attrName>ppt_x</p:attrName>
                                        </p:attrNameLst>
                                      </p:cBhvr>
                                      <p:tavLst>
                                        <p:tav tm="0">
                                          <p:val>
                                            <p:strVal val="#ppt_x"/>
                                          </p:val>
                                        </p:tav>
                                        <p:tav tm="100000">
                                          <p:val>
                                            <p:strVal val="#ppt_x"/>
                                          </p:val>
                                        </p:tav>
                                      </p:tavLst>
                                    </p:anim>
                                    <p:anim calcmode="lin" valueType="num">
                                      <p:cBhvr>
                                        <p:cTn id="103" dur="900" decel="100000" fill="hold"/>
                                        <p:tgtEl>
                                          <p:spTgt spid="137"/>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37"/>
                                        </p:tgtEl>
                                        <p:attrNameLst>
                                          <p:attrName>ppt_y</p:attrName>
                                        </p:attrNameLst>
                                      </p:cBhvr>
                                      <p:tavLst>
                                        <p:tav tm="0">
                                          <p:val>
                                            <p:strVal val="#ppt_y-.03"/>
                                          </p:val>
                                        </p:tav>
                                        <p:tav tm="100000">
                                          <p:val>
                                            <p:strVal val="#ppt_y"/>
                                          </p:val>
                                        </p:tav>
                                      </p:tavLst>
                                    </p:anim>
                                  </p:childTnLst>
                                </p:cTn>
                              </p:par>
                            </p:childTnLst>
                          </p:cTn>
                        </p:par>
                        <p:par>
                          <p:cTn id="105" fill="hold">
                            <p:stCondLst>
                              <p:cond delay="6550"/>
                            </p:stCondLst>
                            <p:childTnLst>
                              <p:par>
                                <p:cTn id="106" presetID="16" presetClass="entr" presetSubtype="37" fill="hold" nodeType="afterEffect">
                                  <p:stCondLst>
                                    <p:cond delay="0"/>
                                  </p:stCondLst>
                                  <p:childTnLst>
                                    <p:set>
                                      <p:cBhvr>
                                        <p:cTn id="107" dur="1" fill="hold">
                                          <p:stCondLst>
                                            <p:cond delay="0"/>
                                          </p:stCondLst>
                                        </p:cTn>
                                        <p:tgtEl>
                                          <p:spTgt spid="154"/>
                                        </p:tgtEl>
                                        <p:attrNameLst>
                                          <p:attrName>style.visibility</p:attrName>
                                        </p:attrNameLst>
                                      </p:cBhvr>
                                      <p:to>
                                        <p:strVal val="visible"/>
                                      </p:to>
                                    </p:set>
                                    <p:animEffect transition="in" filter="barn(outVertical)">
                                      <p:cBhvr>
                                        <p:cTn id="108" dur="500"/>
                                        <p:tgtEl>
                                          <p:spTgt spid="154"/>
                                        </p:tgtEl>
                                      </p:cBhvr>
                                    </p:animEffect>
                                  </p:childTnLst>
                                </p:cTn>
                              </p:par>
                              <p:par>
                                <p:cTn id="109" presetID="16" presetClass="entr" presetSubtype="37" fill="hold" nodeType="withEffect">
                                  <p:stCondLst>
                                    <p:cond delay="0"/>
                                  </p:stCondLst>
                                  <p:childTnLst>
                                    <p:set>
                                      <p:cBhvr>
                                        <p:cTn id="110" dur="1" fill="hold">
                                          <p:stCondLst>
                                            <p:cond delay="0"/>
                                          </p:stCondLst>
                                        </p:cTn>
                                        <p:tgtEl>
                                          <p:spTgt spid="157"/>
                                        </p:tgtEl>
                                        <p:attrNameLst>
                                          <p:attrName>style.visibility</p:attrName>
                                        </p:attrNameLst>
                                      </p:cBhvr>
                                      <p:to>
                                        <p:strVal val="visible"/>
                                      </p:to>
                                    </p:set>
                                    <p:animEffect transition="in" filter="barn(outVertical)">
                                      <p:cBhvr>
                                        <p:cTn id="111" dur="500"/>
                                        <p:tgtEl>
                                          <p:spTgt spid="157"/>
                                        </p:tgtEl>
                                      </p:cBhvr>
                                    </p:animEffect>
                                  </p:childTnLst>
                                </p:cTn>
                              </p:par>
                              <p:par>
                                <p:cTn id="112" presetID="16" presetClass="entr" presetSubtype="37" fill="hold" nodeType="withEffect">
                                  <p:stCondLst>
                                    <p:cond delay="0"/>
                                  </p:stCondLst>
                                  <p:childTnLst>
                                    <p:set>
                                      <p:cBhvr>
                                        <p:cTn id="113" dur="1" fill="hold">
                                          <p:stCondLst>
                                            <p:cond delay="0"/>
                                          </p:stCondLst>
                                        </p:cTn>
                                        <p:tgtEl>
                                          <p:spTgt spid="160"/>
                                        </p:tgtEl>
                                        <p:attrNameLst>
                                          <p:attrName>style.visibility</p:attrName>
                                        </p:attrNameLst>
                                      </p:cBhvr>
                                      <p:to>
                                        <p:strVal val="visible"/>
                                      </p:to>
                                    </p:set>
                                    <p:animEffect transition="in" filter="barn(outVertical)">
                                      <p:cBhvr>
                                        <p:cTn id="114" dur="500"/>
                                        <p:tgtEl>
                                          <p:spTgt spid="160"/>
                                        </p:tgtEl>
                                      </p:cBhvr>
                                    </p:animEffect>
                                  </p:childTnLst>
                                </p:cTn>
                              </p:par>
                              <p:par>
                                <p:cTn id="115" presetID="16" presetClass="entr" presetSubtype="37" fill="hold" nodeType="withEffect">
                                  <p:stCondLst>
                                    <p:cond delay="0"/>
                                  </p:stCondLst>
                                  <p:childTnLst>
                                    <p:set>
                                      <p:cBhvr>
                                        <p:cTn id="116" dur="1" fill="hold">
                                          <p:stCondLst>
                                            <p:cond delay="0"/>
                                          </p:stCondLst>
                                        </p:cTn>
                                        <p:tgtEl>
                                          <p:spTgt spid="163"/>
                                        </p:tgtEl>
                                        <p:attrNameLst>
                                          <p:attrName>style.visibility</p:attrName>
                                        </p:attrNameLst>
                                      </p:cBhvr>
                                      <p:to>
                                        <p:strVal val="visible"/>
                                      </p:to>
                                    </p:set>
                                    <p:animEffect transition="in" filter="barn(outVertical)">
                                      <p:cBhvr>
                                        <p:cTn id="117" dur="500"/>
                                        <p:tgtEl>
                                          <p:spTgt spid="163"/>
                                        </p:tgtEl>
                                      </p:cBhvr>
                                    </p:animEffect>
                                  </p:childTnLst>
                                </p:cTn>
                              </p:par>
                            </p:childTnLst>
                          </p:cTn>
                        </p:par>
                        <p:par>
                          <p:cTn id="118" fill="hold">
                            <p:stCondLst>
                              <p:cond delay="7050"/>
                            </p:stCondLst>
                            <p:childTnLst>
                              <p:par>
                                <p:cTn id="119" presetID="10" presetClass="entr" presetSubtype="0" fill="hold" grpId="0" nodeType="afterEffect">
                                  <p:stCondLst>
                                    <p:cond delay="0"/>
                                  </p:stCondLst>
                                  <p:childTnLst>
                                    <p:set>
                                      <p:cBhvr>
                                        <p:cTn id="120" dur="1" fill="hold">
                                          <p:stCondLst>
                                            <p:cond delay="0"/>
                                          </p:stCondLst>
                                        </p:cTn>
                                        <p:tgtEl>
                                          <p:spTgt spid="166"/>
                                        </p:tgtEl>
                                        <p:attrNameLst>
                                          <p:attrName>style.visibility</p:attrName>
                                        </p:attrNameLst>
                                      </p:cBhvr>
                                      <p:to>
                                        <p:strVal val="visible"/>
                                      </p:to>
                                    </p:set>
                                    <p:animEffect transition="in" filter="fade">
                                      <p:cBhvr>
                                        <p:cTn id="121" dur="500"/>
                                        <p:tgtEl>
                                          <p:spTgt spid="166"/>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167"/>
                                        </p:tgtEl>
                                        <p:attrNameLst>
                                          <p:attrName>style.visibility</p:attrName>
                                        </p:attrNameLst>
                                      </p:cBhvr>
                                      <p:to>
                                        <p:strVal val="visible"/>
                                      </p:to>
                                    </p:set>
                                    <p:anim calcmode="lin" valueType="num">
                                      <p:cBhvr>
                                        <p:cTn id="124" dur="250" fill="hold"/>
                                        <p:tgtEl>
                                          <p:spTgt spid="167"/>
                                        </p:tgtEl>
                                        <p:attrNameLst>
                                          <p:attrName>ppt_x</p:attrName>
                                        </p:attrNameLst>
                                      </p:cBhvr>
                                      <p:tavLst>
                                        <p:tav tm="0">
                                          <p:val>
                                            <p:strVal val="#ppt_x"/>
                                          </p:val>
                                        </p:tav>
                                        <p:tav tm="50000">
                                          <p:val>
                                            <p:strVal val="#ppt_x+.1"/>
                                          </p:val>
                                        </p:tav>
                                        <p:tav tm="100000">
                                          <p:val>
                                            <p:strVal val="#ppt_x"/>
                                          </p:val>
                                        </p:tav>
                                      </p:tavLst>
                                    </p:anim>
                                    <p:anim calcmode="lin" valueType="num">
                                      <p:cBhvr>
                                        <p:cTn id="125" dur="250" fill="hold"/>
                                        <p:tgtEl>
                                          <p:spTgt spid="167"/>
                                        </p:tgtEl>
                                        <p:attrNameLst>
                                          <p:attrName>ppt_y</p:attrName>
                                        </p:attrNameLst>
                                      </p:cBhvr>
                                      <p:tavLst>
                                        <p:tav tm="0">
                                          <p:val>
                                            <p:strVal val="#ppt_y"/>
                                          </p:val>
                                        </p:tav>
                                        <p:tav tm="100000">
                                          <p:val>
                                            <p:strVal val="#ppt_y"/>
                                          </p:val>
                                        </p:tav>
                                      </p:tavLst>
                                    </p:anim>
                                    <p:anim calcmode="lin" valueType="num">
                                      <p:cBhvr>
                                        <p:cTn id="126" dur="250" fill="hold"/>
                                        <p:tgtEl>
                                          <p:spTgt spid="167"/>
                                        </p:tgtEl>
                                        <p:attrNameLst>
                                          <p:attrName>ppt_h</p:attrName>
                                        </p:attrNameLst>
                                      </p:cBhvr>
                                      <p:tavLst>
                                        <p:tav tm="0">
                                          <p:val>
                                            <p:strVal val="#ppt_h/10"/>
                                          </p:val>
                                        </p:tav>
                                        <p:tav tm="50000">
                                          <p:val>
                                            <p:strVal val="#ppt_h+.01"/>
                                          </p:val>
                                        </p:tav>
                                        <p:tav tm="100000">
                                          <p:val>
                                            <p:strVal val="#ppt_h"/>
                                          </p:val>
                                        </p:tav>
                                      </p:tavLst>
                                    </p:anim>
                                    <p:anim calcmode="lin" valueType="num">
                                      <p:cBhvr>
                                        <p:cTn id="127" dur="250" fill="hold"/>
                                        <p:tgtEl>
                                          <p:spTgt spid="167"/>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250" tmFilter="0,0; .5, 1; 1, 1"/>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p:bldP spid="1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1"/>
          <p:cNvSpPr txBox="1"/>
          <p:nvPr/>
        </p:nvSpPr>
        <p:spPr>
          <a:xfrm>
            <a:off x="3851924" y="2440680"/>
            <a:ext cx="2976456" cy="1077218"/>
          </a:xfrm>
          <a:prstGeom prst="rect">
            <a:avLst/>
          </a:prstGeom>
          <a:noFill/>
        </p:spPr>
        <p:txBody>
          <a:bodyPr wrap="none" rtlCol="0">
            <a:spAutoFit/>
          </a:bodyPr>
          <a:lstStyle/>
          <a:p>
            <a:pPr marL="0" lvl="1" defTabSz="685800" fontAlgn="auto">
              <a:spcBef>
                <a:spcPts val="0"/>
              </a:spcBef>
              <a:spcAft>
                <a:spcPts val="0"/>
              </a:spcAft>
            </a:pPr>
            <a:r>
              <a:rPr lang="zh-CN" altLang="en-US" sz="1400" b="1" dirty="0">
                <a:solidFill>
                  <a:srgbClr val="080808"/>
                </a:solidFill>
                <a:latin typeface="Arial" panose="020F0502020204030204"/>
                <a:ea typeface="微软雅黑"/>
                <a:cs typeface="+mn-ea"/>
                <a:sym typeface="+mn-lt"/>
              </a:rPr>
              <a:t> </a:t>
            </a:r>
            <a:r>
              <a:rPr lang="zh-CN" altLang="en-US" sz="2800" b="1" dirty="0">
                <a:solidFill>
                  <a:srgbClr val="080808"/>
                </a:solidFill>
                <a:latin typeface="Arial" panose="020F0502020204030204"/>
                <a:ea typeface="微软雅黑"/>
                <a:cs typeface="+mn-ea"/>
                <a:sym typeface="+mn-lt"/>
              </a:rPr>
              <a:t>第三部分</a:t>
            </a:r>
            <a:endParaRPr lang="en-US" altLang="zh-CN" sz="2800" b="1" dirty="0">
              <a:solidFill>
                <a:srgbClr val="080808"/>
              </a:solidFill>
              <a:latin typeface="Arial" panose="020F0502020204030204"/>
              <a:ea typeface="微软雅黑"/>
              <a:cs typeface="+mn-ea"/>
              <a:sym typeface="+mn-lt"/>
            </a:endParaRPr>
          </a:p>
          <a:p>
            <a:pPr marL="0" lvl="1" algn="ctr" defTabSz="685800" fontAlgn="auto">
              <a:spcBef>
                <a:spcPts val="0"/>
              </a:spcBef>
              <a:spcAft>
                <a:spcPts val="0"/>
              </a:spcAft>
            </a:pPr>
            <a:r>
              <a:rPr lang="zh-CN" altLang="en-US" sz="3600" b="1" dirty="0">
                <a:solidFill>
                  <a:srgbClr val="0099A9"/>
                </a:solidFill>
                <a:latin typeface="Arial" panose="020F0502020204030204"/>
                <a:ea typeface="微软雅黑"/>
                <a:cs typeface="+mn-ea"/>
                <a:sym typeface="+mn-lt"/>
              </a:rPr>
              <a:t>标题文字内容</a:t>
            </a:r>
            <a:endParaRPr lang="en-US" altLang="zh-CN" sz="3600" b="1" dirty="0">
              <a:solidFill>
                <a:srgbClr val="0099A9"/>
              </a:solidFill>
              <a:latin typeface="Arial" panose="020F0502020204030204"/>
              <a:ea typeface="微软雅黑"/>
              <a:cs typeface="+mn-ea"/>
              <a:sym typeface="+mn-lt"/>
            </a:endParaRPr>
          </a:p>
        </p:txBody>
      </p:sp>
      <p:cxnSp>
        <p:nvCxnSpPr>
          <p:cNvPr id="18" name="直接连接符 17"/>
          <p:cNvCxnSpPr/>
          <p:nvPr/>
        </p:nvCxnSpPr>
        <p:spPr>
          <a:xfrm flipV="1">
            <a:off x="3635896" y="2368672"/>
            <a:ext cx="0" cy="1924424"/>
          </a:xfrm>
          <a:prstGeom prst="line">
            <a:avLst/>
          </a:prstGeom>
          <a:noFill/>
          <a:ln w="12700" cap="flat" cmpd="sng" algn="ctr">
            <a:solidFill>
              <a:srgbClr val="080808"/>
            </a:solidFill>
            <a:prstDash val="dash"/>
            <a:miter lim="800000"/>
          </a:ln>
          <a:effectLst/>
        </p:spPr>
      </p:cxnSp>
      <p:sp>
        <p:nvSpPr>
          <p:cNvPr id="19" name="TextBox 24"/>
          <p:cNvSpPr txBox="1"/>
          <p:nvPr/>
        </p:nvSpPr>
        <p:spPr>
          <a:xfrm>
            <a:off x="3948592" y="3520800"/>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0" name="TextBox 25"/>
          <p:cNvSpPr txBox="1"/>
          <p:nvPr/>
        </p:nvSpPr>
        <p:spPr>
          <a:xfrm>
            <a:off x="5001263" y="3520800"/>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1" name="TextBox 26"/>
          <p:cNvSpPr txBox="1"/>
          <p:nvPr/>
        </p:nvSpPr>
        <p:spPr>
          <a:xfrm>
            <a:off x="6011289" y="3520800"/>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2" name="TextBox 27"/>
          <p:cNvSpPr txBox="1"/>
          <p:nvPr/>
        </p:nvSpPr>
        <p:spPr>
          <a:xfrm>
            <a:off x="3948592" y="3867871"/>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3" name="TextBox 28"/>
          <p:cNvSpPr txBox="1"/>
          <p:nvPr/>
        </p:nvSpPr>
        <p:spPr>
          <a:xfrm>
            <a:off x="5001264" y="3867871"/>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4" name="TextBox 29"/>
          <p:cNvSpPr txBox="1"/>
          <p:nvPr/>
        </p:nvSpPr>
        <p:spPr>
          <a:xfrm>
            <a:off x="6010903" y="3867871"/>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5" name="TextBox 6"/>
          <p:cNvSpPr txBox="1">
            <a:spLocks noChangeArrowheads="1"/>
          </p:cNvSpPr>
          <p:nvPr/>
        </p:nvSpPr>
        <p:spPr bwMode="auto">
          <a:xfrm>
            <a:off x="1882114" y="3737583"/>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Arial" panose="020F0502020204030204"/>
                <a:ea typeface="微软雅黑"/>
                <a:cs typeface="+mn-ea"/>
                <a:sym typeface="+mn-lt"/>
              </a:rPr>
              <a:t>标题内容</a:t>
            </a:r>
          </a:p>
        </p:txBody>
      </p:sp>
      <p:grpSp>
        <p:nvGrpSpPr>
          <p:cNvPr id="26" name="组合 25"/>
          <p:cNvGrpSpPr/>
          <p:nvPr/>
        </p:nvGrpSpPr>
        <p:grpSpPr>
          <a:xfrm rot="14400000">
            <a:off x="2314006" y="2612714"/>
            <a:ext cx="1079397" cy="936000"/>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grpSp>
      <p:grpSp>
        <p:nvGrpSpPr>
          <p:cNvPr id="29" name="组合 28"/>
          <p:cNvGrpSpPr/>
          <p:nvPr/>
        </p:nvGrpSpPr>
        <p:grpSpPr>
          <a:xfrm>
            <a:off x="2443438" y="2715234"/>
            <a:ext cx="810431" cy="730960"/>
            <a:chOff x="5557128" y="2138335"/>
            <a:chExt cx="428348" cy="386204"/>
          </a:xfrm>
          <a:solidFill>
            <a:srgbClr val="0099A9"/>
          </a:solidFill>
        </p:grpSpPr>
        <p:sp>
          <p:nvSpPr>
            <p:cNvPr id="30"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a:cs typeface="+mn-ea"/>
                <a:sym typeface="+mn-lt"/>
              </a:endParaRPr>
            </a:p>
          </p:txBody>
        </p:sp>
        <p:sp>
          <p:nvSpPr>
            <p:cNvPr id="31"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737078" y="1606464"/>
            <a:ext cx="7561823" cy="3766752"/>
            <a:chOff x="982640" y="1286614"/>
            <a:chExt cx="10081118" cy="5023499"/>
          </a:xfrm>
        </p:grpSpPr>
        <p:sp>
          <p:nvSpPr>
            <p:cNvPr id="80" name="圆角矩形 79"/>
            <p:cNvSpPr/>
            <p:nvPr/>
          </p:nvSpPr>
          <p:spPr>
            <a:xfrm rot="16200000">
              <a:off x="3563539" y="-1190106"/>
              <a:ext cx="5023499" cy="9976939"/>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 name="圆角矩形 80"/>
            <p:cNvSpPr/>
            <p:nvPr/>
          </p:nvSpPr>
          <p:spPr>
            <a:xfrm rot="16200000">
              <a:off x="3788070" y="-980490"/>
              <a:ext cx="4628185" cy="9557712"/>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82" name="组合 81"/>
            <p:cNvGrpSpPr/>
            <p:nvPr/>
          </p:nvGrpSpPr>
          <p:grpSpPr>
            <a:xfrm>
              <a:off x="982640" y="1596963"/>
              <a:ext cx="751226" cy="4402810"/>
              <a:chOff x="982640" y="1596963"/>
              <a:chExt cx="751226" cy="4402810"/>
            </a:xfrm>
          </p:grpSpPr>
          <p:grpSp>
            <p:nvGrpSpPr>
              <p:cNvPr id="83" name="组合 82"/>
              <p:cNvGrpSpPr/>
              <p:nvPr/>
            </p:nvGrpSpPr>
            <p:grpSpPr>
              <a:xfrm rot="16200000">
                <a:off x="-615716" y="3650191"/>
                <a:ext cx="4402810" cy="296354"/>
                <a:chOff x="2149635" y="1165383"/>
                <a:chExt cx="3485831" cy="234634"/>
              </a:xfrm>
            </p:grpSpPr>
            <p:grpSp>
              <p:nvGrpSpPr>
                <p:cNvPr id="114" name="组合 113"/>
                <p:cNvGrpSpPr/>
                <p:nvPr/>
              </p:nvGrpSpPr>
              <p:grpSpPr>
                <a:xfrm>
                  <a:off x="2149635" y="1165385"/>
                  <a:ext cx="234632" cy="234632"/>
                  <a:chOff x="2483014" y="1114427"/>
                  <a:chExt cx="209550" cy="209550"/>
                </a:xfrm>
              </p:grpSpPr>
              <p:sp>
                <p:nvSpPr>
                  <p:cNvPr id="142" name="椭圆 14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3" name="椭圆 14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5" name="组合 114"/>
                <p:cNvGrpSpPr/>
                <p:nvPr/>
              </p:nvGrpSpPr>
              <p:grpSpPr>
                <a:xfrm>
                  <a:off x="2510880" y="1165385"/>
                  <a:ext cx="234632" cy="234632"/>
                  <a:chOff x="2483014" y="1114427"/>
                  <a:chExt cx="209550" cy="209550"/>
                </a:xfrm>
              </p:grpSpPr>
              <p:sp>
                <p:nvSpPr>
                  <p:cNvPr id="140" name="椭圆 13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1" name="椭圆 14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6" name="组合 115"/>
                <p:cNvGrpSpPr/>
                <p:nvPr/>
              </p:nvGrpSpPr>
              <p:grpSpPr>
                <a:xfrm>
                  <a:off x="2872124" y="1165385"/>
                  <a:ext cx="234632" cy="234632"/>
                  <a:chOff x="2483014" y="1114427"/>
                  <a:chExt cx="209550" cy="209550"/>
                </a:xfrm>
              </p:grpSpPr>
              <p:sp>
                <p:nvSpPr>
                  <p:cNvPr id="138" name="椭圆 13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9" name="椭圆 13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7" name="组合 116"/>
                <p:cNvGrpSpPr/>
                <p:nvPr/>
              </p:nvGrpSpPr>
              <p:grpSpPr>
                <a:xfrm>
                  <a:off x="3233369" y="1165385"/>
                  <a:ext cx="234632" cy="234632"/>
                  <a:chOff x="2483014" y="1114427"/>
                  <a:chExt cx="209550" cy="209550"/>
                </a:xfrm>
              </p:grpSpPr>
              <p:sp>
                <p:nvSpPr>
                  <p:cNvPr id="136" name="椭圆 13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7" name="椭圆 13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8" name="组合 117"/>
                <p:cNvGrpSpPr/>
                <p:nvPr/>
              </p:nvGrpSpPr>
              <p:grpSpPr>
                <a:xfrm>
                  <a:off x="3594615" y="1165383"/>
                  <a:ext cx="234632" cy="234632"/>
                  <a:chOff x="2483014" y="1114427"/>
                  <a:chExt cx="209550" cy="209550"/>
                </a:xfrm>
              </p:grpSpPr>
              <p:sp>
                <p:nvSpPr>
                  <p:cNvPr id="134" name="椭圆 13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 name="椭圆 13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9" name="组合 118"/>
                <p:cNvGrpSpPr/>
                <p:nvPr/>
              </p:nvGrpSpPr>
              <p:grpSpPr>
                <a:xfrm>
                  <a:off x="3955858" y="1165384"/>
                  <a:ext cx="234632" cy="234632"/>
                  <a:chOff x="2483014" y="1114427"/>
                  <a:chExt cx="209550" cy="209550"/>
                </a:xfrm>
              </p:grpSpPr>
              <p:sp>
                <p:nvSpPr>
                  <p:cNvPr id="132" name="椭圆 13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 name="椭圆 13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0" name="组合 119"/>
                <p:cNvGrpSpPr/>
                <p:nvPr/>
              </p:nvGrpSpPr>
              <p:grpSpPr>
                <a:xfrm>
                  <a:off x="4317103" y="1165384"/>
                  <a:ext cx="234632" cy="234632"/>
                  <a:chOff x="2483014" y="1114427"/>
                  <a:chExt cx="209550" cy="209550"/>
                </a:xfrm>
              </p:grpSpPr>
              <p:sp>
                <p:nvSpPr>
                  <p:cNvPr id="130" name="椭圆 12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 name="椭圆 13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 name="组合 120"/>
                <p:cNvGrpSpPr/>
                <p:nvPr/>
              </p:nvGrpSpPr>
              <p:grpSpPr>
                <a:xfrm>
                  <a:off x="4678347" y="1165384"/>
                  <a:ext cx="234632" cy="234632"/>
                  <a:chOff x="2483014" y="1114427"/>
                  <a:chExt cx="209550" cy="209550"/>
                </a:xfrm>
              </p:grpSpPr>
              <p:sp>
                <p:nvSpPr>
                  <p:cNvPr id="128" name="椭圆 12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9" name="椭圆 12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2" name="组合 121"/>
                <p:cNvGrpSpPr/>
                <p:nvPr/>
              </p:nvGrpSpPr>
              <p:grpSpPr>
                <a:xfrm>
                  <a:off x="5039590" y="1165384"/>
                  <a:ext cx="234632" cy="234632"/>
                  <a:chOff x="2483014" y="1114427"/>
                  <a:chExt cx="209550" cy="209550"/>
                </a:xfrm>
              </p:grpSpPr>
              <p:sp>
                <p:nvSpPr>
                  <p:cNvPr id="126" name="椭圆 12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 name="椭圆 12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3" name="组合 122"/>
                <p:cNvGrpSpPr/>
                <p:nvPr/>
              </p:nvGrpSpPr>
              <p:grpSpPr>
                <a:xfrm>
                  <a:off x="5400834" y="1165384"/>
                  <a:ext cx="234632" cy="234632"/>
                  <a:chOff x="2483014" y="1114427"/>
                  <a:chExt cx="209550" cy="209550"/>
                </a:xfrm>
              </p:grpSpPr>
              <p:sp>
                <p:nvSpPr>
                  <p:cNvPr id="124" name="椭圆 12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 name="椭圆 12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grpSp>
            <p:nvGrpSpPr>
              <p:cNvPr id="84" name="组合 83"/>
              <p:cNvGrpSpPr/>
              <p:nvPr/>
            </p:nvGrpSpPr>
            <p:grpSpPr>
              <a:xfrm rot="16200000">
                <a:off x="1229146" y="5557333"/>
                <a:ext cx="119575" cy="612586"/>
                <a:chOff x="2244455" y="772894"/>
                <a:chExt cx="94658" cy="485003"/>
              </a:xfrm>
            </p:grpSpPr>
            <p:sp>
              <p:nvSpPr>
                <p:cNvPr id="112" name="圆角矩形 11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3" name="圆角矩形 11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5" name="组合 84"/>
              <p:cNvGrpSpPr/>
              <p:nvPr/>
            </p:nvGrpSpPr>
            <p:grpSpPr>
              <a:xfrm rot="16200000">
                <a:off x="1229146" y="5099277"/>
                <a:ext cx="119575" cy="612586"/>
                <a:chOff x="2244455" y="772894"/>
                <a:chExt cx="94658" cy="485003"/>
              </a:xfrm>
            </p:grpSpPr>
            <p:sp>
              <p:nvSpPr>
                <p:cNvPr id="110" name="圆角矩形 10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1" name="圆角矩形 11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 name="组合 85"/>
              <p:cNvGrpSpPr/>
              <p:nvPr/>
            </p:nvGrpSpPr>
            <p:grpSpPr>
              <a:xfrm rot="16200000">
                <a:off x="1229146" y="4641222"/>
                <a:ext cx="119575" cy="612586"/>
                <a:chOff x="2244455" y="772894"/>
                <a:chExt cx="94658" cy="485003"/>
              </a:xfrm>
            </p:grpSpPr>
            <p:sp>
              <p:nvSpPr>
                <p:cNvPr id="108" name="圆角矩形 10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 name="圆角矩形 10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 name="组合 86"/>
              <p:cNvGrpSpPr/>
              <p:nvPr/>
            </p:nvGrpSpPr>
            <p:grpSpPr>
              <a:xfrm rot="16200000">
                <a:off x="1229146" y="4183167"/>
                <a:ext cx="119575" cy="612586"/>
                <a:chOff x="2244455" y="772894"/>
                <a:chExt cx="94658" cy="485003"/>
              </a:xfrm>
            </p:grpSpPr>
            <p:sp>
              <p:nvSpPr>
                <p:cNvPr id="106" name="圆角矩形 10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 name="圆角矩形 10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8" name="组合 87"/>
              <p:cNvGrpSpPr/>
              <p:nvPr/>
            </p:nvGrpSpPr>
            <p:grpSpPr>
              <a:xfrm rot="16200000">
                <a:off x="1229146" y="3725113"/>
                <a:ext cx="119575" cy="612586"/>
                <a:chOff x="2244455" y="772894"/>
                <a:chExt cx="94658" cy="485003"/>
              </a:xfrm>
            </p:grpSpPr>
            <p:sp>
              <p:nvSpPr>
                <p:cNvPr id="104" name="圆角矩形 10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 name="圆角矩形 10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9" name="组合 88"/>
              <p:cNvGrpSpPr/>
              <p:nvPr/>
            </p:nvGrpSpPr>
            <p:grpSpPr>
              <a:xfrm rot="16200000">
                <a:off x="1229146" y="3267055"/>
                <a:ext cx="119575" cy="612586"/>
                <a:chOff x="2244455" y="772894"/>
                <a:chExt cx="94658" cy="485003"/>
              </a:xfrm>
            </p:grpSpPr>
            <p:sp>
              <p:nvSpPr>
                <p:cNvPr id="102" name="圆角矩形 10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3" name="圆角矩形 10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0" name="组合 89"/>
              <p:cNvGrpSpPr/>
              <p:nvPr/>
            </p:nvGrpSpPr>
            <p:grpSpPr>
              <a:xfrm rot="16200000">
                <a:off x="1229145" y="2808999"/>
                <a:ext cx="119575" cy="612586"/>
                <a:chOff x="2244455" y="772894"/>
                <a:chExt cx="94658" cy="485003"/>
              </a:xfrm>
            </p:grpSpPr>
            <p:sp>
              <p:nvSpPr>
                <p:cNvPr id="100" name="圆角矩形 9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 name="圆角矩形 10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1" name="组合 90"/>
              <p:cNvGrpSpPr/>
              <p:nvPr/>
            </p:nvGrpSpPr>
            <p:grpSpPr>
              <a:xfrm rot="16200000">
                <a:off x="1229146" y="2350946"/>
                <a:ext cx="119575" cy="612586"/>
                <a:chOff x="2244455" y="772894"/>
                <a:chExt cx="94658" cy="485003"/>
              </a:xfrm>
            </p:grpSpPr>
            <p:sp>
              <p:nvSpPr>
                <p:cNvPr id="98" name="圆角矩形 9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 name="圆角矩形 9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2" name="组合 91"/>
              <p:cNvGrpSpPr/>
              <p:nvPr/>
            </p:nvGrpSpPr>
            <p:grpSpPr>
              <a:xfrm rot="16200000">
                <a:off x="1229146" y="1892893"/>
                <a:ext cx="119575" cy="612586"/>
                <a:chOff x="2244455" y="772894"/>
                <a:chExt cx="94658" cy="485003"/>
              </a:xfrm>
            </p:grpSpPr>
            <p:sp>
              <p:nvSpPr>
                <p:cNvPr id="96" name="圆角矩形 9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 name="圆角矩形 9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3" name="组合 92"/>
              <p:cNvGrpSpPr/>
              <p:nvPr/>
            </p:nvGrpSpPr>
            <p:grpSpPr>
              <a:xfrm rot="16200000">
                <a:off x="1229146" y="1434840"/>
                <a:ext cx="119575" cy="612586"/>
                <a:chOff x="2244455" y="772894"/>
                <a:chExt cx="94658" cy="485003"/>
              </a:xfrm>
            </p:grpSpPr>
            <p:sp>
              <p:nvSpPr>
                <p:cNvPr id="94" name="圆角矩形 9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5" name="圆角矩形 9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grpSp>
      <p:cxnSp>
        <p:nvCxnSpPr>
          <p:cNvPr id="144" name="直接连接符 143"/>
          <p:cNvCxnSpPr/>
          <p:nvPr/>
        </p:nvCxnSpPr>
        <p:spPr>
          <a:xfrm>
            <a:off x="3761804" y="1754675"/>
            <a:ext cx="0" cy="3470336"/>
          </a:xfrm>
          <a:prstGeom prst="line">
            <a:avLst/>
          </a:prstGeom>
          <a:noFill/>
          <a:ln w="19050" cap="flat" cmpd="sng" algn="ctr">
            <a:solidFill>
              <a:sysClr val="window" lastClr="FFFFFF">
                <a:lumMod val="65000"/>
              </a:sysClr>
            </a:solidFill>
            <a:prstDash val="sysDot"/>
            <a:miter lim="800000"/>
          </a:ln>
          <a:effectLst/>
        </p:spPr>
      </p:cxnSp>
      <p:grpSp>
        <p:nvGrpSpPr>
          <p:cNvPr id="145" name="组合 144"/>
          <p:cNvGrpSpPr/>
          <p:nvPr/>
        </p:nvGrpSpPr>
        <p:grpSpPr>
          <a:xfrm>
            <a:off x="7866795" y="1754675"/>
            <a:ext cx="142894" cy="3470336"/>
            <a:chOff x="10487694" y="1484274"/>
            <a:chExt cx="190500" cy="4628185"/>
          </a:xfrm>
        </p:grpSpPr>
        <p:sp>
          <p:nvSpPr>
            <p:cNvPr id="146" name="矩形 145"/>
            <p:cNvSpPr/>
            <p:nvPr/>
          </p:nvSpPr>
          <p:spPr>
            <a:xfrm>
              <a:off x="10487694" y="1484274"/>
              <a:ext cx="190500" cy="888448"/>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7" name="矩形 146"/>
            <p:cNvSpPr/>
            <p:nvPr/>
          </p:nvSpPr>
          <p:spPr>
            <a:xfrm>
              <a:off x="10487694" y="2372720"/>
              <a:ext cx="190500" cy="944033"/>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8" name="矩形 147"/>
            <p:cNvSpPr/>
            <p:nvPr/>
          </p:nvSpPr>
          <p:spPr>
            <a:xfrm>
              <a:off x="10487694" y="3314688"/>
              <a:ext cx="190500" cy="945150"/>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9" name="矩形 148"/>
            <p:cNvSpPr/>
            <p:nvPr/>
          </p:nvSpPr>
          <p:spPr>
            <a:xfrm>
              <a:off x="10487694" y="4258721"/>
              <a:ext cx="190500" cy="944033"/>
            </a:xfrm>
            <a:prstGeom prst="rect">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0" name="矩形 149"/>
            <p:cNvSpPr/>
            <p:nvPr/>
          </p:nvSpPr>
          <p:spPr>
            <a:xfrm>
              <a:off x="10487694" y="5202754"/>
              <a:ext cx="190500" cy="909705"/>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51" name="矩形 150"/>
          <p:cNvSpPr/>
          <p:nvPr/>
        </p:nvSpPr>
        <p:spPr>
          <a:xfrm>
            <a:off x="1566761" y="2028946"/>
            <a:ext cx="1870966" cy="1313445"/>
          </a:xfrm>
          <a:prstGeom prst="rect">
            <a:avLst/>
          </a:prstGeom>
          <a:blipFill>
            <a:blip r:embed="rId2" cstate="screen">
              <a:extLst>
                <a:ext uri="{28A0092B-C50C-407E-A947-70E740481C1C}">
                  <a14:useLocalDpi xmlns:a14="http://schemas.microsoft.com/office/drawing/2010/main"/>
                </a:ext>
              </a:extLst>
            </a:blip>
            <a:stretch>
              <a:fillRect/>
            </a:stretch>
          </a:blip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2" name="矩形 151"/>
          <p:cNvSpPr/>
          <p:nvPr/>
        </p:nvSpPr>
        <p:spPr>
          <a:xfrm>
            <a:off x="1568286" y="3627823"/>
            <a:ext cx="1870966" cy="1313445"/>
          </a:xfrm>
          <a:prstGeom prst="rect">
            <a:avLst/>
          </a:prstGeom>
          <a:blipFill>
            <a:blip r:embed="rId3" cstate="screen">
              <a:extLst>
                <a:ext uri="{28A0092B-C50C-407E-A947-70E740481C1C}">
                  <a14:useLocalDpi xmlns:a14="http://schemas.microsoft.com/office/drawing/2010/main"/>
                </a:ext>
              </a:extLst>
            </a:blip>
            <a:stretch>
              <a:fillRect/>
            </a:stretch>
          </a:blip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3" name="文本框 194"/>
          <p:cNvSpPr txBox="1"/>
          <p:nvPr/>
        </p:nvSpPr>
        <p:spPr>
          <a:xfrm>
            <a:off x="4232014" y="1965093"/>
            <a:ext cx="3148665" cy="438582"/>
          </a:xfrm>
          <a:prstGeom prst="rect">
            <a:avLst/>
          </a:prstGeom>
          <a:noFill/>
        </p:spPr>
        <p:txBody>
          <a:bodyPr wrap="square" rtlCol="0">
            <a:spAutoFit/>
          </a:bodyPr>
          <a:lstStyle/>
          <a:p>
            <a:pPr defTabSz="685800" fontAlgn="auto">
              <a:spcBef>
                <a:spcPts val="0"/>
              </a:spcBef>
              <a:spcAft>
                <a:spcPts val="0"/>
              </a:spcAft>
            </a:pPr>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154" name="直接连接符 153"/>
          <p:cNvCxnSpPr/>
          <p:nvPr/>
        </p:nvCxnSpPr>
        <p:spPr>
          <a:xfrm>
            <a:off x="4301937" y="2457567"/>
            <a:ext cx="2862691" cy="0"/>
          </a:xfrm>
          <a:prstGeom prst="line">
            <a:avLst/>
          </a:prstGeom>
          <a:noFill/>
          <a:ln w="19050" cap="flat" cmpd="sng" algn="ctr">
            <a:solidFill>
              <a:srgbClr val="01ACBE"/>
            </a:solidFill>
            <a:prstDash val="solid"/>
            <a:miter lim="800000"/>
          </a:ln>
          <a:effectLst/>
        </p:spPr>
      </p:cxnSp>
      <p:sp>
        <p:nvSpPr>
          <p:cNvPr id="155" name="文本框 107"/>
          <p:cNvSpPr txBox="1"/>
          <p:nvPr/>
        </p:nvSpPr>
        <p:spPr>
          <a:xfrm>
            <a:off x="4232013" y="2681161"/>
            <a:ext cx="3202679" cy="2402966"/>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30000"/>
              </a:lnSpc>
              <a:spcBef>
                <a:spcPts val="0"/>
              </a:spcBef>
              <a:spcAft>
                <a:spcPts val="0"/>
              </a:spcAft>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randombar(horizontal)">
                                      <p:cBhvr>
                                        <p:cTn id="11" dur="500"/>
                                        <p:tgtEl>
                                          <p:spTgt spid="15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randombar(horizontal)">
                                      <p:cBhvr>
                                        <p:cTn id="15" dur="500"/>
                                        <p:tgtEl>
                                          <p:spTgt spid="15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5"/>
                                        </p:tgtEl>
                                        <p:attrNameLst>
                                          <p:attrName>style.visibility</p:attrName>
                                        </p:attrNameLst>
                                      </p:cBhvr>
                                      <p:to>
                                        <p:strVal val="visible"/>
                                      </p:to>
                                    </p:set>
                                    <p:animEffect transition="in" filter="fade">
                                      <p:cBhvr>
                                        <p:cTn id="19" dur="500"/>
                                        <p:tgtEl>
                                          <p:spTgt spid="145"/>
                                        </p:tgtEl>
                                      </p:cBhvr>
                                    </p:animEffect>
                                  </p:childTnLst>
                                </p:cTn>
                              </p:par>
                            </p:childTnLst>
                          </p:cTn>
                        </p:par>
                        <p:par>
                          <p:cTn id="20" fill="hold">
                            <p:stCondLst>
                              <p:cond delay="2000"/>
                            </p:stCondLst>
                            <p:childTnLst>
                              <p:par>
                                <p:cTn id="21" presetID="16" presetClass="entr" presetSubtype="42" fill="hold" nodeType="afterEffect">
                                  <p:stCondLst>
                                    <p:cond delay="0"/>
                                  </p:stCondLst>
                                  <p:childTnLst>
                                    <p:set>
                                      <p:cBhvr>
                                        <p:cTn id="22" dur="1" fill="hold">
                                          <p:stCondLst>
                                            <p:cond delay="0"/>
                                          </p:stCondLst>
                                        </p:cTn>
                                        <p:tgtEl>
                                          <p:spTgt spid="144"/>
                                        </p:tgtEl>
                                        <p:attrNameLst>
                                          <p:attrName>style.visibility</p:attrName>
                                        </p:attrNameLst>
                                      </p:cBhvr>
                                      <p:to>
                                        <p:strVal val="visible"/>
                                      </p:to>
                                    </p:set>
                                    <p:animEffect transition="in" filter="barn(outHorizontal)">
                                      <p:cBhvr>
                                        <p:cTn id="23" dur="500"/>
                                        <p:tgtEl>
                                          <p:spTgt spid="14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3"/>
                                        </p:tgtEl>
                                        <p:attrNameLst>
                                          <p:attrName>style.visibility</p:attrName>
                                        </p:attrNameLst>
                                      </p:cBhvr>
                                      <p:to>
                                        <p:strVal val="visible"/>
                                      </p:to>
                                    </p:set>
                                    <p:animEffect transition="in" filter="wipe(left)">
                                      <p:cBhvr>
                                        <p:cTn id="27" dur="500"/>
                                        <p:tgtEl>
                                          <p:spTgt spid="153"/>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wipe(left)">
                                      <p:cBhvr>
                                        <p:cTn id="31" dur="500"/>
                                        <p:tgtEl>
                                          <p:spTgt spid="154"/>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55"/>
                                        </p:tgtEl>
                                        <p:attrNameLst>
                                          <p:attrName>style.visibility</p:attrName>
                                        </p:attrNameLst>
                                      </p:cBhvr>
                                      <p:to>
                                        <p:strVal val="visible"/>
                                      </p:to>
                                    </p:set>
                                    <p:animEffect transition="in" filter="wipe(up)">
                                      <p:cBhvr>
                                        <p:cTn id="35"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52" grpId="0" animBg="1"/>
      <p:bldP spid="153" grpId="0"/>
      <p:bldP spid="1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2769990" y="1446635"/>
            <a:ext cx="2073230" cy="2584156"/>
            <a:chOff x="2285732" y="3716686"/>
            <a:chExt cx="2763946" cy="3446339"/>
          </a:xfrm>
        </p:grpSpPr>
        <p:grpSp>
          <p:nvGrpSpPr>
            <p:cNvPr id="91" name="组合 90"/>
            <p:cNvGrpSpPr/>
            <p:nvPr/>
          </p:nvGrpSpPr>
          <p:grpSpPr>
            <a:xfrm>
              <a:off x="2285732" y="3716686"/>
              <a:ext cx="2763946" cy="3446339"/>
              <a:chOff x="3295850" y="1908877"/>
              <a:chExt cx="3738030" cy="4660916"/>
            </a:xfrm>
          </p:grpSpPr>
          <p:sp>
            <p:nvSpPr>
              <p:cNvPr id="95" name="圆角矩形 94"/>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圆角矩形 9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92" name="组合 91"/>
            <p:cNvGrpSpPr/>
            <p:nvPr/>
          </p:nvGrpSpPr>
          <p:grpSpPr>
            <a:xfrm>
              <a:off x="2728219" y="4347491"/>
              <a:ext cx="1068358" cy="945830"/>
              <a:chOff x="2711519" y="4342226"/>
              <a:chExt cx="1068358" cy="945830"/>
            </a:xfrm>
          </p:grpSpPr>
          <p:sp>
            <p:nvSpPr>
              <p:cNvPr id="93" name="文本框 26"/>
              <p:cNvSpPr txBox="1"/>
              <p:nvPr/>
            </p:nvSpPr>
            <p:spPr>
              <a:xfrm>
                <a:off x="2711519" y="4342226"/>
                <a:ext cx="1031437" cy="8619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01</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94" name="文本框 27"/>
              <p:cNvSpPr txBox="1"/>
              <p:nvPr/>
            </p:nvSpPr>
            <p:spPr>
              <a:xfrm>
                <a:off x="2738817" y="4957034"/>
                <a:ext cx="104106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grpSp>
      </p:grpSp>
      <p:grpSp>
        <p:nvGrpSpPr>
          <p:cNvPr id="99" name="组合 98"/>
          <p:cNvGrpSpPr/>
          <p:nvPr/>
        </p:nvGrpSpPr>
        <p:grpSpPr>
          <a:xfrm>
            <a:off x="2765730" y="3293116"/>
            <a:ext cx="2066086" cy="2584156"/>
            <a:chOff x="3885937" y="2769115"/>
            <a:chExt cx="2754422" cy="3446339"/>
          </a:xfrm>
        </p:grpSpPr>
        <p:grpSp>
          <p:nvGrpSpPr>
            <p:cNvPr id="100" name="组合 99"/>
            <p:cNvGrpSpPr/>
            <p:nvPr/>
          </p:nvGrpSpPr>
          <p:grpSpPr>
            <a:xfrm>
              <a:off x="3885937" y="2769115"/>
              <a:ext cx="2754422" cy="3446339"/>
              <a:chOff x="3295850" y="1895995"/>
              <a:chExt cx="3725149" cy="4660916"/>
            </a:xfrm>
          </p:grpSpPr>
          <p:sp>
            <p:nvSpPr>
              <p:cNvPr id="104" name="圆角矩形 103"/>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6" name="圆角矩形 105"/>
              <p:cNvSpPr/>
              <p:nvPr/>
            </p:nvSpPr>
            <p:spPr>
              <a:xfrm rot="2760000">
                <a:off x="3384391" y="2878566"/>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01" name="组合 100"/>
            <p:cNvGrpSpPr/>
            <p:nvPr/>
          </p:nvGrpSpPr>
          <p:grpSpPr>
            <a:xfrm>
              <a:off x="4352303" y="3414855"/>
              <a:ext cx="1045498" cy="945830"/>
              <a:chOff x="2734379" y="4342226"/>
              <a:chExt cx="1045498" cy="945830"/>
            </a:xfrm>
          </p:grpSpPr>
          <p:sp>
            <p:nvSpPr>
              <p:cNvPr id="102" name="文本框 32"/>
              <p:cNvSpPr txBox="1"/>
              <p:nvPr/>
            </p:nvSpPr>
            <p:spPr>
              <a:xfrm>
                <a:off x="2734379" y="4342226"/>
                <a:ext cx="1031437" cy="8619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03</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103" name="文本框 33"/>
              <p:cNvSpPr txBox="1"/>
              <p:nvPr/>
            </p:nvSpPr>
            <p:spPr>
              <a:xfrm>
                <a:off x="2738817" y="4957034"/>
                <a:ext cx="104106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grpSp>
      </p:grpSp>
      <p:grpSp>
        <p:nvGrpSpPr>
          <p:cNvPr id="108" name="组合 107"/>
          <p:cNvGrpSpPr/>
          <p:nvPr/>
        </p:nvGrpSpPr>
        <p:grpSpPr>
          <a:xfrm>
            <a:off x="4686689" y="1437205"/>
            <a:ext cx="2066086" cy="2584156"/>
            <a:chOff x="5489223" y="1837839"/>
            <a:chExt cx="2754422" cy="3446339"/>
          </a:xfrm>
        </p:grpSpPr>
        <p:grpSp>
          <p:nvGrpSpPr>
            <p:cNvPr id="109" name="组合 108"/>
            <p:cNvGrpSpPr/>
            <p:nvPr/>
          </p:nvGrpSpPr>
          <p:grpSpPr>
            <a:xfrm>
              <a:off x="5489223" y="1837839"/>
              <a:ext cx="2754422" cy="3446339"/>
              <a:chOff x="3295850" y="1895995"/>
              <a:chExt cx="3725149" cy="4660916"/>
            </a:xfrm>
          </p:grpSpPr>
          <p:sp>
            <p:nvSpPr>
              <p:cNvPr id="113" name="圆角矩形 112"/>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5" name="圆角矩形 114"/>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10" name="组合 109"/>
            <p:cNvGrpSpPr/>
            <p:nvPr/>
          </p:nvGrpSpPr>
          <p:grpSpPr>
            <a:xfrm>
              <a:off x="5937544" y="2483578"/>
              <a:ext cx="1045498" cy="945830"/>
              <a:chOff x="2734379" y="4342226"/>
              <a:chExt cx="1045498" cy="945830"/>
            </a:xfrm>
          </p:grpSpPr>
          <p:sp>
            <p:nvSpPr>
              <p:cNvPr id="111" name="文本框 35"/>
              <p:cNvSpPr txBox="1"/>
              <p:nvPr/>
            </p:nvSpPr>
            <p:spPr>
              <a:xfrm>
                <a:off x="2734379" y="4342226"/>
                <a:ext cx="1031437" cy="8619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02</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112" name="文本框 36"/>
              <p:cNvSpPr txBox="1"/>
              <p:nvPr/>
            </p:nvSpPr>
            <p:spPr>
              <a:xfrm>
                <a:off x="2738817" y="4957034"/>
                <a:ext cx="104106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grpSp>
      </p:grpSp>
      <p:grpSp>
        <p:nvGrpSpPr>
          <p:cNvPr id="117" name="组合 116"/>
          <p:cNvGrpSpPr/>
          <p:nvPr/>
        </p:nvGrpSpPr>
        <p:grpSpPr>
          <a:xfrm>
            <a:off x="4684088" y="3289688"/>
            <a:ext cx="2066086" cy="2584156"/>
            <a:chOff x="7094696" y="911444"/>
            <a:chExt cx="2754422" cy="3446339"/>
          </a:xfrm>
        </p:grpSpPr>
        <p:grpSp>
          <p:nvGrpSpPr>
            <p:cNvPr id="118" name="组合 117"/>
            <p:cNvGrpSpPr/>
            <p:nvPr/>
          </p:nvGrpSpPr>
          <p:grpSpPr>
            <a:xfrm>
              <a:off x="7094696" y="911444"/>
              <a:ext cx="2754422" cy="3446339"/>
              <a:chOff x="3295850" y="1895995"/>
              <a:chExt cx="3725149" cy="4660916"/>
            </a:xfrm>
          </p:grpSpPr>
          <p:sp>
            <p:nvSpPr>
              <p:cNvPr id="122" name="圆角矩形 121"/>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4" name="圆角矩形 123"/>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19" name="组合 118"/>
            <p:cNvGrpSpPr/>
            <p:nvPr/>
          </p:nvGrpSpPr>
          <p:grpSpPr>
            <a:xfrm>
              <a:off x="7551706" y="1553014"/>
              <a:ext cx="1045498" cy="945830"/>
              <a:chOff x="2734379" y="4342226"/>
              <a:chExt cx="1045498" cy="945830"/>
            </a:xfrm>
          </p:grpSpPr>
          <p:sp>
            <p:nvSpPr>
              <p:cNvPr id="120" name="文本框 38"/>
              <p:cNvSpPr txBox="1"/>
              <p:nvPr/>
            </p:nvSpPr>
            <p:spPr>
              <a:xfrm>
                <a:off x="2734379" y="4342226"/>
                <a:ext cx="1031437" cy="8619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04</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121" name="文本框 39"/>
              <p:cNvSpPr txBox="1"/>
              <p:nvPr/>
            </p:nvSpPr>
            <p:spPr>
              <a:xfrm>
                <a:off x="2738817" y="4957034"/>
                <a:ext cx="104106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grpSp>
      </p:grpSp>
      <p:grpSp>
        <p:nvGrpSpPr>
          <p:cNvPr id="126" name="组合 125"/>
          <p:cNvGrpSpPr/>
          <p:nvPr/>
        </p:nvGrpSpPr>
        <p:grpSpPr>
          <a:xfrm flipV="1">
            <a:off x="6046203" y="1781505"/>
            <a:ext cx="1829253" cy="549230"/>
            <a:chOff x="5246304" y="4593021"/>
            <a:chExt cx="2438687" cy="732476"/>
          </a:xfrm>
        </p:grpSpPr>
        <p:sp>
          <p:nvSpPr>
            <p:cNvPr id="127" name="椭圆 126"/>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 name="任意多边形 12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 name="组合 128"/>
          <p:cNvGrpSpPr/>
          <p:nvPr/>
        </p:nvGrpSpPr>
        <p:grpSpPr>
          <a:xfrm flipH="1" flipV="1">
            <a:off x="1043608" y="1784627"/>
            <a:ext cx="1829253" cy="549230"/>
            <a:chOff x="5246304" y="4593021"/>
            <a:chExt cx="2438687" cy="732476"/>
          </a:xfrm>
        </p:grpSpPr>
        <p:sp>
          <p:nvSpPr>
            <p:cNvPr id="130" name="椭圆 129"/>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 name="任意多边形 13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2" name="组合 131"/>
          <p:cNvGrpSpPr/>
          <p:nvPr/>
        </p:nvGrpSpPr>
        <p:grpSpPr>
          <a:xfrm>
            <a:off x="1056435" y="1781225"/>
            <a:ext cx="1401909" cy="276999"/>
            <a:chOff x="1503794" y="1629594"/>
            <a:chExt cx="1868969" cy="369417"/>
          </a:xfrm>
        </p:grpSpPr>
        <p:grpSp>
          <p:nvGrpSpPr>
            <p:cNvPr id="133" name="Group 32"/>
            <p:cNvGrpSpPr>
              <a:grpSpLocks noChangeAspect="1"/>
            </p:cNvGrpSpPr>
            <p:nvPr/>
          </p:nvGrpSpPr>
          <p:grpSpPr bwMode="auto">
            <a:xfrm>
              <a:off x="1503794" y="1681982"/>
              <a:ext cx="354115" cy="230585"/>
              <a:chOff x="3798" y="2129"/>
              <a:chExt cx="86" cy="56"/>
            </a:xfrm>
            <a:solidFill>
              <a:srgbClr val="FFB850"/>
            </a:solidFill>
            <a:effectLst/>
          </p:grpSpPr>
          <p:sp>
            <p:nvSpPr>
              <p:cNvPr id="135"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36"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37"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38"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39"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0"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1"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2"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3"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4"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5"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6"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7"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8"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34" name="文本框 96"/>
            <p:cNvSpPr txBox="1"/>
            <p:nvPr/>
          </p:nvSpPr>
          <p:spPr>
            <a:xfrm>
              <a:off x="1878915" y="1629594"/>
              <a:ext cx="1493848"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49" name="组合 148"/>
          <p:cNvGrpSpPr/>
          <p:nvPr/>
        </p:nvGrpSpPr>
        <p:grpSpPr>
          <a:xfrm>
            <a:off x="6066820" y="4090014"/>
            <a:ext cx="1829253" cy="549230"/>
            <a:chOff x="5246304" y="4593021"/>
            <a:chExt cx="2438687" cy="732476"/>
          </a:xfrm>
        </p:grpSpPr>
        <p:sp>
          <p:nvSpPr>
            <p:cNvPr id="150" name="椭圆 149"/>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1" name="任意多边形 15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52" name="组合 151"/>
          <p:cNvGrpSpPr/>
          <p:nvPr/>
        </p:nvGrpSpPr>
        <p:grpSpPr>
          <a:xfrm flipH="1">
            <a:off x="1050798" y="4090014"/>
            <a:ext cx="1829253" cy="549230"/>
            <a:chOff x="5246304" y="4593021"/>
            <a:chExt cx="2438687" cy="732476"/>
          </a:xfrm>
        </p:grpSpPr>
        <p:sp>
          <p:nvSpPr>
            <p:cNvPr id="153" name="椭圆 152"/>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4" name="任意多边形 15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55" name="组合 154"/>
          <p:cNvGrpSpPr/>
          <p:nvPr/>
        </p:nvGrpSpPr>
        <p:grpSpPr>
          <a:xfrm>
            <a:off x="1072151" y="3940963"/>
            <a:ext cx="1396970" cy="276999"/>
            <a:chOff x="1524748" y="4509914"/>
            <a:chExt cx="1862385" cy="369417"/>
          </a:xfrm>
        </p:grpSpPr>
        <p:grpSp>
          <p:nvGrpSpPr>
            <p:cNvPr id="156" name="Group 20"/>
            <p:cNvGrpSpPr>
              <a:grpSpLocks noChangeAspect="1"/>
            </p:cNvGrpSpPr>
            <p:nvPr/>
          </p:nvGrpSpPr>
          <p:grpSpPr bwMode="auto">
            <a:xfrm>
              <a:off x="1524748" y="4577163"/>
              <a:ext cx="335173" cy="267232"/>
              <a:chOff x="3899" y="2225"/>
              <a:chExt cx="74" cy="59"/>
            </a:xfrm>
            <a:solidFill>
              <a:srgbClr val="01ACBE"/>
            </a:solidFill>
            <a:effectLst/>
          </p:grpSpPr>
          <p:sp>
            <p:nvSpPr>
              <p:cNvPr id="158"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9"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0"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1"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57" name="文本框 100"/>
            <p:cNvSpPr txBox="1"/>
            <p:nvPr/>
          </p:nvSpPr>
          <p:spPr>
            <a:xfrm>
              <a:off x="1893284" y="4509914"/>
              <a:ext cx="1493849"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01ACBE"/>
                  </a:solidFill>
                  <a:latin typeface="微软雅黑" panose="020B0503020204020204" pitchFamily="34" charset="-122"/>
                  <a:ea typeface="微软雅黑" panose="020B0503020204020204" pitchFamily="34" charset="-122"/>
                </a:rPr>
                <a:t>在此添加标题</a:t>
              </a:r>
            </a:p>
          </p:txBody>
        </p:sp>
      </p:grpSp>
      <p:grpSp>
        <p:nvGrpSpPr>
          <p:cNvPr id="162" name="组合 161"/>
          <p:cNvGrpSpPr/>
          <p:nvPr/>
        </p:nvGrpSpPr>
        <p:grpSpPr>
          <a:xfrm>
            <a:off x="6610342" y="1781223"/>
            <a:ext cx="1400947" cy="276999"/>
            <a:chOff x="8908040" y="1629594"/>
            <a:chExt cx="1867686" cy="369417"/>
          </a:xfrm>
        </p:grpSpPr>
        <p:grpSp>
          <p:nvGrpSpPr>
            <p:cNvPr id="163" name="Group 13"/>
            <p:cNvGrpSpPr>
              <a:grpSpLocks noChangeAspect="1"/>
            </p:cNvGrpSpPr>
            <p:nvPr/>
          </p:nvGrpSpPr>
          <p:grpSpPr bwMode="auto">
            <a:xfrm>
              <a:off x="8908040" y="1667664"/>
              <a:ext cx="339700" cy="267232"/>
              <a:chOff x="3996" y="2321"/>
              <a:chExt cx="75" cy="59"/>
            </a:xfrm>
            <a:solidFill>
              <a:srgbClr val="E87071"/>
            </a:solidFill>
            <a:effectLst/>
          </p:grpSpPr>
          <p:sp>
            <p:nvSpPr>
              <p:cNvPr id="165"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6"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7"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8"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64" name="文本框 102"/>
            <p:cNvSpPr txBox="1"/>
            <p:nvPr/>
          </p:nvSpPr>
          <p:spPr>
            <a:xfrm>
              <a:off x="9281877" y="1629594"/>
              <a:ext cx="1493849"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E87071"/>
                  </a:solidFill>
                  <a:latin typeface="微软雅黑" panose="020B0503020204020204" pitchFamily="34" charset="-122"/>
                  <a:ea typeface="微软雅黑" panose="020B0503020204020204" pitchFamily="34" charset="-122"/>
                </a:rPr>
                <a:t>在此添加标题</a:t>
              </a:r>
            </a:p>
          </p:txBody>
        </p:sp>
      </p:grpSp>
      <p:grpSp>
        <p:nvGrpSpPr>
          <p:cNvPr id="169" name="组合 168"/>
          <p:cNvGrpSpPr/>
          <p:nvPr/>
        </p:nvGrpSpPr>
        <p:grpSpPr>
          <a:xfrm>
            <a:off x="6668068" y="3940966"/>
            <a:ext cx="1387939" cy="276999"/>
            <a:chOff x="8984997" y="4509914"/>
            <a:chExt cx="1850344" cy="369417"/>
          </a:xfrm>
        </p:grpSpPr>
        <p:grpSp>
          <p:nvGrpSpPr>
            <p:cNvPr id="170" name="Group 27"/>
            <p:cNvGrpSpPr>
              <a:grpSpLocks noChangeAspect="1"/>
            </p:cNvGrpSpPr>
            <p:nvPr/>
          </p:nvGrpSpPr>
          <p:grpSpPr bwMode="auto">
            <a:xfrm>
              <a:off x="8984997" y="4518199"/>
              <a:ext cx="303918" cy="333814"/>
              <a:chOff x="3811" y="2125"/>
              <a:chExt cx="61" cy="67"/>
            </a:xfrm>
            <a:solidFill>
              <a:srgbClr val="653C76"/>
            </a:solidFill>
            <a:effectLst/>
          </p:grpSpPr>
          <p:sp>
            <p:nvSpPr>
              <p:cNvPr id="172"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73"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71" name="文本框 104"/>
            <p:cNvSpPr txBox="1"/>
            <p:nvPr/>
          </p:nvSpPr>
          <p:spPr>
            <a:xfrm>
              <a:off x="9341492" y="4509914"/>
              <a:ext cx="1493849"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653C76"/>
                  </a:solidFill>
                  <a:latin typeface="微软雅黑" panose="020B0503020204020204" pitchFamily="34" charset="-122"/>
                  <a:ea typeface="微软雅黑" panose="020B0503020204020204" pitchFamily="34" charset="-122"/>
                </a:rPr>
                <a:t>在此添加标题</a:t>
              </a:r>
            </a:p>
          </p:txBody>
        </p:sp>
      </p:grpSp>
      <p:sp>
        <p:nvSpPr>
          <p:cNvPr id="174" name="文本框 113"/>
          <p:cNvSpPr txBox="1"/>
          <p:nvPr/>
        </p:nvSpPr>
        <p:spPr>
          <a:xfrm>
            <a:off x="1358955" y="2009923"/>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5" name="文本框 113"/>
          <p:cNvSpPr txBox="1"/>
          <p:nvPr/>
        </p:nvSpPr>
        <p:spPr>
          <a:xfrm>
            <a:off x="1402552" y="4156939"/>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6" name="文本框 113"/>
          <p:cNvSpPr txBox="1"/>
          <p:nvPr/>
        </p:nvSpPr>
        <p:spPr>
          <a:xfrm>
            <a:off x="6923004" y="2009923"/>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7" name="文本框 113"/>
          <p:cNvSpPr txBox="1"/>
          <p:nvPr/>
        </p:nvSpPr>
        <p:spPr>
          <a:xfrm>
            <a:off x="6966293" y="4137428"/>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14:bounceEnd="40000">
                                          <p:cBhvr additive="base">
                                            <p:cTn id="7" dur="200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108"/>
                                            </p:tgtEl>
                                            <p:attrNameLst>
                                              <p:attrName>style.visibility</p:attrName>
                                            </p:attrNameLst>
                                          </p:cBhvr>
                                          <p:to>
                                            <p:strVal val="visible"/>
                                          </p:to>
                                        </p:set>
                                        <p:anim calcmode="lin" valueType="num" p14:bounceEnd="40000">
                                          <p:cBhvr additive="base">
                                            <p:cTn id="11" dur="2000" fill="hold"/>
                                            <p:tgtEl>
                                              <p:spTgt spid="108"/>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10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1000"/>
                                      </p:stCondLst>
                                      <p:childTnLst>
                                        <p:set>
                                          <p:cBhvr>
                                            <p:cTn id="14" dur="1" fill="hold">
                                              <p:stCondLst>
                                                <p:cond delay="0"/>
                                              </p:stCondLst>
                                            </p:cTn>
                                            <p:tgtEl>
                                              <p:spTgt spid="99"/>
                                            </p:tgtEl>
                                            <p:attrNameLst>
                                              <p:attrName>style.visibility</p:attrName>
                                            </p:attrNameLst>
                                          </p:cBhvr>
                                          <p:to>
                                            <p:strVal val="visible"/>
                                          </p:to>
                                        </p:set>
                                        <p:anim calcmode="lin" valueType="num" p14:bounceEnd="40000">
                                          <p:cBhvr additive="base">
                                            <p:cTn id="15" dur="2000" fill="hold"/>
                                            <p:tgtEl>
                                              <p:spTgt spid="99"/>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99"/>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500"/>
                                      </p:stCondLst>
                                      <p:childTnLst>
                                        <p:set>
                                          <p:cBhvr>
                                            <p:cTn id="18" dur="1" fill="hold">
                                              <p:stCondLst>
                                                <p:cond delay="0"/>
                                              </p:stCondLst>
                                            </p:cTn>
                                            <p:tgtEl>
                                              <p:spTgt spid="117"/>
                                            </p:tgtEl>
                                            <p:attrNameLst>
                                              <p:attrName>style.visibility</p:attrName>
                                            </p:attrNameLst>
                                          </p:cBhvr>
                                          <p:to>
                                            <p:strVal val="visible"/>
                                          </p:to>
                                        </p:set>
                                        <p:anim calcmode="lin" valueType="num" p14:bounceEnd="40000">
                                          <p:cBhvr additive="base">
                                            <p:cTn id="19" dur="200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117"/>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126"/>
                                            </p:tgtEl>
                                            <p:attrNameLst>
                                              <p:attrName>style.visibility</p:attrName>
                                            </p:attrNameLst>
                                          </p:cBhvr>
                                          <p:to>
                                            <p:strVal val="visible"/>
                                          </p:to>
                                        </p:set>
                                        <p:animEffect transition="in" filter="wipe(left)">
                                          <p:cBhvr>
                                            <p:cTn id="24" dur="500"/>
                                            <p:tgtEl>
                                              <p:spTgt spid="126"/>
                                            </p:tgtEl>
                                          </p:cBhvr>
                                        </p:animEffect>
                                      </p:childTnLst>
                                    </p:cTn>
                                  </p:par>
                                  <p:par>
                                    <p:cTn id="25" presetID="22" presetClass="entr" presetSubtype="2"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righ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wipe(right)">
                                          <p:cBhvr>
                                            <p:cTn id="30" dur="500"/>
                                            <p:tgtEl>
                                              <p:spTgt spid="152"/>
                                            </p:tgtEl>
                                          </p:cBhvr>
                                        </p:animEffect>
                                      </p:childTnLst>
                                    </p:cTn>
                                  </p:par>
                                  <p:par>
                                    <p:cTn id="31" presetID="22" presetClass="entr" presetSubtype="8" fill="hold" nodeType="withEffect">
                                      <p:stCondLst>
                                        <p:cond delay="0"/>
                                      </p:stCondLst>
                                      <p:childTnLst>
                                        <p:set>
                                          <p:cBhvr>
                                            <p:cTn id="32" dur="1" fill="hold">
                                              <p:stCondLst>
                                                <p:cond delay="0"/>
                                              </p:stCondLst>
                                            </p:cTn>
                                            <p:tgtEl>
                                              <p:spTgt spid="149"/>
                                            </p:tgtEl>
                                            <p:attrNameLst>
                                              <p:attrName>style.visibility</p:attrName>
                                            </p:attrNameLst>
                                          </p:cBhvr>
                                          <p:to>
                                            <p:strVal val="visible"/>
                                          </p:to>
                                        </p:set>
                                        <p:animEffect transition="in" filter="wipe(left)">
                                          <p:cBhvr>
                                            <p:cTn id="33" dur="500"/>
                                            <p:tgtEl>
                                              <p:spTgt spid="149"/>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wipe(left)">
                                          <p:cBhvr>
                                            <p:cTn id="37" dur="500"/>
                                            <p:tgtEl>
                                              <p:spTgt spid="132"/>
                                            </p:tgtEl>
                                          </p:cBhvr>
                                        </p:animEffect>
                                      </p:childTnLst>
                                    </p:cTn>
                                  </p:par>
                                  <p:par>
                                    <p:cTn id="38" presetID="22" presetClass="entr" presetSubtype="8" fill="hold" nodeType="withEffect">
                                      <p:stCondLst>
                                        <p:cond delay="0"/>
                                      </p:stCondLst>
                                      <p:childTnLst>
                                        <p:set>
                                          <p:cBhvr>
                                            <p:cTn id="39" dur="1" fill="hold">
                                              <p:stCondLst>
                                                <p:cond delay="0"/>
                                              </p:stCondLst>
                                            </p:cTn>
                                            <p:tgtEl>
                                              <p:spTgt spid="162"/>
                                            </p:tgtEl>
                                            <p:attrNameLst>
                                              <p:attrName>style.visibility</p:attrName>
                                            </p:attrNameLst>
                                          </p:cBhvr>
                                          <p:to>
                                            <p:strVal val="visible"/>
                                          </p:to>
                                        </p:set>
                                        <p:animEffect transition="in" filter="wipe(left)">
                                          <p:cBhvr>
                                            <p:cTn id="40" dur="500"/>
                                            <p:tgtEl>
                                              <p:spTgt spid="162"/>
                                            </p:tgtEl>
                                          </p:cBhvr>
                                        </p:animEffect>
                                      </p:childTnLst>
                                    </p:cTn>
                                  </p:par>
                                  <p:par>
                                    <p:cTn id="41" presetID="22" presetClass="entr" presetSubtype="8" fill="hold" nodeType="withEffect">
                                      <p:stCondLst>
                                        <p:cond delay="0"/>
                                      </p:stCondLst>
                                      <p:childTnLst>
                                        <p:set>
                                          <p:cBhvr>
                                            <p:cTn id="42" dur="1" fill="hold">
                                              <p:stCondLst>
                                                <p:cond delay="0"/>
                                              </p:stCondLst>
                                            </p:cTn>
                                            <p:tgtEl>
                                              <p:spTgt spid="155"/>
                                            </p:tgtEl>
                                            <p:attrNameLst>
                                              <p:attrName>style.visibility</p:attrName>
                                            </p:attrNameLst>
                                          </p:cBhvr>
                                          <p:to>
                                            <p:strVal val="visible"/>
                                          </p:to>
                                        </p:set>
                                        <p:animEffect transition="in" filter="wipe(left)">
                                          <p:cBhvr>
                                            <p:cTn id="43" dur="500"/>
                                            <p:tgtEl>
                                              <p:spTgt spid="155"/>
                                            </p:tgtEl>
                                          </p:cBhvr>
                                        </p:animEffect>
                                      </p:childTnLst>
                                    </p:cTn>
                                  </p:par>
                                  <p:par>
                                    <p:cTn id="44" presetID="22" presetClass="entr" presetSubtype="8" fill="hold" nodeType="withEffect">
                                      <p:stCondLst>
                                        <p:cond delay="0"/>
                                      </p:stCondLst>
                                      <p:childTnLst>
                                        <p:set>
                                          <p:cBhvr>
                                            <p:cTn id="45" dur="1" fill="hold">
                                              <p:stCondLst>
                                                <p:cond delay="0"/>
                                              </p:stCondLst>
                                            </p:cTn>
                                            <p:tgtEl>
                                              <p:spTgt spid="169"/>
                                            </p:tgtEl>
                                            <p:attrNameLst>
                                              <p:attrName>style.visibility</p:attrName>
                                            </p:attrNameLst>
                                          </p:cBhvr>
                                          <p:to>
                                            <p:strVal val="visible"/>
                                          </p:to>
                                        </p:set>
                                        <p:animEffect transition="in" filter="wipe(left)">
                                          <p:cBhvr>
                                            <p:cTn id="46" dur="500"/>
                                            <p:tgtEl>
                                              <p:spTgt spid="169"/>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Effect transition="in" filter="randombar(horizontal)">
                                          <p:cBhvr>
                                            <p:cTn id="50" dur="500"/>
                                            <p:tgtEl>
                                              <p:spTgt spid="174"/>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76"/>
                                            </p:tgtEl>
                                            <p:attrNameLst>
                                              <p:attrName>style.visibility</p:attrName>
                                            </p:attrNameLst>
                                          </p:cBhvr>
                                          <p:to>
                                            <p:strVal val="visible"/>
                                          </p:to>
                                        </p:set>
                                        <p:animEffect transition="in" filter="randombar(horizontal)">
                                          <p:cBhvr>
                                            <p:cTn id="53" dur="500"/>
                                            <p:tgtEl>
                                              <p:spTgt spid="176"/>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75"/>
                                            </p:tgtEl>
                                            <p:attrNameLst>
                                              <p:attrName>style.visibility</p:attrName>
                                            </p:attrNameLst>
                                          </p:cBhvr>
                                          <p:to>
                                            <p:strVal val="visible"/>
                                          </p:to>
                                        </p:set>
                                        <p:animEffect transition="in" filter="randombar(horizontal)">
                                          <p:cBhvr>
                                            <p:cTn id="56" dur="500"/>
                                            <p:tgtEl>
                                              <p:spTgt spid="175"/>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animEffect transition="in" filter="randombar(horizontal)">
                                          <p:cBhvr>
                                            <p:cTn id="59"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2000" fill="hold"/>
                                            <p:tgtEl>
                                              <p:spTgt spid="90"/>
                                            </p:tgtEl>
                                            <p:attrNameLst>
                                              <p:attrName>ppt_x</p:attrName>
                                            </p:attrNameLst>
                                          </p:cBhvr>
                                          <p:tavLst>
                                            <p:tav tm="0">
                                              <p:val>
                                                <p:strVal val="0-#ppt_w/2"/>
                                              </p:val>
                                            </p:tav>
                                            <p:tav tm="100000">
                                              <p:val>
                                                <p:strVal val="#ppt_x"/>
                                              </p:val>
                                            </p:tav>
                                          </p:tavLst>
                                        </p:anim>
                                        <p:anim calcmode="lin" valueType="num">
                                          <p:cBhvr additive="base">
                                            <p:cTn id="8" dur="20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2000" fill="hold"/>
                                            <p:tgtEl>
                                              <p:spTgt spid="108"/>
                                            </p:tgtEl>
                                            <p:attrNameLst>
                                              <p:attrName>ppt_x</p:attrName>
                                            </p:attrNameLst>
                                          </p:cBhvr>
                                          <p:tavLst>
                                            <p:tav tm="0">
                                              <p:val>
                                                <p:strVal val="0-#ppt_w/2"/>
                                              </p:val>
                                            </p:tav>
                                            <p:tav tm="100000">
                                              <p:val>
                                                <p:strVal val="#ppt_x"/>
                                              </p:val>
                                            </p:tav>
                                          </p:tavLst>
                                        </p:anim>
                                        <p:anim calcmode="lin" valueType="num">
                                          <p:cBhvr additive="base">
                                            <p:cTn id="12" dur="2000" fill="hold"/>
                                            <p:tgtEl>
                                              <p:spTgt spid="10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100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2000" fill="hold"/>
                                            <p:tgtEl>
                                              <p:spTgt spid="99"/>
                                            </p:tgtEl>
                                            <p:attrNameLst>
                                              <p:attrName>ppt_x</p:attrName>
                                            </p:attrNameLst>
                                          </p:cBhvr>
                                          <p:tavLst>
                                            <p:tav tm="0">
                                              <p:val>
                                                <p:strVal val="0-#ppt_w/2"/>
                                              </p:val>
                                            </p:tav>
                                            <p:tav tm="100000">
                                              <p:val>
                                                <p:strVal val="#ppt_x"/>
                                              </p:val>
                                            </p:tav>
                                          </p:tavLst>
                                        </p:anim>
                                        <p:anim calcmode="lin" valueType="num">
                                          <p:cBhvr additive="base">
                                            <p:cTn id="16" dur="2000" fill="hold"/>
                                            <p:tgtEl>
                                              <p:spTgt spid="99"/>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50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2000" fill="hold"/>
                                            <p:tgtEl>
                                              <p:spTgt spid="117"/>
                                            </p:tgtEl>
                                            <p:attrNameLst>
                                              <p:attrName>ppt_x</p:attrName>
                                            </p:attrNameLst>
                                          </p:cBhvr>
                                          <p:tavLst>
                                            <p:tav tm="0">
                                              <p:val>
                                                <p:strVal val="0-#ppt_w/2"/>
                                              </p:val>
                                            </p:tav>
                                            <p:tav tm="100000">
                                              <p:val>
                                                <p:strVal val="#ppt_x"/>
                                              </p:val>
                                            </p:tav>
                                          </p:tavLst>
                                        </p:anim>
                                        <p:anim calcmode="lin" valueType="num">
                                          <p:cBhvr additive="base">
                                            <p:cTn id="20" dur="2000" fill="hold"/>
                                            <p:tgtEl>
                                              <p:spTgt spid="117"/>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126"/>
                                            </p:tgtEl>
                                            <p:attrNameLst>
                                              <p:attrName>style.visibility</p:attrName>
                                            </p:attrNameLst>
                                          </p:cBhvr>
                                          <p:to>
                                            <p:strVal val="visible"/>
                                          </p:to>
                                        </p:set>
                                        <p:animEffect transition="in" filter="wipe(left)">
                                          <p:cBhvr>
                                            <p:cTn id="24" dur="500"/>
                                            <p:tgtEl>
                                              <p:spTgt spid="126"/>
                                            </p:tgtEl>
                                          </p:cBhvr>
                                        </p:animEffect>
                                      </p:childTnLst>
                                    </p:cTn>
                                  </p:par>
                                  <p:par>
                                    <p:cTn id="25" presetID="22" presetClass="entr" presetSubtype="2"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righ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wipe(right)">
                                          <p:cBhvr>
                                            <p:cTn id="30" dur="500"/>
                                            <p:tgtEl>
                                              <p:spTgt spid="152"/>
                                            </p:tgtEl>
                                          </p:cBhvr>
                                        </p:animEffect>
                                      </p:childTnLst>
                                    </p:cTn>
                                  </p:par>
                                  <p:par>
                                    <p:cTn id="31" presetID="22" presetClass="entr" presetSubtype="8" fill="hold" nodeType="withEffect">
                                      <p:stCondLst>
                                        <p:cond delay="0"/>
                                      </p:stCondLst>
                                      <p:childTnLst>
                                        <p:set>
                                          <p:cBhvr>
                                            <p:cTn id="32" dur="1" fill="hold">
                                              <p:stCondLst>
                                                <p:cond delay="0"/>
                                              </p:stCondLst>
                                            </p:cTn>
                                            <p:tgtEl>
                                              <p:spTgt spid="149"/>
                                            </p:tgtEl>
                                            <p:attrNameLst>
                                              <p:attrName>style.visibility</p:attrName>
                                            </p:attrNameLst>
                                          </p:cBhvr>
                                          <p:to>
                                            <p:strVal val="visible"/>
                                          </p:to>
                                        </p:set>
                                        <p:animEffect transition="in" filter="wipe(left)">
                                          <p:cBhvr>
                                            <p:cTn id="33" dur="500"/>
                                            <p:tgtEl>
                                              <p:spTgt spid="149"/>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wipe(left)">
                                          <p:cBhvr>
                                            <p:cTn id="37" dur="500"/>
                                            <p:tgtEl>
                                              <p:spTgt spid="132"/>
                                            </p:tgtEl>
                                          </p:cBhvr>
                                        </p:animEffect>
                                      </p:childTnLst>
                                    </p:cTn>
                                  </p:par>
                                  <p:par>
                                    <p:cTn id="38" presetID="22" presetClass="entr" presetSubtype="8" fill="hold" nodeType="withEffect">
                                      <p:stCondLst>
                                        <p:cond delay="0"/>
                                      </p:stCondLst>
                                      <p:childTnLst>
                                        <p:set>
                                          <p:cBhvr>
                                            <p:cTn id="39" dur="1" fill="hold">
                                              <p:stCondLst>
                                                <p:cond delay="0"/>
                                              </p:stCondLst>
                                            </p:cTn>
                                            <p:tgtEl>
                                              <p:spTgt spid="162"/>
                                            </p:tgtEl>
                                            <p:attrNameLst>
                                              <p:attrName>style.visibility</p:attrName>
                                            </p:attrNameLst>
                                          </p:cBhvr>
                                          <p:to>
                                            <p:strVal val="visible"/>
                                          </p:to>
                                        </p:set>
                                        <p:animEffect transition="in" filter="wipe(left)">
                                          <p:cBhvr>
                                            <p:cTn id="40" dur="500"/>
                                            <p:tgtEl>
                                              <p:spTgt spid="162"/>
                                            </p:tgtEl>
                                          </p:cBhvr>
                                        </p:animEffect>
                                      </p:childTnLst>
                                    </p:cTn>
                                  </p:par>
                                  <p:par>
                                    <p:cTn id="41" presetID="22" presetClass="entr" presetSubtype="8" fill="hold" nodeType="withEffect">
                                      <p:stCondLst>
                                        <p:cond delay="0"/>
                                      </p:stCondLst>
                                      <p:childTnLst>
                                        <p:set>
                                          <p:cBhvr>
                                            <p:cTn id="42" dur="1" fill="hold">
                                              <p:stCondLst>
                                                <p:cond delay="0"/>
                                              </p:stCondLst>
                                            </p:cTn>
                                            <p:tgtEl>
                                              <p:spTgt spid="155"/>
                                            </p:tgtEl>
                                            <p:attrNameLst>
                                              <p:attrName>style.visibility</p:attrName>
                                            </p:attrNameLst>
                                          </p:cBhvr>
                                          <p:to>
                                            <p:strVal val="visible"/>
                                          </p:to>
                                        </p:set>
                                        <p:animEffect transition="in" filter="wipe(left)">
                                          <p:cBhvr>
                                            <p:cTn id="43" dur="500"/>
                                            <p:tgtEl>
                                              <p:spTgt spid="155"/>
                                            </p:tgtEl>
                                          </p:cBhvr>
                                        </p:animEffect>
                                      </p:childTnLst>
                                    </p:cTn>
                                  </p:par>
                                  <p:par>
                                    <p:cTn id="44" presetID="22" presetClass="entr" presetSubtype="8" fill="hold" nodeType="withEffect">
                                      <p:stCondLst>
                                        <p:cond delay="0"/>
                                      </p:stCondLst>
                                      <p:childTnLst>
                                        <p:set>
                                          <p:cBhvr>
                                            <p:cTn id="45" dur="1" fill="hold">
                                              <p:stCondLst>
                                                <p:cond delay="0"/>
                                              </p:stCondLst>
                                            </p:cTn>
                                            <p:tgtEl>
                                              <p:spTgt spid="169"/>
                                            </p:tgtEl>
                                            <p:attrNameLst>
                                              <p:attrName>style.visibility</p:attrName>
                                            </p:attrNameLst>
                                          </p:cBhvr>
                                          <p:to>
                                            <p:strVal val="visible"/>
                                          </p:to>
                                        </p:set>
                                        <p:animEffect transition="in" filter="wipe(left)">
                                          <p:cBhvr>
                                            <p:cTn id="46" dur="500"/>
                                            <p:tgtEl>
                                              <p:spTgt spid="169"/>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Effect transition="in" filter="randombar(horizontal)">
                                          <p:cBhvr>
                                            <p:cTn id="50" dur="500"/>
                                            <p:tgtEl>
                                              <p:spTgt spid="174"/>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76"/>
                                            </p:tgtEl>
                                            <p:attrNameLst>
                                              <p:attrName>style.visibility</p:attrName>
                                            </p:attrNameLst>
                                          </p:cBhvr>
                                          <p:to>
                                            <p:strVal val="visible"/>
                                          </p:to>
                                        </p:set>
                                        <p:animEffect transition="in" filter="randombar(horizontal)">
                                          <p:cBhvr>
                                            <p:cTn id="53" dur="500"/>
                                            <p:tgtEl>
                                              <p:spTgt spid="176"/>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75"/>
                                            </p:tgtEl>
                                            <p:attrNameLst>
                                              <p:attrName>style.visibility</p:attrName>
                                            </p:attrNameLst>
                                          </p:cBhvr>
                                          <p:to>
                                            <p:strVal val="visible"/>
                                          </p:to>
                                        </p:set>
                                        <p:animEffect transition="in" filter="randombar(horizontal)">
                                          <p:cBhvr>
                                            <p:cTn id="56" dur="500"/>
                                            <p:tgtEl>
                                              <p:spTgt spid="175"/>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animEffect transition="in" filter="randombar(horizontal)">
                                          <p:cBhvr>
                                            <p:cTn id="59"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rot="2581990">
            <a:off x="1582895" y="2171342"/>
            <a:ext cx="1249797" cy="1249345"/>
          </a:xfrm>
          <a:prstGeom prst="roundRect">
            <a:avLst>
              <a:gd name="adj" fmla="val 12985"/>
            </a:avLst>
          </a:prstGeom>
          <a:solidFill>
            <a:srgbClr val="FFB850"/>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9" name="圆角矩形 58"/>
          <p:cNvSpPr/>
          <p:nvPr/>
        </p:nvSpPr>
        <p:spPr>
          <a:xfrm rot="2581990">
            <a:off x="3287432" y="3101397"/>
            <a:ext cx="989694" cy="989336"/>
          </a:xfrm>
          <a:prstGeom prst="roundRect">
            <a:avLst>
              <a:gd name="adj" fmla="val 12985"/>
            </a:avLst>
          </a:prstGeom>
          <a:solidFill>
            <a:srgbClr val="E87071"/>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0" name="圆角矩形 59"/>
          <p:cNvSpPr/>
          <p:nvPr/>
        </p:nvSpPr>
        <p:spPr>
          <a:xfrm rot="2581990">
            <a:off x="6402204" y="2958642"/>
            <a:ext cx="989694" cy="989336"/>
          </a:xfrm>
          <a:prstGeom prst="roundRect">
            <a:avLst>
              <a:gd name="adj" fmla="val 12985"/>
            </a:avLst>
          </a:prstGeom>
          <a:solidFill>
            <a:srgbClr val="663C77"/>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7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1" name="圆角矩形 60"/>
          <p:cNvSpPr/>
          <p:nvPr/>
        </p:nvSpPr>
        <p:spPr>
          <a:xfrm rot="2581990">
            <a:off x="4644142" y="2056189"/>
            <a:ext cx="1249797" cy="1249345"/>
          </a:xfrm>
          <a:prstGeom prst="roundRect">
            <a:avLst>
              <a:gd name="adj" fmla="val 12985"/>
            </a:avLst>
          </a:prstGeom>
          <a:solidFill>
            <a:srgbClr val="01ACBE"/>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2" name="组合 61"/>
          <p:cNvGrpSpPr/>
          <p:nvPr/>
        </p:nvGrpSpPr>
        <p:grpSpPr>
          <a:xfrm>
            <a:off x="1417063" y="2373533"/>
            <a:ext cx="6059135" cy="1599168"/>
            <a:chOff x="1867086" y="2587797"/>
            <a:chExt cx="8077794" cy="2132718"/>
          </a:xfrm>
        </p:grpSpPr>
        <p:sp>
          <p:nvSpPr>
            <p:cNvPr id="63" name="任意多边形 62"/>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cap="flat" cmpd="sng" algn="ctr">
              <a:gradFill>
                <a:gsLst>
                  <a:gs pos="0">
                    <a:sysClr val="window" lastClr="FFFFFF"/>
                  </a:gs>
                  <a:gs pos="100000">
                    <a:sysClr val="window" lastClr="FFFFFF">
                      <a:lumMod val="85000"/>
                    </a:sysClr>
                  </a:gs>
                </a:gsLst>
                <a:lin ang="5400000" scaled="1"/>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4" name="组合 63"/>
            <p:cNvGrpSpPr/>
            <p:nvPr/>
          </p:nvGrpSpPr>
          <p:grpSpPr>
            <a:xfrm>
              <a:off x="2334755" y="2991558"/>
              <a:ext cx="1298236" cy="738835"/>
              <a:chOff x="3499046" y="4615023"/>
              <a:chExt cx="1128815" cy="642418"/>
            </a:xfrm>
          </p:grpSpPr>
          <p:sp>
            <p:nvSpPr>
              <p:cNvPr id="100" name="文本框 45"/>
              <p:cNvSpPr txBox="1"/>
              <p:nvPr/>
            </p:nvSpPr>
            <p:spPr>
              <a:xfrm>
                <a:off x="4005561" y="4615023"/>
                <a:ext cx="622300" cy="64241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FFB850"/>
                    </a:solidFill>
                    <a:effectLst/>
                    <a:uLnTx/>
                    <a:uFillTx/>
                    <a:latin typeface="Impact" panose="020B0806030902050204" pitchFamily="34" charset="0"/>
                    <a:ea typeface="微软雅黑"/>
                  </a:rPr>
                  <a:t>A</a:t>
                </a:r>
                <a:endParaRPr kumimoji="0" lang="zh-CN" altLang="en-US" sz="3000" b="0" i="0" u="none" strike="noStrike" kern="0" cap="none" spc="0" normalizeH="0" baseline="0" noProof="0" dirty="0" smtClean="0">
                  <a:ln>
                    <a:noFill/>
                  </a:ln>
                  <a:solidFill>
                    <a:srgbClr val="FFB850"/>
                  </a:solidFill>
                  <a:effectLst/>
                  <a:uLnTx/>
                  <a:uFillTx/>
                  <a:latin typeface="Impact" panose="020B0806030902050204" pitchFamily="34" charset="0"/>
                  <a:ea typeface="微软雅黑"/>
                </a:endParaRPr>
              </a:p>
            </p:txBody>
          </p:sp>
          <p:sp>
            <p:nvSpPr>
              <p:cNvPr id="101" name="文本框 46"/>
              <p:cNvSpPr txBox="1"/>
              <p:nvPr/>
            </p:nvSpPr>
            <p:spPr>
              <a:xfrm>
                <a:off x="3499046" y="4891975"/>
                <a:ext cx="745732" cy="28782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rPr>
                  <a:t>STEP</a:t>
                </a:r>
                <a:endParaRPr kumimoji="0" lang="zh-CN" altLang="en-US" sz="1013"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endParaRPr>
              </a:p>
            </p:txBody>
          </p:sp>
        </p:grpSp>
        <p:grpSp>
          <p:nvGrpSpPr>
            <p:cNvPr id="65" name="组合 64"/>
            <p:cNvGrpSpPr/>
            <p:nvPr/>
          </p:nvGrpSpPr>
          <p:grpSpPr>
            <a:xfrm>
              <a:off x="4322326" y="3056895"/>
              <a:ext cx="1239811" cy="677265"/>
              <a:chOff x="3556196" y="4615023"/>
              <a:chExt cx="1078015" cy="588881"/>
            </a:xfrm>
          </p:grpSpPr>
          <p:sp>
            <p:nvSpPr>
              <p:cNvPr id="98" name="文本框 49"/>
              <p:cNvSpPr txBox="1"/>
              <p:nvPr/>
            </p:nvSpPr>
            <p:spPr>
              <a:xfrm>
                <a:off x="4011911" y="4615023"/>
                <a:ext cx="622300" cy="58888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E87071"/>
                    </a:solidFill>
                    <a:effectLst/>
                    <a:uLnTx/>
                    <a:uFillTx/>
                    <a:latin typeface="Impact" panose="020B0806030902050204" pitchFamily="34" charset="0"/>
                    <a:ea typeface="微软雅黑"/>
                  </a:rPr>
                  <a:t>B</a:t>
                </a:r>
                <a:endParaRPr kumimoji="0" lang="zh-CN" altLang="en-US" sz="2700" b="0" i="0" u="none" strike="noStrike" kern="0" cap="none" spc="0" normalizeH="0" baseline="0" noProof="0" dirty="0" smtClean="0">
                  <a:ln>
                    <a:noFill/>
                  </a:ln>
                  <a:solidFill>
                    <a:srgbClr val="E87071"/>
                  </a:solidFill>
                  <a:effectLst/>
                  <a:uLnTx/>
                  <a:uFillTx/>
                  <a:latin typeface="Impact" panose="020B0806030902050204" pitchFamily="34" charset="0"/>
                  <a:ea typeface="微软雅黑"/>
                </a:endParaRPr>
              </a:p>
            </p:txBody>
          </p:sp>
          <p:sp>
            <p:nvSpPr>
              <p:cNvPr id="99" name="文本框 50"/>
              <p:cNvSpPr txBox="1"/>
              <p:nvPr/>
            </p:nvSpPr>
            <p:spPr>
              <a:xfrm>
                <a:off x="3556196" y="4860226"/>
                <a:ext cx="745732" cy="3212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rPr>
                  <a:t>STEP</a:t>
                </a:r>
                <a:endParaRPr kumimoji="0" lang="zh-CN" altLang="en-US" sz="12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endParaRPr>
              </a:p>
            </p:txBody>
          </p:sp>
        </p:grpSp>
        <p:grpSp>
          <p:nvGrpSpPr>
            <p:cNvPr id="66" name="组合 65"/>
            <p:cNvGrpSpPr/>
            <p:nvPr/>
          </p:nvGrpSpPr>
          <p:grpSpPr>
            <a:xfrm>
              <a:off x="6419525" y="2836259"/>
              <a:ext cx="1298236" cy="738835"/>
              <a:chOff x="3499046" y="4615023"/>
              <a:chExt cx="1128815" cy="642418"/>
            </a:xfrm>
          </p:grpSpPr>
          <p:sp>
            <p:nvSpPr>
              <p:cNvPr id="96" name="文本框 52"/>
              <p:cNvSpPr txBox="1"/>
              <p:nvPr/>
            </p:nvSpPr>
            <p:spPr>
              <a:xfrm>
                <a:off x="4005561" y="4615023"/>
                <a:ext cx="622300" cy="64241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01ACBE"/>
                    </a:solidFill>
                    <a:effectLst/>
                    <a:uLnTx/>
                    <a:uFillTx/>
                    <a:latin typeface="Impact" panose="020B0806030902050204" pitchFamily="34" charset="0"/>
                    <a:ea typeface="微软雅黑"/>
                  </a:rPr>
                  <a:t>C</a:t>
                </a:r>
                <a:endParaRPr kumimoji="0" lang="zh-CN" altLang="en-US" sz="3000" b="0" i="0" u="none" strike="noStrike" kern="0" cap="none" spc="0" normalizeH="0" baseline="0" noProof="0" dirty="0" smtClean="0">
                  <a:ln>
                    <a:noFill/>
                  </a:ln>
                  <a:solidFill>
                    <a:srgbClr val="01ACBE"/>
                  </a:solidFill>
                  <a:effectLst/>
                  <a:uLnTx/>
                  <a:uFillTx/>
                  <a:latin typeface="Impact" panose="020B0806030902050204" pitchFamily="34" charset="0"/>
                  <a:ea typeface="微软雅黑"/>
                </a:endParaRPr>
              </a:p>
            </p:txBody>
          </p:sp>
          <p:sp>
            <p:nvSpPr>
              <p:cNvPr id="97" name="文本框 53"/>
              <p:cNvSpPr txBox="1"/>
              <p:nvPr/>
            </p:nvSpPr>
            <p:spPr>
              <a:xfrm>
                <a:off x="3499046" y="4891975"/>
                <a:ext cx="745732" cy="28782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rPr>
                  <a:t>STEP</a:t>
                </a:r>
                <a:endParaRPr kumimoji="0" lang="zh-CN" altLang="en-US" sz="1013"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endParaRPr>
              </a:p>
            </p:txBody>
          </p:sp>
        </p:grpSp>
        <p:grpSp>
          <p:nvGrpSpPr>
            <p:cNvPr id="67" name="组合 66"/>
            <p:cNvGrpSpPr/>
            <p:nvPr/>
          </p:nvGrpSpPr>
          <p:grpSpPr>
            <a:xfrm>
              <a:off x="8463100" y="2991570"/>
              <a:ext cx="1239811" cy="677265"/>
              <a:chOff x="3556196" y="4615023"/>
              <a:chExt cx="1078015" cy="588881"/>
            </a:xfrm>
          </p:grpSpPr>
          <p:sp>
            <p:nvSpPr>
              <p:cNvPr id="94" name="文本框 55"/>
              <p:cNvSpPr txBox="1"/>
              <p:nvPr/>
            </p:nvSpPr>
            <p:spPr>
              <a:xfrm>
                <a:off x="4011911" y="4615023"/>
                <a:ext cx="622300" cy="58888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663C77"/>
                    </a:solidFill>
                    <a:effectLst/>
                    <a:uLnTx/>
                    <a:uFillTx/>
                    <a:latin typeface="Impact" panose="020B0806030902050204" pitchFamily="34" charset="0"/>
                    <a:ea typeface="微软雅黑"/>
                  </a:rPr>
                  <a:t>D</a:t>
                </a:r>
                <a:endParaRPr kumimoji="0" lang="zh-CN" altLang="en-US" sz="2700" b="0" i="0" u="none" strike="noStrike" kern="0" cap="none" spc="0" normalizeH="0" baseline="0" noProof="0" dirty="0" smtClean="0">
                  <a:ln>
                    <a:noFill/>
                  </a:ln>
                  <a:solidFill>
                    <a:srgbClr val="663C77"/>
                  </a:solidFill>
                  <a:effectLst/>
                  <a:uLnTx/>
                  <a:uFillTx/>
                  <a:latin typeface="Impact" panose="020B0806030902050204" pitchFamily="34" charset="0"/>
                  <a:ea typeface="微软雅黑"/>
                </a:endParaRPr>
              </a:p>
            </p:txBody>
          </p:sp>
          <p:sp>
            <p:nvSpPr>
              <p:cNvPr id="95" name="文本框 56"/>
              <p:cNvSpPr txBox="1"/>
              <p:nvPr/>
            </p:nvSpPr>
            <p:spPr>
              <a:xfrm>
                <a:off x="3556196" y="4860226"/>
                <a:ext cx="745732" cy="3212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rPr>
                  <a:t>STEP</a:t>
                </a:r>
                <a:endParaRPr kumimoji="0" lang="zh-CN" altLang="en-US" sz="12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微软雅黑"/>
                </a:endParaRPr>
              </a:p>
            </p:txBody>
          </p:sp>
        </p:grpSp>
        <p:grpSp>
          <p:nvGrpSpPr>
            <p:cNvPr id="68" name="Group 4"/>
            <p:cNvGrpSpPr>
              <a:grpSpLocks noChangeAspect="1"/>
            </p:cNvGrpSpPr>
            <p:nvPr/>
          </p:nvGrpSpPr>
          <p:grpSpPr bwMode="auto">
            <a:xfrm>
              <a:off x="6760006" y="3656172"/>
              <a:ext cx="608364" cy="577625"/>
              <a:chOff x="4797" y="1501"/>
              <a:chExt cx="950" cy="902"/>
            </a:xfrm>
            <a:solidFill>
              <a:srgbClr val="01ACBE"/>
            </a:solidFill>
          </p:grpSpPr>
          <p:sp>
            <p:nvSpPr>
              <p:cNvPr id="89"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0"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1"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2"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3"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69" name="Group 12"/>
            <p:cNvGrpSpPr>
              <a:grpSpLocks noChangeAspect="1"/>
            </p:cNvGrpSpPr>
            <p:nvPr/>
          </p:nvGrpSpPr>
          <p:grpSpPr bwMode="auto">
            <a:xfrm>
              <a:off x="2641103" y="3855164"/>
              <a:ext cx="591336" cy="566092"/>
              <a:chOff x="851" y="1961"/>
              <a:chExt cx="773" cy="740"/>
            </a:xfrm>
            <a:solidFill>
              <a:srgbClr val="FFB850"/>
            </a:solidFill>
          </p:grpSpPr>
          <p:sp>
            <p:nvSpPr>
              <p:cNvPr id="8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6"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7"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8"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70" name="Group 21"/>
            <p:cNvGrpSpPr>
              <a:grpSpLocks noChangeAspect="1"/>
            </p:cNvGrpSpPr>
            <p:nvPr/>
          </p:nvGrpSpPr>
          <p:grpSpPr bwMode="auto">
            <a:xfrm>
              <a:off x="4567282" y="3975271"/>
              <a:ext cx="739106" cy="258527"/>
              <a:chOff x="4095" y="2571"/>
              <a:chExt cx="1155" cy="404"/>
            </a:xfrm>
            <a:solidFill>
              <a:srgbClr val="E87071"/>
            </a:solidFill>
          </p:grpSpPr>
          <p:sp>
            <p:nvSpPr>
              <p:cNvPr id="80"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1"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2"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71" name="Group 27"/>
            <p:cNvGrpSpPr>
              <a:grpSpLocks noChangeAspect="1"/>
            </p:cNvGrpSpPr>
            <p:nvPr/>
          </p:nvGrpSpPr>
          <p:grpSpPr bwMode="auto">
            <a:xfrm>
              <a:off x="8868096" y="3812611"/>
              <a:ext cx="381960" cy="388640"/>
              <a:chOff x="4766" y="1799"/>
              <a:chExt cx="629" cy="640"/>
            </a:xfrm>
            <a:solidFill>
              <a:srgbClr val="663C77"/>
            </a:solidFill>
          </p:grpSpPr>
          <p:sp>
            <p:nvSpPr>
              <p:cNvPr id="76"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7"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8"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9"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72"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3"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4"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5"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02" name="组合 101"/>
          <p:cNvGrpSpPr/>
          <p:nvPr/>
        </p:nvGrpSpPr>
        <p:grpSpPr>
          <a:xfrm>
            <a:off x="1638524" y="4101897"/>
            <a:ext cx="1281164" cy="839271"/>
            <a:chOff x="2162332" y="4892821"/>
            <a:chExt cx="1707996" cy="1119289"/>
          </a:xfrm>
        </p:grpSpPr>
        <p:sp>
          <p:nvSpPr>
            <p:cNvPr id="103" name="文本框 91"/>
            <p:cNvSpPr txBox="1"/>
            <p:nvPr/>
          </p:nvSpPr>
          <p:spPr>
            <a:xfrm>
              <a:off x="2162332" y="4892821"/>
              <a:ext cx="1707996" cy="73883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04" name="文本框 113"/>
            <p:cNvSpPr txBox="1"/>
            <p:nvPr/>
          </p:nvSpPr>
          <p:spPr>
            <a:xfrm>
              <a:off x="2278782" y="5334844"/>
              <a:ext cx="1411667" cy="677266"/>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5" name="组合 104"/>
          <p:cNvGrpSpPr/>
          <p:nvPr/>
        </p:nvGrpSpPr>
        <p:grpSpPr>
          <a:xfrm>
            <a:off x="3104654" y="1709040"/>
            <a:ext cx="1281164" cy="777798"/>
            <a:chOff x="4116918" y="1701602"/>
            <a:chExt cx="1707996" cy="1037305"/>
          </a:xfrm>
        </p:grpSpPr>
        <p:sp>
          <p:nvSpPr>
            <p:cNvPr id="106" name="文本框 99"/>
            <p:cNvSpPr txBox="1"/>
            <p:nvPr/>
          </p:nvSpPr>
          <p:spPr>
            <a:xfrm>
              <a:off x="4116918" y="1701602"/>
              <a:ext cx="1707996" cy="73883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107" name="文本框 113"/>
            <p:cNvSpPr txBox="1"/>
            <p:nvPr/>
          </p:nvSpPr>
          <p:spPr>
            <a:xfrm>
              <a:off x="4222998" y="2061642"/>
              <a:ext cx="1411667" cy="677265"/>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8" name="组合 107"/>
          <p:cNvGrpSpPr/>
          <p:nvPr/>
        </p:nvGrpSpPr>
        <p:grpSpPr>
          <a:xfrm>
            <a:off x="4686811" y="4101897"/>
            <a:ext cx="1281164" cy="839271"/>
            <a:chOff x="6226185" y="4892821"/>
            <a:chExt cx="1707996" cy="1119289"/>
          </a:xfrm>
        </p:grpSpPr>
        <p:sp>
          <p:nvSpPr>
            <p:cNvPr id="109" name="文本框 94"/>
            <p:cNvSpPr txBox="1"/>
            <p:nvPr/>
          </p:nvSpPr>
          <p:spPr>
            <a:xfrm>
              <a:off x="6226185" y="4892821"/>
              <a:ext cx="1707996" cy="73883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10" name="文本框 113"/>
            <p:cNvSpPr txBox="1"/>
            <p:nvPr/>
          </p:nvSpPr>
          <p:spPr>
            <a:xfrm>
              <a:off x="6368561" y="5334844"/>
              <a:ext cx="1411667" cy="677266"/>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1" name="组合 110"/>
          <p:cNvGrpSpPr/>
          <p:nvPr/>
        </p:nvGrpSpPr>
        <p:grpSpPr>
          <a:xfrm>
            <a:off x="6186205" y="1709040"/>
            <a:ext cx="1281164" cy="777798"/>
            <a:chOff x="8225117" y="1701602"/>
            <a:chExt cx="1707996" cy="1037305"/>
          </a:xfrm>
        </p:grpSpPr>
        <p:sp>
          <p:nvSpPr>
            <p:cNvPr id="112" name="文本框 101"/>
            <p:cNvSpPr txBox="1"/>
            <p:nvPr/>
          </p:nvSpPr>
          <p:spPr>
            <a:xfrm>
              <a:off x="8225117" y="1701602"/>
              <a:ext cx="1707996" cy="73883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113" name="文本框 113"/>
            <p:cNvSpPr txBox="1"/>
            <p:nvPr/>
          </p:nvSpPr>
          <p:spPr>
            <a:xfrm>
              <a:off x="8327454" y="2061642"/>
              <a:ext cx="1411667" cy="677265"/>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anim calcmode="lin" valueType="num">
                                      <p:cBhvr>
                                        <p:cTn id="8" dur="500" fill="hold"/>
                                        <p:tgtEl>
                                          <p:spTgt spid="58"/>
                                        </p:tgtEl>
                                        <p:attrNameLst>
                                          <p:attrName>ppt_x</p:attrName>
                                        </p:attrNameLst>
                                      </p:cBhvr>
                                      <p:tavLst>
                                        <p:tav tm="0">
                                          <p:val>
                                            <p:strVal val="#ppt_x"/>
                                          </p:val>
                                        </p:tav>
                                        <p:tav tm="100000">
                                          <p:val>
                                            <p:strVal val="#ppt_x"/>
                                          </p:val>
                                        </p:tav>
                                      </p:tavLst>
                                    </p:anim>
                                    <p:anim calcmode="lin" valueType="num">
                                      <p:cBhvr>
                                        <p:cTn id="9" dur="500" fill="hold"/>
                                        <p:tgtEl>
                                          <p:spTgt spid="5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500"/>
                                        <p:tgtEl>
                                          <p:spTgt spid="59"/>
                                        </p:tgtEl>
                                      </p:cBhvr>
                                    </p:animEffect>
                                    <p:anim calcmode="lin" valueType="num">
                                      <p:cBhvr>
                                        <p:cTn id="14" dur="500" fill="hold"/>
                                        <p:tgtEl>
                                          <p:spTgt spid="59"/>
                                        </p:tgtEl>
                                        <p:attrNameLst>
                                          <p:attrName>ppt_x</p:attrName>
                                        </p:attrNameLst>
                                      </p:cBhvr>
                                      <p:tavLst>
                                        <p:tav tm="0">
                                          <p:val>
                                            <p:strVal val="#ppt_x"/>
                                          </p:val>
                                        </p:tav>
                                        <p:tav tm="100000">
                                          <p:val>
                                            <p:strVal val="#ppt_x"/>
                                          </p:val>
                                        </p:tav>
                                      </p:tavLst>
                                    </p:anim>
                                    <p:anim calcmode="lin" valueType="num">
                                      <p:cBhvr>
                                        <p:cTn id="15" dur="500" fill="hold"/>
                                        <p:tgtEl>
                                          <p:spTgt spid="5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fade">
                                      <p:cBhvr>
                                        <p:cTn id="19" dur="500"/>
                                        <p:tgtEl>
                                          <p:spTgt spid="61"/>
                                        </p:tgtEl>
                                      </p:cBhvr>
                                    </p:animEffect>
                                    <p:anim calcmode="lin" valueType="num">
                                      <p:cBhvr>
                                        <p:cTn id="20" dur="500" fill="hold"/>
                                        <p:tgtEl>
                                          <p:spTgt spid="61"/>
                                        </p:tgtEl>
                                        <p:attrNameLst>
                                          <p:attrName>ppt_x</p:attrName>
                                        </p:attrNameLst>
                                      </p:cBhvr>
                                      <p:tavLst>
                                        <p:tav tm="0">
                                          <p:val>
                                            <p:strVal val="#ppt_x"/>
                                          </p:val>
                                        </p:tav>
                                        <p:tav tm="100000">
                                          <p:val>
                                            <p:strVal val="#ppt_x"/>
                                          </p:val>
                                        </p:tav>
                                      </p:tavLst>
                                    </p:anim>
                                    <p:anim calcmode="lin" valueType="num">
                                      <p:cBhvr>
                                        <p:cTn id="21" dur="500" fill="hold"/>
                                        <p:tgtEl>
                                          <p:spTgt spid="6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anim calcmode="lin" valueType="num">
                                      <p:cBhvr>
                                        <p:cTn id="26" dur="500" fill="hold"/>
                                        <p:tgtEl>
                                          <p:spTgt spid="60"/>
                                        </p:tgtEl>
                                        <p:attrNameLst>
                                          <p:attrName>ppt_x</p:attrName>
                                        </p:attrNameLst>
                                      </p:cBhvr>
                                      <p:tavLst>
                                        <p:tav tm="0">
                                          <p:val>
                                            <p:strVal val="#ppt_x"/>
                                          </p:val>
                                        </p:tav>
                                        <p:tav tm="100000">
                                          <p:val>
                                            <p:strVal val="#ppt_x"/>
                                          </p:val>
                                        </p:tav>
                                      </p:tavLst>
                                    </p:anim>
                                    <p:anim calcmode="lin" valueType="num">
                                      <p:cBhvr>
                                        <p:cTn id="27" dur="500" fill="hold"/>
                                        <p:tgtEl>
                                          <p:spTgt spid="6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randombar(horizontal)">
                                      <p:cBhvr>
                                        <p:cTn id="31" dur="500"/>
                                        <p:tgtEl>
                                          <p:spTgt spid="62"/>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wipe(up)">
                                      <p:cBhvr>
                                        <p:cTn id="35" dur="500"/>
                                        <p:tgtEl>
                                          <p:spTgt spid="102"/>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wipe(down)">
                                      <p:cBhvr>
                                        <p:cTn id="39" dur="500"/>
                                        <p:tgtEl>
                                          <p:spTgt spid="10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108"/>
                                        </p:tgtEl>
                                        <p:attrNameLst>
                                          <p:attrName>style.visibility</p:attrName>
                                        </p:attrNameLst>
                                      </p:cBhvr>
                                      <p:to>
                                        <p:strVal val="visible"/>
                                      </p:to>
                                    </p:set>
                                    <p:animEffect transition="in" filter="wipe(up)">
                                      <p:cBhvr>
                                        <p:cTn id="43" dur="500"/>
                                        <p:tgtEl>
                                          <p:spTgt spid="108"/>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111"/>
                                        </p:tgtEl>
                                        <p:attrNameLst>
                                          <p:attrName>style.visibility</p:attrName>
                                        </p:attrNameLst>
                                      </p:cBhvr>
                                      <p:to>
                                        <p:strVal val="visible"/>
                                      </p:to>
                                    </p:set>
                                    <p:animEffect transition="in" filter="wipe(down)">
                                      <p:cBhvr>
                                        <p:cTn id="47"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7" name="组合 686"/>
          <p:cNvGrpSpPr/>
          <p:nvPr/>
        </p:nvGrpSpPr>
        <p:grpSpPr>
          <a:xfrm>
            <a:off x="4445562" y="1728170"/>
            <a:ext cx="2153964" cy="2062442"/>
            <a:chOff x="6094126" y="1640002"/>
            <a:chExt cx="2871578" cy="2750560"/>
          </a:xfrm>
        </p:grpSpPr>
        <p:sp>
          <p:nvSpPr>
            <p:cNvPr id="688" name="矩形 687"/>
            <p:cNvSpPr/>
            <p:nvPr/>
          </p:nvSpPr>
          <p:spPr>
            <a:xfrm rot="2700000">
              <a:off x="6628205" y="2053063"/>
              <a:ext cx="2186962"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89" name="组合 688"/>
            <p:cNvGrpSpPr/>
            <p:nvPr/>
          </p:nvGrpSpPr>
          <p:grpSpPr>
            <a:xfrm>
              <a:off x="6094126" y="1640002"/>
              <a:ext cx="1817810" cy="1835785"/>
              <a:chOff x="6094126" y="1640002"/>
              <a:chExt cx="1817810" cy="1835785"/>
            </a:xfrm>
          </p:grpSpPr>
          <p:grpSp>
            <p:nvGrpSpPr>
              <p:cNvPr id="690" name="组合 689"/>
              <p:cNvGrpSpPr/>
              <p:nvPr/>
            </p:nvGrpSpPr>
            <p:grpSpPr>
              <a:xfrm>
                <a:off x="6094126" y="1640002"/>
                <a:ext cx="1817810" cy="1835785"/>
                <a:chOff x="6901278" y="1014873"/>
                <a:chExt cx="1564989" cy="1580464"/>
              </a:xfrm>
              <a:effectLst/>
            </p:grpSpPr>
            <p:grpSp>
              <p:nvGrpSpPr>
                <p:cNvPr id="692" name="组合 691"/>
                <p:cNvGrpSpPr/>
                <p:nvPr/>
              </p:nvGrpSpPr>
              <p:grpSpPr>
                <a:xfrm rot="2700000">
                  <a:off x="6901278" y="1014874"/>
                  <a:ext cx="509201" cy="509202"/>
                  <a:chOff x="3052763" y="1803400"/>
                  <a:chExt cx="2273300" cy="2273300"/>
                </a:xfrm>
              </p:grpSpPr>
              <p:sp>
                <p:nvSpPr>
                  <p:cNvPr id="768" name="直角三角形 767"/>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9" name="直角三角形 768"/>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70" name="直角三角形 769"/>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71" name="直角三角形 770"/>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3" name="组合 692"/>
                <p:cNvGrpSpPr/>
                <p:nvPr/>
              </p:nvGrpSpPr>
              <p:grpSpPr>
                <a:xfrm rot="2700000">
                  <a:off x="7255495" y="1014874"/>
                  <a:ext cx="509201" cy="509202"/>
                  <a:chOff x="3052763" y="1803400"/>
                  <a:chExt cx="2273300" cy="2273300"/>
                </a:xfrm>
              </p:grpSpPr>
              <p:sp>
                <p:nvSpPr>
                  <p:cNvPr id="764" name="直角三角形 763"/>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5" name="直角三角形 764"/>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6" name="直角三角形 765"/>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7" name="直角三角形 766"/>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4" name="组合 693"/>
                <p:cNvGrpSpPr/>
                <p:nvPr/>
              </p:nvGrpSpPr>
              <p:grpSpPr>
                <a:xfrm rot="2700000">
                  <a:off x="7603356" y="1014874"/>
                  <a:ext cx="509201" cy="509202"/>
                  <a:chOff x="3052763" y="1803400"/>
                  <a:chExt cx="2273300" cy="2273300"/>
                </a:xfrm>
              </p:grpSpPr>
              <p:sp>
                <p:nvSpPr>
                  <p:cNvPr id="760" name="直角三角形 759"/>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1" name="直角三角形 760"/>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2" name="直角三角形 761"/>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3" name="直角三角形 762"/>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5" name="组合 694"/>
                <p:cNvGrpSpPr/>
                <p:nvPr/>
              </p:nvGrpSpPr>
              <p:grpSpPr>
                <a:xfrm rot="2700000">
                  <a:off x="7957065" y="1014873"/>
                  <a:ext cx="509201" cy="509202"/>
                  <a:chOff x="3052763" y="1803400"/>
                  <a:chExt cx="2273300" cy="2273300"/>
                </a:xfrm>
              </p:grpSpPr>
              <p:sp>
                <p:nvSpPr>
                  <p:cNvPr id="756" name="直角三角形 755"/>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7" name="直角三角形 756"/>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8" name="直角三角形 757"/>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9" name="直角三角形 758"/>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6" name="组合 695"/>
                <p:cNvGrpSpPr/>
                <p:nvPr/>
              </p:nvGrpSpPr>
              <p:grpSpPr>
                <a:xfrm rot="2700000">
                  <a:off x="6901278" y="1371487"/>
                  <a:ext cx="509201" cy="509202"/>
                  <a:chOff x="3052763" y="1803400"/>
                  <a:chExt cx="2273300" cy="2273300"/>
                </a:xfrm>
              </p:grpSpPr>
              <p:sp>
                <p:nvSpPr>
                  <p:cNvPr id="752" name="直角三角形 751"/>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3" name="直角三角形 752"/>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4" name="直角三角形 753"/>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5" name="直角三角形 754"/>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7" name="组合 696"/>
                <p:cNvGrpSpPr/>
                <p:nvPr/>
              </p:nvGrpSpPr>
              <p:grpSpPr>
                <a:xfrm rot="2700000">
                  <a:off x="7255495" y="1371487"/>
                  <a:ext cx="509201" cy="509202"/>
                  <a:chOff x="3052763" y="1803400"/>
                  <a:chExt cx="2273300" cy="2273300"/>
                </a:xfrm>
              </p:grpSpPr>
              <p:sp>
                <p:nvSpPr>
                  <p:cNvPr id="748" name="直角三角形 747"/>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9" name="直角三角形 748"/>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0" name="直角三角形 749"/>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1" name="直角三角形 750"/>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8" name="组合 697"/>
                <p:cNvGrpSpPr/>
                <p:nvPr/>
              </p:nvGrpSpPr>
              <p:grpSpPr>
                <a:xfrm rot="2700000">
                  <a:off x="7603356" y="1371487"/>
                  <a:ext cx="509201" cy="509202"/>
                  <a:chOff x="3052763" y="1803400"/>
                  <a:chExt cx="2273300" cy="2273300"/>
                </a:xfrm>
              </p:grpSpPr>
              <p:sp>
                <p:nvSpPr>
                  <p:cNvPr id="744" name="直角三角形 743"/>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5" name="直角三角形 744"/>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6" name="直角三角形 745"/>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7" name="直角三角形 746"/>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99" name="组合 698"/>
                <p:cNvGrpSpPr/>
                <p:nvPr/>
              </p:nvGrpSpPr>
              <p:grpSpPr>
                <a:xfrm rot="2700000">
                  <a:off x="7957065" y="1371486"/>
                  <a:ext cx="509201" cy="509202"/>
                  <a:chOff x="3052763" y="1803400"/>
                  <a:chExt cx="2273300" cy="2273300"/>
                </a:xfrm>
              </p:grpSpPr>
              <p:sp>
                <p:nvSpPr>
                  <p:cNvPr id="740" name="直角三角形 739"/>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1" name="直角三角形 740"/>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2" name="直角三角形 741"/>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3" name="直角三角形 742"/>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0" name="组合 699"/>
                <p:cNvGrpSpPr/>
                <p:nvPr/>
              </p:nvGrpSpPr>
              <p:grpSpPr>
                <a:xfrm rot="2700000">
                  <a:off x="6901278" y="1729523"/>
                  <a:ext cx="509201" cy="509202"/>
                  <a:chOff x="3052763" y="1803400"/>
                  <a:chExt cx="2273300" cy="2273300"/>
                </a:xfrm>
              </p:grpSpPr>
              <p:sp>
                <p:nvSpPr>
                  <p:cNvPr id="736" name="直角三角形 735"/>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7" name="直角三角形 736"/>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8" name="直角三角形 737"/>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9" name="直角三角形 738"/>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1" name="组合 700"/>
                <p:cNvGrpSpPr/>
                <p:nvPr/>
              </p:nvGrpSpPr>
              <p:grpSpPr>
                <a:xfrm rot="2700000">
                  <a:off x="7255495" y="1729523"/>
                  <a:ext cx="509201" cy="509202"/>
                  <a:chOff x="3052763" y="1803400"/>
                  <a:chExt cx="2273300" cy="2273300"/>
                </a:xfrm>
              </p:grpSpPr>
              <p:sp>
                <p:nvSpPr>
                  <p:cNvPr id="732" name="直角三角形 731"/>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3" name="直角三角形 732"/>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4" name="直角三角形 733"/>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5" name="直角三角形 734"/>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2" name="组合 701"/>
                <p:cNvGrpSpPr/>
                <p:nvPr/>
              </p:nvGrpSpPr>
              <p:grpSpPr>
                <a:xfrm rot="2700000">
                  <a:off x="7603356" y="1729523"/>
                  <a:ext cx="509201" cy="509202"/>
                  <a:chOff x="3052763" y="1803400"/>
                  <a:chExt cx="2273300" cy="2273300"/>
                </a:xfrm>
              </p:grpSpPr>
              <p:sp>
                <p:nvSpPr>
                  <p:cNvPr id="728" name="直角三角形 727"/>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9" name="直角三角形 728"/>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0" name="直角三角形 729"/>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1" name="直角三角形 730"/>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3" name="组合 702"/>
                <p:cNvGrpSpPr/>
                <p:nvPr/>
              </p:nvGrpSpPr>
              <p:grpSpPr>
                <a:xfrm rot="2700000">
                  <a:off x="7957065" y="1729522"/>
                  <a:ext cx="509201" cy="509202"/>
                  <a:chOff x="3052763" y="1803400"/>
                  <a:chExt cx="2273300" cy="2273300"/>
                </a:xfrm>
              </p:grpSpPr>
              <p:sp>
                <p:nvSpPr>
                  <p:cNvPr id="724" name="直角三角形 723"/>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5" name="直角三角形 724"/>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6" name="直角三角形 725"/>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7" name="直角三角形 726"/>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4" name="组合 703"/>
                <p:cNvGrpSpPr/>
                <p:nvPr/>
              </p:nvGrpSpPr>
              <p:grpSpPr>
                <a:xfrm rot="2700000">
                  <a:off x="6901278" y="2086136"/>
                  <a:ext cx="509201" cy="509202"/>
                  <a:chOff x="3052763" y="1803400"/>
                  <a:chExt cx="2273300" cy="2273300"/>
                </a:xfrm>
              </p:grpSpPr>
              <p:sp>
                <p:nvSpPr>
                  <p:cNvPr id="720" name="直角三角形 719"/>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1" name="直角三角形 720"/>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2" name="直角三角形 721"/>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3" name="直角三角形 722"/>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5" name="组合 704"/>
                <p:cNvGrpSpPr/>
                <p:nvPr/>
              </p:nvGrpSpPr>
              <p:grpSpPr>
                <a:xfrm rot="2700000">
                  <a:off x="7255495" y="2086136"/>
                  <a:ext cx="509201" cy="509202"/>
                  <a:chOff x="3052763" y="1803400"/>
                  <a:chExt cx="2273300" cy="2273300"/>
                </a:xfrm>
              </p:grpSpPr>
              <p:sp>
                <p:nvSpPr>
                  <p:cNvPr id="716" name="直角三角形 715"/>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7" name="直角三角形 716"/>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8" name="直角三角形 717"/>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9" name="直角三角形 718"/>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6" name="组合 705"/>
                <p:cNvGrpSpPr/>
                <p:nvPr/>
              </p:nvGrpSpPr>
              <p:grpSpPr>
                <a:xfrm rot="2700000">
                  <a:off x="7603356" y="2086136"/>
                  <a:ext cx="509201" cy="509202"/>
                  <a:chOff x="3052763" y="1803400"/>
                  <a:chExt cx="2273300" cy="2273300"/>
                </a:xfrm>
              </p:grpSpPr>
              <p:sp>
                <p:nvSpPr>
                  <p:cNvPr id="712" name="直角三角形 711"/>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3" name="直角三角形 712"/>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4" name="直角三角形 713"/>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5" name="直角三角形 714"/>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7" name="组合 706"/>
                <p:cNvGrpSpPr/>
                <p:nvPr/>
              </p:nvGrpSpPr>
              <p:grpSpPr>
                <a:xfrm rot="2700000">
                  <a:off x="7957065" y="2086135"/>
                  <a:ext cx="509201" cy="509202"/>
                  <a:chOff x="3052763" y="1803400"/>
                  <a:chExt cx="2273300" cy="2273300"/>
                </a:xfrm>
              </p:grpSpPr>
              <p:sp>
                <p:nvSpPr>
                  <p:cNvPr id="708" name="直角三角形 707"/>
                  <p:cNvSpPr/>
                  <p:nvPr/>
                </p:nvSpPr>
                <p:spPr>
                  <a:xfrm>
                    <a:off x="4189413" y="1803400"/>
                    <a:ext cx="1136650" cy="1136650"/>
                  </a:xfrm>
                  <a:prstGeom prst="rtTriangle">
                    <a:avLst/>
                  </a:prstGeom>
                  <a:solidFill>
                    <a:srgbClr val="FF9D0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09" name="直角三角形 708"/>
                  <p:cNvSpPr/>
                  <p:nvPr/>
                </p:nvSpPr>
                <p:spPr>
                  <a:xfrm flipH="1" flipV="1">
                    <a:off x="3052763" y="2940050"/>
                    <a:ext cx="1136650" cy="1136650"/>
                  </a:xfrm>
                  <a:prstGeom prst="rtTriangle">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0" name="直角三角形 709"/>
                  <p:cNvSpPr/>
                  <p:nvPr/>
                </p:nvSpPr>
                <p:spPr>
                  <a:xfrm rot="5400000" flipH="1" flipV="1">
                    <a:off x="3052763" y="180340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1" name="直角三角形 710"/>
                  <p:cNvSpPr/>
                  <p:nvPr/>
                </p:nvSpPr>
                <p:spPr>
                  <a:xfrm rot="5400000">
                    <a:off x="4189413" y="2940050"/>
                    <a:ext cx="1136650" cy="1136650"/>
                  </a:xfrm>
                  <a:prstGeom prst="rtTriangl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691" name="文本框 744"/>
              <p:cNvSpPr txBox="1"/>
              <p:nvPr/>
            </p:nvSpPr>
            <p:spPr>
              <a:xfrm>
                <a:off x="6220572" y="1996067"/>
                <a:ext cx="1600392" cy="104668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rPr>
                  <a:t>02</a:t>
                </a:r>
                <a:endParaRPr kumimoji="0" lang="zh-CN" altLang="en-US"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endParaRPr>
              </a:p>
            </p:txBody>
          </p:sp>
        </p:grpSp>
      </p:grpSp>
      <p:grpSp>
        <p:nvGrpSpPr>
          <p:cNvPr id="772" name="组合 771"/>
          <p:cNvGrpSpPr/>
          <p:nvPr/>
        </p:nvGrpSpPr>
        <p:grpSpPr>
          <a:xfrm>
            <a:off x="1478086" y="1720666"/>
            <a:ext cx="2286455" cy="2326739"/>
            <a:chOff x="2448033" y="1629995"/>
            <a:chExt cx="3048209" cy="3103036"/>
          </a:xfrm>
        </p:grpSpPr>
        <p:sp>
          <p:nvSpPr>
            <p:cNvPr id="773" name="矩形 772"/>
            <p:cNvSpPr/>
            <p:nvPr/>
          </p:nvSpPr>
          <p:spPr>
            <a:xfrm rot="2700000">
              <a:off x="2945622" y="2182411"/>
              <a:ext cx="2613204"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774" name="组合 773"/>
            <p:cNvGrpSpPr/>
            <p:nvPr/>
          </p:nvGrpSpPr>
          <p:grpSpPr>
            <a:xfrm>
              <a:off x="2448033" y="1629995"/>
              <a:ext cx="1839355" cy="1837176"/>
              <a:chOff x="2448033" y="1629995"/>
              <a:chExt cx="1839355" cy="1837176"/>
            </a:xfrm>
          </p:grpSpPr>
          <p:grpSp>
            <p:nvGrpSpPr>
              <p:cNvPr id="775" name="组合 774"/>
              <p:cNvGrpSpPr/>
              <p:nvPr/>
            </p:nvGrpSpPr>
            <p:grpSpPr>
              <a:xfrm>
                <a:off x="2448033" y="1629995"/>
                <a:ext cx="1839355" cy="1837176"/>
                <a:chOff x="5743308" y="2091705"/>
                <a:chExt cx="2384585" cy="2381762"/>
              </a:xfrm>
              <a:effectLst/>
            </p:grpSpPr>
            <p:grpSp>
              <p:nvGrpSpPr>
                <p:cNvPr id="777" name="组合 776"/>
                <p:cNvGrpSpPr/>
                <p:nvPr/>
              </p:nvGrpSpPr>
              <p:grpSpPr>
                <a:xfrm rot="2700000">
                  <a:off x="5743308" y="2091707"/>
                  <a:ext cx="766786" cy="766786"/>
                  <a:chOff x="3052763" y="1803400"/>
                  <a:chExt cx="2273300" cy="2273300"/>
                </a:xfrm>
              </p:grpSpPr>
              <p:sp>
                <p:nvSpPr>
                  <p:cNvPr id="853" name="直角三角形 852"/>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4" name="直角三角形 853"/>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5" name="直角三角形 854"/>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6" name="直角三角形 855"/>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78" name="组合 777"/>
                <p:cNvGrpSpPr/>
                <p:nvPr/>
              </p:nvGrpSpPr>
              <p:grpSpPr>
                <a:xfrm rot="2700000">
                  <a:off x="6276708" y="2091706"/>
                  <a:ext cx="766786" cy="766786"/>
                  <a:chOff x="3052763" y="1803400"/>
                  <a:chExt cx="2273300" cy="2273300"/>
                </a:xfrm>
              </p:grpSpPr>
              <p:sp>
                <p:nvSpPr>
                  <p:cNvPr id="849" name="直角三角形 848"/>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0" name="直角三角形 849"/>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1" name="直角三角形 850"/>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2" name="直角三角形 851"/>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79" name="组合 778"/>
                <p:cNvGrpSpPr/>
                <p:nvPr/>
              </p:nvGrpSpPr>
              <p:grpSpPr>
                <a:xfrm rot="2700000">
                  <a:off x="6820088" y="2091706"/>
                  <a:ext cx="766786" cy="766786"/>
                  <a:chOff x="3052763" y="1803400"/>
                  <a:chExt cx="2273300" cy="2273300"/>
                </a:xfrm>
              </p:grpSpPr>
              <p:sp>
                <p:nvSpPr>
                  <p:cNvPr id="845" name="直角三角形 844"/>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6" name="直角三角形 845"/>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7" name="直角三角形 846"/>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8" name="直角三角形 847"/>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0" name="组合 779"/>
                <p:cNvGrpSpPr/>
                <p:nvPr/>
              </p:nvGrpSpPr>
              <p:grpSpPr>
                <a:xfrm rot="2700000">
                  <a:off x="7361107" y="2091705"/>
                  <a:ext cx="766786" cy="766786"/>
                  <a:chOff x="3052763" y="1803400"/>
                  <a:chExt cx="2273300" cy="2273300"/>
                </a:xfrm>
              </p:grpSpPr>
              <p:sp>
                <p:nvSpPr>
                  <p:cNvPr id="841" name="直角三角形 840"/>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2" name="直角三角形 841"/>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3" name="直角三角形 842"/>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4" name="直角三角形 843"/>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1" name="组合 780"/>
                <p:cNvGrpSpPr/>
                <p:nvPr/>
              </p:nvGrpSpPr>
              <p:grpSpPr>
                <a:xfrm rot="2700000">
                  <a:off x="5743308" y="2631905"/>
                  <a:ext cx="766786" cy="766786"/>
                  <a:chOff x="3052763" y="1803400"/>
                  <a:chExt cx="2273300" cy="2273300"/>
                </a:xfrm>
              </p:grpSpPr>
              <p:sp>
                <p:nvSpPr>
                  <p:cNvPr id="837" name="直角三角形 836"/>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8" name="直角三角形 837"/>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9" name="直角三角形 838"/>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40" name="直角三角形 839"/>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2" name="组合 781"/>
                <p:cNvGrpSpPr/>
                <p:nvPr/>
              </p:nvGrpSpPr>
              <p:grpSpPr>
                <a:xfrm rot="2700000">
                  <a:off x="6276708" y="2631904"/>
                  <a:ext cx="766786" cy="766786"/>
                  <a:chOff x="3052763" y="1803400"/>
                  <a:chExt cx="2273300" cy="2273300"/>
                </a:xfrm>
              </p:grpSpPr>
              <p:sp>
                <p:nvSpPr>
                  <p:cNvPr id="833" name="直角三角形 832"/>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4" name="直角三角形 833"/>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5" name="直角三角形 834"/>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6" name="直角三角形 835"/>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3" name="组合 782"/>
                <p:cNvGrpSpPr/>
                <p:nvPr/>
              </p:nvGrpSpPr>
              <p:grpSpPr>
                <a:xfrm rot="2700000">
                  <a:off x="6820088" y="2631904"/>
                  <a:ext cx="766786" cy="766786"/>
                  <a:chOff x="3052763" y="1803400"/>
                  <a:chExt cx="2273300" cy="2273300"/>
                </a:xfrm>
              </p:grpSpPr>
              <p:sp>
                <p:nvSpPr>
                  <p:cNvPr id="829" name="直角三角形 828"/>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0" name="直角三角形 829"/>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1" name="直角三角形 830"/>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2" name="直角三角形 831"/>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4" name="组合 783"/>
                <p:cNvGrpSpPr/>
                <p:nvPr/>
              </p:nvGrpSpPr>
              <p:grpSpPr>
                <a:xfrm rot="2700000">
                  <a:off x="7361107" y="2631903"/>
                  <a:ext cx="766786" cy="766786"/>
                  <a:chOff x="3052763" y="1803400"/>
                  <a:chExt cx="2273300" cy="2273300"/>
                </a:xfrm>
              </p:grpSpPr>
              <p:sp>
                <p:nvSpPr>
                  <p:cNvPr id="825" name="直角三角形 824"/>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6" name="直角三角形 825"/>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7" name="直角三角形 826"/>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8" name="直角三角形 827"/>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5" name="组合 784"/>
                <p:cNvGrpSpPr/>
                <p:nvPr/>
              </p:nvGrpSpPr>
              <p:grpSpPr>
                <a:xfrm rot="2700000">
                  <a:off x="5743308" y="3168484"/>
                  <a:ext cx="766786" cy="766786"/>
                  <a:chOff x="3052763" y="1803400"/>
                  <a:chExt cx="2273300" cy="2273300"/>
                </a:xfrm>
              </p:grpSpPr>
              <p:sp>
                <p:nvSpPr>
                  <p:cNvPr id="821" name="直角三角形 820"/>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2" name="直角三角形 821"/>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3" name="直角三角形 822"/>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4" name="直角三角形 823"/>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6" name="组合 785"/>
                <p:cNvGrpSpPr/>
                <p:nvPr/>
              </p:nvGrpSpPr>
              <p:grpSpPr>
                <a:xfrm rot="2700000">
                  <a:off x="6276708" y="3168483"/>
                  <a:ext cx="766786" cy="766786"/>
                  <a:chOff x="3052763" y="1803400"/>
                  <a:chExt cx="2273300" cy="2273300"/>
                </a:xfrm>
              </p:grpSpPr>
              <p:sp>
                <p:nvSpPr>
                  <p:cNvPr id="817" name="直角三角形 816"/>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8" name="直角三角形 817"/>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9" name="直角三角形 818"/>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0" name="直角三角形 819"/>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7" name="组合 786"/>
                <p:cNvGrpSpPr/>
                <p:nvPr/>
              </p:nvGrpSpPr>
              <p:grpSpPr>
                <a:xfrm rot="2700000">
                  <a:off x="6820088" y="3168483"/>
                  <a:ext cx="766786" cy="766786"/>
                  <a:chOff x="3052763" y="1803400"/>
                  <a:chExt cx="2273300" cy="2273300"/>
                </a:xfrm>
              </p:grpSpPr>
              <p:sp>
                <p:nvSpPr>
                  <p:cNvPr id="813" name="直角三角形 812"/>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4" name="直角三角形 813"/>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5" name="直角三角形 814"/>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6" name="直角三角形 815"/>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8" name="组合 787"/>
                <p:cNvGrpSpPr/>
                <p:nvPr/>
              </p:nvGrpSpPr>
              <p:grpSpPr>
                <a:xfrm rot="2700000">
                  <a:off x="7361107" y="3168482"/>
                  <a:ext cx="766786" cy="766786"/>
                  <a:chOff x="3052763" y="1803400"/>
                  <a:chExt cx="2273300" cy="2273300"/>
                </a:xfrm>
              </p:grpSpPr>
              <p:sp>
                <p:nvSpPr>
                  <p:cNvPr id="809" name="直角三角形 808"/>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0" name="直角三角形 809"/>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1" name="直角三角形 810"/>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2" name="直角三角形 811"/>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89" name="组合 788"/>
                <p:cNvGrpSpPr/>
                <p:nvPr/>
              </p:nvGrpSpPr>
              <p:grpSpPr>
                <a:xfrm rot="2700000">
                  <a:off x="5743308" y="3706681"/>
                  <a:ext cx="766786" cy="766786"/>
                  <a:chOff x="3052763" y="1803400"/>
                  <a:chExt cx="2273300" cy="2273300"/>
                </a:xfrm>
              </p:grpSpPr>
              <p:sp>
                <p:nvSpPr>
                  <p:cNvPr id="805" name="直角三角形 804"/>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6" name="直角三角形 805"/>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7" name="直角三角形 806"/>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8" name="直角三角形 807"/>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90" name="组合 789"/>
                <p:cNvGrpSpPr/>
                <p:nvPr/>
              </p:nvGrpSpPr>
              <p:grpSpPr>
                <a:xfrm rot="2700000">
                  <a:off x="6276708" y="3706680"/>
                  <a:ext cx="766786" cy="766786"/>
                  <a:chOff x="3052763" y="1803400"/>
                  <a:chExt cx="2273300" cy="2273300"/>
                </a:xfrm>
              </p:grpSpPr>
              <p:sp>
                <p:nvSpPr>
                  <p:cNvPr id="801" name="直角三角形 800"/>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2" name="直角三角形 801"/>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3" name="直角三角形 802"/>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4" name="直角三角形 803"/>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91" name="组合 790"/>
                <p:cNvGrpSpPr/>
                <p:nvPr/>
              </p:nvGrpSpPr>
              <p:grpSpPr>
                <a:xfrm rot="2700000">
                  <a:off x="6820088" y="3706680"/>
                  <a:ext cx="766786" cy="766786"/>
                  <a:chOff x="3052763" y="1803400"/>
                  <a:chExt cx="2273300" cy="2273300"/>
                </a:xfrm>
              </p:grpSpPr>
              <p:sp>
                <p:nvSpPr>
                  <p:cNvPr id="797" name="直角三角形 796"/>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8" name="直角三角形 797"/>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9" name="直角三角形 798"/>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0" name="直角三角形 799"/>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92" name="组合 791"/>
                <p:cNvGrpSpPr/>
                <p:nvPr/>
              </p:nvGrpSpPr>
              <p:grpSpPr>
                <a:xfrm rot="2700000">
                  <a:off x="7361107" y="3706679"/>
                  <a:ext cx="766786" cy="766786"/>
                  <a:chOff x="3052763" y="1803400"/>
                  <a:chExt cx="2273300" cy="2273300"/>
                </a:xfrm>
              </p:grpSpPr>
              <p:sp>
                <p:nvSpPr>
                  <p:cNvPr id="793" name="直角三角形 792"/>
                  <p:cNvSpPr/>
                  <p:nvPr/>
                </p:nvSpPr>
                <p:spPr>
                  <a:xfrm>
                    <a:off x="4189413" y="1803400"/>
                    <a:ext cx="1136650" cy="1136650"/>
                  </a:xfrm>
                  <a:prstGeom prst="rtTriangle">
                    <a:avLst/>
                  </a:pr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4" name="直角三角形 793"/>
                  <p:cNvSpPr/>
                  <p:nvPr/>
                </p:nvSpPr>
                <p:spPr>
                  <a:xfrm flipH="1" flipV="1">
                    <a:off x="3052763" y="2940050"/>
                    <a:ext cx="1136650" cy="1136650"/>
                  </a:xfrm>
                  <a:prstGeom prst="rtTriangle">
                    <a:avLst/>
                  </a:prstGeom>
                  <a:solidFill>
                    <a:srgbClr val="EE9A9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5" name="直角三角形 794"/>
                  <p:cNvSpPr/>
                  <p:nvPr/>
                </p:nvSpPr>
                <p:spPr>
                  <a:xfrm rot="5400000" flipH="1" flipV="1">
                    <a:off x="3052763" y="180340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6" name="直角三角形 795"/>
                  <p:cNvSpPr/>
                  <p:nvPr/>
                </p:nvSpPr>
                <p:spPr>
                  <a:xfrm rot="5400000">
                    <a:off x="4189413" y="2940050"/>
                    <a:ext cx="1136650" cy="1136650"/>
                  </a:xfrm>
                  <a:prstGeom prst="rtTriangl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776" name="文本框 91"/>
              <p:cNvSpPr txBox="1"/>
              <p:nvPr/>
            </p:nvSpPr>
            <p:spPr>
              <a:xfrm>
                <a:off x="2811556" y="1997333"/>
                <a:ext cx="1031438" cy="104668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rPr>
                  <a:t>01</a:t>
                </a:r>
                <a:endParaRPr kumimoji="0" lang="zh-CN" altLang="en-US"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endParaRPr>
              </a:p>
            </p:txBody>
          </p:sp>
        </p:grpSp>
      </p:grpSp>
      <p:grpSp>
        <p:nvGrpSpPr>
          <p:cNvPr id="857" name="组合 856"/>
          <p:cNvGrpSpPr/>
          <p:nvPr/>
        </p:nvGrpSpPr>
        <p:grpSpPr>
          <a:xfrm>
            <a:off x="4460190" y="3250324"/>
            <a:ext cx="2159126" cy="2043517"/>
            <a:chOff x="6113627" y="3670010"/>
            <a:chExt cx="2878459" cy="2725320"/>
          </a:xfrm>
        </p:grpSpPr>
        <p:sp>
          <p:nvSpPr>
            <p:cNvPr id="858" name="矩形 857"/>
            <p:cNvSpPr/>
            <p:nvPr/>
          </p:nvSpPr>
          <p:spPr>
            <a:xfrm rot="2700000">
              <a:off x="6654587" y="4057831"/>
              <a:ext cx="2186962"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859" name="组合 858"/>
            <p:cNvGrpSpPr/>
            <p:nvPr/>
          </p:nvGrpSpPr>
          <p:grpSpPr>
            <a:xfrm>
              <a:off x="6113627" y="3670010"/>
              <a:ext cx="1841260" cy="1840583"/>
              <a:chOff x="6113627" y="3670010"/>
              <a:chExt cx="1841260" cy="1840583"/>
            </a:xfrm>
          </p:grpSpPr>
          <p:grpSp>
            <p:nvGrpSpPr>
              <p:cNvPr id="860" name="组合 859"/>
              <p:cNvGrpSpPr/>
              <p:nvPr/>
            </p:nvGrpSpPr>
            <p:grpSpPr>
              <a:xfrm>
                <a:off x="6113627" y="3670010"/>
                <a:ext cx="1841260" cy="1840583"/>
                <a:chOff x="3762283" y="4253506"/>
                <a:chExt cx="1585178" cy="1584595"/>
              </a:xfrm>
            </p:grpSpPr>
            <p:grpSp>
              <p:nvGrpSpPr>
                <p:cNvPr id="862" name="组合 861"/>
                <p:cNvGrpSpPr/>
                <p:nvPr/>
              </p:nvGrpSpPr>
              <p:grpSpPr>
                <a:xfrm rot="2700000">
                  <a:off x="3762283" y="4253508"/>
                  <a:ext cx="509201" cy="509202"/>
                  <a:chOff x="3052763" y="1803400"/>
                  <a:chExt cx="2273300" cy="2273300"/>
                </a:xfrm>
                <a:effectLst/>
              </p:grpSpPr>
              <p:sp>
                <p:nvSpPr>
                  <p:cNvPr id="938" name="直角三角形 937"/>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9" name="直角三角形 938"/>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40" name="直角三角形 939"/>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41" name="直角三角形 940"/>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3" name="组合 862"/>
                <p:cNvGrpSpPr/>
                <p:nvPr/>
              </p:nvGrpSpPr>
              <p:grpSpPr>
                <a:xfrm rot="2700000">
                  <a:off x="4123055" y="4253507"/>
                  <a:ext cx="509201" cy="509202"/>
                  <a:chOff x="3052763" y="1803400"/>
                  <a:chExt cx="2273300" cy="2273300"/>
                </a:xfrm>
                <a:effectLst/>
              </p:grpSpPr>
              <p:sp>
                <p:nvSpPr>
                  <p:cNvPr id="934" name="直角三角形 933"/>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5" name="直角三角形 934"/>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6" name="直角三角形 935"/>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7" name="直角三角形 936"/>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4" name="组合 863"/>
                <p:cNvGrpSpPr/>
                <p:nvPr/>
              </p:nvGrpSpPr>
              <p:grpSpPr>
                <a:xfrm rot="2700000">
                  <a:off x="4481079" y="4253506"/>
                  <a:ext cx="509201" cy="509202"/>
                  <a:chOff x="3052763" y="1803400"/>
                  <a:chExt cx="2273300" cy="2273300"/>
                </a:xfrm>
                <a:effectLst/>
              </p:grpSpPr>
              <p:sp>
                <p:nvSpPr>
                  <p:cNvPr id="930" name="直角三角形 929"/>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1" name="直角三角形 930"/>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2" name="直角三角形 931"/>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33" name="直角三角形 932"/>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5" name="组合 864"/>
                <p:cNvGrpSpPr/>
                <p:nvPr/>
              </p:nvGrpSpPr>
              <p:grpSpPr>
                <a:xfrm rot="2700000">
                  <a:off x="4838259" y="4253506"/>
                  <a:ext cx="509201" cy="509202"/>
                  <a:chOff x="3052763" y="1803400"/>
                  <a:chExt cx="2273300" cy="2273300"/>
                </a:xfrm>
                <a:effectLst/>
              </p:grpSpPr>
              <p:sp>
                <p:nvSpPr>
                  <p:cNvPr id="926" name="直角三角形 925"/>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7" name="直角三角形 926"/>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8" name="直角三角形 927"/>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9" name="直角三角形 928"/>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6" name="组合 865"/>
                <p:cNvGrpSpPr/>
                <p:nvPr/>
              </p:nvGrpSpPr>
              <p:grpSpPr>
                <a:xfrm rot="2700000">
                  <a:off x="3762283" y="4612625"/>
                  <a:ext cx="509201" cy="509202"/>
                  <a:chOff x="3052763" y="1803400"/>
                  <a:chExt cx="2273300" cy="2273300"/>
                </a:xfrm>
                <a:effectLst/>
              </p:grpSpPr>
              <p:sp>
                <p:nvSpPr>
                  <p:cNvPr id="922" name="直角三角形 921"/>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3" name="直角三角形 922"/>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4" name="直角三角形 923"/>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5" name="直角三角形 924"/>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7" name="组合 866"/>
                <p:cNvGrpSpPr/>
                <p:nvPr/>
              </p:nvGrpSpPr>
              <p:grpSpPr>
                <a:xfrm rot="2700000">
                  <a:off x="4123055" y="4612624"/>
                  <a:ext cx="509201" cy="509202"/>
                  <a:chOff x="3052763" y="1803400"/>
                  <a:chExt cx="2273300" cy="2273300"/>
                </a:xfrm>
                <a:effectLst/>
              </p:grpSpPr>
              <p:sp>
                <p:nvSpPr>
                  <p:cNvPr id="918" name="直角三角形 917"/>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9" name="直角三角形 918"/>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0" name="直角三角形 919"/>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1" name="直角三角形 920"/>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8" name="组合 867"/>
                <p:cNvGrpSpPr/>
                <p:nvPr/>
              </p:nvGrpSpPr>
              <p:grpSpPr>
                <a:xfrm rot="2700000">
                  <a:off x="4481079" y="4612623"/>
                  <a:ext cx="509201" cy="509202"/>
                  <a:chOff x="3052763" y="1803400"/>
                  <a:chExt cx="2273300" cy="2273300"/>
                </a:xfrm>
                <a:effectLst/>
              </p:grpSpPr>
              <p:sp>
                <p:nvSpPr>
                  <p:cNvPr id="914" name="直角三角形 913"/>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5" name="直角三角形 914"/>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6" name="直角三角形 915"/>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7" name="直角三角形 916"/>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69" name="组合 868"/>
                <p:cNvGrpSpPr/>
                <p:nvPr/>
              </p:nvGrpSpPr>
              <p:grpSpPr>
                <a:xfrm rot="2700000">
                  <a:off x="4838259" y="4612623"/>
                  <a:ext cx="509201" cy="509202"/>
                  <a:chOff x="3052763" y="1803400"/>
                  <a:chExt cx="2273300" cy="2273300"/>
                </a:xfrm>
                <a:effectLst/>
              </p:grpSpPr>
              <p:sp>
                <p:nvSpPr>
                  <p:cNvPr id="910" name="直角三角形 909"/>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1" name="直角三角形 910"/>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2" name="直角三角形 911"/>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13" name="直角三角形 912"/>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0" name="组合 869"/>
                <p:cNvGrpSpPr/>
                <p:nvPr/>
              </p:nvGrpSpPr>
              <p:grpSpPr>
                <a:xfrm rot="2700000">
                  <a:off x="3762283" y="4969783"/>
                  <a:ext cx="509201" cy="509202"/>
                  <a:chOff x="3052763" y="1803400"/>
                  <a:chExt cx="2273300" cy="2273300"/>
                </a:xfrm>
                <a:effectLst/>
              </p:grpSpPr>
              <p:sp>
                <p:nvSpPr>
                  <p:cNvPr id="906" name="直角三角形 905"/>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7" name="直角三角形 906"/>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8" name="直角三角形 907"/>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9" name="直角三角形 908"/>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1" name="组合 870"/>
                <p:cNvGrpSpPr/>
                <p:nvPr/>
              </p:nvGrpSpPr>
              <p:grpSpPr>
                <a:xfrm rot="2700000">
                  <a:off x="4123055" y="4969782"/>
                  <a:ext cx="509201" cy="509202"/>
                  <a:chOff x="3052763" y="1803400"/>
                  <a:chExt cx="2273300" cy="2273300"/>
                </a:xfrm>
                <a:effectLst/>
              </p:grpSpPr>
              <p:sp>
                <p:nvSpPr>
                  <p:cNvPr id="902" name="直角三角形 901"/>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3" name="直角三角形 902"/>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4" name="直角三角形 903"/>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5" name="直角三角形 904"/>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2" name="组合 871"/>
                <p:cNvGrpSpPr/>
                <p:nvPr/>
              </p:nvGrpSpPr>
              <p:grpSpPr>
                <a:xfrm rot="2700000">
                  <a:off x="4481079" y="4969781"/>
                  <a:ext cx="509201" cy="509202"/>
                  <a:chOff x="3052763" y="1803400"/>
                  <a:chExt cx="2273300" cy="2273300"/>
                </a:xfrm>
                <a:effectLst/>
              </p:grpSpPr>
              <p:sp>
                <p:nvSpPr>
                  <p:cNvPr id="898" name="直角三角形 897"/>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9" name="直角三角形 898"/>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0" name="直角三角形 899"/>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1" name="直角三角形 900"/>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3" name="组合 872"/>
                <p:cNvGrpSpPr/>
                <p:nvPr/>
              </p:nvGrpSpPr>
              <p:grpSpPr>
                <a:xfrm rot="2700000">
                  <a:off x="4838259" y="4969781"/>
                  <a:ext cx="509201" cy="509202"/>
                  <a:chOff x="3052763" y="1803400"/>
                  <a:chExt cx="2273300" cy="2273300"/>
                </a:xfrm>
                <a:effectLst/>
              </p:grpSpPr>
              <p:sp>
                <p:nvSpPr>
                  <p:cNvPr id="894" name="直角三角形 893"/>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5" name="直角三角形 894"/>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6" name="直角三角形 895"/>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7" name="直角三角形 896"/>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4" name="组合 873"/>
                <p:cNvGrpSpPr/>
                <p:nvPr/>
              </p:nvGrpSpPr>
              <p:grpSpPr>
                <a:xfrm rot="2700000">
                  <a:off x="3762283" y="5328900"/>
                  <a:ext cx="509201" cy="509202"/>
                  <a:chOff x="3052763" y="1803400"/>
                  <a:chExt cx="2273300" cy="2273300"/>
                </a:xfrm>
                <a:effectLst/>
              </p:grpSpPr>
              <p:sp>
                <p:nvSpPr>
                  <p:cNvPr id="890" name="直角三角形 889"/>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1" name="直角三角形 890"/>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2" name="直角三角形 891"/>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93" name="直角三角形 892"/>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5" name="组合 874"/>
                <p:cNvGrpSpPr/>
                <p:nvPr/>
              </p:nvGrpSpPr>
              <p:grpSpPr>
                <a:xfrm rot="2700000">
                  <a:off x="4123055" y="5328899"/>
                  <a:ext cx="509201" cy="509202"/>
                  <a:chOff x="3052763" y="1803400"/>
                  <a:chExt cx="2273300" cy="2273300"/>
                </a:xfrm>
                <a:effectLst/>
              </p:grpSpPr>
              <p:sp>
                <p:nvSpPr>
                  <p:cNvPr id="886" name="直角三角形 885"/>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7" name="直角三角形 886"/>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8" name="直角三角形 887"/>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9" name="直角三角形 888"/>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6" name="组合 875"/>
                <p:cNvGrpSpPr/>
                <p:nvPr/>
              </p:nvGrpSpPr>
              <p:grpSpPr>
                <a:xfrm rot="2700000">
                  <a:off x="4481079" y="5328898"/>
                  <a:ext cx="509201" cy="509202"/>
                  <a:chOff x="3052763" y="1803400"/>
                  <a:chExt cx="2273300" cy="2273300"/>
                </a:xfrm>
                <a:effectLst/>
              </p:grpSpPr>
              <p:sp>
                <p:nvSpPr>
                  <p:cNvPr id="882" name="直角三角形 881"/>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3" name="直角三角形 882"/>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4" name="直角三角形 883"/>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5" name="直角三角形 884"/>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77" name="组合 876"/>
                <p:cNvGrpSpPr/>
                <p:nvPr/>
              </p:nvGrpSpPr>
              <p:grpSpPr>
                <a:xfrm rot="2700000">
                  <a:off x="4838259" y="5328898"/>
                  <a:ext cx="509201" cy="509202"/>
                  <a:chOff x="3052763" y="1803400"/>
                  <a:chExt cx="2273300" cy="2273300"/>
                </a:xfrm>
                <a:effectLst/>
              </p:grpSpPr>
              <p:sp>
                <p:nvSpPr>
                  <p:cNvPr id="878" name="直角三角形 877"/>
                  <p:cNvSpPr/>
                  <p:nvPr/>
                </p:nvSpPr>
                <p:spPr>
                  <a:xfrm>
                    <a:off x="4189413" y="1803400"/>
                    <a:ext cx="1136650" cy="1136650"/>
                  </a:xfrm>
                  <a:prstGeom prst="rtTriangle">
                    <a:avLst/>
                  </a:prstGeom>
                  <a:solidFill>
                    <a:srgbClr val="006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79" name="直角三角形 878"/>
                  <p:cNvSpPr/>
                  <p:nvPr/>
                </p:nvSpPr>
                <p:spPr>
                  <a:xfrm flipH="1" flipV="1">
                    <a:off x="3052763" y="2940050"/>
                    <a:ext cx="1136650" cy="1136650"/>
                  </a:xfrm>
                  <a:prstGeom prst="rtTriangle">
                    <a:avLst/>
                  </a:prstGeom>
                  <a:solidFill>
                    <a:srgbClr val="00EA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0" name="直角三角形 879"/>
                  <p:cNvSpPr/>
                  <p:nvPr/>
                </p:nvSpPr>
                <p:spPr>
                  <a:xfrm rot="5400000" flipH="1" flipV="1">
                    <a:off x="3052763" y="180340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81" name="直角三角形 880"/>
                  <p:cNvSpPr/>
                  <p:nvPr/>
                </p:nvSpPr>
                <p:spPr>
                  <a:xfrm rot="5400000">
                    <a:off x="4189413" y="2940050"/>
                    <a:ext cx="1136650" cy="1136650"/>
                  </a:xfrm>
                  <a:prstGeom prst="rtTriangl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861" name="文本框 742"/>
              <p:cNvSpPr txBox="1"/>
              <p:nvPr/>
            </p:nvSpPr>
            <p:spPr>
              <a:xfrm>
                <a:off x="6338136" y="4094640"/>
                <a:ext cx="1362980" cy="104668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rPr>
                  <a:t>04</a:t>
                </a:r>
                <a:endParaRPr kumimoji="0" lang="zh-CN" altLang="en-US"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endParaRPr>
              </a:p>
            </p:txBody>
          </p:sp>
        </p:grpSp>
      </p:grpSp>
      <p:grpSp>
        <p:nvGrpSpPr>
          <p:cNvPr id="942" name="组合 941"/>
          <p:cNvGrpSpPr/>
          <p:nvPr/>
        </p:nvGrpSpPr>
        <p:grpSpPr>
          <a:xfrm>
            <a:off x="1475656" y="3258081"/>
            <a:ext cx="2148617" cy="2038437"/>
            <a:chOff x="2444797" y="3680356"/>
            <a:chExt cx="2864449" cy="2718545"/>
          </a:xfrm>
        </p:grpSpPr>
        <p:sp>
          <p:nvSpPr>
            <p:cNvPr id="943" name="矩形 942"/>
            <p:cNvSpPr/>
            <p:nvPr/>
          </p:nvSpPr>
          <p:spPr>
            <a:xfrm rot="2700000">
              <a:off x="2971416" y="4061072"/>
              <a:ext cx="2187623"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944" name="组合 943"/>
            <p:cNvGrpSpPr/>
            <p:nvPr/>
          </p:nvGrpSpPr>
          <p:grpSpPr>
            <a:xfrm>
              <a:off x="2444797" y="3680356"/>
              <a:ext cx="1846121" cy="1832789"/>
              <a:chOff x="2444797" y="3680356"/>
              <a:chExt cx="1846121" cy="1832789"/>
            </a:xfrm>
          </p:grpSpPr>
          <p:grpSp>
            <p:nvGrpSpPr>
              <p:cNvPr id="945" name="组合 944"/>
              <p:cNvGrpSpPr/>
              <p:nvPr/>
            </p:nvGrpSpPr>
            <p:grpSpPr>
              <a:xfrm>
                <a:off x="2444797" y="3680356"/>
                <a:ext cx="1846121" cy="1832789"/>
                <a:chOff x="6901278" y="4253508"/>
                <a:chExt cx="1589363" cy="1577885"/>
              </a:xfrm>
              <a:effectLst/>
            </p:grpSpPr>
            <p:grpSp>
              <p:nvGrpSpPr>
                <p:cNvPr id="947" name="组合 946"/>
                <p:cNvGrpSpPr/>
                <p:nvPr/>
              </p:nvGrpSpPr>
              <p:grpSpPr>
                <a:xfrm rot="2700000">
                  <a:off x="6901278" y="4253508"/>
                  <a:ext cx="509201" cy="509202"/>
                  <a:chOff x="3052763" y="1803400"/>
                  <a:chExt cx="2273300" cy="2273300"/>
                </a:xfrm>
              </p:grpSpPr>
              <p:sp>
                <p:nvSpPr>
                  <p:cNvPr id="1023" name="直角三角形 1022"/>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4" name="直角三角形 1023"/>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5" name="直角三角形 1024"/>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6" name="直角三角形 1025"/>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48" name="组合 947"/>
                <p:cNvGrpSpPr/>
                <p:nvPr/>
              </p:nvGrpSpPr>
              <p:grpSpPr>
                <a:xfrm rot="2700000">
                  <a:off x="7262170" y="4253508"/>
                  <a:ext cx="509201" cy="509202"/>
                  <a:chOff x="3052763" y="1803400"/>
                  <a:chExt cx="2273300" cy="2273300"/>
                </a:xfrm>
              </p:grpSpPr>
              <p:sp>
                <p:nvSpPr>
                  <p:cNvPr id="1019" name="直角三角形 1018"/>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0" name="直角三角形 1019"/>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1" name="直角三角形 1020"/>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2" name="直角三角形 1021"/>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49" name="组合 948"/>
                <p:cNvGrpSpPr/>
                <p:nvPr/>
              </p:nvGrpSpPr>
              <p:grpSpPr>
                <a:xfrm rot="2700000">
                  <a:off x="7620389" y="4253508"/>
                  <a:ext cx="509201" cy="509202"/>
                  <a:chOff x="3052763" y="1803400"/>
                  <a:chExt cx="2273300" cy="2273300"/>
                </a:xfrm>
              </p:grpSpPr>
              <p:sp>
                <p:nvSpPr>
                  <p:cNvPr id="1015" name="直角三角形 1014"/>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6" name="直角三角形 1015"/>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7" name="直角三角形 1016"/>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8" name="直角三角形 1017"/>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0" name="组合 949"/>
                <p:cNvGrpSpPr/>
                <p:nvPr/>
              </p:nvGrpSpPr>
              <p:grpSpPr>
                <a:xfrm rot="2700000">
                  <a:off x="7981438" y="4253508"/>
                  <a:ext cx="509201" cy="509202"/>
                  <a:chOff x="3052763" y="1803400"/>
                  <a:chExt cx="2273300" cy="2273300"/>
                </a:xfrm>
              </p:grpSpPr>
              <p:sp>
                <p:nvSpPr>
                  <p:cNvPr id="1011" name="直角三角形 1010"/>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2" name="直角三角形 1011"/>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3" name="直角三角形 1012"/>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4" name="直角三角形 1013"/>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1" name="组合 950"/>
                <p:cNvGrpSpPr/>
                <p:nvPr/>
              </p:nvGrpSpPr>
              <p:grpSpPr>
                <a:xfrm rot="2700000">
                  <a:off x="6901279" y="4609151"/>
                  <a:ext cx="509201" cy="509202"/>
                  <a:chOff x="3052763" y="1803400"/>
                  <a:chExt cx="2273300" cy="2273300"/>
                </a:xfrm>
              </p:grpSpPr>
              <p:sp>
                <p:nvSpPr>
                  <p:cNvPr id="1007" name="直角三角形 1006"/>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8" name="直角三角形 1007"/>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9" name="直角三角形 1008"/>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0" name="直角三角形 1009"/>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2" name="组合 951"/>
                <p:cNvGrpSpPr/>
                <p:nvPr/>
              </p:nvGrpSpPr>
              <p:grpSpPr>
                <a:xfrm rot="2700000">
                  <a:off x="7262171" y="4609151"/>
                  <a:ext cx="509201" cy="509202"/>
                  <a:chOff x="3052763" y="1803400"/>
                  <a:chExt cx="2273300" cy="2273300"/>
                </a:xfrm>
              </p:grpSpPr>
              <p:sp>
                <p:nvSpPr>
                  <p:cNvPr id="1003" name="直角三角形 1002"/>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4" name="直角三角形 1003"/>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5" name="直角三角形 1004"/>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6" name="直角三角形 1005"/>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3" name="组合 952"/>
                <p:cNvGrpSpPr/>
                <p:nvPr/>
              </p:nvGrpSpPr>
              <p:grpSpPr>
                <a:xfrm rot="2700000">
                  <a:off x="7620390" y="4609151"/>
                  <a:ext cx="509201" cy="509202"/>
                  <a:chOff x="3052763" y="1803400"/>
                  <a:chExt cx="2273300" cy="2273300"/>
                </a:xfrm>
              </p:grpSpPr>
              <p:sp>
                <p:nvSpPr>
                  <p:cNvPr id="999" name="直角三角形 998"/>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0" name="直角三角形 999"/>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1" name="直角三角形 1000"/>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2" name="直角三角形 1001"/>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4" name="组合 953"/>
                <p:cNvGrpSpPr/>
                <p:nvPr/>
              </p:nvGrpSpPr>
              <p:grpSpPr>
                <a:xfrm rot="2700000">
                  <a:off x="7981439" y="4609151"/>
                  <a:ext cx="509201" cy="509202"/>
                  <a:chOff x="3052763" y="1803400"/>
                  <a:chExt cx="2273300" cy="2273300"/>
                </a:xfrm>
              </p:grpSpPr>
              <p:sp>
                <p:nvSpPr>
                  <p:cNvPr id="995" name="直角三角形 994"/>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6" name="直角三角形 995"/>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7" name="直角三角形 996"/>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8" name="直角三角形 997"/>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5" name="组合 954"/>
                <p:cNvGrpSpPr/>
                <p:nvPr/>
              </p:nvGrpSpPr>
              <p:grpSpPr>
                <a:xfrm rot="2700000">
                  <a:off x="6901278" y="4966549"/>
                  <a:ext cx="509201" cy="509202"/>
                  <a:chOff x="3052763" y="1803400"/>
                  <a:chExt cx="2273300" cy="2273300"/>
                </a:xfrm>
              </p:grpSpPr>
              <p:sp>
                <p:nvSpPr>
                  <p:cNvPr id="991" name="直角三角形 990"/>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2" name="直角三角形 991"/>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3" name="直角三角形 992"/>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4" name="直角三角形 993"/>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6" name="组合 955"/>
                <p:cNvGrpSpPr/>
                <p:nvPr/>
              </p:nvGrpSpPr>
              <p:grpSpPr>
                <a:xfrm rot="2700000">
                  <a:off x="7262170" y="4966549"/>
                  <a:ext cx="509201" cy="509202"/>
                  <a:chOff x="3052763" y="1803400"/>
                  <a:chExt cx="2273300" cy="2273300"/>
                </a:xfrm>
              </p:grpSpPr>
              <p:sp>
                <p:nvSpPr>
                  <p:cNvPr id="987" name="直角三角形 986"/>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8" name="直角三角形 987"/>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9" name="直角三角形 988"/>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0" name="直角三角形 989"/>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7" name="组合 956"/>
                <p:cNvGrpSpPr/>
                <p:nvPr/>
              </p:nvGrpSpPr>
              <p:grpSpPr>
                <a:xfrm rot="2700000">
                  <a:off x="7620389" y="4966549"/>
                  <a:ext cx="509201" cy="509202"/>
                  <a:chOff x="3052763" y="1803400"/>
                  <a:chExt cx="2273300" cy="2273300"/>
                </a:xfrm>
              </p:grpSpPr>
              <p:sp>
                <p:nvSpPr>
                  <p:cNvPr id="983" name="直角三角形 982"/>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4" name="直角三角形 983"/>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5" name="直角三角形 984"/>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6" name="直角三角形 985"/>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8" name="组合 957"/>
                <p:cNvGrpSpPr/>
                <p:nvPr/>
              </p:nvGrpSpPr>
              <p:grpSpPr>
                <a:xfrm rot="2700000">
                  <a:off x="7981438" y="4966549"/>
                  <a:ext cx="509201" cy="509202"/>
                  <a:chOff x="3052763" y="1803400"/>
                  <a:chExt cx="2273300" cy="2273300"/>
                </a:xfrm>
              </p:grpSpPr>
              <p:sp>
                <p:nvSpPr>
                  <p:cNvPr id="979" name="直角三角形 978"/>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0" name="直角三角形 979"/>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1" name="直角三角形 980"/>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2" name="直角三角形 981"/>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59" name="组合 958"/>
                <p:cNvGrpSpPr/>
                <p:nvPr/>
              </p:nvGrpSpPr>
              <p:grpSpPr>
                <a:xfrm rot="2700000">
                  <a:off x="6901279" y="5322192"/>
                  <a:ext cx="509201" cy="509202"/>
                  <a:chOff x="3052763" y="1803400"/>
                  <a:chExt cx="2273300" cy="2273300"/>
                </a:xfrm>
              </p:grpSpPr>
              <p:sp>
                <p:nvSpPr>
                  <p:cNvPr id="975" name="直角三角形 974"/>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6" name="直角三角形 975"/>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7" name="直角三角形 976"/>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8" name="直角三角形 977"/>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60" name="组合 959"/>
                <p:cNvGrpSpPr/>
                <p:nvPr/>
              </p:nvGrpSpPr>
              <p:grpSpPr>
                <a:xfrm rot="2700000">
                  <a:off x="7262171" y="5322192"/>
                  <a:ext cx="509201" cy="509202"/>
                  <a:chOff x="3052763" y="1803400"/>
                  <a:chExt cx="2273300" cy="2273300"/>
                </a:xfrm>
              </p:grpSpPr>
              <p:sp>
                <p:nvSpPr>
                  <p:cNvPr id="971" name="直角三角形 970"/>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2" name="直角三角形 971"/>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3" name="直角三角形 972"/>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4" name="直角三角形 973"/>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61" name="组合 960"/>
                <p:cNvGrpSpPr/>
                <p:nvPr/>
              </p:nvGrpSpPr>
              <p:grpSpPr>
                <a:xfrm rot="2700000">
                  <a:off x="7620390" y="5322192"/>
                  <a:ext cx="509201" cy="509202"/>
                  <a:chOff x="3052763" y="1803400"/>
                  <a:chExt cx="2273300" cy="2273300"/>
                </a:xfrm>
              </p:grpSpPr>
              <p:sp>
                <p:nvSpPr>
                  <p:cNvPr id="967" name="直角三角形 966"/>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8" name="直角三角形 967"/>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9" name="直角三角形 968"/>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0" name="直角三角形 969"/>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962" name="组合 961"/>
                <p:cNvGrpSpPr/>
                <p:nvPr/>
              </p:nvGrpSpPr>
              <p:grpSpPr>
                <a:xfrm rot="2700000">
                  <a:off x="7981439" y="5322192"/>
                  <a:ext cx="509201" cy="509202"/>
                  <a:chOff x="3052763" y="1803400"/>
                  <a:chExt cx="2273300" cy="2273300"/>
                </a:xfrm>
              </p:grpSpPr>
              <p:sp>
                <p:nvSpPr>
                  <p:cNvPr id="963" name="直角三角形 962"/>
                  <p:cNvSpPr/>
                  <p:nvPr/>
                </p:nvSpPr>
                <p:spPr>
                  <a:xfrm>
                    <a:off x="4189413" y="1803400"/>
                    <a:ext cx="1136650" cy="1136650"/>
                  </a:xfrm>
                  <a:prstGeom prst="rtTriangle">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4" name="直角三角形 963"/>
                  <p:cNvSpPr/>
                  <p:nvPr/>
                </p:nvSpPr>
                <p:spPr>
                  <a:xfrm flipH="1" flipV="1">
                    <a:off x="3052763" y="2940050"/>
                    <a:ext cx="1136650" cy="1136650"/>
                  </a:xfrm>
                  <a:prstGeom prst="rtTriangle">
                    <a:avLst/>
                  </a:pr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5" name="直角三角形 964"/>
                  <p:cNvSpPr/>
                  <p:nvPr/>
                </p:nvSpPr>
                <p:spPr>
                  <a:xfrm rot="5400000" flipH="1" flipV="1">
                    <a:off x="3052763" y="180340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6" name="直角三角形 965"/>
                  <p:cNvSpPr/>
                  <p:nvPr/>
                </p:nvSpPr>
                <p:spPr>
                  <a:xfrm rot="5400000">
                    <a:off x="4189413" y="2940050"/>
                    <a:ext cx="1136650" cy="1136650"/>
                  </a:xfrm>
                  <a:prstGeom prst="rtTriangl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946" name="文本框 743"/>
              <p:cNvSpPr txBox="1"/>
              <p:nvPr/>
            </p:nvSpPr>
            <p:spPr>
              <a:xfrm>
                <a:off x="2636161" y="4082857"/>
                <a:ext cx="1468719" cy="104668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rPr>
                  <a:t>03</a:t>
                </a:r>
                <a:endParaRPr kumimoji="0" lang="zh-CN" altLang="en-US" sz="4500" b="0" i="0" u="none" strike="noStrike" kern="0" cap="none" spc="0" normalizeH="0" baseline="0" noProof="0" dirty="0" smtClean="0">
                  <a:ln>
                    <a:noFill/>
                  </a:ln>
                  <a:solidFill>
                    <a:prstClr val="white">
                      <a:lumMod val="95000"/>
                    </a:prstClr>
                  </a:solidFill>
                  <a:effectLst/>
                  <a:uLnTx/>
                  <a:uFillTx/>
                  <a:latin typeface="Impact" panose="020B0806030902050204" pitchFamily="34" charset="0"/>
                  <a:ea typeface="微软雅黑"/>
                </a:endParaRPr>
              </a:p>
            </p:txBody>
          </p:sp>
        </p:grpSp>
      </p:grpSp>
      <p:grpSp>
        <p:nvGrpSpPr>
          <p:cNvPr id="1027" name="组合 1026"/>
          <p:cNvGrpSpPr/>
          <p:nvPr/>
        </p:nvGrpSpPr>
        <p:grpSpPr>
          <a:xfrm>
            <a:off x="2951037" y="1715604"/>
            <a:ext cx="2160899" cy="2060885"/>
            <a:chOff x="4245698" y="1623243"/>
            <a:chExt cx="2880824" cy="2748482"/>
          </a:xfrm>
        </p:grpSpPr>
        <p:sp>
          <p:nvSpPr>
            <p:cNvPr id="1028" name="矩形 1027"/>
            <p:cNvSpPr/>
            <p:nvPr/>
          </p:nvSpPr>
          <p:spPr>
            <a:xfrm rot="2700000">
              <a:off x="4789023" y="2034226"/>
              <a:ext cx="2186962"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029" name="组合 1028"/>
            <p:cNvGrpSpPr/>
            <p:nvPr/>
          </p:nvGrpSpPr>
          <p:grpSpPr>
            <a:xfrm>
              <a:off x="4245698" y="1623243"/>
              <a:ext cx="1840110" cy="1848987"/>
              <a:chOff x="4245698" y="1623243"/>
              <a:chExt cx="1840110" cy="1848987"/>
            </a:xfrm>
          </p:grpSpPr>
          <p:grpSp>
            <p:nvGrpSpPr>
              <p:cNvPr id="1030" name="组合 1029"/>
              <p:cNvGrpSpPr/>
              <p:nvPr/>
            </p:nvGrpSpPr>
            <p:grpSpPr>
              <a:xfrm>
                <a:off x="4245698" y="1623243"/>
                <a:ext cx="1832564" cy="1848987"/>
                <a:chOff x="2194319" y="3933570"/>
                <a:chExt cx="1577691" cy="1591830"/>
              </a:xfrm>
              <a:effectLst/>
            </p:grpSpPr>
            <p:grpSp>
              <p:nvGrpSpPr>
                <p:cNvPr id="1034" name="组合 1033"/>
                <p:cNvGrpSpPr/>
                <p:nvPr/>
              </p:nvGrpSpPr>
              <p:grpSpPr>
                <a:xfrm rot="2700000">
                  <a:off x="2194319" y="3933570"/>
                  <a:ext cx="509201" cy="509202"/>
                  <a:chOff x="3052763" y="1803400"/>
                  <a:chExt cx="2273300" cy="2273300"/>
                </a:xfrm>
              </p:grpSpPr>
              <p:sp>
                <p:nvSpPr>
                  <p:cNvPr id="1110" name="直角三角形 110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11" name="直角三角形 111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12" name="直角三角形 111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13" name="直角三角形 111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35" name="组合 1034"/>
                <p:cNvGrpSpPr/>
                <p:nvPr/>
              </p:nvGrpSpPr>
              <p:grpSpPr>
                <a:xfrm rot="2700000">
                  <a:off x="2548534" y="3933570"/>
                  <a:ext cx="509201" cy="509202"/>
                  <a:chOff x="3052763" y="1803400"/>
                  <a:chExt cx="2273300" cy="2273300"/>
                </a:xfrm>
              </p:grpSpPr>
              <p:sp>
                <p:nvSpPr>
                  <p:cNvPr id="1106" name="直角三角形 110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7" name="直角三角形 110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8" name="直角三角形 110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9" name="直角三角形 110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36" name="组合 1035"/>
                <p:cNvGrpSpPr/>
                <p:nvPr/>
              </p:nvGrpSpPr>
              <p:grpSpPr>
                <a:xfrm rot="2700000">
                  <a:off x="2908594" y="3933570"/>
                  <a:ext cx="509201" cy="509202"/>
                  <a:chOff x="3052763" y="1803400"/>
                  <a:chExt cx="2273300" cy="2273300"/>
                </a:xfrm>
              </p:grpSpPr>
              <p:sp>
                <p:nvSpPr>
                  <p:cNvPr id="1102" name="直角三角形 110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3" name="直角三角形 110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4" name="直角三角形 110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5" name="直角三角形 110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37" name="组合 1036"/>
                <p:cNvGrpSpPr/>
                <p:nvPr/>
              </p:nvGrpSpPr>
              <p:grpSpPr>
                <a:xfrm rot="2700000">
                  <a:off x="3262808" y="3933570"/>
                  <a:ext cx="509201" cy="509202"/>
                  <a:chOff x="3052763" y="1803400"/>
                  <a:chExt cx="2273300" cy="2273300"/>
                </a:xfrm>
              </p:grpSpPr>
              <p:sp>
                <p:nvSpPr>
                  <p:cNvPr id="1098" name="直角三角形 109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9" name="直角三角形 109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0" name="直角三角形 109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1" name="直角三角形 110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38" name="组合 1037"/>
                <p:cNvGrpSpPr/>
                <p:nvPr/>
              </p:nvGrpSpPr>
              <p:grpSpPr>
                <a:xfrm rot="2700000">
                  <a:off x="2194319" y="4295521"/>
                  <a:ext cx="509201" cy="509202"/>
                  <a:chOff x="3052763" y="1803400"/>
                  <a:chExt cx="2273300" cy="2273300"/>
                </a:xfrm>
              </p:grpSpPr>
              <p:sp>
                <p:nvSpPr>
                  <p:cNvPr id="1094" name="直角三角形 109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5" name="直角三角形 109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6" name="直角三角形 109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7" name="直角三角形 109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39" name="组合 1038"/>
                <p:cNvGrpSpPr/>
                <p:nvPr/>
              </p:nvGrpSpPr>
              <p:grpSpPr>
                <a:xfrm rot="2700000">
                  <a:off x="2548534" y="4295521"/>
                  <a:ext cx="509201" cy="509202"/>
                  <a:chOff x="3052763" y="1803400"/>
                  <a:chExt cx="2273300" cy="2273300"/>
                </a:xfrm>
              </p:grpSpPr>
              <p:sp>
                <p:nvSpPr>
                  <p:cNvPr id="1090" name="直角三角形 108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1" name="直角三角形 109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2" name="直角三角形 109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93" name="直角三角形 109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0" name="组合 1039"/>
                <p:cNvGrpSpPr/>
                <p:nvPr/>
              </p:nvGrpSpPr>
              <p:grpSpPr>
                <a:xfrm rot="2700000">
                  <a:off x="2908594" y="4295521"/>
                  <a:ext cx="509201" cy="509202"/>
                  <a:chOff x="3052763" y="1803400"/>
                  <a:chExt cx="2273300" cy="2273300"/>
                </a:xfrm>
              </p:grpSpPr>
              <p:sp>
                <p:nvSpPr>
                  <p:cNvPr id="1086" name="直角三角形 108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7" name="直角三角形 108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8" name="直角三角形 108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9" name="直角三角形 108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1" name="组合 1040"/>
                <p:cNvGrpSpPr/>
                <p:nvPr/>
              </p:nvGrpSpPr>
              <p:grpSpPr>
                <a:xfrm rot="2700000">
                  <a:off x="3262808" y="4295521"/>
                  <a:ext cx="509201" cy="509202"/>
                  <a:chOff x="3052763" y="1803400"/>
                  <a:chExt cx="2273300" cy="2273300"/>
                </a:xfrm>
              </p:grpSpPr>
              <p:sp>
                <p:nvSpPr>
                  <p:cNvPr id="1082" name="直角三角形 108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3" name="直角三角形 108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4" name="直角三角形 108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5" name="直角三角形 108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2" name="组合 1041"/>
                <p:cNvGrpSpPr/>
                <p:nvPr/>
              </p:nvGrpSpPr>
              <p:grpSpPr>
                <a:xfrm rot="2700000">
                  <a:off x="2194319" y="4654248"/>
                  <a:ext cx="509201" cy="509202"/>
                  <a:chOff x="3052763" y="1803400"/>
                  <a:chExt cx="2273300" cy="2273300"/>
                </a:xfrm>
              </p:grpSpPr>
              <p:sp>
                <p:nvSpPr>
                  <p:cNvPr id="1078" name="直角三角形 107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9" name="直角三角形 107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0" name="直角三角形 107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1" name="直角三角形 108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3" name="组合 1042"/>
                <p:cNvGrpSpPr/>
                <p:nvPr/>
              </p:nvGrpSpPr>
              <p:grpSpPr>
                <a:xfrm rot="2700000">
                  <a:off x="2548534" y="4654248"/>
                  <a:ext cx="509201" cy="509202"/>
                  <a:chOff x="3052763" y="1803400"/>
                  <a:chExt cx="2273300" cy="2273300"/>
                </a:xfrm>
              </p:grpSpPr>
              <p:sp>
                <p:nvSpPr>
                  <p:cNvPr id="1074" name="直角三角形 107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5" name="直角三角形 107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6" name="直角三角形 107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7" name="直角三角形 107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4" name="组合 1043"/>
                <p:cNvGrpSpPr/>
                <p:nvPr/>
              </p:nvGrpSpPr>
              <p:grpSpPr>
                <a:xfrm rot="2700000">
                  <a:off x="2908594" y="4654248"/>
                  <a:ext cx="509201" cy="509202"/>
                  <a:chOff x="3052763" y="1803400"/>
                  <a:chExt cx="2273300" cy="2273300"/>
                </a:xfrm>
              </p:grpSpPr>
              <p:sp>
                <p:nvSpPr>
                  <p:cNvPr id="1070" name="直角三角形 106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1" name="直角三角形 107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2" name="直角三角形 107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3" name="直角三角形 107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5" name="组合 1044"/>
                <p:cNvGrpSpPr/>
                <p:nvPr/>
              </p:nvGrpSpPr>
              <p:grpSpPr>
                <a:xfrm rot="2700000">
                  <a:off x="3262808" y="4654248"/>
                  <a:ext cx="509201" cy="509202"/>
                  <a:chOff x="3052763" y="1803400"/>
                  <a:chExt cx="2273300" cy="2273300"/>
                </a:xfrm>
              </p:grpSpPr>
              <p:sp>
                <p:nvSpPr>
                  <p:cNvPr id="1066" name="直角三角形 106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7" name="直角三角形 106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8" name="直角三角形 106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9" name="直角三角形 106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6" name="组合 1045"/>
                <p:cNvGrpSpPr/>
                <p:nvPr/>
              </p:nvGrpSpPr>
              <p:grpSpPr>
                <a:xfrm rot="2700000">
                  <a:off x="2194319" y="5016199"/>
                  <a:ext cx="509201" cy="509202"/>
                  <a:chOff x="3052763" y="1803400"/>
                  <a:chExt cx="2273300" cy="2273300"/>
                </a:xfrm>
              </p:grpSpPr>
              <p:sp>
                <p:nvSpPr>
                  <p:cNvPr id="1062" name="直角三角形 106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3" name="直角三角形 106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4" name="直角三角形 106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5" name="直角三角形 106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7" name="组合 1046"/>
                <p:cNvGrpSpPr/>
                <p:nvPr/>
              </p:nvGrpSpPr>
              <p:grpSpPr>
                <a:xfrm rot="2700000">
                  <a:off x="2548534" y="5016199"/>
                  <a:ext cx="509201" cy="509202"/>
                  <a:chOff x="3052763" y="1803400"/>
                  <a:chExt cx="2273300" cy="2273300"/>
                </a:xfrm>
              </p:grpSpPr>
              <p:sp>
                <p:nvSpPr>
                  <p:cNvPr id="1058" name="直角三角形 105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9" name="直角三角形 105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0" name="直角三角形 105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1" name="直角三角形 106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8" name="组合 1047"/>
                <p:cNvGrpSpPr/>
                <p:nvPr/>
              </p:nvGrpSpPr>
              <p:grpSpPr>
                <a:xfrm rot="2700000">
                  <a:off x="2908594" y="5016199"/>
                  <a:ext cx="509201" cy="509202"/>
                  <a:chOff x="3052763" y="1803400"/>
                  <a:chExt cx="2273300" cy="2273300"/>
                </a:xfrm>
              </p:grpSpPr>
              <p:sp>
                <p:nvSpPr>
                  <p:cNvPr id="1054" name="直角三角形 105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5" name="直角三角形 105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6" name="直角三角形 105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7" name="直角三角形 105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49" name="组合 1048"/>
                <p:cNvGrpSpPr/>
                <p:nvPr/>
              </p:nvGrpSpPr>
              <p:grpSpPr>
                <a:xfrm rot="2700000">
                  <a:off x="3262808" y="5016199"/>
                  <a:ext cx="509201" cy="509202"/>
                  <a:chOff x="3052763" y="1803400"/>
                  <a:chExt cx="2273300" cy="2273300"/>
                </a:xfrm>
              </p:grpSpPr>
              <p:sp>
                <p:nvSpPr>
                  <p:cNvPr id="1050" name="直角三角形 104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1" name="直角三角形 105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2" name="直角三角形 105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3" name="直角三角形 105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031" name="文本框 747"/>
              <p:cNvSpPr txBox="1"/>
              <p:nvPr/>
            </p:nvSpPr>
            <p:spPr>
              <a:xfrm>
                <a:off x="4673325" y="2774065"/>
                <a:ext cx="1041061" cy="43098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lumMod val="95000"/>
                      </a:prstClr>
                    </a:solidFill>
                    <a:effectLst/>
                    <a:uLnTx/>
                    <a:uFillTx/>
                    <a:latin typeface="时尚中黑简体" panose="01010104010101010101" pitchFamily="2" charset="-122"/>
                    <a:ea typeface="时尚中黑简体" panose="01010104010101010101" pitchFamily="2" charset="-122"/>
                  </a:rPr>
                  <a:t>STEP</a:t>
                </a:r>
                <a:endParaRPr kumimoji="0" lang="zh-CN" altLang="en-US" sz="1500" b="0" i="0" u="none" strike="noStrike" kern="0" cap="none" spc="0" normalizeH="0" baseline="0" noProof="0" dirty="0" smtClean="0">
                  <a:ln>
                    <a:noFill/>
                  </a:ln>
                  <a:solidFill>
                    <a:prstClr val="white">
                      <a:lumMod val="95000"/>
                    </a:prstClr>
                  </a:solidFill>
                  <a:effectLst/>
                  <a:uLnTx/>
                  <a:uFillTx/>
                  <a:latin typeface="时尚中黑简体" panose="01010104010101010101" pitchFamily="2" charset="-122"/>
                  <a:ea typeface="时尚中黑简体" panose="01010104010101010101" pitchFamily="2" charset="-122"/>
                </a:endParaRPr>
              </a:p>
            </p:txBody>
          </p:sp>
          <p:sp>
            <p:nvSpPr>
              <p:cNvPr id="1032" name="文本框 724"/>
              <p:cNvSpPr txBox="1"/>
              <p:nvPr/>
            </p:nvSpPr>
            <p:spPr>
              <a:xfrm>
                <a:off x="4293369" y="1902489"/>
                <a:ext cx="1792439"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rPr>
                  <a:t>添加标题</a:t>
                </a:r>
              </a:p>
            </p:txBody>
          </p:sp>
          <p:sp>
            <p:nvSpPr>
              <p:cNvPr id="1033" name="文本框 113"/>
              <p:cNvSpPr txBox="1"/>
              <p:nvPr/>
            </p:nvSpPr>
            <p:spPr>
              <a:xfrm>
                <a:off x="4439022" y="2372875"/>
                <a:ext cx="1411666" cy="677264"/>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1114" name="组合 1113"/>
          <p:cNvGrpSpPr/>
          <p:nvPr/>
        </p:nvGrpSpPr>
        <p:grpSpPr>
          <a:xfrm>
            <a:off x="5964976" y="1715604"/>
            <a:ext cx="2154284" cy="2061083"/>
            <a:chOff x="7926925" y="1623243"/>
            <a:chExt cx="2872005" cy="2748746"/>
          </a:xfrm>
        </p:grpSpPr>
        <p:sp>
          <p:nvSpPr>
            <p:cNvPr id="1115" name="矩形 1114"/>
            <p:cNvSpPr/>
            <p:nvPr/>
          </p:nvSpPr>
          <p:spPr>
            <a:xfrm rot="2700000">
              <a:off x="8461431" y="2034490"/>
              <a:ext cx="2186962"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116" name="组合 1115"/>
            <p:cNvGrpSpPr/>
            <p:nvPr/>
          </p:nvGrpSpPr>
          <p:grpSpPr>
            <a:xfrm>
              <a:off x="7926925" y="1623243"/>
              <a:ext cx="1840689" cy="1848987"/>
              <a:chOff x="7926925" y="1623243"/>
              <a:chExt cx="1840689" cy="1848987"/>
            </a:xfrm>
          </p:grpSpPr>
          <p:grpSp>
            <p:nvGrpSpPr>
              <p:cNvPr id="1117" name="组合 1116"/>
              <p:cNvGrpSpPr/>
              <p:nvPr/>
            </p:nvGrpSpPr>
            <p:grpSpPr>
              <a:xfrm>
                <a:off x="7926925" y="1623243"/>
                <a:ext cx="1832564" cy="1848987"/>
                <a:chOff x="2194319" y="3933570"/>
                <a:chExt cx="1577691" cy="1591830"/>
              </a:xfrm>
              <a:effectLst/>
            </p:grpSpPr>
            <p:grpSp>
              <p:nvGrpSpPr>
                <p:cNvPr id="1120" name="组合 1119"/>
                <p:cNvGrpSpPr/>
                <p:nvPr/>
              </p:nvGrpSpPr>
              <p:grpSpPr>
                <a:xfrm rot="2700000">
                  <a:off x="2194319" y="3933570"/>
                  <a:ext cx="509201" cy="509202"/>
                  <a:chOff x="3052763" y="1803400"/>
                  <a:chExt cx="2273300" cy="2273300"/>
                </a:xfrm>
              </p:grpSpPr>
              <p:sp>
                <p:nvSpPr>
                  <p:cNvPr id="1196" name="直角三角形 119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7" name="直角三角形 119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8" name="直角三角形 119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9" name="直角三角形 119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1" name="组合 1120"/>
                <p:cNvGrpSpPr/>
                <p:nvPr/>
              </p:nvGrpSpPr>
              <p:grpSpPr>
                <a:xfrm rot="2700000">
                  <a:off x="2548534" y="3933570"/>
                  <a:ext cx="509201" cy="509202"/>
                  <a:chOff x="3052763" y="1803400"/>
                  <a:chExt cx="2273300" cy="2273300"/>
                </a:xfrm>
              </p:grpSpPr>
              <p:sp>
                <p:nvSpPr>
                  <p:cNvPr id="1192" name="直角三角形 119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3" name="直角三角形 119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4" name="直角三角形 119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5" name="直角三角形 119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2" name="组合 1121"/>
                <p:cNvGrpSpPr/>
                <p:nvPr/>
              </p:nvGrpSpPr>
              <p:grpSpPr>
                <a:xfrm rot="2700000">
                  <a:off x="2908594" y="3933570"/>
                  <a:ext cx="509201" cy="509202"/>
                  <a:chOff x="3052763" y="1803400"/>
                  <a:chExt cx="2273300" cy="2273300"/>
                </a:xfrm>
              </p:grpSpPr>
              <p:sp>
                <p:nvSpPr>
                  <p:cNvPr id="1188" name="直角三角形 118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9" name="直角三角形 118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0" name="直角三角形 118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1" name="直角三角形 119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3" name="组合 1122"/>
                <p:cNvGrpSpPr/>
                <p:nvPr/>
              </p:nvGrpSpPr>
              <p:grpSpPr>
                <a:xfrm rot="2700000">
                  <a:off x="3262808" y="3933570"/>
                  <a:ext cx="509201" cy="509202"/>
                  <a:chOff x="3052763" y="1803400"/>
                  <a:chExt cx="2273300" cy="2273300"/>
                </a:xfrm>
              </p:grpSpPr>
              <p:sp>
                <p:nvSpPr>
                  <p:cNvPr id="1184" name="直角三角形 118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5" name="直角三角形 118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6" name="直角三角形 118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7" name="直角三角形 118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4" name="组合 1123"/>
                <p:cNvGrpSpPr/>
                <p:nvPr/>
              </p:nvGrpSpPr>
              <p:grpSpPr>
                <a:xfrm rot="2700000">
                  <a:off x="2194319" y="4295521"/>
                  <a:ext cx="509201" cy="509202"/>
                  <a:chOff x="3052763" y="1803400"/>
                  <a:chExt cx="2273300" cy="2273300"/>
                </a:xfrm>
              </p:grpSpPr>
              <p:sp>
                <p:nvSpPr>
                  <p:cNvPr id="1180" name="直角三角形 117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1" name="直角三角形 118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2" name="直角三角形 118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3" name="直角三角形 118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5" name="组合 1124"/>
                <p:cNvGrpSpPr/>
                <p:nvPr/>
              </p:nvGrpSpPr>
              <p:grpSpPr>
                <a:xfrm rot="2700000">
                  <a:off x="2548534" y="4295521"/>
                  <a:ext cx="509201" cy="509202"/>
                  <a:chOff x="3052763" y="1803400"/>
                  <a:chExt cx="2273300" cy="2273300"/>
                </a:xfrm>
              </p:grpSpPr>
              <p:sp>
                <p:nvSpPr>
                  <p:cNvPr id="1176" name="直角三角形 117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7" name="直角三角形 117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8" name="直角三角形 117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9" name="直角三角形 117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6" name="组合 1125"/>
                <p:cNvGrpSpPr/>
                <p:nvPr/>
              </p:nvGrpSpPr>
              <p:grpSpPr>
                <a:xfrm rot="2700000">
                  <a:off x="2908594" y="4295521"/>
                  <a:ext cx="509201" cy="509202"/>
                  <a:chOff x="3052763" y="1803400"/>
                  <a:chExt cx="2273300" cy="2273300"/>
                </a:xfrm>
              </p:grpSpPr>
              <p:sp>
                <p:nvSpPr>
                  <p:cNvPr id="1172" name="直角三角形 117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3" name="直角三角形 117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4" name="直角三角形 117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5" name="直角三角形 117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7" name="组合 1126"/>
                <p:cNvGrpSpPr/>
                <p:nvPr/>
              </p:nvGrpSpPr>
              <p:grpSpPr>
                <a:xfrm rot="2700000">
                  <a:off x="3262808" y="4295521"/>
                  <a:ext cx="509201" cy="509202"/>
                  <a:chOff x="3052763" y="1803400"/>
                  <a:chExt cx="2273300" cy="2273300"/>
                </a:xfrm>
              </p:grpSpPr>
              <p:sp>
                <p:nvSpPr>
                  <p:cNvPr id="1168" name="直角三角形 116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9" name="直角三角形 116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0" name="直角三角形 116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1" name="直角三角形 117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8" name="组合 1127"/>
                <p:cNvGrpSpPr/>
                <p:nvPr/>
              </p:nvGrpSpPr>
              <p:grpSpPr>
                <a:xfrm rot="2700000">
                  <a:off x="2194319" y="4654248"/>
                  <a:ext cx="509201" cy="509202"/>
                  <a:chOff x="3052763" y="1803400"/>
                  <a:chExt cx="2273300" cy="2273300"/>
                </a:xfrm>
              </p:grpSpPr>
              <p:sp>
                <p:nvSpPr>
                  <p:cNvPr id="1164" name="直角三角形 116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5" name="直角三角形 116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6" name="直角三角形 116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7" name="直角三角形 116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29" name="组合 1128"/>
                <p:cNvGrpSpPr/>
                <p:nvPr/>
              </p:nvGrpSpPr>
              <p:grpSpPr>
                <a:xfrm rot="2700000">
                  <a:off x="2548534" y="4654248"/>
                  <a:ext cx="509201" cy="509202"/>
                  <a:chOff x="3052763" y="1803400"/>
                  <a:chExt cx="2273300" cy="2273300"/>
                </a:xfrm>
              </p:grpSpPr>
              <p:sp>
                <p:nvSpPr>
                  <p:cNvPr id="1160" name="直角三角形 115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1" name="直角三角形 116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2" name="直角三角形 116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3" name="直角三角形 116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30" name="组合 1129"/>
                <p:cNvGrpSpPr/>
                <p:nvPr/>
              </p:nvGrpSpPr>
              <p:grpSpPr>
                <a:xfrm rot="2700000">
                  <a:off x="2908594" y="4654248"/>
                  <a:ext cx="509201" cy="509202"/>
                  <a:chOff x="3052763" y="1803400"/>
                  <a:chExt cx="2273300" cy="2273300"/>
                </a:xfrm>
              </p:grpSpPr>
              <p:sp>
                <p:nvSpPr>
                  <p:cNvPr id="1156" name="直角三角形 115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7" name="直角三角形 115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8" name="直角三角形 115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9" name="直角三角形 115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31" name="组合 1130"/>
                <p:cNvGrpSpPr/>
                <p:nvPr/>
              </p:nvGrpSpPr>
              <p:grpSpPr>
                <a:xfrm rot="2700000">
                  <a:off x="3262808" y="4654248"/>
                  <a:ext cx="509201" cy="509202"/>
                  <a:chOff x="3052763" y="1803400"/>
                  <a:chExt cx="2273300" cy="2273300"/>
                </a:xfrm>
              </p:grpSpPr>
              <p:sp>
                <p:nvSpPr>
                  <p:cNvPr id="1152" name="直角三角形 115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3" name="直角三角形 115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4" name="直角三角形 115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5" name="直角三角形 115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32" name="组合 1131"/>
                <p:cNvGrpSpPr/>
                <p:nvPr/>
              </p:nvGrpSpPr>
              <p:grpSpPr>
                <a:xfrm rot="2700000">
                  <a:off x="2194319" y="5016199"/>
                  <a:ext cx="509201" cy="509202"/>
                  <a:chOff x="3052763" y="1803400"/>
                  <a:chExt cx="2273300" cy="2273300"/>
                </a:xfrm>
              </p:grpSpPr>
              <p:sp>
                <p:nvSpPr>
                  <p:cNvPr id="1148" name="直角三角形 114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9" name="直角三角形 114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0" name="直角三角形 114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1" name="直角三角形 115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33" name="组合 1132"/>
                <p:cNvGrpSpPr/>
                <p:nvPr/>
              </p:nvGrpSpPr>
              <p:grpSpPr>
                <a:xfrm rot="2700000">
                  <a:off x="2548534" y="5016199"/>
                  <a:ext cx="509201" cy="509202"/>
                  <a:chOff x="3052763" y="1803400"/>
                  <a:chExt cx="2273300" cy="2273300"/>
                </a:xfrm>
              </p:grpSpPr>
              <p:sp>
                <p:nvSpPr>
                  <p:cNvPr id="1144" name="直角三角形 114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5" name="直角三角形 114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6" name="直角三角形 114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7" name="直角三角形 114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34" name="组合 1133"/>
                <p:cNvGrpSpPr/>
                <p:nvPr/>
              </p:nvGrpSpPr>
              <p:grpSpPr>
                <a:xfrm rot="2700000">
                  <a:off x="2908594" y="5016199"/>
                  <a:ext cx="509201" cy="509202"/>
                  <a:chOff x="3052763" y="1803400"/>
                  <a:chExt cx="2273300" cy="2273300"/>
                </a:xfrm>
              </p:grpSpPr>
              <p:sp>
                <p:nvSpPr>
                  <p:cNvPr id="1140" name="直角三角形 113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1" name="直角三角形 114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2" name="直角三角形 114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3" name="直角三角形 114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135" name="组合 1134"/>
                <p:cNvGrpSpPr/>
                <p:nvPr/>
              </p:nvGrpSpPr>
              <p:grpSpPr>
                <a:xfrm rot="2700000">
                  <a:off x="3262808" y="5016199"/>
                  <a:ext cx="509201" cy="509202"/>
                  <a:chOff x="3052763" y="1803400"/>
                  <a:chExt cx="2273300" cy="2273300"/>
                </a:xfrm>
              </p:grpSpPr>
              <p:sp>
                <p:nvSpPr>
                  <p:cNvPr id="1136" name="直角三角形 113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37" name="直角三角形 113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38" name="直角三角形 113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39" name="直角三角形 113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118" name="文本框 740"/>
              <p:cNvSpPr txBox="1"/>
              <p:nvPr/>
            </p:nvSpPr>
            <p:spPr>
              <a:xfrm>
                <a:off x="7975175" y="1902629"/>
                <a:ext cx="1792439"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rPr>
                  <a:t>添加标题</a:t>
                </a:r>
              </a:p>
            </p:txBody>
          </p:sp>
          <p:sp>
            <p:nvSpPr>
              <p:cNvPr id="1119" name="文本框 113"/>
              <p:cNvSpPr txBox="1"/>
              <p:nvPr/>
            </p:nvSpPr>
            <p:spPr>
              <a:xfrm>
                <a:off x="8111430" y="2384141"/>
                <a:ext cx="1411666" cy="677264"/>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1200" name="组合 1199"/>
          <p:cNvGrpSpPr/>
          <p:nvPr/>
        </p:nvGrpSpPr>
        <p:grpSpPr>
          <a:xfrm>
            <a:off x="2969567" y="3236752"/>
            <a:ext cx="2142369" cy="2064456"/>
            <a:chOff x="4270402" y="3651911"/>
            <a:chExt cx="2856120" cy="2753245"/>
          </a:xfrm>
        </p:grpSpPr>
        <p:sp>
          <p:nvSpPr>
            <p:cNvPr id="1201" name="矩形 1200"/>
            <p:cNvSpPr/>
            <p:nvPr/>
          </p:nvSpPr>
          <p:spPr>
            <a:xfrm rot="2700000">
              <a:off x="4789023" y="4067657"/>
              <a:ext cx="2186962"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202" name="组合 1201"/>
            <p:cNvGrpSpPr/>
            <p:nvPr/>
          </p:nvGrpSpPr>
          <p:grpSpPr>
            <a:xfrm>
              <a:off x="4270402" y="3651911"/>
              <a:ext cx="1842022" cy="1848987"/>
              <a:chOff x="4270402" y="3651911"/>
              <a:chExt cx="1842022" cy="1848987"/>
            </a:xfrm>
          </p:grpSpPr>
          <p:grpSp>
            <p:nvGrpSpPr>
              <p:cNvPr id="1203" name="组合 1202"/>
              <p:cNvGrpSpPr/>
              <p:nvPr/>
            </p:nvGrpSpPr>
            <p:grpSpPr>
              <a:xfrm>
                <a:off x="4270402" y="3651911"/>
                <a:ext cx="1832564" cy="1848987"/>
                <a:chOff x="2194319" y="3933570"/>
                <a:chExt cx="1577691" cy="1591830"/>
              </a:xfrm>
              <a:effectLst/>
            </p:grpSpPr>
            <p:grpSp>
              <p:nvGrpSpPr>
                <p:cNvPr id="1206" name="组合 1205"/>
                <p:cNvGrpSpPr/>
                <p:nvPr/>
              </p:nvGrpSpPr>
              <p:grpSpPr>
                <a:xfrm rot="2700000">
                  <a:off x="2194319" y="3933570"/>
                  <a:ext cx="509201" cy="509202"/>
                  <a:chOff x="3052763" y="1803400"/>
                  <a:chExt cx="2273300" cy="2273300"/>
                </a:xfrm>
              </p:grpSpPr>
              <p:sp>
                <p:nvSpPr>
                  <p:cNvPr id="1282" name="直角三角形 128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3" name="直角三角形 128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4" name="直角三角形 128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5" name="直角三角形 128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07" name="组合 1206"/>
                <p:cNvGrpSpPr/>
                <p:nvPr/>
              </p:nvGrpSpPr>
              <p:grpSpPr>
                <a:xfrm rot="2700000">
                  <a:off x="2548534" y="3933570"/>
                  <a:ext cx="509201" cy="509202"/>
                  <a:chOff x="3052763" y="1803400"/>
                  <a:chExt cx="2273300" cy="2273300"/>
                </a:xfrm>
              </p:grpSpPr>
              <p:sp>
                <p:nvSpPr>
                  <p:cNvPr id="1278" name="直角三角形 127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9" name="直角三角形 127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0" name="直角三角形 127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1" name="直角三角形 128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08" name="组合 1207"/>
                <p:cNvGrpSpPr/>
                <p:nvPr/>
              </p:nvGrpSpPr>
              <p:grpSpPr>
                <a:xfrm rot="2700000">
                  <a:off x="2908594" y="3933570"/>
                  <a:ext cx="509201" cy="509202"/>
                  <a:chOff x="3052763" y="1803400"/>
                  <a:chExt cx="2273300" cy="2273300"/>
                </a:xfrm>
              </p:grpSpPr>
              <p:sp>
                <p:nvSpPr>
                  <p:cNvPr id="1274" name="直角三角形 127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5" name="直角三角形 127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6" name="直角三角形 127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7" name="直角三角形 127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09" name="组合 1208"/>
                <p:cNvGrpSpPr/>
                <p:nvPr/>
              </p:nvGrpSpPr>
              <p:grpSpPr>
                <a:xfrm rot="2700000">
                  <a:off x="3262808" y="3933570"/>
                  <a:ext cx="509201" cy="509202"/>
                  <a:chOff x="3052763" y="1803400"/>
                  <a:chExt cx="2273300" cy="2273300"/>
                </a:xfrm>
              </p:grpSpPr>
              <p:sp>
                <p:nvSpPr>
                  <p:cNvPr id="1270" name="直角三角形 126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1" name="直角三角形 127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2" name="直角三角形 127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3" name="直角三角形 127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0" name="组合 1209"/>
                <p:cNvGrpSpPr/>
                <p:nvPr/>
              </p:nvGrpSpPr>
              <p:grpSpPr>
                <a:xfrm rot="2700000">
                  <a:off x="2194319" y="4295521"/>
                  <a:ext cx="509201" cy="509202"/>
                  <a:chOff x="3052763" y="1803400"/>
                  <a:chExt cx="2273300" cy="2273300"/>
                </a:xfrm>
              </p:grpSpPr>
              <p:sp>
                <p:nvSpPr>
                  <p:cNvPr id="1266" name="直角三角形 126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7" name="直角三角形 126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8" name="直角三角形 126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9" name="直角三角形 126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1" name="组合 1210"/>
                <p:cNvGrpSpPr/>
                <p:nvPr/>
              </p:nvGrpSpPr>
              <p:grpSpPr>
                <a:xfrm rot="2700000">
                  <a:off x="2548534" y="4295521"/>
                  <a:ext cx="509201" cy="509202"/>
                  <a:chOff x="3052763" y="1803400"/>
                  <a:chExt cx="2273300" cy="2273300"/>
                </a:xfrm>
              </p:grpSpPr>
              <p:sp>
                <p:nvSpPr>
                  <p:cNvPr id="1262" name="直角三角形 126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3" name="直角三角形 126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4" name="直角三角形 126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5" name="直角三角形 126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2" name="组合 1211"/>
                <p:cNvGrpSpPr/>
                <p:nvPr/>
              </p:nvGrpSpPr>
              <p:grpSpPr>
                <a:xfrm rot="2700000">
                  <a:off x="2908594" y="4295521"/>
                  <a:ext cx="509201" cy="509202"/>
                  <a:chOff x="3052763" y="1803400"/>
                  <a:chExt cx="2273300" cy="2273300"/>
                </a:xfrm>
              </p:grpSpPr>
              <p:sp>
                <p:nvSpPr>
                  <p:cNvPr id="1258" name="直角三角形 125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9" name="直角三角形 125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0" name="直角三角形 125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1" name="直角三角形 126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3" name="组合 1212"/>
                <p:cNvGrpSpPr/>
                <p:nvPr/>
              </p:nvGrpSpPr>
              <p:grpSpPr>
                <a:xfrm rot="2700000">
                  <a:off x="3262808" y="4295521"/>
                  <a:ext cx="509201" cy="509202"/>
                  <a:chOff x="3052763" y="1803400"/>
                  <a:chExt cx="2273300" cy="2273300"/>
                </a:xfrm>
              </p:grpSpPr>
              <p:sp>
                <p:nvSpPr>
                  <p:cNvPr id="1254" name="直角三角形 125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5" name="直角三角形 125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6" name="直角三角形 125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7" name="直角三角形 125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4" name="组合 1213"/>
                <p:cNvGrpSpPr/>
                <p:nvPr/>
              </p:nvGrpSpPr>
              <p:grpSpPr>
                <a:xfrm rot="2700000">
                  <a:off x="2194319" y="4654248"/>
                  <a:ext cx="509201" cy="509202"/>
                  <a:chOff x="3052763" y="1803400"/>
                  <a:chExt cx="2273300" cy="2273300"/>
                </a:xfrm>
              </p:grpSpPr>
              <p:sp>
                <p:nvSpPr>
                  <p:cNvPr id="1250" name="直角三角形 124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1" name="直角三角形 125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2" name="直角三角形 125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3" name="直角三角形 125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5" name="组合 1214"/>
                <p:cNvGrpSpPr/>
                <p:nvPr/>
              </p:nvGrpSpPr>
              <p:grpSpPr>
                <a:xfrm rot="2700000">
                  <a:off x="2548534" y="4654248"/>
                  <a:ext cx="509201" cy="509202"/>
                  <a:chOff x="3052763" y="1803400"/>
                  <a:chExt cx="2273300" cy="2273300"/>
                </a:xfrm>
              </p:grpSpPr>
              <p:sp>
                <p:nvSpPr>
                  <p:cNvPr id="1246" name="直角三角形 124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7" name="直角三角形 124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8" name="直角三角形 124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9" name="直角三角形 124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6" name="组合 1215"/>
                <p:cNvGrpSpPr/>
                <p:nvPr/>
              </p:nvGrpSpPr>
              <p:grpSpPr>
                <a:xfrm rot="2700000">
                  <a:off x="2908594" y="4654248"/>
                  <a:ext cx="509201" cy="509202"/>
                  <a:chOff x="3052763" y="1803400"/>
                  <a:chExt cx="2273300" cy="2273300"/>
                </a:xfrm>
              </p:grpSpPr>
              <p:sp>
                <p:nvSpPr>
                  <p:cNvPr id="1242" name="直角三角形 124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3" name="直角三角形 124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4" name="直角三角形 124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5" name="直角三角形 124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7" name="组合 1216"/>
                <p:cNvGrpSpPr/>
                <p:nvPr/>
              </p:nvGrpSpPr>
              <p:grpSpPr>
                <a:xfrm rot="2700000">
                  <a:off x="3262808" y="4654248"/>
                  <a:ext cx="509201" cy="509202"/>
                  <a:chOff x="3052763" y="1803400"/>
                  <a:chExt cx="2273300" cy="2273300"/>
                </a:xfrm>
              </p:grpSpPr>
              <p:sp>
                <p:nvSpPr>
                  <p:cNvPr id="1238" name="直角三角形 123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9" name="直角三角形 123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0" name="直角三角形 123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1" name="直角三角形 124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8" name="组合 1217"/>
                <p:cNvGrpSpPr/>
                <p:nvPr/>
              </p:nvGrpSpPr>
              <p:grpSpPr>
                <a:xfrm rot="2700000">
                  <a:off x="2194319" y="5016199"/>
                  <a:ext cx="509201" cy="509202"/>
                  <a:chOff x="3052763" y="1803400"/>
                  <a:chExt cx="2273300" cy="2273300"/>
                </a:xfrm>
              </p:grpSpPr>
              <p:sp>
                <p:nvSpPr>
                  <p:cNvPr id="1234" name="直角三角形 123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5" name="直角三角形 123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6" name="直角三角形 123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7" name="直角三角形 123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19" name="组合 1218"/>
                <p:cNvGrpSpPr/>
                <p:nvPr/>
              </p:nvGrpSpPr>
              <p:grpSpPr>
                <a:xfrm rot="2700000">
                  <a:off x="2548534" y="5016199"/>
                  <a:ext cx="509201" cy="509202"/>
                  <a:chOff x="3052763" y="1803400"/>
                  <a:chExt cx="2273300" cy="2273300"/>
                </a:xfrm>
              </p:grpSpPr>
              <p:sp>
                <p:nvSpPr>
                  <p:cNvPr id="1230" name="直角三角形 122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1" name="直角三角形 123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2" name="直角三角形 123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3" name="直角三角形 123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20" name="组合 1219"/>
                <p:cNvGrpSpPr/>
                <p:nvPr/>
              </p:nvGrpSpPr>
              <p:grpSpPr>
                <a:xfrm rot="2700000">
                  <a:off x="2908594" y="5016199"/>
                  <a:ext cx="509201" cy="509202"/>
                  <a:chOff x="3052763" y="1803400"/>
                  <a:chExt cx="2273300" cy="2273300"/>
                </a:xfrm>
              </p:grpSpPr>
              <p:sp>
                <p:nvSpPr>
                  <p:cNvPr id="1226" name="直角三角形 122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7" name="直角三角形 122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8" name="直角三角形 122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9" name="直角三角形 122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21" name="组合 1220"/>
                <p:cNvGrpSpPr/>
                <p:nvPr/>
              </p:nvGrpSpPr>
              <p:grpSpPr>
                <a:xfrm rot="2700000">
                  <a:off x="3262808" y="5016199"/>
                  <a:ext cx="509201" cy="509202"/>
                  <a:chOff x="3052763" y="1803400"/>
                  <a:chExt cx="2273300" cy="2273300"/>
                </a:xfrm>
              </p:grpSpPr>
              <p:sp>
                <p:nvSpPr>
                  <p:cNvPr id="1222" name="直角三角形 122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3" name="直角三角形 122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4" name="直角三角形 122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5" name="直角三角形 122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204" name="文本框 727"/>
              <p:cNvSpPr txBox="1"/>
              <p:nvPr/>
            </p:nvSpPr>
            <p:spPr>
              <a:xfrm>
                <a:off x="4319985" y="3931932"/>
                <a:ext cx="1792439"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1A9BA9"/>
                    </a:solidFill>
                    <a:effectLst/>
                    <a:uLnTx/>
                    <a:uFillTx/>
                    <a:latin typeface="微软雅黑" panose="020B0503020204020204" pitchFamily="34" charset="-122"/>
                    <a:ea typeface="微软雅黑" panose="020B0503020204020204" pitchFamily="34" charset="-122"/>
                  </a:rPr>
                  <a:t>添加标题</a:t>
                </a:r>
              </a:p>
            </p:txBody>
          </p:sp>
          <p:sp>
            <p:nvSpPr>
              <p:cNvPr id="1205" name="文本框 113"/>
              <p:cNvSpPr txBox="1"/>
              <p:nvPr/>
            </p:nvSpPr>
            <p:spPr>
              <a:xfrm>
                <a:off x="4467516" y="4450379"/>
                <a:ext cx="1411666" cy="677265"/>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1286" name="组合 1285"/>
          <p:cNvGrpSpPr/>
          <p:nvPr/>
        </p:nvGrpSpPr>
        <p:grpSpPr>
          <a:xfrm>
            <a:off x="5950832" y="3246476"/>
            <a:ext cx="2149776" cy="2044988"/>
            <a:chOff x="7908070" y="3664880"/>
            <a:chExt cx="2865995" cy="2727281"/>
          </a:xfrm>
        </p:grpSpPr>
        <p:sp>
          <p:nvSpPr>
            <p:cNvPr id="1287" name="矩形 1286"/>
            <p:cNvSpPr/>
            <p:nvPr/>
          </p:nvSpPr>
          <p:spPr>
            <a:xfrm rot="2700000">
              <a:off x="8436566" y="4054662"/>
              <a:ext cx="2186962" cy="2488036"/>
            </a:xfrm>
            <a:prstGeom prst="rect">
              <a:avLst/>
            </a:prstGeom>
            <a:gradFill>
              <a:gsLst>
                <a:gs pos="28000">
                  <a:srgbClr val="797979">
                    <a:alpha val="33000"/>
                  </a:srgbClr>
                </a:gs>
                <a:gs pos="0">
                  <a:sysClr val="windowText" lastClr="000000">
                    <a:alpha val="27000"/>
                  </a:sysClr>
                </a:gs>
                <a:gs pos="100000">
                  <a:sysClr val="window" lastClr="FFFFFF">
                    <a:lumMod val="95000"/>
                    <a:alpha val="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288" name="组合 1287"/>
            <p:cNvGrpSpPr/>
            <p:nvPr/>
          </p:nvGrpSpPr>
          <p:grpSpPr>
            <a:xfrm>
              <a:off x="7908070" y="3664880"/>
              <a:ext cx="1840689" cy="1848987"/>
              <a:chOff x="7908070" y="3664880"/>
              <a:chExt cx="1840689" cy="1848987"/>
            </a:xfrm>
          </p:grpSpPr>
          <p:grpSp>
            <p:nvGrpSpPr>
              <p:cNvPr id="1289" name="组合 1288"/>
              <p:cNvGrpSpPr/>
              <p:nvPr/>
            </p:nvGrpSpPr>
            <p:grpSpPr>
              <a:xfrm>
                <a:off x="7908070" y="3664880"/>
                <a:ext cx="1832564" cy="1848987"/>
                <a:chOff x="2194319" y="3933570"/>
                <a:chExt cx="1577691" cy="1591830"/>
              </a:xfrm>
              <a:effectLst/>
            </p:grpSpPr>
            <p:grpSp>
              <p:nvGrpSpPr>
                <p:cNvPr id="1292" name="组合 1291"/>
                <p:cNvGrpSpPr/>
                <p:nvPr/>
              </p:nvGrpSpPr>
              <p:grpSpPr>
                <a:xfrm rot="2700000">
                  <a:off x="2194319" y="3933570"/>
                  <a:ext cx="509201" cy="509202"/>
                  <a:chOff x="3052763" y="1803400"/>
                  <a:chExt cx="2273300" cy="2273300"/>
                </a:xfrm>
              </p:grpSpPr>
              <p:sp>
                <p:nvSpPr>
                  <p:cNvPr id="1368" name="直角三角形 136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9" name="直角三角形 136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70" name="直角三角形 136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71" name="直角三角形 137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3" name="组合 1292"/>
                <p:cNvGrpSpPr/>
                <p:nvPr/>
              </p:nvGrpSpPr>
              <p:grpSpPr>
                <a:xfrm rot="2700000">
                  <a:off x="2548534" y="3933570"/>
                  <a:ext cx="509201" cy="509202"/>
                  <a:chOff x="3052763" y="1803400"/>
                  <a:chExt cx="2273300" cy="2273300"/>
                </a:xfrm>
              </p:grpSpPr>
              <p:sp>
                <p:nvSpPr>
                  <p:cNvPr id="1364" name="直角三角形 136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5" name="直角三角形 136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6" name="直角三角形 136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7" name="直角三角形 136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4" name="组合 1293"/>
                <p:cNvGrpSpPr/>
                <p:nvPr/>
              </p:nvGrpSpPr>
              <p:grpSpPr>
                <a:xfrm rot="2700000">
                  <a:off x="2908594" y="3933570"/>
                  <a:ext cx="509201" cy="509202"/>
                  <a:chOff x="3052763" y="1803400"/>
                  <a:chExt cx="2273300" cy="2273300"/>
                </a:xfrm>
              </p:grpSpPr>
              <p:sp>
                <p:nvSpPr>
                  <p:cNvPr id="1360" name="直角三角形 135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1" name="直角三角形 136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2" name="直角三角形 136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3" name="直角三角形 136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5" name="组合 1294"/>
                <p:cNvGrpSpPr/>
                <p:nvPr/>
              </p:nvGrpSpPr>
              <p:grpSpPr>
                <a:xfrm rot="2700000">
                  <a:off x="3262808" y="3933570"/>
                  <a:ext cx="509201" cy="509202"/>
                  <a:chOff x="3052763" y="1803400"/>
                  <a:chExt cx="2273300" cy="2273300"/>
                </a:xfrm>
              </p:grpSpPr>
              <p:sp>
                <p:nvSpPr>
                  <p:cNvPr id="1356" name="直角三角形 135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7" name="直角三角形 135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8" name="直角三角形 135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9" name="直角三角形 135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6" name="组合 1295"/>
                <p:cNvGrpSpPr/>
                <p:nvPr/>
              </p:nvGrpSpPr>
              <p:grpSpPr>
                <a:xfrm rot="2700000">
                  <a:off x="2194319" y="4295521"/>
                  <a:ext cx="509201" cy="509202"/>
                  <a:chOff x="3052763" y="1803400"/>
                  <a:chExt cx="2273300" cy="2273300"/>
                </a:xfrm>
              </p:grpSpPr>
              <p:sp>
                <p:nvSpPr>
                  <p:cNvPr id="1352" name="直角三角形 135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3" name="直角三角形 135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4" name="直角三角形 135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5" name="直角三角形 135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7" name="组合 1296"/>
                <p:cNvGrpSpPr/>
                <p:nvPr/>
              </p:nvGrpSpPr>
              <p:grpSpPr>
                <a:xfrm rot="2700000">
                  <a:off x="2548534" y="4295521"/>
                  <a:ext cx="509201" cy="509202"/>
                  <a:chOff x="3052763" y="1803400"/>
                  <a:chExt cx="2273300" cy="2273300"/>
                </a:xfrm>
              </p:grpSpPr>
              <p:sp>
                <p:nvSpPr>
                  <p:cNvPr id="1348" name="直角三角形 134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9" name="直角三角形 134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0" name="直角三角形 134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1" name="直角三角形 135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8" name="组合 1297"/>
                <p:cNvGrpSpPr/>
                <p:nvPr/>
              </p:nvGrpSpPr>
              <p:grpSpPr>
                <a:xfrm rot="2700000">
                  <a:off x="2908594" y="4295521"/>
                  <a:ext cx="509201" cy="509202"/>
                  <a:chOff x="3052763" y="1803400"/>
                  <a:chExt cx="2273300" cy="2273300"/>
                </a:xfrm>
              </p:grpSpPr>
              <p:sp>
                <p:nvSpPr>
                  <p:cNvPr id="1344" name="直角三角形 134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5" name="直角三角形 134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6" name="直角三角形 134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7" name="直角三角形 134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9" name="组合 1298"/>
                <p:cNvGrpSpPr/>
                <p:nvPr/>
              </p:nvGrpSpPr>
              <p:grpSpPr>
                <a:xfrm rot="2700000">
                  <a:off x="3262808" y="4295521"/>
                  <a:ext cx="509201" cy="509202"/>
                  <a:chOff x="3052763" y="1803400"/>
                  <a:chExt cx="2273300" cy="2273300"/>
                </a:xfrm>
              </p:grpSpPr>
              <p:sp>
                <p:nvSpPr>
                  <p:cNvPr id="1340" name="直角三角形 133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1" name="直角三角形 134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2" name="直角三角形 134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3" name="直角三角形 134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0" name="组合 1299"/>
                <p:cNvGrpSpPr/>
                <p:nvPr/>
              </p:nvGrpSpPr>
              <p:grpSpPr>
                <a:xfrm rot="2700000">
                  <a:off x="2194319" y="4654248"/>
                  <a:ext cx="509201" cy="509202"/>
                  <a:chOff x="3052763" y="1803400"/>
                  <a:chExt cx="2273300" cy="2273300"/>
                </a:xfrm>
              </p:grpSpPr>
              <p:sp>
                <p:nvSpPr>
                  <p:cNvPr id="1336" name="直角三角形 133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7" name="直角三角形 133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8" name="直角三角形 133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9" name="直角三角形 133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1" name="组合 1300"/>
                <p:cNvGrpSpPr/>
                <p:nvPr/>
              </p:nvGrpSpPr>
              <p:grpSpPr>
                <a:xfrm rot="2700000">
                  <a:off x="2548534" y="4654248"/>
                  <a:ext cx="509201" cy="509202"/>
                  <a:chOff x="3052763" y="1803400"/>
                  <a:chExt cx="2273300" cy="2273300"/>
                </a:xfrm>
              </p:grpSpPr>
              <p:sp>
                <p:nvSpPr>
                  <p:cNvPr id="1332" name="直角三角形 133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3" name="直角三角形 133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4" name="直角三角形 133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5" name="直角三角形 133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2" name="组合 1301"/>
                <p:cNvGrpSpPr/>
                <p:nvPr/>
              </p:nvGrpSpPr>
              <p:grpSpPr>
                <a:xfrm rot="2700000">
                  <a:off x="2908594" y="4654248"/>
                  <a:ext cx="509201" cy="509202"/>
                  <a:chOff x="3052763" y="1803400"/>
                  <a:chExt cx="2273300" cy="2273300"/>
                </a:xfrm>
              </p:grpSpPr>
              <p:sp>
                <p:nvSpPr>
                  <p:cNvPr id="1328" name="直角三角形 132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9" name="直角三角形 132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0" name="直角三角形 132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1" name="直角三角形 133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3" name="组合 1302"/>
                <p:cNvGrpSpPr/>
                <p:nvPr/>
              </p:nvGrpSpPr>
              <p:grpSpPr>
                <a:xfrm rot="2700000">
                  <a:off x="3262808" y="4654248"/>
                  <a:ext cx="509201" cy="509202"/>
                  <a:chOff x="3052763" y="1803400"/>
                  <a:chExt cx="2273300" cy="2273300"/>
                </a:xfrm>
              </p:grpSpPr>
              <p:sp>
                <p:nvSpPr>
                  <p:cNvPr id="1324" name="直角三角形 1323"/>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5" name="直角三角形 1324"/>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6" name="直角三角形 1325"/>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7" name="直角三角形 1326"/>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4" name="组合 1303"/>
                <p:cNvGrpSpPr/>
                <p:nvPr/>
              </p:nvGrpSpPr>
              <p:grpSpPr>
                <a:xfrm rot="2700000">
                  <a:off x="2194319" y="5016199"/>
                  <a:ext cx="509201" cy="509202"/>
                  <a:chOff x="3052763" y="1803400"/>
                  <a:chExt cx="2273300" cy="2273300"/>
                </a:xfrm>
              </p:grpSpPr>
              <p:sp>
                <p:nvSpPr>
                  <p:cNvPr id="1320" name="直角三角形 1319"/>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1" name="直角三角形 1320"/>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2" name="直角三角形 1321"/>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3" name="直角三角形 1322"/>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5" name="组合 1304"/>
                <p:cNvGrpSpPr/>
                <p:nvPr/>
              </p:nvGrpSpPr>
              <p:grpSpPr>
                <a:xfrm rot="2700000">
                  <a:off x="2548534" y="5016199"/>
                  <a:ext cx="509201" cy="509202"/>
                  <a:chOff x="3052763" y="1803400"/>
                  <a:chExt cx="2273300" cy="2273300"/>
                </a:xfrm>
              </p:grpSpPr>
              <p:sp>
                <p:nvSpPr>
                  <p:cNvPr id="1316" name="直角三角形 1315"/>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7" name="直角三角形 1316"/>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8" name="直角三角形 1317"/>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9" name="直角三角形 1318"/>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6" name="组合 1305"/>
                <p:cNvGrpSpPr/>
                <p:nvPr/>
              </p:nvGrpSpPr>
              <p:grpSpPr>
                <a:xfrm rot="2700000">
                  <a:off x="2908594" y="5016199"/>
                  <a:ext cx="509201" cy="509202"/>
                  <a:chOff x="3052763" y="1803400"/>
                  <a:chExt cx="2273300" cy="2273300"/>
                </a:xfrm>
              </p:grpSpPr>
              <p:sp>
                <p:nvSpPr>
                  <p:cNvPr id="1312" name="直角三角形 1311"/>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3" name="直角三角形 1312"/>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4" name="直角三角形 1313"/>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5" name="直角三角形 1314"/>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07" name="组合 1306"/>
                <p:cNvGrpSpPr/>
                <p:nvPr/>
              </p:nvGrpSpPr>
              <p:grpSpPr>
                <a:xfrm rot="2700000">
                  <a:off x="3262808" y="5016199"/>
                  <a:ext cx="509201" cy="509202"/>
                  <a:chOff x="3052763" y="1803400"/>
                  <a:chExt cx="2273300" cy="2273300"/>
                </a:xfrm>
              </p:grpSpPr>
              <p:sp>
                <p:nvSpPr>
                  <p:cNvPr id="1308" name="直角三角形 1307"/>
                  <p:cNvSpPr/>
                  <p:nvPr/>
                </p:nvSpPr>
                <p:spPr>
                  <a:xfrm>
                    <a:off x="4189413" y="1803400"/>
                    <a:ext cx="1136650" cy="1136650"/>
                  </a:xfrm>
                  <a:prstGeom prst="rtTriangle">
                    <a:avLst/>
                  </a:prstGeom>
                  <a:solidFill>
                    <a:srgbClr val="DEDED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9" name="直角三角形 1308"/>
                  <p:cNvSpPr/>
                  <p:nvPr/>
                </p:nvSpPr>
                <p:spPr>
                  <a:xfrm flipH="1" flipV="1">
                    <a:off x="3052763" y="2940050"/>
                    <a:ext cx="1136650" cy="1136650"/>
                  </a:xfrm>
                  <a:prstGeom prst="rtTriangl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0" name="直角三角形 1309"/>
                  <p:cNvSpPr/>
                  <p:nvPr/>
                </p:nvSpPr>
                <p:spPr>
                  <a:xfrm rot="5400000" flipH="1" flipV="1">
                    <a:off x="3052763" y="180340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1" name="直角三角形 1310"/>
                  <p:cNvSpPr/>
                  <p:nvPr/>
                </p:nvSpPr>
                <p:spPr>
                  <a:xfrm rot="5400000">
                    <a:off x="4189413" y="2940050"/>
                    <a:ext cx="1136650" cy="1136650"/>
                  </a:xfrm>
                  <a:prstGeom prst="rtTriangle">
                    <a:avLst/>
                  </a:prstGeom>
                  <a:solidFill>
                    <a:srgbClr val="EAEAE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290" name="文本框 737"/>
              <p:cNvSpPr txBox="1"/>
              <p:nvPr/>
            </p:nvSpPr>
            <p:spPr>
              <a:xfrm>
                <a:off x="7956320" y="3950401"/>
                <a:ext cx="1792439"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00AF92"/>
                    </a:solidFill>
                    <a:effectLst/>
                    <a:uLnTx/>
                    <a:uFillTx/>
                    <a:latin typeface="微软雅黑" panose="020B0503020204020204" pitchFamily="34" charset="-122"/>
                    <a:ea typeface="微软雅黑" panose="020B0503020204020204" pitchFamily="34" charset="-122"/>
                  </a:rPr>
                  <a:t>添加标题</a:t>
                </a:r>
              </a:p>
            </p:txBody>
          </p:sp>
          <p:sp>
            <p:nvSpPr>
              <p:cNvPr id="1291" name="文本框 113"/>
              <p:cNvSpPr txBox="1"/>
              <p:nvPr/>
            </p:nvSpPr>
            <p:spPr>
              <a:xfrm>
                <a:off x="8139924" y="4461644"/>
                <a:ext cx="1411666" cy="677264"/>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72"/>
                                        </p:tgtEl>
                                        <p:attrNameLst>
                                          <p:attrName>style.visibility</p:attrName>
                                        </p:attrNameLst>
                                      </p:cBhvr>
                                      <p:to>
                                        <p:strVal val="visible"/>
                                      </p:to>
                                    </p:set>
                                    <p:animEffect transition="in" filter="fade">
                                      <p:cBhvr>
                                        <p:cTn id="7" dur="500"/>
                                        <p:tgtEl>
                                          <p:spTgt spid="77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87"/>
                                        </p:tgtEl>
                                        <p:attrNameLst>
                                          <p:attrName>style.visibility</p:attrName>
                                        </p:attrNameLst>
                                      </p:cBhvr>
                                      <p:to>
                                        <p:strVal val="visible"/>
                                      </p:to>
                                    </p:set>
                                    <p:animEffect transition="in" filter="fade">
                                      <p:cBhvr>
                                        <p:cTn id="11" dur="500"/>
                                        <p:tgtEl>
                                          <p:spTgt spid="68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00"/>
                                        </p:tgtEl>
                                        <p:attrNameLst>
                                          <p:attrName>style.visibility</p:attrName>
                                        </p:attrNameLst>
                                      </p:cBhvr>
                                      <p:to>
                                        <p:strVal val="visible"/>
                                      </p:to>
                                    </p:set>
                                    <p:animEffect transition="in" filter="fade">
                                      <p:cBhvr>
                                        <p:cTn id="15" dur="500"/>
                                        <p:tgtEl>
                                          <p:spTgt spid="120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57"/>
                                        </p:tgtEl>
                                        <p:attrNameLst>
                                          <p:attrName>style.visibility</p:attrName>
                                        </p:attrNameLst>
                                      </p:cBhvr>
                                      <p:to>
                                        <p:strVal val="visible"/>
                                      </p:to>
                                    </p:set>
                                    <p:animEffect transition="in" filter="fade">
                                      <p:cBhvr>
                                        <p:cTn id="19" dur="500"/>
                                        <p:tgtEl>
                                          <p:spTgt spid="85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14"/>
                                        </p:tgtEl>
                                        <p:attrNameLst>
                                          <p:attrName>style.visibility</p:attrName>
                                        </p:attrNameLst>
                                      </p:cBhvr>
                                      <p:to>
                                        <p:strVal val="visible"/>
                                      </p:to>
                                    </p:set>
                                    <p:animEffect transition="in" filter="fade">
                                      <p:cBhvr>
                                        <p:cTn id="23" dur="500"/>
                                        <p:tgtEl>
                                          <p:spTgt spid="111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fade">
                                      <p:cBhvr>
                                        <p:cTn id="27" dur="500"/>
                                        <p:tgtEl>
                                          <p:spTgt spid="102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2"/>
                                        </p:tgtEl>
                                        <p:attrNameLst>
                                          <p:attrName>style.visibility</p:attrName>
                                        </p:attrNameLst>
                                      </p:cBhvr>
                                      <p:to>
                                        <p:strVal val="visible"/>
                                      </p:to>
                                    </p:set>
                                    <p:animEffect transition="in" filter="fade">
                                      <p:cBhvr>
                                        <p:cTn id="31" dur="500"/>
                                        <p:tgtEl>
                                          <p:spTgt spid="94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286"/>
                                        </p:tgtEl>
                                        <p:attrNameLst>
                                          <p:attrName>style.visibility</p:attrName>
                                        </p:attrNameLst>
                                      </p:cBhvr>
                                      <p:to>
                                        <p:strVal val="visible"/>
                                      </p:to>
                                    </p:set>
                                    <p:animEffect transition="in" filter="fade">
                                      <p:cBhvr>
                                        <p:cTn id="35" dur="500"/>
                                        <p:tgtEl>
                                          <p:spTgt spid="1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5544559" y="1398316"/>
            <a:ext cx="1056855" cy="3830884"/>
            <a:chOff x="7391780" y="1019626"/>
            <a:chExt cx="1408957" cy="5109028"/>
          </a:xfrm>
        </p:grpSpPr>
        <p:sp>
          <p:nvSpPr>
            <p:cNvPr id="52"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3"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4" name="任意多边形 53"/>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ysClr val="window" lastClr="FFFFFF"/>
                </a:gs>
              </a:gsLst>
              <a:lin ang="2700000" scaled="1"/>
              <a:tileRect/>
            </a:gradFill>
            <a:ln w="12700" cap="flat" cmpd="sng" algn="ctr">
              <a:noFill/>
              <a:prstDash val="solid"/>
              <a:miter lim="800000"/>
            </a:ln>
            <a:effectLst>
              <a:outerShdw blurRad="127000" dist="762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a:cs typeface="+mn-cs"/>
              </a:endParaRPr>
            </a:p>
          </p:txBody>
        </p:sp>
        <p:sp>
          <p:nvSpPr>
            <p:cNvPr id="55" name="任意多边形 54"/>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ysClr val="window" lastClr="FFFFFF">
                <a:alpha val="0"/>
              </a:sysClr>
            </a:solidFill>
            <a:ln w="25400" cap="flat" cmpd="sng" algn="ctr">
              <a:gradFill flip="none" rotWithShape="1">
                <a:gsLst>
                  <a:gs pos="59000">
                    <a:srgbClr val="FBFBFB"/>
                  </a:gs>
                  <a:gs pos="0">
                    <a:srgbClr val="C7C7C7"/>
                  </a:gs>
                </a:gsLst>
                <a:lin ang="2700000" scaled="1"/>
                <a:tileRect/>
              </a:grad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a:cs typeface="+mn-cs"/>
              </a:endParaRPr>
            </a:p>
          </p:txBody>
        </p:sp>
        <p:grpSp>
          <p:nvGrpSpPr>
            <p:cNvPr id="56" name="Group 41"/>
            <p:cNvGrpSpPr>
              <a:grpSpLocks noChangeAspect="1"/>
            </p:cNvGrpSpPr>
            <p:nvPr/>
          </p:nvGrpSpPr>
          <p:grpSpPr bwMode="auto">
            <a:xfrm>
              <a:off x="7876457" y="4698265"/>
              <a:ext cx="447011" cy="547203"/>
              <a:chOff x="3783" y="2089"/>
              <a:chExt cx="116" cy="142"/>
            </a:xfrm>
            <a:solidFill>
              <a:sysClr val="window" lastClr="FFFFFF"/>
            </a:solidFill>
            <a:effectLst>
              <a:outerShdw blurRad="50800" dist="25400" dir="2700000" algn="tl" rotWithShape="0">
                <a:prstClr val="black">
                  <a:alpha val="40000"/>
                </a:prstClr>
              </a:outerShdw>
            </a:effectLst>
          </p:grpSpPr>
          <p:sp>
            <p:nvSpPr>
              <p:cNvPr id="6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57" name="Group 62"/>
            <p:cNvGrpSpPr>
              <a:grpSpLocks noChangeAspect="1"/>
            </p:cNvGrpSpPr>
            <p:nvPr/>
          </p:nvGrpSpPr>
          <p:grpSpPr bwMode="auto">
            <a:xfrm>
              <a:off x="7821335" y="1946316"/>
              <a:ext cx="549846" cy="439024"/>
              <a:chOff x="3775" y="2110"/>
              <a:chExt cx="129" cy="103"/>
            </a:xfrm>
            <a:solidFill>
              <a:sysClr val="window" lastClr="FFFFFF"/>
            </a:solidFill>
            <a:effectLst>
              <a:outerShdw blurRad="50800" dist="25400" dir="2700000" algn="tl" rotWithShape="0">
                <a:prstClr val="black">
                  <a:alpha val="40000"/>
                </a:prstClr>
              </a:outerShdw>
            </a:effectLst>
          </p:grpSpPr>
          <p:sp>
            <p:nvSpPr>
              <p:cNvPr id="5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69" name="组合 68"/>
          <p:cNvGrpSpPr/>
          <p:nvPr/>
        </p:nvGrpSpPr>
        <p:grpSpPr>
          <a:xfrm>
            <a:off x="4156851" y="2785520"/>
            <a:ext cx="3832270" cy="1056475"/>
            <a:chOff x="5541746" y="2869660"/>
            <a:chExt cx="5109028" cy="1408959"/>
          </a:xfrm>
        </p:grpSpPr>
        <p:sp>
          <p:nvSpPr>
            <p:cNvPr id="70"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 name="任意多边形 71"/>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ysClr val="window" lastClr="FFFFFF"/>
                </a:gs>
              </a:gsLst>
              <a:lin ang="18900000" scaled="1"/>
              <a:tileRect/>
            </a:gradFill>
            <a:ln w="12700" cap="flat" cmpd="sng" algn="ctr">
              <a:noFill/>
              <a:prstDash val="solid"/>
              <a:miter lim="800000"/>
            </a:ln>
            <a:effectLst>
              <a:outerShdw blurRad="127000" dist="762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a:cs typeface="+mn-cs"/>
              </a:endParaRPr>
            </a:p>
          </p:txBody>
        </p:sp>
        <p:sp>
          <p:nvSpPr>
            <p:cNvPr id="73" name="任意多边形 72"/>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ysClr val="window" lastClr="FFFFFF">
                <a:alpha val="0"/>
              </a:sysClr>
            </a:solidFill>
            <a:ln w="25400" cap="flat" cmpd="sng" algn="ctr">
              <a:gradFill flip="none" rotWithShape="1">
                <a:gsLst>
                  <a:gs pos="59000">
                    <a:srgbClr val="FBFBFB"/>
                  </a:gs>
                  <a:gs pos="0">
                    <a:srgbClr val="C7C7C7"/>
                  </a:gs>
                </a:gsLst>
                <a:lin ang="2700000" scaled="1"/>
                <a:tileRect/>
              </a:grad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a:cs typeface="+mn-cs"/>
              </a:endParaRPr>
            </a:p>
          </p:txBody>
        </p:sp>
        <p:grpSp>
          <p:nvGrpSpPr>
            <p:cNvPr id="74" name="Group 52"/>
            <p:cNvGrpSpPr>
              <a:grpSpLocks noChangeAspect="1"/>
            </p:cNvGrpSpPr>
            <p:nvPr/>
          </p:nvGrpSpPr>
          <p:grpSpPr bwMode="auto">
            <a:xfrm>
              <a:off x="6361914" y="3292988"/>
              <a:ext cx="567188" cy="562297"/>
              <a:chOff x="3783" y="2102"/>
              <a:chExt cx="116" cy="115"/>
            </a:xfrm>
            <a:solidFill>
              <a:sysClr val="window" lastClr="FFFFFF"/>
            </a:solidFill>
            <a:effectLst>
              <a:outerShdw blurRad="50800" dist="25400" dir="2700000" algn="tl" rotWithShape="0">
                <a:prstClr val="black">
                  <a:alpha val="40000"/>
                </a:prstClr>
              </a:outerShdw>
            </a:effectLst>
          </p:grpSpPr>
          <p:sp>
            <p:nvSpPr>
              <p:cNvPr id="83"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4"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5"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6"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7"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8"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9"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75" name="Group 68"/>
            <p:cNvGrpSpPr>
              <a:grpSpLocks noChangeAspect="1"/>
            </p:cNvGrpSpPr>
            <p:nvPr/>
          </p:nvGrpSpPr>
          <p:grpSpPr bwMode="auto">
            <a:xfrm>
              <a:off x="9313428" y="3314216"/>
              <a:ext cx="539531" cy="519841"/>
              <a:chOff x="3770" y="2095"/>
              <a:chExt cx="137" cy="132"/>
            </a:xfrm>
            <a:solidFill>
              <a:sysClr val="window" lastClr="FFFFFF"/>
            </a:solidFill>
            <a:effectLst>
              <a:outerShdw blurRad="50800" dist="25400" dir="2700000" algn="tl" rotWithShape="0">
                <a:prstClr val="black">
                  <a:alpha val="40000"/>
                </a:prstClr>
              </a:outerShdw>
            </a:effectLst>
          </p:grpSpPr>
          <p:sp>
            <p:nvSpPr>
              <p:cNvPr id="76"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7"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8"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9"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0"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1"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2"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sp>
        <p:nvSpPr>
          <p:cNvPr id="90" name="文本框 63"/>
          <p:cNvSpPr txBox="1"/>
          <p:nvPr/>
        </p:nvSpPr>
        <p:spPr>
          <a:xfrm>
            <a:off x="4222294" y="1900063"/>
            <a:ext cx="974420"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91" name="文本框 73"/>
          <p:cNvSpPr txBox="1"/>
          <p:nvPr/>
        </p:nvSpPr>
        <p:spPr>
          <a:xfrm>
            <a:off x="4222294" y="3952545"/>
            <a:ext cx="974420"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92" name="文本框 75"/>
          <p:cNvSpPr txBox="1"/>
          <p:nvPr/>
        </p:nvSpPr>
        <p:spPr>
          <a:xfrm>
            <a:off x="6676323" y="1900063"/>
            <a:ext cx="974420"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93" name="文本框 77"/>
          <p:cNvSpPr txBox="1"/>
          <p:nvPr/>
        </p:nvSpPr>
        <p:spPr>
          <a:xfrm>
            <a:off x="6676323" y="3952545"/>
            <a:ext cx="974420"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94" name="文本框 79"/>
          <p:cNvSpPr txBox="1"/>
          <p:nvPr/>
        </p:nvSpPr>
        <p:spPr>
          <a:xfrm>
            <a:off x="954342" y="2503607"/>
            <a:ext cx="2011781" cy="369332"/>
          </a:xfrm>
          <a:prstGeom prst="rect">
            <a:avLst/>
          </a:prstGeom>
          <a:noFill/>
        </p:spPr>
        <p:txBody>
          <a:bodyPr wrap="square" rtlCol="0">
            <a:spAutoFit/>
          </a:bodyPr>
          <a:lstStyle/>
          <a:p>
            <a:pPr defTabSz="685800" fontAlgn="auto">
              <a:spcBef>
                <a:spcPts val="0"/>
              </a:spcBef>
              <a:spcAft>
                <a:spcPts val="0"/>
              </a:spcAft>
            </a:pPr>
            <a:r>
              <a:rPr lang="zh-CN" altLang="en-US" dirty="0">
                <a:solidFill>
                  <a:srgbClr val="01ACBE"/>
                </a:solidFill>
                <a:latin typeface="微软雅黑" panose="020B0503020204020204" pitchFamily="34" charset="-122"/>
                <a:ea typeface="微软雅黑" panose="020B0503020204020204" pitchFamily="34" charset="-122"/>
              </a:rPr>
              <a:t>在此添加标题</a:t>
            </a:r>
          </a:p>
        </p:txBody>
      </p:sp>
      <p:sp>
        <p:nvSpPr>
          <p:cNvPr id="95" name="文本框 113"/>
          <p:cNvSpPr txBox="1"/>
          <p:nvPr/>
        </p:nvSpPr>
        <p:spPr>
          <a:xfrm>
            <a:off x="4202839" y="2222037"/>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6" name="文本框 113"/>
          <p:cNvSpPr txBox="1"/>
          <p:nvPr/>
        </p:nvSpPr>
        <p:spPr>
          <a:xfrm>
            <a:off x="4242613" y="4297282"/>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7" name="文本框 113"/>
          <p:cNvSpPr txBox="1"/>
          <p:nvPr/>
        </p:nvSpPr>
        <p:spPr>
          <a:xfrm>
            <a:off x="6678508" y="2246679"/>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8" name="文本框 113"/>
          <p:cNvSpPr txBox="1"/>
          <p:nvPr/>
        </p:nvSpPr>
        <p:spPr>
          <a:xfrm>
            <a:off x="6678508" y="4285394"/>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9" name="文本框 113"/>
          <p:cNvSpPr txBox="1"/>
          <p:nvPr/>
        </p:nvSpPr>
        <p:spPr>
          <a:xfrm>
            <a:off x="953127" y="2886871"/>
            <a:ext cx="1998482" cy="175432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ppt_x"/>
                                          </p:val>
                                        </p:tav>
                                        <p:tav tm="100000">
                                          <p:val>
                                            <p:strVal val="#ppt_x"/>
                                          </p:val>
                                        </p:tav>
                                      </p:tavLst>
                                    </p:anim>
                                    <p:anim calcmode="lin" valueType="num">
                                      <p:cBhvr additive="base">
                                        <p:cTn id="13" dur="500" fill="hold"/>
                                        <p:tgtEl>
                                          <p:spTgt spid="5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4"/>
                                        </p:tgtEl>
                                        <p:attrNameLst>
                                          <p:attrName>style.visibility</p:attrName>
                                        </p:attrNameLst>
                                      </p:cBhvr>
                                      <p:to>
                                        <p:strVal val="visible"/>
                                      </p:to>
                                    </p:set>
                                    <p:anim calcmode="lin" valueType="num">
                                      <p:cBhvr>
                                        <p:cTn id="17" dur="500" fill="hold"/>
                                        <p:tgtEl>
                                          <p:spTgt spid="9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4"/>
                                        </p:tgtEl>
                                        <p:attrNameLst>
                                          <p:attrName>ppt_y</p:attrName>
                                        </p:attrNameLst>
                                      </p:cBhvr>
                                      <p:tavLst>
                                        <p:tav tm="0">
                                          <p:val>
                                            <p:strVal val="#ppt_y"/>
                                          </p:val>
                                        </p:tav>
                                        <p:tav tm="100000">
                                          <p:val>
                                            <p:strVal val="#ppt_y"/>
                                          </p:val>
                                        </p:tav>
                                      </p:tavLst>
                                    </p:anim>
                                    <p:anim calcmode="lin" valueType="num">
                                      <p:cBhvr>
                                        <p:cTn id="19" dur="500" fill="hold"/>
                                        <p:tgtEl>
                                          <p:spTgt spid="9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4"/>
                                        </p:tgtEl>
                                      </p:cBhvr>
                                    </p:animEffect>
                                  </p:childTnLst>
                                </p:cTn>
                              </p:par>
                            </p:childTnLst>
                          </p:cTn>
                        </p:par>
                        <p:par>
                          <p:cTn id="22" fill="hold">
                            <p:stCondLst>
                              <p:cond delay="17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99"/>
                                        </p:tgtEl>
                                        <p:attrNameLst>
                                          <p:attrName>ppt_y</p:attrName>
                                        </p:attrNameLst>
                                      </p:cBhvr>
                                      <p:tavLst>
                                        <p:tav tm="0">
                                          <p:val>
                                            <p:strVal val="#ppt_y"/>
                                          </p:val>
                                        </p:tav>
                                        <p:tav tm="100000">
                                          <p:val>
                                            <p:strVal val="#ppt_y"/>
                                          </p:val>
                                        </p:tav>
                                      </p:tavLst>
                                    </p:anim>
                                    <p:anim calcmode="lin" valueType="num">
                                      <p:cBhvr>
                                        <p:cTn id="27"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99"/>
                                        </p:tgtEl>
                                      </p:cBhvr>
                                    </p:animEffect>
                                  </p:childTnLst>
                                </p:cTn>
                              </p:par>
                            </p:childTnLst>
                          </p:cTn>
                        </p:par>
                        <p:par>
                          <p:cTn id="30" fill="hold">
                            <p:stCondLst>
                              <p:cond delay="4900"/>
                            </p:stCondLst>
                            <p:childTnLst>
                              <p:par>
                                <p:cTn id="31" presetID="8" presetClass="emph" presetSubtype="0" fill="hold" nodeType="afterEffect">
                                  <p:stCondLst>
                                    <p:cond delay="0"/>
                                  </p:stCondLst>
                                  <p:childTnLst>
                                    <p:animRot by="21600000">
                                      <p:cBhvr>
                                        <p:cTn id="32" dur="2000" fill="hold"/>
                                        <p:tgtEl>
                                          <p:spTgt spid="69"/>
                                        </p:tgtEl>
                                        <p:attrNameLst>
                                          <p:attrName>r</p:attrName>
                                        </p:attrNameLst>
                                      </p:cBhvr>
                                    </p:animRot>
                                  </p:childTnLst>
                                </p:cTn>
                              </p:par>
                              <p:par>
                                <p:cTn id="33" presetID="8" presetClass="emph" presetSubtype="0" fill="hold" nodeType="withEffect">
                                  <p:stCondLst>
                                    <p:cond delay="0"/>
                                  </p:stCondLst>
                                  <p:childTnLst>
                                    <p:animRot by="-21600000">
                                      <p:cBhvr>
                                        <p:cTn id="34" dur="2000" fill="hold"/>
                                        <p:tgtEl>
                                          <p:spTgt spid="51"/>
                                        </p:tgtEl>
                                        <p:attrNameLst>
                                          <p:attrName>r</p:attrName>
                                        </p:attrNameLst>
                                      </p:cBhvr>
                                    </p:animRot>
                                  </p:childTnLst>
                                </p:cTn>
                              </p:par>
                            </p:childTnLst>
                          </p:cTn>
                        </p:par>
                        <p:par>
                          <p:cTn id="35" fill="hold">
                            <p:stCondLst>
                              <p:cond delay="6900"/>
                            </p:stCondLst>
                            <p:childTnLst>
                              <p:par>
                                <p:cTn id="36" presetID="22" presetClass="entr" presetSubtype="8" fill="hold" grpId="0"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wipe(left)">
                                      <p:cBhvr>
                                        <p:cTn id="38" dur="500"/>
                                        <p:tgtEl>
                                          <p:spTgt spid="9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left)">
                                      <p:cBhvr>
                                        <p:cTn id="41" dur="500"/>
                                        <p:tgtEl>
                                          <p:spTgt spid="9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wipe(left)">
                                      <p:cBhvr>
                                        <p:cTn id="44" dur="500"/>
                                        <p:tgtEl>
                                          <p:spTgt spid="9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7400"/>
                            </p:stCondLst>
                            <p:childTnLst>
                              <p:par>
                                <p:cTn id="49" presetID="14" presetClass="entr" presetSubtype="10" fill="hold" grpId="0" nodeType="after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randombar(horizontal)">
                                      <p:cBhvr>
                                        <p:cTn id="51" dur="500"/>
                                        <p:tgtEl>
                                          <p:spTgt spid="95"/>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randombar(horizontal)">
                                      <p:cBhvr>
                                        <p:cTn id="54" dur="500"/>
                                        <p:tgtEl>
                                          <p:spTgt spid="97"/>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randombar(horizontal)">
                                      <p:cBhvr>
                                        <p:cTn id="57" dur="500"/>
                                        <p:tgtEl>
                                          <p:spTgt spid="96"/>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randombar(horizontal)">
                                      <p:cBhvr>
                                        <p:cTn id="6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p:bldP spid="9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1"/>
          <p:cNvSpPr txBox="1"/>
          <p:nvPr/>
        </p:nvSpPr>
        <p:spPr>
          <a:xfrm>
            <a:off x="3851924" y="2368672"/>
            <a:ext cx="2976456" cy="1077218"/>
          </a:xfrm>
          <a:prstGeom prst="rect">
            <a:avLst/>
          </a:prstGeom>
          <a:noFill/>
        </p:spPr>
        <p:txBody>
          <a:bodyPr wrap="none" rtlCol="0">
            <a:spAutoFit/>
          </a:bodyPr>
          <a:lstStyle/>
          <a:p>
            <a:pPr marL="0" lvl="1" defTabSz="685800" fontAlgn="auto">
              <a:spcBef>
                <a:spcPts val="0"/>
              </a:spcBef>
              <a:spcAft>
                <a:spcPts val="0"/>
              </a:spcAft>
            </a:pPr>
            <a:r>
              <a:rPr lang="zh-CN" altLang="en-US" sz="1400" b="1" dirty="0">
                <a:solidFill>
                  <a:srgbClr val="080808"/>
                </a:solidFill>
                <a:latin typeface="Arial" panose="020F0502020204030204"/>
                <a:ea typeface="微软雅黑"/>
                <a:cs typeface="+mn-ea"/>
                <a:sym typeface="+mn-lt"/>
              </a:rPr>
              <a:t> </a:t>
            </a:r>
            <a:r>
              <a:rPr lang="zh-CN" altLang="en-US" sz="2800" b="1" dirty="0">
                <a:solidFill>
                  <a:srgbClr val="080808"/>
                </a:solidFill>
                <a:latin typeface="Arial" panose="020F0502020204030204"/>
                <a:ea typeface="微软雅黑"/>
                <a:cs typeface="+mn-ea"/>
                <a:sym typeface="+mn-lt"/>
              </a:rPr>
              <a:t>第一部分</a:t>
            </a:r>
            <a:endParaRPr lang="en-US" altLang="zh-CN" sz="2800" b="1" dirty="0">
              <a:solidFill>
                <a:srgbClr val="080808"/>
              </a:solidFill>
              <a:latin typeface="Arial" panose="020F0502020204030204"/>
              <a:ea typeface="微软雅黑"/>
              <a:cs typeface="+mn-ea"/>
              <a:sym typeface="+mn-lt"/>
            </a:endParaRPr>
          </a:p>
          <a:p>
            <a:pPr marL="0" lvl="1" algn="ctr" defTabSz="685800" fontAlgn="auto">
              <a:spcBef>
                <a:spcPts val="0"/>
              </a:spcBef>
              <a:spcAft>
                <a:spcPts val="0"/>
              </a:spcAft>
            </a:pPr>
            <a:r>
              <a:rPr lang="zh-CN" altLang="en-US" sz="3600" b="1" dirty="0">
                <a:solidFill>
                  <a:srgbClr val="EA5E66"/>
                </a:solidFill>
                <a:latin typeface="Arial" panose="020F0502020204030204"/>
                <a:ea typeface="微软雅黑"/>
                <a:cs typeface="+mn-ea"/>
                <a:sym typeface="+mn-lt"/>
              </a:rPr>
              <a:t>标题文字内容</a:t>
            </a:r>
            <a:endParaRPr lang="en-US" altLang="zh-CN" sz="3600" b="1" dirty="0">
              <a:solidFill>
                <a:srgbClr val="EA5E66"/>
              </a:solidFill>
              <a:latin typeface="Arial" panose="020F0502020204030204"/>
              <a:ea typeface="微软雅黑"/>
              <a:cs typeface="+mn-ea"/>
              <a:sym typeface="+mn-lt"/>
            </a:endParaRPr>
          </a:p>
        </p:txBody>
      </p:sp>
      <p:cxnSp>
        <p:nvCxnSpPr>
          <p:cNvPr id="18" name="直接连接符 17"/>
          <p:cNvCxnSpPr/>
          <p:nvPr/>
        </p:nvCxnSpPr>
        <p:spPr>
          <a:xfrm flipV="1">
            <a:off x="3635896" y="2296664"/>
            <a:ext cx="0" cy="1924424"/>
          </a:xfrm>
          <a:prstGeom prst="line">
            <a:avLst/>
          </a:prstGeom>
          <a:noFill/>
          <a:ln w="12700" cap="flat" cmpd="sng" algn="ctr">
            <a:solidFill>
              <a:srgbClr val="080808"/>
            </a:solidFill>
            <a:prstDash val="dash"/>
            <a:miter lim="800000"/>
          </a:ln>
          <a:effectLst/>
        </p:spPr>
      </p:cxnSp>
      <p:sp>
        <p:nvSpPr>
          <p:cNvPr id="19" name="TextBox 24"/>
          <p:cNvSpPr txBox="1"/>
          <p:nvPr/>
        </p:nvSpPr>
        <p:spPr>
          <a:xfrm>
            <a:off x="3948592" y="3448792"/>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0" name="TextBox 25"/>
          <p:cNvSpPr txBox="1"/>
          <p:nvPr/>
        </p:nvSpPr>
        <p:spPr>
          <a:xfrm>
            <a:off x="5001263" y="3448792"/>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1" name="TextBox 26"/>
          <p:cNvSpPr txBox="1"/>
          <p:nvPr/>
        </p:nvSpPr>
        <p:spPr>
          <a:xfrm>
            <a:off x="6011289" y="3448792"/>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2" name="TextBox 27"/>
          <p:cNvSpPr txBox="1"/>
          <p:nvPr/>
        </p:nvSpPr>
        <p:spPr>
          <a:xfrm>
            <a:off x="3948592"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3" name="TextBox 28"/>
          <p:cNvSpPr txBox="1"/>
          <p:nvPr/>
        </p:nvSpPr>
        <p:spPr>
          <a:xfrm>
            <a:off x="5001264"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4" name="TextBox 29"/>
          <p:cNvSpPr txBox="1"/>
          <p:nvPr/>
        </p:nvSpPr>
        <p:spPr>
          <a:xfrm>
            <a:off x="6010903"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5" name="TextBox 6"/>
          <p:cNvSpPr txBox="1">
            <a:spLocks noChangeArrowheads="1"/>
          </p:cNvSpPr>
          <p:nvPr/>
        </p:nvSpPr>
        <p:spPr bwMode="auto">
          <a:xfrm>
            <a:off x="1822437" y="3667813"/>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Arial" panose="020F0502020204030204"/>
                <a:ea typeface="微软雅黑"/>
                <a:cs typeface="+mn-ea"/>
                <a:sym typeface="+mn-lt"/>
              </a:rPr>
              <a:t>标题内容</a:t>
            </a:r>
          </a:p>
        </p:txBody>
      </p:sp>
      <p:grpSp>
        <p:nvGrpSpPr>
          <p:cNvPr id="26" name="组合 25"/>
          <p:cNvGrpSpPr/>
          <p:nvPr/>
        </p:nvGrpSpPr>
        <p:grpSpPr>
          <a:xfrm rot="14400000">
            <a:off x="2313037" y="2525125"/>
            <a:ext cx="1079397" cy="936000"/>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grpSp>
      <p:grpSp>
        <p:nvGrpSpPr>
          <p:cNvPr id="29" name="组合 28"/>
          <p:cNvGrpSpPr/>
          <p:nvPr/>
        </p:nvGrpSpPr>
        <p:grpSpPr>
          <a:xfrm>
            <a:off x="2451376" y="2627646"/>
            <a:ext cx="810431" cy="730960"/>
            <a:chOff x="4634991" y="2138335"/>
            <a:chExt cx="428348" cy="386204"/>
          </a:xfrm>
        </p:grpSpPr>
        <p:sp>
          <p:nvSpPr>
            <p:cNvPr id="30"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a:cs typeface="+mn-ea"/>
                <a:sym typeface="+mn-lt"/>
              </a:endParaRPr>
            </a:p>
          </p:txBody>
        </p:sp>
        <p:sp>
          <p:nvSpPr>
            <p:cNvPr id="31"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1"/>
          <p:cNvSpPr txBox="1"/>
          <p:nvPr/>
        </p:nvSpPr>
        <p:spPr>
          <a:xfrm>
            <a:off x="3851924" y="2368672"/>
            <a:ext cx="2976456" cy="1077218"/>
          </a:xfrm>
          <a:prstGeom prst="rect">
            <a:avLst/>
          </a:prstGeom>
          <a:noFill/>
        </p:spPr>
        <p:txBody>
          <a:bodyPr wrap="none" rtlCol="0">
            <a:spAutoFit/>
          </a:bodyPr>
          <a:lstStyle/>
          <a:p>
            <a:pPr marL="0" lvl="1" defTabSz="685800" fontAlgn="auto">
              <a:spcBef>
                <a:spcPts val="0"/>
              </a:spcBef>
              <a:spcAft>
                <a:spcPts val="0"/>
              </a:spcAft>
            </a:pPr>
            <a:r>
              <a:rPr lang="zh-CN" altLang="en-US" sz="1400" b="1" dirty="0">
                <a:solidFill>
                  <a:srgbClr val="080808"/>
                </a:solidFill>
                <a:latin typeface="Arial" panose="020F0502020204030204"/>
                <a:ea typeface="微软雅黑"/>
                <a:cs typeface="+mn-ea"/>
                <a:sym typeface="+mn-lt"/>
              </a:rPr>
              <a:t> </a:t>
            </a:r>
            <a:r>
              <a:rPr lang="zh-CN" altLang="en-US" sz="2800" b="1" dirty="0">
                <a:solidFill>
                  <a:srgbClr val="080808"/>
                </a:solidFill>
                <a:latin typeface="Arial" panose="020F0502020204030204"/>
                <a:ea typeface="微软雅黑"/>
                <a:cs typeface="+mn-ea"/>
                <a:sym typeface="+mn-lt"/>
              </a:rPr>
              <a:t>第四部分</a:t>
            </a:r>
            <a:endParaRPr lang="en-US" altLang="zh-CN" sz="2800" b="1" dirty="0">
              <a:solidFill>
                <a:srgbClr val="080808"/>
              </a:solidFill>
              <a:latin typeface="Arial" panose="020F0502020204030204"/>
              <a:ea typeface="微软雅黑"/>
              <a:cs typeface="+mn-ea"/>
              <a:sym typeface="+mn-lt"/>
            </a:endParaRPr>
          </a:p>
          <a:p>
            <a:pPr marL="0" lvl="1" algn="ctr" defTabSz="685800" fontAlgn="auto">
              <a:spcBef>
                <a:spcPts val="0"/>
              </a:spcBef>
              <a:spcAft>
                <a:spcPts val="0"/>
              </a:spcAft>
            </a:pPr>
            <a:r>
              <a:rPr lang="zh-CN" altLang="en-US" sz="3600" b="1" dirty="0">
                <a:solidFill>
                  <a:srgbClr val="F69F1E"/>
                </a:solidFill>
                <a:latin typeface="Arial" panose="020F0502020204030204"/>
                <a:ea typeface="微软雅黑"/>
                <a:cs typeface="+mn-ea"/>
                <a:sym typeface="+mn-lt"/>
              </a:rPr>
              <a:t>标题文字内容</a:t>
            </a:r>
            <a:endParaRPr lang="en-US" altLang="zh-CN" sz="3600" b="1" dirty="0">
              <a:solidFill>
                <a:srgbClr val="F69F1E"/>
              </a:solidFill>
              <a:latin typeface="Arial" panose="020F0502020204030204"/>
              <a:ea typeface="微软雅黑"/>
              <a:cs typeface="+mn-ea"/>
              <a:sym typeface="+mn-lt"/>
            </a:endParaRPr>
          </a:p>
        </p:txBody>
      </p:sp>
      <p:cxnSp>
        <p:nvCxnSpPr>
          <p:cNvPr id="18" name="直接连接符 17"/>
          <p:cNvCxnSpPr/>
          <p:nvPr/>
        </p:nvCxnSpPr>
        <p:spPr>
          <a:xfrm flipV="1">
            <a:off x="3635896" y="2296664"/>
            <a:ext cx="0" cy="1924424"/>
          </a:xfrm>
          <a:prstGeom prst="line">
            <a:avLst/>
          </a:prstGeom>
          <a:noFill/>
          <a:ln w="12700" cap="flat" cmpd="sng" algn="ctr">
            <a:solidFill>
              <a:srgbClr val="080808"/>
            </a:solidFill>
            <a:prstDash val="dash"/>
            <a:miter lim="800000"/>
          </a:ln>
          <a:effectLst/>
        </p:spPr>
      </p:cxnSp>
      <p:sp>
        <p:nvSpPr>
          <p:cNvPr id="19" name="TextBox 24"/>
          <p:cNvSpPr txBox="1"/>
          <p:nvPr/>
        </p:nvSpPr>
        <p:spPr>
          <a:xfrm>
            <a:off x="3948592" y="3448792"/>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0" name="TextBox 25"/>
          <p:cNvSpPr txBox="1"/>
          <p:nvPr/>
        </p:nvSpPr>
        <p:spPr>
          <a:xfrm>
            <a:off x="5001263" y="3448792"/>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1" name="TextBox 26"/>
          <p:cNvSpPr txBox="1"/>
          <p:nvPr/>
        </p:nvSpPr>
        <p:spPr>
          <a:xfrm>
            <a:off x="6011289" y="3448792"/>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2" name="TextBox 27"/>
          <p:cNvSpPr txBox="1"/>
          <p:nvPr/>
        </p:nvSpPr>
        <p:spPr>
          <a:xfrm>
            <a:off x="3948592"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3" name="TextBox 28"/>
          <p:cNvSpPr txBox="1"/>
          <p:nvPr/>
        </p:nvSpPr>
        <p:spPr>
          <a:xfrm>
            <a:off x="5001264"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4" name="TextBox 29"/>
          <p:cNvSpPr txBox="1"/>
          <p:nvPr/>
        </p:nvSpPr>
        <p:spPr>
          <a:xfrm>
            <a:off x="6010903"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5" name="TextBox 137"/>
          <p:cNvSpPr txBox="1">
            <a:spLocks noChangeArrowheads="1"/>
          </p:cNvSpPr>
          <p:nvPr/>
        </p:nvSpPr>
        <p:spPr bwMode="auto">
          <a:xfrm>
            <a:off x="1882114" y="3665575"/>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Arial" panose="020F0502020204030204"/>
                <a:ea typeface="微软雅黑"/>
                <a:cs typeface="+mn-ea"/>
                <a:sym typeface="+mn-lt"/>
              </a:rPr>
              <a:t>标题内容</a:t>
            </a:r>
          </a:p>
        </p:txBody>
      </p:sp>
      <p:grpSp>
        <p:nvGrpSpPr>
          <p:cNvPr id="26" name="组合 25"/>
          <p:cNvGrpSpPr/>
          <p:nvPr/>
        </p:nvGrpSpPr>
        <p:grpSpPr>
          <a:xfrm rot="14400000">
            <a:off x="2315533" y="2540706"/>
            <a:ext cx="1079397" cy="936000"/>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grpSp>
      <p:grpSp>
        <p:nvGrpSpPr>
          <p:cNvPr id="29" name="组合 28"/>
          <p:cNvGrpSpPr/>
          <p:nvPr/>
        </p:nvGrpSpPr>
        <p:grpSpPr>
          <a:xfrm>
            <a:off x="2461023" y="2643226"/>
            <a:ext cx="810431" cy="730960"/>
            <a:chOff x="6068610" y="2138335"/>
            <a:chExt cx="428348" cy="386204"/>
          </a:xfrm>
        </p:grpSpPr>
        <p:sp>
          <p:nvSpPr>
            <p:cNvPr id="30"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a:cs typeface="+mn-ea"/>
                <a:sym typeface="+mn-lt"/>
              </a:endParaRPr>
            </a:p>
          </p:txBody>
        </p:sp>
        <p:sp>
          <p:nvSpPr>
            <p:cNvPr id="31"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798839" y="1901397"/>
            <a:ext cx="2361076" cy="811064"/>
            <a:chOff x="1064979" y="1968117"/>
            <a:chExt cx="3147691" cy="1081668"/>
          </a:xfrm>
        </p:grpSpPr>
        <p:sp>
          <p:nvSpPr>
            <p:cNvPr id="47" name="任意多边形 46"/>
            <p:cNvSpPr>
              <a:spLocks/>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CBE"/>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48" name="任意多边形 47"/>
            <p:cNvSpPr>
              <a:spLocks/>
            </p:cNvSpPr>
            <p:nvPr/>
          </p:nvSpPr>
          <p:spPr bwMode="auto">
            <a:xfrm rot="10800000">
              <a:off x="1064979" y="1975711"/>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ysClr val="window" lastClr="FFFFFF">
                <a:alpha val="0"/>
              </a:sys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49" name="任意多边形 48"/>
            <p:cNvSpPr>
              <a:spLocks/>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50" name="组合 49"/>
          <p:cNvGrpSpPr/>
          <p:nvPr/>
        </p:nvGrpSpPr>
        <p:grpSpPr>
          <a:xfrm>
            <a:off x="1558207" y="1593571"/>
            <a:ext cx="1603916" cy="1429949"/>
            <a:chOff x="2077338" y="1557586"/>
            <a:chExt cx="2138277" cy="1907040"/>
          </a:xfrm>
        </p:grpSpPr>
        <p:sp>
          <p:nvSpPr>
            <p:cNvPr id="51" name="任意多边形 50"/>
            <p:cNvSpPr>
              <a:spLocks/>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ysClr val="window" lastClr="FFFFFF">
                    <a:lumMod val="95000"/>
                  </a:sysClr>
                </a:gs>
                <a:gs pos="0">
                  <a:sysClr val="window" lastClr="FFFFFF">
                    <a:lumMod val="85000"/>
                  </a:sys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2" name="Freeform 5"/>
            <p:cNvSpPr>
              <a:spLocks/>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6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3" name="Freeform 5"/>
            <p:cNvSpPr>
              <a:spLocks/>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rgbClr val="F7F7F7"/>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54" name="组合 53"/>
          <p:cNvGrpSpPr/>
          <p:nvPr/>
        </p:nvGrpSpPr>
        <p:grpSpPr>
          <a:xfrm>
            <a:off x="791088" y="3819045"/>
            <a:ext cx="2361076" cy="811064"/>
            <a:chOff x="1054646" y="4525573"/>
            <a:chExt cx="3147691" cy="1081668"/>
          </a:xfrm>
        </p:grpSpPr>
        <p:sp>
          <p:nvSpPr>
            <p:cNvPr id="55" name="任意多边形 54"/>
            <p:cNvSpPr>
              <a:spLocks/>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E87071"/>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6" name="任意多边形 55"/>
            <p:cNvSpPr>
              <a:spLocks/>
            </p:cNvSpPr>
            <p:nvPr/>
          </p:nvSpPr>
          <p:spPr bwMode="auto">
            <a:xfrm rot="10800000">
              <a:off x="1054646"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alpha val="0"/>
              </a:srgb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7" name="任意多边形 56"/>
            <p:cNvSpPr>
              <a:spLocks/>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58" name="组合 57"/>
          <p:cNvGrpSpPr/>
          <p:nvPr/>
        </p:nvGrpSpPr>
        <p:grpSpPr>
          <a:xfrm>
            <a:off x="1550457" y="3511219"/>
            <a:ext cx="1603916" cy="1429949"/>
            <a:chOff x="2067005" y="4115042"/>
            <a:chExt cx="2138277" cy="1907040"/>
          </a:xfrm>
        </p:grpSpPr>
        <p:sp>
          <p:nvSpPr>
            <p:cNvPr id="59" name="任意多边形 58"/>
            <p:cNvSpPr>
              <a:spLocks/>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ysClr val="window" lastClr="FFFFFF">
                    <a:lumMod val="95000"/>
                  </a:sysClr>
                </a:gs>
                <a:gs pos="0">
                  <a:sysClr val="window" lastClr="FFFFFF">
                    <a:lumMod val="85000"/>
                  </a:sys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0" name="Freeform 5"/>
            <p:cNvSpPr>
              <a:spLocks/>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6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1" name="Freeform 5"/>
            <p:cNvSpPr>
              <a:spLocks/>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rgbClr val="F7F7F7"/>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62" name="组合 61"/>
          <p:cNvGrpSpPr/>
          <p:nvPr/>
        </p:nvGrpSpPr>
        <p:grpSpPr>
          <a:xfrm>
            <a:off x="4687776" y="1901397"/>
            <a:ext cx="2361076" cy="811064"/>
            <a:chOff x="6249554" y="1968118"/>
            <a:chExt cx="3147691" cy="1081668"/>
          </a:xfrm>
        </p:grpSpPr>
        <p:sp>
          <p:nvSpPr>
            <p:cNvPr id="63" name="任意多边形 62"/>
            <p:cNvSpPr>
              <a:spLocks/>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4" name="任意多边形 63"/>
            <p:cNvSpPr>
              <a:spLocks/>
            </p:cNvSpPr>
            <p:nvPr/>
          </p:nvSpPr>
          <p:spPr bwMode="auto">
            <a:xfrm rot="10800000">
              <a:off x="6249554" y="1975712"/>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ysClr val="window" lastClr="FFFFFF">
                <a:alpha val="0"/>
              </a:sys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5" name="任意多边形 64"/>
            <p:cNvSpPr>
              <a:spLocks/>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66" name="组合 65"/>
          <p:cNvGrpSpPr/>
          <p:nvPr/>
        </p:nvGrpSpPr>
        <p:grpSpPr>
          <a:xfrm>
            <a:off x="5447145" y="1593572"/>
            <a:ext cx="1603916" cy="1429949"/>
            <a:chOff x="7261913" y="1557587"/>
            <a:chExt cx="2138277" cy="1907040"/>
          </a:xfrm>
        </p:grpSpPr>
        <p:sp>
          <p:nvSpPr>
            <p:cNvPr id="67" name="任意多边形 66"/>
            <p:cNvSpPr>
              <a:spLocks/>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ysClr val="window" lastClr="FFFFFF">
                    <a:lumMod val="95000"/>
                  </a:sysClr>
                </a:gs>
                <a:gs pos="0">
                  <a:sysClr val="window" lastClr="FFFFFF">
                    <a:lumMod val="85000"/>
                  </a:sys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8" name="Freeform 5"/>
            <p:cNvSpPr>
              <a:spLocks/>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6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9" name="Freeform 5"/>
            <p:cNvSpPr>
              <a:spLocks/>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rgbClr val="F7F7F7"/>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70" name="组合 69"/>
          <p:cNvGrpSpPr/>
          <p:nvPr/>
        </p:nvGrpSpPr>
        <p:grpSpPr>
          <a:xfrm>
            <a:off x="4680027" y="3819045"/>
            <a:ext cx="2361076" cy="811064"/>
            <a:chOff x="6239222" y="4525573"/>
            <a:chExt cx="3147691" cy="1081668"/>
          </a:xfrm>
        </p:grpSpPr>
        <p:sp>
          <p:nvSpPr>
            <p:cNvPr id="71" name="任意多边形 70"/>
            <p:cNvSpPr>
              <a:spLocks/>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AF92"/>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2" name="任意多边形 71"/>
            <p:cNvSpPr>
              <a:spLocks/>
            </p:cNvSpPr>
            <p:nvPr/>
          </p:nvSpPr>
          <p:spPr bwMode="auto">
            <a:xfrm rot="10800000">
              <a:off x="6239222"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ysClr val="window" lastClr="FFFFFF">
                <a:alpha val="0"/>
              </a:sys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3" name="任意多边形 72"/>
            <p:cNvSpPr>
              <a:spLocks/>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74" name="组合 73"/>
          <p:cNvGrpSpPr/>
          <p:nvPr/>
        </p:nvGrpSpPr>
        <p:grpSpPr>
          <a:xfrm>
            <a:off x="5439395" y="3511219"/>
            <a:ext cx="1603916" cy="1429949"/>
            <a:chOff x="7251581" y="4115042"/>
            <a:chExt cx="2138277" cy="1907040"/>
          </a:xfrm>
        </p:grpSpPr>
        <p:sp>
          <p:nvSpPr>
            <p:cNvPr id="75" name="任意多边形 74"/>
            <p:cNvSpPr>
              <a:spLocks/>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ysClr val="window" lastClr="FFFFFF">
                    <a:lumMod val="95000"/>
                  </a:sysClr>
                </a:gs>
                <a:gs pos="0">
                  <a:sysClr val="window" lastClr="FFFFFF">
                    <a:lumMod val="85000"/>
                  </a:sys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6" name="Freeform 5"/>
            <p:cNvSpPr>
              <a:spLocks/>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6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7" name="Freeform 5"/>
            <p:cNvSpPr>
              <a:spLocks/>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rgbClr val="F7F7F7"/>
                  </a:gs>
                  <a:gs pos="10000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78" name="文本框 269"/>
          <p:cNvSpPr txBox="1"/>
          <p:nvPr/>
        </p:nvSpPr>
        <p:spPr>
          <a:xfrm>
            <a:off x="1067665" y="2097961"/>
            <a:ext cx="520490"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01ACBE"/>
                </a:solidFill>
                <a:effectLst>
                  <a:innerShdw blurRad="63500" dist="50800" dir="13500000">
                    <a:prstClr val="black">
                      <a:alpha val="50000"/>
                    </a:prstClr>
                  </a:innerShdw>
                </a:effectLst>
                <a:latin typeface="Impact" panose="020B0806030902050204" pitchFamily="34" charset="0"/>
                <a:ea typeface="微软雅黑"/>
              </a:rPr>
              <a:t>01</a:t>
            </a:r>
            <a:endParaRPr lang="zh-CN" altLang="en-US" sz="2400" dirty="0">
              <a:solidFill>
                <a:srgbClr val="01ACBE"/>
              </a:solidFill>
              <a:effectLst>
                <a:innerShdw blurRad="63500" dist="50800" dir="13500000">
                  <a:prstClr val="black">
                    <a:alpha val="50000"/>
                  </a:prstClr>
                </a:innerShdw>
              </a:effectLst>
              <a:latin typeface="Impact" panose="020B0806030902050204" pitchFamily="34" charset="0"/>
              <a:ea typeface="微软雅黑"/>
            </a:endParaRPr>
          </a:p>
        </p:txBody>
      </p:sp>
      <p:sp>
        <p:nvSpPr>
          <p:cNvPr id="79" name="文本框 270"/>
          <p:cNvSpPr txBox="1"/>
          <p:nvPr/>
        </p:nvSpPr>
        <p:spPr>
          <a:xfrm>
            <a:off x="4984333" y="2097961"/>
            <a:ext cx="520490"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FFB850"/>
                </a:solidFill>
                <a:effectLst>
                  <a:innerShdw blurRad="63500" dist="50800" dir="13500000">
                    <a:prstClr val="black">
                      <a:alpha val="50000"/>
                    </a:prstClr>
                  </a:innerShdw>
                </a:effectLst>
                <a:latin typeface="Impact" panose="020B0806030902050204" pitchFamily="34" charset="0"/>
                <a:ea typeface="微软雅黑"/>
              </a:rPr>
              <a:t>02</a:t>
            </a:r>
            <a:endParaRPr lang="zh-CN" altLang="en-US" sz="2400" dirty="0">
              <a:solidFill>
                <a:srgbClr val="FFB850"/>
              </a:solidFill>
              <a:effectLst>
                <a:innerShdw blurRad="63500" dist="50800" dir="13500000">
                  <a:prstClr val="black">
                    <a:alpha val="50000"/>
                  </a:prstClr>
                </a:innerShdw>
              </a:effectLst>
              <a:latin typeface="Impact" panose="020B0806030902050204" pitchFamily="34" charset="0"/>
              <a:ea typeface="微软雅黑"/>
            </a:endParaRPr>
          </a:p>
        </p:txBody>
      </p:sp>
      <p:sp>
        <p:nvSpPr>
          <p:cNvPr id="80" name="文本框 271"/>
          <p:cNvSpPr txBox="1"/>
          <p:nvPr/>
        </p:nvSpPr>
        <p:spPr>
          <a:xfrm>
            <a:off x="1061950" y="4016175"/>
            <a:ext cx="520490"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E87071"/>
                </a:solidFill>
                <a:effectLst>
                  <a:innerShdw blurRad="63500" dist="50800" dir="13500000">
                    <a:prstClr val="black">
                      <a:alpha val="50000"/>
                    </a:prstClr>
                  </a:innerShdw>
                </a:effectLst>
                <a:latin typeface="Impact" panose="020B0806030902050204" pitchFamily="34" charset="0"/>
                <a:ea typeface="微软雅黑"/>
              </a:rPr>
              <a:t>03</a:t>
            </a:r>
            <a:endParaRPr lang="zh-CN" altLang="en-US" sz="2400" dirty="0">
              <a:solidFill>
                <a:srgbClr val="E87071"/>
              </a:solidFill>
              <a:effectLst>
                <a:innerShdw blurRad="63500" dist="50800" dir="13500000">
                  <a:prstClr val="black">
                    <a:alpha val="50000"/>
                  </a:prstClr>
                </a:innerShdw>
              </a:effectLst>
              <a:latin typeface="Impact" panose="020B0806030902050204" pitchFamily="34" charset="0"/>
              <a:ea typeface="微软雅黑"/>
            </a:endParaRPr>
          </a:p>
        </p:txBody>
      </p:sp>
      <p:sp>
        <p:nvSpPr>
          <p:cNvPr id="81" name="文本框 272"/>
          <p:cNvSpPr txBox="1"/>
          <p:nvPr/>
        </p:nvSpPr>
        <p:spPr>
          <a:xfrm>
            <a:off x="4962559" y="4016175"/>
            <a:ext cx="520490"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00AF92"/>
                </a:solidFill>
                <a:effectLst>
                  <a:innerShdw blurRad="63500" dist="50800" dir="13500000">
                    <a:prstClr val="black">
                      <a:alpha val="50000"/>
                    </a:prstClr>
                  </a:innerShdw>
                </a:effectLst>
                <a:latin typeface="Impact" panose="020B0806030902050204" pitchFamily="34" charset="0"/>
                <a:ea typeface="微软雅黑"/>
              </a:rPr>
              <a:t>04</a:t>
            </a:r>
            <a:endParaRPr lang="zh-CN" altLang="en-US" sz="2400" dirty="0">
              <a:solidFill>
                <a:srgbClr val="00AF92"/>
              </a:solidFill>
              <a:effectLst>
                <a:innerShdw blurRad="63500" dist="50800" dir="13500000">
                  <a:prstClr val="black">
                    <a:alpha val="50000"/>
                  </a:prstClr>
                </a:innerShdw>
              </a:effectLst>
              <a:latin typeface="Impact" panose="020B0806030902050204" pitchFamily="34" charset="0"/>
              <a:ea typeface="微软雅黑"/>
            </a:endParaRPr>
          </a:p>
        </p:txBody>
      </p:sp>
      <p:sp>
        <p:nvSpPr>
          <p:cNvPr id="82" name="文本框 273"/>
          <p:cNvSpPr txBox="1"/>
          <p:nvPr/>
        </p:nvSpPr>
        <p:spPr>
          <a:xfrm>
            <a:off x="1801755" y="2121563"/>
            <a:ext cx="1116901" cy="424732"/>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83" name="文本框 274"/>
          <p:cNvSpPr txBox="1"/>
          <p:nvPr/>
        </p:nvSpPr>
        <p:spPr>
          <a:xfrm>
            <a:off x="5720696" y="2121563"/>
            <a:ext cx="1116901" cy="424732"/>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84" name="文本框 275"/>
          <p:cNvSpPr txBox="1"/>
          <p:nvPr/>
        </p:nvSpPr>
        <p:spPr>
          <a:xfrm>
            <a:off x="1801755" y="4033261"/>
            <a:ext cx="1116901" cy="424732"/>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85" name="文本框 276"/>
          <p:cNvSpPr txBox="1"/>
          <p:nvPr/>
        </p:nvSpPr>
        <p:spPr>
          <a:xfrm>
            <a:off x="5720696" y="4033261"/>
            <a:ext cx="1116901" cy="424732"/>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86" name="文本框 113"/>
          <p:cNvSpPr txBox="1"/>
          <p:nvPr/>
        </p:nvSpPr>
        <p:spPr>
          <a:xfrm>
            <a:off x="3227087" y="1809546"/>
            <a:ext cx="1290900" cy="113107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87" name="文本框 113"/>
          <p:cNvSpPr txBox="1"/>
          <p:nvPr/>
        </p:nvSpPr>
        <p:spPr>
          <a:xfrm>
            <a:off x="3227087" y="3785394"/>
            <a:ext cx="1290900" cy="113107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88" name="文本框 113"/>
          <p:cNvSpPr txBox="1"/>
          <p:nvPr/>
        </p:nvSpPr>
        <p:spPr>
          <a:xfrm>
            <a:off x="7164625" y="1814478"/>
            <a:ext cx="1290900" cy="113107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89" name="文本框 113"/>
          <p:cNvSpPr txBox="1"/>
          <p:nvPr/>
        </p:nvSpPr>
        <p:spPr>
          <a:xfrm>
            <a:off x="7164625" y="3790326"/>
            <a:ext cx="1290900" cy="113107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500" fill="hold"/>
                                        <p:tgtEl>
                                          <p:spTgt spid="58"/>
                                        </p:tgtEl>
                                        <p:attrNameLst>
                                          <p:attrName>ppt_w</p:attrName>
                                        </p:attrNameLst>
                                      </p:cBhvr>
                                      <p:tavLst>
                                        <p:tav tm="0">
                                          <p:val>
                                            <p:fltVal val="0"/>
                                          </p:val>
                                        </p:tav>
                                        <p:tav tm="100000">
                                          <p:val>
                                            <p:strVal val="#ppt_w"/>
                                          </p:val>
                                        </p:tav>
                                      </p:tavLst>
                                    </p:anim>
                                    <p:anim calcmode="lin" valueType="num">
                                      <p:cBhvr>
                                        <p:cTn id="20" dur="500" fill="hold"/>
                                        <p:tgtEl>
                                          <p:spTgt spid="58"/>
                                        </p:tgtEl>
                                        <p:attrNameLst>
                                          <p:attrName>ppt_h</p:attrName>
                                        </p:attrNameLst>
                                      </p:cBhvr>
                                      <p:tavLst>
                                        <p:tav tm="0">
                                          <p:val>
                                            <p:fltVal val="0"/>
                                          </p:val>
                                        </p:tav>
                                        <p:tav tm="100000">
                                          <p:val>
                                            <p:strVal val="#ppt_h"/>
                                          </p:val>
                                        </p:tav>
                                      </p:tavLst>
                                    </p:anim>
                                    <p:animEffect transition="in" filter="fade">
                                      <p:cBhvr>
                                        <p:cTn id="21" dur="500"/>
                                        <p:tgtEl>
                                          <p:spTgt spid="5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fltVal val="0"/>
                                          </p:val>
                                        </p:tav>
                                        <p:tav tm="100000">
                                          <p:val>
                                            <p:strVal val="#ppt_w"/>
                                          </p:val>
                                        </p:tav>
                                      </p:tavLst>
                                    </p:anim>
                                    <p:anim calcmode="lin" valueType="num">
                                      <p:cBhvr>
                                        <p:cTn id="26" dur="500" fill="hold"/>
                                        <p:tgtEl>
                                          <p:spTgt spid="74"/>
                                        </p:tgtEl>
                                        <p:attrNameLst>
                                          <p:attrName>ppt_h</p:attrName>
                                        </p:attrNameLst>
                                      </p:cBhvr>
                                      <p:tavLst>
                                        <p:tav tm="0">
                                          <p:val>
                                            <p:fltVal val="0"/>
                                          </p:val>
                                        </p:tav>
                                        <p:tav tm="100000">
                                          <p:val>
                                            <p:strVal val="#ppt_h"/>
                                          </p:val>
                                        </p:tav>
                                      </p:tavLst>
                                    </p:anim>
                                    <p:animEffect transition="in" filter="fade">
                                      <p:cBhvr>
                                        <p:cTn id="27" dur="500"/>
                                        <p:tgtEl>
                                          <p:spTgt spid="74"/>
                                        </p:tgtEl>
                                      </p:cBhvr>
                                    </p:animEffect>
                                  </p:childTnLst>
                                </p:cTn>
                              </p:par>
                            </p:childTnLst>
                          </p:cTn>
                        </p:par>
                        <p:par>
                          <p:cTn id="28" fill="hold">
                            <p:stCondLst>
                              <p:cond delay="2000"/>
                            </p:stCondLst>
                            <p:childTnLst>
                              <p:par>
                                <p:cTn id="29" presetID="1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p:tgtEl>
                                          <p:spTgt spid="46"/>
                                        </p:tgtEl>
                                        <p:attrNameLst>
                                          <p:attrName>ppt_x</p:attrName>
                                        </p:attrNameLst>
                                      </p:cBhvr>
                                      <p:tavLst>
                                        <p:tav tm="0">
                                          <p:val>
                                            <p:strVal val="#ppt_x+#ppt_w*1.125000"/>
                                          </p:val>
                                        </p:tav>
                                        <p:tav tm="100000">
                                          <p:val>
                                            <p:strVal val="#ppt_x"/>
                                          </p:val>
                                        </p:tav>
                                      </p:tavLst>
                                    </p:anim>
                                    <p:animEffect transition="in" filter="wipe(left)">
                                      <p:cBhvr>
                                        <p:cTn id="32" dur="500"/>
                                        <p:tgtEl>
                                          <p:spTgt spid="46"/>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additive="base">
                                        <p:cTn id="36" dur="500"/>
                                        <p:tgtEl>
                                          <p:spTgt spid="62"/>
                                        </p:tgtEl>
                                        <p:attrNameLst>
                                          <p:attrName>ppt_x</p:attrName>
                                        </p:attrNameLst>
                                      </p:cBhvr>
                                      <p:tavLst>
                                        <p:tav tm="0">
                                          <p:val>
                                            <p:strVal val="#ppt_x+#ppt_w*1.125000"/>
                                          </p:val>
                                        </p:tav>
                                        <p:tav tm="100000">
                                          <p:val>
                                            <p:strVal val="#ppt_x"/>
                                          </p:val>
                                        </p:tav>
                                      </p:tavLst>
                                    </p:anim>
                                    <p:animEffect transition="in" filter="wipe(left)">
                                      <p:cBhvr>
                                        <p:cTn id="37" dur="500"/>
                                        <p:tgtEl>
                                          <p:spTgt spid="62"/>
                                        </p:tgtEl>
                                      </p:cBhvr>
                                    </p:animEffect>
                                  </p:childTnLst>
                                </p:cTn>
                              </p:par>
                            </p:childTnLst>
                          </p:cTn>
                        </p:par>
                        <p:par>
                          <p:cTn id="38" fill="hold">
                            <p:stCondLst>
                              <p:cond delay="3000"/>
                            </p:stCondLst>
                            <p:childTnLst>
                              <p:par>
                                <p:cTn id="39" presetID="12" presetClass="entr" presetSubtype="2" fill="hold" nodeType="after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additive="base">
                                        <p:cTn id="41" dur="500"/>
                                        <p:tgtEl>
                                          <p:spTgt spid="54"/>
                                        </p:tgtEl>
                                        <p:attrNameLst>
                                          <p:attrName>ppt_x</p:attrName>
                                        </p:attrNameLst>
                                      </p:cBhvr>
                                      <p:tavLst>
                                        <p:tav tm="0">
                                          <p:val>
                                            <p:strVal val="#ppt_x+#ppt_w*1.125000"/>
                                          </p:val>
                                        </p:tav>
                                        <p:tav tm="100000">
                                          <p:val>
                                            <p:strVal val="#ppt_x"/>
                                          </p:val>
                                        </p:tav>
                                      </p:tavLst>
                                    </p:anim>
                                    <p:animEffect transition="in" filter="wipe(left)">
                                      <p:cBhvr>
                                        <p:cTn id="42" dur="500"/>
                                        <p:tgtEl>
                                          <p:spTgt spid="54"/>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500"/>
                                        <p:tgtEl>
                                          <p:spTgt spid="70"/>
                                        </p:tgtEl>
                                        <p:attrNameLst>
                                          <p:attrName>ppt_x</p:attrName>
                                        </p:attrNameLst>
                                      </p:cBhvr>
                                      <p:tavLst>
                                        <p:tav tm="0">
                                          <p:val>
                                            <p:strVal val="#ppt_x+#ppt_w*1.125000"/>
                                          </p:val>
                                        </p:tav>
                                        <p:tav tm="100000">
                                          <p:val>
                                            <p:strVal val="#ppt_x"/>
                                          </p:val>
                                        </p:tav>
                                      </p:tavLst>
                                    </p:anim>
                                    <p:animEffect transition="in" filter="wipe(left)">
                                      <p:cBhvr>
                                        <p:cTn id="47" dur="500"/>
                                        <p:tgtEl>
                                          <p:spTgt spid="70"/>
                                        </p:tgtEl>
                                      </p:cBhvr>
                                    </p:animEffect>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randombar(horizontal)">
                                      <p:cBhvr>
                                        <p:cTn id="51" dur="500"/>
                                        <p:tgtEl>
                                          <p:spTgt spid="78"/>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randombar(horizontal)">
                                      <p:cBhvr>
                                        <p:cTn id="54" dur="500"/>
                                        <p:tgtEl>
                                          <p:spTgt spid="79"/>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randombar(horizontal)">
                                      <p:cBhvr>
                                        <p:cTn id="57" dur="500"/>
                                        <p:tgtEl>
                                          <p:spTgt spid="8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randombar(horizontal)">
                                      <p:cBhvr>
                                        <p:cTn id="60" dur="500"/>
                                        <p:tgtEl>
                                          <p:spTgt spid="80"/>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wipe(left)">
                                      <p:cBhvr>
                                        <p:cTn id="64" dur="500"/>
                                        <p:tgtEl>
                                          <p:spTgt spid="8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wipe(left)">
                                      <p:cBhvr>
                                        <p:cTn id="70" dur="500"/>
                                        <p:tgtEl>
                                          <p:spTgt spid="8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5"/>
                                        </p:tgtEl>
                                        <p:attrNameLst>
                                          <p:attrName>style.visibility</p:attrName>
                                        </p:attrNameLst>
                                      </p:cBhvr>
                                      <p:to>
                                        <p:strVal val="visible"/>
                                      </p:to>
                                    </p:set>
                                    <p:animEffect transition="in" filter="wipe(left)">
                                      <p:cBhvr>
                                        <p:cTn id="73" dur="500"/>
                                        <p:tgtEl>
                                          <p:spTgt spid="85"/>
                                        </p:tgtEl>
                                      </p:cBhvr>
                                    </p:animEffect>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randombar(horizontal)">
                                      <p:cBhvr>
                                        <p:cTn id="77" dur="500"/>
                                        <p:tgtEl>
                                          <p:spTgt spid="86"/>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88"/>
                                        </p:tgtEl>
                                        <p:attrNameLst>
                                          <p:attrName>style.visibility</p:attrName>
                                        </p:attrNameLst>
                                      </p:cBhvr>
                                      <p:to>
                                        <p:strVal val="visible"/>
                                      </p:to>
                                    </p:set>
                                    <p:animEffect transition="in" filter="randombar(horizontal)">
                                      <p:cBhvr>
                                        <p:cTn id="80" dur="500"/>
                                        <p:tgtEl>
                                          <p:spTgt spid="88"/>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87"/>
                                        </p:tgtEl>
                                        <p:attrNameLst>
                                          <p:attrName>style.visibility</p:attrName>
                                        </p:attrNameLst>
                                      </p:cBhvr>
                                      <p:to>
                                        <p:strVal val="visible"/>
                                      </p:to>
                                    </p:set>
                                    <p:animEffect transition="in" filter="randombar(horizontal)">
                                      <p:cBhvr>
                                        <p:cTn id="83" dur="500"/>
                                        <p:tgtEl>
                                          <p:spTgt spid="87"/>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89"/>
                                        </p:tgtEl>
                                        <p:attrNameLst>
                                          <p:attrName>style.visibility</p:attrName>
                                        </p:attrNameLst>
                                      </p:cBhvr>
                                      <p:to>
                                        <p:strVal val="visible"/>
                                      </p:to>
                                    </p:set>
                                    <p:animEffect transition="in" filter="randombar(horizontal)">
                                      <p:cBhvr>
                                        <p:cTn id="8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P spid="82" grpId="0"/>
      <p:bldP spid="83" grpId="0"/>
      <p:bldP spid="84" grpId="0"/>
      <p:bldP spid="85" grpId="0"/>
      <p:bldP spid="86" grpId="0"/>
      <p:bldP spid="87" grpId="0"/>
      <p:bldP spid="88" grpId="0"/>
      <p:bldP spid="8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6572222" y="1910912"/>
            <a:ext cx="1338369" cy="1453949"/>
            <a:chOff x="1645923" y="1347071"/>
            <a:chExt cx="1784260" cy="1939047"/>
          </a:xfrm>
        </p:grpSpPr>
        <p:sp>
          <p:nvSpPr>
            <p:cNvPr id="96" name="矩形 95"/>
            <p:cNvSpPr/>
            <p:nvPr/>
          </p:nvSpPr>
          <p:spPr>
            <a:xfrm flipV="1">
              <a:off x="1645923" y="1347071"/>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7" name="矩形 96"/>
            <p:cNvSpPr/>
            <p:nvPr/>
          </p:nvSpPr>
          <p:spPr>
            <a:xfrm>
              <a:off x="1645923" y="3081222"/>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 name="矩形 97"/>
            <p:cNvSpPr/>
            <p:nvPr/>
          </p:nvSpPr>
          <p:spPr>
            <a:xfrm>
              <a:off x="1645923" y="1504834"/>
              <a:ext cx="1784260"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9" name="矩形 98"/>
            <p:cNvSpPr/>
            <p:nvPr/>
          </p:nvSpPr>
          <p:spPr>
            <a:xfrm>
              <a:off x="1645923" y="2964832"/>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 name="矩形 99"/>
            <p:cNvSpPr/>
            <p:nvPr/>
          </p:nvSpPr>
          <p:spPr>
            <a:xfrm flipV="1">
              <a:off x="1645923" y="1543950"/>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1" name="矩形 100"/>
            <p:cNvSpPr/>
            <p:nvPr/>
          </p:nvSpPr>
          <p:spPr>
            <a:xfrm>
              <a:off x="1654157" y="1652335"/>
              <a:ext cx="1773690" cy="1329794"/>
            </a:xfrm>
            <a:prstGeom prst="rect">
              <a:avLst/>
            </a:prstGeom>
            <a:solidFill>
              <a:srgbClr val="E76F7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2" name="组合 101"/>
          <p:cNvGrpSpPr/>
          <p:nvPr/>
        </p:nvGrpSpPr>
        <p:grpSpPr>
          <a:xfrm>
            <a:off x="1234605" y="1910912"/>
            <a:ext cx="1338369" cy="1453949"/>
            <a:chOff x="1645923" y="1347071"/>
            <a:chExt cx="1784260" cy="1939047"/>
          </a:xfrm>
        </p:grpSpPr>
        <p:sp>
          <p:nvSpPr>
            <p:cNvPr id="103" name="矩形 102"/>
            <p:cNvSpPr/>
            <p:nvPr/>
          </p:nvSpPr>
          <p:spPr>
            <a:xfrm flipV="1">
              <a:off x="1645923" y="1347071"/>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4" name="矩形 103"/>
            <p:cNvSpPr/>
            <p:nvPr/>
          </p:nvSpPr>
          <p:spPr>
            <a:xfrm>
              <a:off x="1645923" y="3081222"/>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 name="矩形 104"/>
            <p:cNvSpPr/>
            <p:nvPr/>
          </p:nvSpPr>
          <p:spPr>
            <a:xfrm>
              <a:off x="1645923" y="1504834"/>
              <a:ext cx="1784260"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 name="矩形 105"/>
            <p:cNvSpPr/>
            <p:nvPr/>
          </p:nvSpPr>
          <p:spPr>
            <a:xfrm>
              <a:off x="1645923" y="2964832"/>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 name="矩形 106"/>
            <p:cNvSpPr/>
            <p:nvPr/>
          </p:nvSpPr>
          <p:spPr>
            <a:xfrm flipV="1">
              <a:off x="1645923" y="1543950"/>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8" name="矩形 107"/>
            <p:cNvSpPr/>
            <p:nvPr/>
          </p:nvSpPr>
          <p:spPr>
            <a:xfrm>
              <a:off x="1654157" y="1652335"/>
              <a:ext cx="1773690" cy="1329794"/>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9" name="组合 108"/>
          <p:cNvGrpSpPr/>
          <p:nvPr/>
        </p:nvGrpSpPr>
        <p:grpSpPr>
          <a:xfrm>
            <a:off x="1518152" y="2194900"/>
            <a:ext cx="771270" cy="869905"/>
            <a:chOff x="8439634" y="3544648"/>
            <a:chExt cx="1611146" cy="1817848"/>
          </a:xfrm>
          <a:effectLst>
            <a:outerShdw blurRad="38100" dist="12700" dir="2700000" algn="tl" rotWithShape="0">
              <a:prstClr val="black">
                <a:alpha val="40000"/>
              </a:prstClr>
            </a:outerShdw>
          </a:effectLst>
        </p:grpSpPr>
        <p:sp>
          <p:nvSpPr>
            <p:cNvPr id="11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2" name="文本框 80"/>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01</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13" name="组合 112"/>
          <p:cNvGrpSpPr/>
          <p:nvPr/>
        </p:nvGrpSpPr>
        <p:grpSpPr>
          <a:xfrm>
            <a:off x="3902628" y="1910912"/>
            <a:ext cx="1328911" cy="1453949"/>
            <a:chOff x="1658533" y="1347071"/>
            <a:chExt cx="1771650" cy="1939047"/>
          </a:xfrm>
        </p:grpSpPr>
        <p:sp>
          <p:nvSpPr>
            <p:cNvPr id="114" name="矩形 113"/>
            <p:cNvSpPr/>
            <p:nvPr/>
          </p:nvSpPr>
          <p:spPr>
            <a:xfrm flipV="1">
              <a:off x="1658825" y="1347071"/>
              <a:ext cx="1771357"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5" name="矩形 114"/>
            <p:cNvSpPr/>
            <p:nvPr/>
          </p:nvSpPr>
          <p:spPr>
            <a:xfrm>
              <a:off x="1658533" y="3081222"/>
              <a:ext cx="177165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 name="矩形 115"/>
            <p:cNvSpPr/>
            <p:nvPr/>
          </p:nvSpPr>
          <p:spPr>
            <a:xfrm>
              <a:off x="1660643" y="1504834"/>
              <a:ext cx="1769539"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 name="矩形 116"/>
            <p:cNvSpPr/>
            <p:nvPr/>
          </p:nvSpPr>
          <p:spPr>
            <a:xfrm>
              <a:off x="1658533" y="2964832"/>
              <a:ext cx="177165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 name="矩形 117"/>
            <p:cNvSpPr/>
            <p:nvPr/>
          </p:nvSpPr>
          <p:spPr>
            <a:xfrm flipV="1">
              <a:off x="1658825" y="1543950"/>
              <a:ext cx="1771357"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 name="矩形 118"/>
            <p:cNvSpPr/>
            <p:nvPr/>
          </p:nvSpPr>
          <p:spPr>
            <a:xfrm>
              <a:off x="1660641" y="1652335"/>
              <a:ext cx="1767205" cy="1329794"/>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0" name="组合 119"/>
          <p:cNvGrpSpPr/>
          <p:nvPr/>
        </p:nvGrpSpPr>
        <p:grpSpPr>
          <a:xfrm>
            <a:off x="4179031" y="2194900"/>
            <a:ext cx="771270" cy="869905"/>
            <a:chOff x="8439634" y="3544648"/>
            <a:chExt cx="1611146" cy="1817848"/>
          </a:xfrm>
          <a:effectLst>
            <a:outerShdw blurRad="38100" dist="12700" dir="2700000" algn="tl" rotWithShape="0">
              <a:prstClr val="black">
                <a:alpha val="40000"/>
              </a:prstClr>
            </a:outerShdw>
          </a:effectLst>
        </p:grpSpPr>
        <p:sp>
          <p:nvSpPr>
            <p:cNvPr id="12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2"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3" name="文本框 84"/>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02</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24" name="组合 123"/>
          <p:cNvGrpSpPr/>
          <p:nvPr/>
        </p:nvGrpSpPr>
        <p:grpSpPr>
          <a:xfrm>
            <a:off x="6855770" y="2194900"/>
            <a:ext cx="771270" cy="869905"/>
            <a:chOff x="8439634" y="3544648"/>
            <a:chExt cx="1611146" cy="1817848"/>
          </a:xfrm>
          <a:effectLst>
            <a:outerShdw blurRad="38100" dist="12700" dir="2700000" algn="tl" rotWithShape="0">
              <a:prstClr val="black">
                <a:alpha val="40000"/>
              </a:prstClr>
            </a:outerShdw>
          </a:effectLst>
        </p:grpSpPr>
        <p:sp>
          <p:nvSpPr>
            <p:cNvPr id="12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6"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7" name="文本框 88"/>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03</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28" name="组合 127"/>
          <p:cNvGrpSpPr/>
          <p:nvPr/>
        </p:nvGrpSpPr>
        <p:grpSpPr>
          <a:xfrm>
            <a:off x="5227848" y="3577490"/>
            <a:ext cx="1350551" cy="1453949"/>
            <a:chOff x="1650958" y="1347071"/>
            <a:chExt cx="1800500" cy="1939047"/>
          </a:xfrm>
        </p:grpSpPr>
        <p:sp>
          <p:nvSpPr>
            <p:cNvPr id="129" name="矩形 128"/>
            <p:cNvSpPr/>
            <p:nvPr/>
          </p:nvSpPr>
          <p:spPr>
            <a:xfrm flipV="1">
              <a:off x="1650958" y="1347071"/>
              <a:ext cx="1792265"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 name="矩形 129"/>
            <p:cNvSpPr/>
            <p:nvPr/>
          </p:nvSpPr>
          <p:spPr>
            <a:xfrm>
              <a:off x="1653543" y="3081222"/>
              <a:ext cx="178968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 name="矩形 130"/>
            <p:cNvSpPr/>
            <p:nvPr/>
          </p:nvSpPr>
          <p:spPr>
            <a:xfrm>
              <a:off x="1650958" y="1504834"/>
              <a:ext cx="1792265"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 name="矩形 131"/>
            <p:cNvSpPr/>
            <p:nvPr/>
          </p:nvSpPr>
          <p:spPr>
            <a:xfrm>
              <a:off x="1653543" y="2964832"/>
              <a:ext cx="178968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 name="矩形 132"/>
            <p:cNvSpPr/>
            <p:nvPr/>
          </p:nvSpPr>
          <p:spPr>
            <a:xfrm flipV="1">
              <a:off x="1650958" y="1536330"/>
              <a:ext cx="1800499"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 name="矩形 133"/>
            <p:cNvSpPr/>
            <p:nvPr/>
          </p:nvSpPr>
          <p:spPr>
            <a:xfrm>
              <a:off x="1650960" y="1652335"/>
              <a:ext cx="1800498" cy="1329794"/>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pic>
        <p:nvPicPr>
          <p:cNvPr id="135" name="图片 13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7" y="4182311"/>
            <a:ext cx="1834405" cy="175339"/>
          </a:xfrm>
          <a:prstGeom prst="rect">
            <a:avLst/>
          </a:prstGeom>
        </p:spPr>
      </p:pic>
      <p:pic>
        <p:nvPicPr>
          <p:cNvPr id="136" name="图片 13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4224328"/>
            <a:ext cx="1834404" cy="175339"/>
          </a:xfrm>
          <a:prstGeom prst="rect">
            <a:avLst/>
          </a:prstGeom>
        </p:spPr>
      </p:pic>
      <p:grpSp>
        <p:nvGrpSpPr>
          <p:cNvPr id="137" name="组合 136"/>
          <p:cNvGrpSpPr/>
          <p:nvPr/>
        </p:nvGrpSpPr>
        <p:grpSpPr>
          <a:xfrm>
            <a:off x="5507103" y="3871998"/>
            <a:ext cx="771270" cy="869905"/>
            <a:chOff x="8439634" y="3544648"/>
            <a:chExt cx="1611146" cy="1817848"/>
          </a:xfrm>
          <a:effectLst>
            <a:outerShdw blurRad="38100" dist="12700" dir="2700000" algn="tl" rotWithShape="0">
              <a:prstClr val="black">
                <a:alpha val="40000"/>
              </a:prstClr>
            </a:outerShdw>
          </a:effectLst>
        </p:grpSpPr>
        <p:sp>
          <p:nvSpPr>
            <p:cNvPr id="13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0" name="文本框 96"/>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sp>
        <p:nvSpPr>
          <p:cNvPr id="141" name="Freeform 975"/>
          <p:cNvSpPr>
            <a:spLocks noEditPoints="1"/>
          </p:cNvSpPr>
          <p:nvPr/>
        </p:nvSpPr>
        <p:spPr bwMode="auto">
          <a:xfrm>
            <a:off x="1698354" y="3715057"/>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2" name="文本框 99"/>
          <p:cNvSpPr txBox="1"/>
          <p:nvPr/>
        </p:nvSpPr>
        <p:spPr>
          <a:xfrm>
            <a:off x="1290222" y="4148669"/>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43" name="Freeform 987"/>
          <p:cNvSpPr>
            <a:spLocks noEditPoints="1"/>
          </p:cNvSpPr>
          <p:nvPr/>
        </p:nvSpPr>
        <p:spPr bwMode="auto">
          <a:xfrm>
            <a:off x="7083393" y="3599947"/>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4" name="文本框 103"/>
          <p:cNvSpPr txBox="1"/>
          <p:nvPr/>
        </p:nvSpPr>
        <p:spPr>
          <a:xfrm>
            <a:off x="6669616" y="4134229"/>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45" name="Freeform 983"/>
          <p:cNvSpPr>
            <a:spLocks noEditPoints="1"/>
          </p:cNvSpPr>
          <p:nvPr/>
        </p:nvSpPr>
        <p:spPr bwMode="auto">
          <a:xfrm>
            <a:off x="5650759" y="2090833"/>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6" name="文本框 107"/>
          <p:cNvSpPr txBox="1"/>
          <p:nvPr/>
        </p:nvSpPr>
        <p:spPr>
          <a:xfrm>
            <a:off x="5308467" y="2496843"/>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47" name="Freeform 979"/>
          <p:cNvSpPr>
            <a:spLocks noEditPoints="1"/>
          </p:cNvSpPr>
          <p:nvPr/>
        </p:nvSpPr>
        <p:spPr bwMode="auto">
          <a:xfrm>
            <a:off x="4294666" y="3728920"/>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48" name="文本框 111"/>
          <p:cNvSpPr txBox="1"/>
          <p:nvPr/>
        </p:nvSpPr>
        <p:spPr>
          <a:xfrm>
            <a:off x="4004048" y="4133994"/>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49" name="文本框 115"/>
          <p:cNvSpPr txBox="1"/>
          <p:nvPr/>
        </p:nvSpPr>
        <p:spPr>
          <a:xfrm>
            <a:off x="2666057" y="2491312"/>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150" name="Group 32"/>
          <p:cNvGrpSpPr>
            <a:grpSpLocks noChangeAspect="1"/>
          </p:cNvGrpSpPr>
          <p:nvPr/>
        </p:nvGrpSpPr>
        <p:grpSpPr bwMode="auto">
          <a:xfrm>
            <a:off x="2947659" y="2172413"/>
            <a:ext cx="470565" cy="306301"/>
            <a:chOff x="3798" y="2129"/>
            <a:chExt cx="86" cy="56"/>
          </a:xfrm>
          <a:solidFill>
            <a:srgbClr val="00AF92"/>
          </a:solidFill>
          <a:effectLst/>
        </p:grpSpPr>
        <p:sp>
          <p:nvSpPr>
            <p:cNvPr id="151"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2"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3"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4"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5"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6"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7"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8"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9"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0"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1"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2"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3"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4"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65" name="等腰三角形 164"/>
          <p:cNvSpPr/>
          <p:nvPr/>
        </p:nvSpPr>
        <p:spPr>
          <a:xfrm flipV="1">
            <a:off x="1841445" y="3434789"/>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6" name="等腰三角形 165"/>
          <p:cNvSpPr/>
          <p:nvPr/>
        </p:nvSpPr>
        <p:spPr>
          <a:xfrm>
            <a:off x="3170860" y="3434789"/>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7" name="等腰三角形 166"/>
          <p:cNvSpPr/>
          <p:nvPr/>
        </p:nvSpPr>
        <p:spPr>
          <a:xfrm flipV="1">
            <a:off x="4500414" y="3434789"/>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8" name="等腰三角形 167"/>
          <p:cNvSpPr/>
          <p:nvPr/>
        </p:nvSpPr>
        <p:spPr>
          <a:xfrm>
            <a:off x="5838128" y="3434789"/>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9" name="等腰三角形 168"/>
          <p:cNvSpPr/>
          <p:nvPr/>
        </p:nvSpPr>
        <p:spPr>
          <a:xfrm flipV="1">
            <a:off x="7176459" y="3434789"/>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70" name="组合 169"/>
          <p:cNvGrpSpPr/>
          <p:nvPr/>
        </p:nvGrpSpPr>
        <p:grpSpPr>
          <a:xfrm>
            <a:off x="2571222" y="3577490"/>
            <a:ext cx="1333379" cy="1453949"/>
            <a:chOff x="1652575" y="1347071"/>
            <a:chExt cx="1777608" cy="1939047"/>
          </a:xfrm>
        </p:grpSpPr>
        <p:sp>
          <p:nvSpPr>
            <p:cNvPr id="171" name="矩形 170"/>
            <p:cNvSpPr/>
            <p:nvPr/>
          </p:nvSpPr>
          <p:spPr>
            <a:xfrm flipV="1">
              <a:off x="1652575" y="1347071"/>
              <a:ext cx="1777607"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2" name="矩形 171"/>
            <p:cNvSpPr/>
            <p:nvPr/>
          </p:nvSpPr>
          <p:spPr>
            <a:xfrm>
              <a:off x="1652575" y="3081222"/>
              <a:ext cx="1777608"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3" name="矩形 172"/>
            <p:cNvSpPr/>
            <p:nvPr/>
          </p:nvSpPr>
          <p:spPr>
            <a:xfrm>
              <a:off x="1652575" y="1504834"/>
              <a:ext cx="1777608"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4" name="矩形 173"/>
            <p:cNvSpPr/>
            <p:nvPr/>
          </p:nvSpPr>
          <p:spPr>
            <a:xfrm>
              <a:off x="1652575" y="2964832"/>
              <a:ext cx="1777608"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5" name="矩形 174"/>
            <p:cNvSpPr/>
            <p:nvPr/>
          </p:nvSpPr>
          <p:spPr>
            <a:xfrm flipV="1">
              <a:off x="1652575" y="1543950"/>
              <a:ext cx="1777608"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6" name="矩形 175"/>
            <p:cNvSpPr/>
            <p:nvPr/>
          </p:nvSpPr>
          <p:spPr>
            <a:xfrm>
              <a:off x="1652575" y="1652335"/>
              <a:ext cx="1775271" cy="1329794"/>
            </a:xfrm>
            <a:prstGeom prst="rect">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pic>
        <p:nvPicPr>
          <p:cNvPr id="177" name="图片 176"/>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7" y="4217963"/>
            <a:ext cx="1834405" cy="175339"/>
          </a:xfrm>
          <a:prstGeom prst="rect">
            <a:avLst/>
          </a:prstGeom>
        </p:spPr>
      </p:pic>
      <p:grpSp>
        <p:nvGrpSpPr>
          <p:cNvPr id="178" name="组合 177"/>
          <p:cNvGrpSpPr/>
          <p:nvPr/>
        </p:nvGrpSpPr>
        <p:grpSpPr>
          <a:xfrm>
            <a:off x="2850807" y="3871998"/>
            <a:ext cx="771270" cy="869905"/>
            <a:chOff x="8439634" y="3544648"/>
            <a:chExt cx="1611146" cy="1817848"/>
          </a:xfrm>
          <a:effectLst>
            <a:outerShdw blurRad="38100" dist="12700" dir="2700000" algn="tl" rotWithShape="0">
              <a:prstClr val="black">
                <a:alpha val="40000"/>
              </a:prstClr>
            </a:outerShdw>
          </a:effectLst>
        </p:grpSpPr>
        <p:sp>
          <p:nvSpPr>
            <p:cNvPr id="17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0"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1" name="文本框 92"/>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04</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pic>
        <p:nvPicPr>
          <p:cNvPr id="182" name="图片 181"/>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4217963"/>
            <a:ext cx="1834405" cy="175339"/>
          </a:xfrm>
          <a:prstGeom prst="rect">
            <a:avLst/>
          </a:prstGeom>
        </p:spPr>
      </p:pic>
      <p:sp>
        <p:nvSpPr>
          <p:cNvPr id="183" name="文本框 113"/>
          <p:cNvSpPr txBox="1"/>
          <p:nvPr/>
        </p:nvSpPr>
        <p:spPr>
          <a:xfrm>
            <a:off x="1300240" y="4378340"/>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4" name="文本框 113"/>
          <p:cNvSpPr txBox="1"/>
          <p:nvPr/>
        </p:nvSpPr>
        <p:spPr>
          <a:xfrm>
            <a:off x="4023492" y="4378340"/>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5" name="文本框 113"/>
          <p:cNvSpPr txBox="1"/>
          <p:nvPr/>
        </p:nvSpPr>
        <p:spPr>
          <a:xfrm>
            <a:off x="6678508" y="4365303"/>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6" name="文本框 113"/>
          <p:cNvSpPr txBox="1"/>
          <p:nvPr/>
        </p:nvSpPr>
        <p:spPr>
          <a:xfrm>
            <a:off x="2671400" y="2738321"/>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7" name="文本框 113"/>
          <p:cNvSpPr txBox="1"/>
          <p:nvPr/>
        </p:nvSpPr>
        <p:spPr>
          <a:xfrm>
            <a:off x="5343640" y="2720856"/>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2"/>
                                        </p:tgtEl>
                                        <p:attrNameLst>
                                          <p:attrName>style.visibility</p:attrName>
                                        </p:attrNameLst>
                                      </p:cBhvr>
                                      <p:to>
                                        <p:strVal val="visible"/>
                                      </p:to>
                                    </p:set>
                                    <p:animEffect transition="in" filter="wipe(up)">
                                      <p:cBhvr>
                                        <p:cTn id="7" dur="500"/>
                                        <p:tgtEl>
                                          <p:spTgt spid="18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7"/>
                                        </p:tgtEl>
                                        <p:attrNameLst>
                                          <p:attrName>style.visibility</p:attrName>
                                        </p:attrNameLst>
                                      </p:cBhvr>
                                      <p:to>
                                        <p:strVal val="visible"/>
                                      </p:to>
                                    </p:set>
                                    <p:animEffect transition="in" filter="wipe(down)">
                                      <p:cBhvr>
                                        <p:cTn id="11" dur="500"/>
                                        <p:tgtEl>
                                          <p:spTgt spid="17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6"/>
                                        </p:tgtEl>
                                        <p:attrNameLst>
                                          <p:attrName>style.visibility</p:attrName>
                                        </p:attrNameLst>
                                      </p:cBhvr>
                                      <p:to>
                                        <p:strVal val="visible"/>
                                      </p:to>
                                    </p:set>
                                    <p:animEffect transition="in" filter="wipe(up)">
                                      <p:cBhvr>
                                        <p:cTn id="15" dur="500"/>
                                        <p:tgtEl>
                                          <p:spTgt spid="13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wipe(down)">
                                      <p:cBhvr>
                                        <p:cTn id="19" dur="500"/>
                                        <p:tgtEl>
                                          <p:spTgt spid="135"/>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barn(inVertical)">
                                      <p:cBhvr>
                                        <p:cTn id="23" dur="500"/>
                                        <p:tgtEl>
                                          <p:spTgt spid="102"/>
                                        </p:tgtEl>
                                      </p:cBhvr>
                                    </p:animEffect>
                                  </p:childTnLst>
                                </p:cTn>
                              </p:par>
                              <p:par>
                                <p:cTn id="24" presetID="16" presetClass="entr" presetSubtype="21" fill="hold" nodeType="withEffect">
                                  <p:stCondLst>
                                    <p:cond delay="0"/>
                                  </p:stCondLst>
                                  <p:childTnLst>
                                    <p:set>
                                      <p:cBhvr>
                                        <p:cTn id="25" dur="1" fill="hold">
                                          <p:stCondLst>
                                            <p:cond delay="0"/>
                                          </p:stCondLst>
                                        </p:cTn>
                                        <p:tgtEl>
                                          <p:spTgt spid="113"/>
                                        </p:tgtEl>
                                        <p:attrNameLst>
                                          <p:attrName>style.visibility</p:attrName>
                                        </p:attrNameLst>
                                      </p:cBhvr>
                                      <p:to>
                                        <p:strVal val="visible"/>
                                      </p:to>
                                    </p:set>
                                    <p:animEffect transition="in" filter="barn(inVertical)">
                                      <p:cBhvr>
                                        <p:cTn id="26" dur="500"/>
                                        <p:tgtEl>
                                          <p:spTgt spid="113"/>
                                        </p:tgtEl>
                                      </p:cBhvr>
                                    </p:animEffect>
                                  </p:childTnLst>
                                </p:cTn>
                              </p:par>
                              <p:par>
                                <p:cTn id="27" presetID="16" presetClass="entr" presetSubtype="21" fill="hold" nodeType="with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barn(inVertical)">
                                      <p:cBhvr>
                                        <p:cTn id="29" dur="500"/>
                                        <p:tgtEl>
                                          <p:spTgt spid="95"/>
                                        </p:tgtEl>
                                      </p:cBhvr>
                                    </p:animEffect>
                                  </p:childTnLst>
                                </p:cTn>
                              </p:par>
                              <p:par>
                                <p:cTn id="30" presetID="16" presetClass="entr" presetSubtype="21" fill="hold" nodeType="withEffect">
                                  <p:stCondLst>
                                    <p:cond delay="0"/>
                                  </p:stCondLst>
                                  <p:childTnLst>
                                    <p:set>
                                      <p:cBhvr>
                                        <p:cTn id="31" dur="1" fill="hold">
                                          <p:stCondLst>
                                            <p:cond delay="0"/>
                                          </p:stCondLst>
                                        </p:cTn>
                                        <p:tgtEl>
                                          <p:spTgt spid="170"/>
                                        </p:tgtEl>
                                        <p:attrNameLst>
                                          <p:attrName>style.visibility</p:attrName>
                                        </p:attrNameLst>
                                      </p:cBhvr>
                                      <p:to>
                                        <p:strVal val="visible"/>
                                      </p:to>
                                    </p:set>
                                    <p:animEffect transition="in" filter="barn(inVertical)">
                                      <p:cBhvr>
                                        <p:cTn id="32" dur="500"/>
                                        <p:tgtEl>
                                          <p:spTgt spid="170"/>
                                        </p:tgtEl>
                                      </p:cBhvr>
                                    </p:animEffect>
                                  </p:childTnLst>
                                </p:cTn>
                              </p:par>
                              <p:par>
                                <p:cTn id="33" presetID="16" presetClass="entr" presetSubtype="21" fill="hold" nodeType="withEffect">
                                  <p:stCondLst>
                                    <p:cond delay="0"/>
                                  </p:stCondLst>
                                  <p:childTnLst>
                                    <p:set>
                                      <p:cBhvr>
                                        <p:cTn id="34" dur="1" fill="hold">
                                          <p:stCondLst>
                                            <p:cond delay="0"/>
                                          </p:stCondLst>
                                        </p:cTn>
                                        <p:tgtEl>
                                          <p:spTgt spid="128"/>
                                        </p:tgtEl>
                                        <p:attrNameLst>
                                          <p:attrName>style.visibility</p:attrName>
                                        </p:attrNameLst>
                                      </p:cBhvr>
                                      <p:to>
                                        <p:strVal val="visible"/>
                                      </p:to>
                                    </p:set>
                                    <p:animEffect transition="in" filter="barn(inVertical)">
                                      <p:cBhvr>
                                        <p:cTn id="35" dur="500"/>
                                        <p:tgtEl>
                                          <p:spTgt spid="12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65"/>
                                        </p:tgtEl>
                                        <p:attrNameLst>
                                          <p:attrName>style.visibility</p:attrName>
                                        </p:attrNameLst>
                                      </p:cBhvr>
                                      <p:to>
                                        <p:strVal val="visible"/>
                                      </p:to>
                                    </p:set>
                                    <p:animEffect transition="in" filter="fade">
                                      <p:cBhvr>
                                        <p:cTn id="39" dur="500"/>
                                        <p:tgtEl>
                                          <p:spTgt spid="16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6"/>
                                        </p:tgtEl>
                                        <p:attrNameLst>
                                          <p:attrName>style.visibility</p:attrName>
                                        </p:attrNameLst>
                                      </p:cBhvr>
                                      <p:to>
                                        <p:strVal val="visible"/>
                                      </p:to>
                                    </p:set>
                                    <p:animEffect transition="in" filter="fade">
                                      <p:cBhvr>
                                        <p:cTn id="42" dur="500"/>
                                        <p:tgtEl>
                                          <p:spTgt spid="16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7"/>
                                        </p:tgtEl>
                                        <p:attrNameLst>
                                          <p:attrName>style.visibility</p:attrName>
                                        </p:attrNameLst>
                                      </p:cBhvr>
                                      <p:to>
                                        <p:strVal val="visible"/>
                                      </p:to>
                                    </p:set>
                                    <p:animEffect transition="in" filter="fade">
                                      <p:cBhvr>
                                        <p:cTn id="45" dur="500"/>
                                        <p:tgtEl>
                                          <p:spTgt spid="16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8"/>
                                        </p:tgtEl>
                                        <p:attrNameLst>
                                          <p:attrName>style.visibility</p:attrName>
                                        </p:attrNameLst>
                                      </p:cBhvr>
                                      <p:to>
                                        <p:strVal val="visible"/>
                                      </p:to>
                                    </p:set>
                                    <p:animEffect transition="in" filter="fade">
                                      <p:cBhvr>
                                        <p:cTn id="48" dur="500"/>
                                        <p:tgtEl>
                                          <p:spTgt spid="16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9"/>
                                        </p:tgtEl>
                                        <p:attrNameLst>
                                          <p:attrName>style.visibility</p:attrName>
                                        </p:attrNameLst>
                                      </p:cBhvr>
                                      <p:to>
                                        <p:strVal val="visible"/>
                                      </p:to>
                                    </p:set>
                                    <p:animEffect transition="in" filter="fade">
                                      <p:cBhvr>
                                        <p:cTn id="51" dur="500"/>
                                        <p:tgtEl>
                                          <p:spTgt spid="169"/>
                                        </p:tgtEl>
                                      </p:cBhvr>
                                    </p:animEffect>
                                  </p:childTnLst>
                                </p:cTn>
                              </p:par>
                            </p:childTnLst>
                          </p:cTn>
                        </p:par>
                        <p:par>
                          <p:cTn id="52" fill="hold">
                            <p:stCondLst>
                              <p:cond delay="3000"/>
                            </p:stCondLst>
                            <p:childTnLst>
                              <p:par>
                                <p:cTn id="53" presetID="31" presetClass="entr" presetSubtype="0" fill="hold" nodeType="afterEffect">
                                  <p:stCondLst>
                                    <p:cond delay="0"/>
                                  </p:stCondLst>
                                  <p:childTnLst>
                                    <p:set>
                                      <p:cBhvr>
                                        <p:cTn id="54" dur="1" fill="hold">
                                          <p:stCondLst>
                                            <p:cond delay="0"/>
                                          </p:stCondLst>
                                        </p:cTn>
                                        <p:tgtEl>
                                          <p:spTgt spid="109"/>
                                        </p:tgtEl>
                                        <p:attrNameLst>
                                          <p:attrName>style.visibility</p:attrName>
                                        </p:attrNameLst>
                                      </p:cBhvr>
                                      <p:to>
                                        <p:strVal val="visible"/>
                                      </p:to>
                                    </p:set>
                                    <p:anim calcmode="lin" valueType="num">
                                      <p:cBhvr>
                                        <p:cTn id="55" dur="500" fill="hold"/>
                                        <p:tgtEl>
                                          <p:spTgt spid="109"/>
                                        </p:tgtEl>
                                        <p:attrNameLst>
                                          <p:attrName>ppt_w</p:attrName>
                                        </p:attrNameLst>
                                      </p:cBhvr>
                                      <p:tavLst>
                                        <p:tav tm="0">
                                          <p:val>
                                            <p:fltVal val="0"/>
                                          </p:val>
                                        </p:tav>
                                        <p:tav tm="100000">
                                          <p:val>
                                            <p:strVal val="#ppt_w"/>
                                          </p:val>
                                        </p:tav>
                                      </p:tavLst>
                                    </p:anim>
                                    <p:anim calcmode="lin" valueType="num">
                                      <p:cBhvr>
                                        <p:cTn id="56" dur="500" fill="hold"/>
                                        <p:tgtEl>
                                          <p:spTgt spid="109"/>
                                        </p:tgtEl>
                                        <p:attrNameLst>
                                          <p:attrName>ppt_h</p:attrName>
                                        </p:attrNameLst>
                                      </p:cBhvr>
                                      <p:tavLst>
                                        <p:tav tm="0">
                                          <p:val>
                                            <p:fltVal val="0"/>
                                          </p:val>
                                        </p:tav>
                                        <p:tav tm="100000">
                                          <p:val>
                                            <p:strVal val="#ppt_h"/>
                                          </p:val>
                                        </p:tav>
                                      </p:tavLst>
                                    </p:anim>
                                    <p:anim calcmode="lin" valueType="num">
                                      <p:cBhvr>
                                        <p:cTn id="57" dur="500" fill="hold"/>
                                        <p:tgtEl>
                                          <p:spTgt spid="109"/>
                                        </p:tgtEl>
                                        <p:attrNameLst>
                                          <p:attrName>style.rotation</p:attrName>
                                        </p:attrNameLst>
                                      </p:cBhvr>
                                      <p:tavLst>
                                        <p:tav tm="0">
                                          <p:val>
                                            <p:fltVal val="90"/>
                                          </p:val>
                                        </p:tav>
                                        <p:tav tm="100000">
                                          <p:val>
                                            <p:fltVal val="0"/>
                                          </p:val>
                                        </p:tav>
                                      </p:tavLst>
                                    </p:anim>
                                    <p:animEffect transition="in" filter="fade">
                                      <p:cBhvr>
                                        <p:cTn id="58" dur="500"/>
                                        <p:tgtEl>
                                          <p:spTgt spid="109"/>
                                        </p:tgtEl>
                                      </p:cBhvr>
                                    </p:animEffect>
                                  </p:childTnLst>
                                </p:cTn>
                              </p:par>
                              <p:par>
                                <p:cTn id="59" presetID="31" presetClass="entr" presetSubtype="0" fill="hold" nodeType="with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p:cTn id="61" dur="500" fill="hold"/>
                                        <p:tgtEl>
                                          <p:spTgt spid="120"/>
                                        </p:tgtEl>
                                        <p:attrNameLst>
                                          <p:attrName>ppt_w</p:attrName>
                                        </p:attrNameLst>
                                      </p:cBhvr>
                                      <p:tavLst>
                                        <p:tav tm="0">
                                          <p:val>
                                            <p:fltVal val="0"/>
                                          </p:val>
                                        </p:tav>
                                        <p:tav tm="100000">
                                          <p:val>
                                            <p:strVal val="#ppt_w"/>
                                          </p:val>
                                        </p:tav>
                                      </p:tavLst>
                                    </p:anim>
                                    <p:anim calcmode="lin" valueType="num">
                                      <p:cBhvr>
                                        <p:cTn id="62" dur="500" fill="hold"/>
                                        <p:tgtEl>
                                          <p:spTgt spid="120"/>
                                        </p:tgtEl>
                                        <p:attrNameLst>
                                          <p:attrName>ppt_h</p:attrName>
                                        </p:attrNameLst>
                                      </p:cBhvr>
                                      <p:tavLst>
                                        <p:tav tm="0">
                                          <p:val>
                                            <p:fltVal val="0"/>
                                          </p:val>
                                        </p:tav>
                                        <p:tav tm="100000">
                                          <p:val>
                                            <p:strVal val="#ppt_h"/>
                                          </p:val>
                                        </p:tav>
                                      </p:tavLst>
                                    </p:anim>
                                    <p:anim calcmode="lin" valueType="num">
                                      <p:cBhvr>
                                        <p:cTn id="63" dur="500" fill="hold"/>
                                        <p:tgtEl>
                                          <p:spTgt spid="120"/>
                                        </p:tgtEl>
                                        <p:attrNameLst>
                                          <p:attrName>style.rotation</p:attrName>
                                        </p:attrNameLst>
                                      </p:cBhvr>
                                      <p:tavLst>
                                        <p:tav tm="0">
                                          <p:val>
                                            <p:fltVal val="90"/>
                                          </p:val>
                                        </p:tav>
                                        <p:tav tm="100000">
                                          <p:val>
                                            <p:fltVal val="0"/>
                                          </p:val>
                                        </p:tav>
                                      </p:tavLst>
                                    </p:anim>
                                    <p:animEffect transition="in" filter="fade">
                                      <p:cBhvr>
                                        <p:cTn id="64" dur="500"/>
                                        <p:tgtEl>
                                          <p:spTgt spid="120"/>
                                        </p:tgtEl>
                                      </p:cBhvr>
                                    </p:animEffect>
                                  </p:childTnLst>
                                </p:cTn>
                              </p:par>
                              <p:par>
                                <p:cTn id="65" presetID="31" presetClass="entr" presetSubtype="0" fill="hold" nodeType="withEffect">
                                  <p:stCondLst>
                                    <p:cond delay="0"/>
                                  </p:stCondLst>
                                  <p:childTnLst>
                                    <p:set>
                                      <p:cBhvr>
                                        <p:cTn id="66" dur="1" fill="hold">
                                          <p:stCondLst>
                                            <p:cond delay="0"/>
                                          </p:stCondLst>
                                        </p:cTn>
                                        <p:tgtEl>
                                          <p:spTgt spid="124"/>
                                        </p:tgtEl>
                                        <p:attrNameLst>
                                          <p:attrName>style.visibility</p:attrName>
                                        </p:attrNameLst>
                                      </p:cBhvr>
                                      <p:to>
                                        <p:strVal val="visible"/>
                                      </p:to>
                                    </p:set>
                                    <p:anim calcmode="lin" valueType="num">
                                      <p:cBhvr>
                                        <p:cTn id="67" dur="500" fill="hold"/>
                                        <p:tgtEl>
                                          <p:spTgt spid="124"/>
                                        </p:tgtEl>
                                        <p:attrNameLst>
                                          <p:attrName>ppt_w</p:attrName>
                                        </p:attrNameLst>
                                      </p:cBhvr>
                                      <p:tavLst>
                                        <p:tav tm="0">
                                          <p:val>
                                            <p:fltVal val="0"/>
                                          </p:val>
                                        </p:tav>
                                        <p:tav tm="100000">
                                          <p:val>
                                            <p:strVal val="#ppt_w"/>
                                          </p:val>
                                        </p:tav>
                                      </p:tavLst>
                                    </p:anim>
                                    <p:anim calcmode="lin" valueType="num">
                                      <p:cBhvr>
                                        <p:cTn id="68" dur="500" fill="hold"/>
                                        <p:tgtEl>
                                          <p:spTgt spid="124"/>
                                        </p:tgtEl>
                                        <p:attrNameLst>
                                          <p:attrName>ppt_h</p:attrName>
                                        </p:attrNameLst>
                                      </p:cBhvr>
                                      <p:tavLst>
                                        <p:tav tm="0">
                                          <p:val>
                                            <p:fltVal val="0"/>
                                          </p:val>
                                        </p:tav>
                                        <p:tav tm="100000">
                                          <p:val>
                                            <p:strVal val="#ppt_h"/>
                                          </p:val>
                                        </p:tav>
                                      </p:tavLst>
                                    </p:anim>
                                    <p:anim calcmode="lin" valueType="num">
                                      <p:cBhvr>
                                        <p:cTn id="69" dur="500" fill="hold"/>
                                        <p:tgtEl>
                                          <p:spTgt spid="124"/>
                                        </p:tgtEl>
                                        <p:attrNameLst>
                                          <p:attrName>style.rotation</p:attrName>
                                        </p:attrNameLst>
                                      </p:cBhvr>
                                      <p:tavLst>
                                        <p:tav tm="0">
                                          <p:val>
                                            <p:fltVal val="90"/>
                                          </p:val>
                                        </p:tav>
                                        <p:tav tm="100000">
                                          <p:val>
                                            <p:fltVal val="0"/>
                                          </p:val>
                                        </p:tav>
                                      </p:tavLst>
                                    </p:anim>
                                    <p:animEffect transition="in" filter="fade">
                                      <p:cBhvr>
                                        <p:cTn id="70" dur="500"/>
                                        <p:tgtEl>
                                          <p:spTgt spid="124"/>
                                        </p:tgtEl>
                                      </p:cBhvr>
                                    </p:animEffect>
                                  </p:childTnLst>
                                </p:cTn>
                              </p:par>
                              <p:par>
                                <p:cTn id="71" presetID="31" presetClass="entr" presetSubtype="0" fill="hold" nodeType="withEffect">
                                  <p:stCondLst>
                                    <p:cond delay="0"/>
                                  </p:stCondLst>
                                  <p:childTnLst>
                                    <p:set>
                                      <p:cBhvr>
                                        <p:cTn id="72" dur="1" fill="hold">
                                          <p:stCondLst>
                                            <p:cond delay="0"/>
                                          </p:stCondLst>
                                        </p:cTn>
                                        <p:tgtEl>
                                          <p:spTgt spid="178"/>
                                        </p:tgtEl>
                                        <p:attrNameLst>
                                          <p:attrName>style.visibility</p:attrName>
                                        </p:attrNameLst>
                                      </p:cBhvr>
                                      <p:to>
                                        <p:strVal val="visible"/>
                                      </p:to>
                                    </p:set>
                                    <p:anim calcmode="lin" valueType="num">
                                      <p:cBhvr>
                                        <p:cTn id="73" dur="500" fill="hold"/>
                                        <p:tgtEl>
                                          <p:spTgt spid="178"/>
                                        </p:tgtEl>
                                        <p:attrNameLst>
                                          <p:attrName>ppt_w</p:attrName>
                                        </p:attrNameLst>
                                      </p:cBhvr>
                                      <p:tavLst>
                                        <p:tav tm="0">
                                          <p:val>
                                            <p:fltVal val="0"/>
                                          </p:val>
                                        </p:tav>
                                        <p:tav tm="100000">
                                          <p:val>
                                            <p:strVal val="#ppt_w"/>
                                          </p:val>
                                        </p:tav>
                                      </p:tavLst>
                                    </p:anim>
                                    <p:anim calcmode="lin" valueType="num">
                                      <p:cBhvr>
                                        <p:cTn id="74" dur="500" fill="hold"/>
                                        <p:tgtEl>
                                          <p:spTgt spid="178"/>
                                        </p:tgtEl>
                                        <p:attrNameLst>
                                          <p:attrName>ppt_h</p:attrName>
                                        </p:attrNameLst>
                                      </p:cBhvr>
                                      <p:tavLst>
                                        <p:tav tm="0">
                                          <p:val>
                                            <p:fltVal val="0"/>
                                          </p:val>
                                        </p:tav>
                                        <p:tav tm="100000">
                                          <p:val>
                                            <p:strVal val="#ppt_h"/>
                                          </p:val>
                                        </p:tav>
                                      </p:tavLst>
                                    </p:anim>
                                    <p:anim calcmode="lin" valueType="num">
                                      <p:cBhvr>
                                        <p:cTn id="75" dur="500" fill="hold"/>
                                        <p:tgtEl>
                                          <p:spTgt spid="178"/>
                                        </p:tgtEl>
                                        <p:attrNameLst>
                                          <p:attrName>style.rotation</p:attrName>
                                        </p:attrNameLst>
                                      </p:cBhvr>
                                      <p:tavLst>
                                        <p:tav tm="0">
                                          <p:val>
                                            <p:fltVal val="90"/>
                                          </p:val>
                                        </p:tav>
                                        <p:tav tm="100000">
                                          <p:val>
                                            <p:fltVal val="0"/>
                                          </p:val>
                                        </p:tav>
                                      </p:tavLst>
                                    </p:anim>
                                    <p:animEffect transition="in" filter="fade">
                                      <p:cBhvr>
                                        <p:cTn id="76" dur="500"/>
                                        <p:tgtEl>
                                          <p:spTgt spid="178"/>
                                        </p:tgtEl>
                                      </p:cBhvr>
                                    </p:animEffect>
                                  </p:childTnLst>
                                </p:cTn>
                              </p:par>
                              <p:par>
                                <p:cTn id="77" presetID="31" presetClass="entr" presetSubtype="0" fill="hold" nodeType="withEffect">
                                  <p:stCondLst>
                                    <p:cond delay="0"/>
                                  </p:stCondLst>
                                  <p:childTnLst>
                                    <p:set>
                                      <p:cBhvr>
                                        <p:cTn id="78" dur="1" fill="hold">
                                          <p:stCondLst>
                                            <p:cond delay="0"/>
                                          </p:stCondLst>
                                        </p:cTn>
                                        <p:tgtEl>
                                          <p:spTgt spid="137"/>
                                        </p:tgtEl>
                                        <p:attrNameLst>
                                          <p:attrName>style.visibility</p:attrName>
                                        </p:attrNameLst>
                                      </p:cBhvr>
                                      <p:to>
                                        <p:strVal val="visible"/>
                                      </p:to>
                                    </p:set>
                                    <p:anim calcmode="lin" valueType="num">
                                      <p:cBhvr>
                                        <p:cTn id="79" dur="500" fill="hold"/>
                                        <p:tgtEl>
                                          <p:spTgt spid="137"/>
                                        </p:tgtEl>
                                        <p:attrNameLst>
                                          <p:attrName>ppt_w</p:attrName>
                                        </p:attrNameLst>
                                      </p:cBhvr>
                                      <p:tavLst>
                                        <p:tav tm="0">
                                          <p:val>
                                            <p:fltVal val="0"/>
                                          </p:val>
                                        </p:tav>
                                        <p:tav tm="100000">
                                          <p:val>
                                            <p:strVal val="#ppt_w"/>
                                          </p:val>
                                        </p:tav>
                                      </p:tavLst>
                                    </p:anim>
                                    <p:anim calcmode="lin" valueType="num">
                                      <p:cBhvr>
                                        <p:cTn id="80" dur="500" fill="hold"/>
                                        <p:tgtEl>
                                          <p:spTgt spid="137"/>
                                        </p:tgtEl>
                                        <p:attrNameLst>
                                          <p:attrName>ppt_h</p:attrName>
                                        </p:attrNameLst>
                                      </p:cBhvr>
                                      <p:tavLst>
                                        <p:tav tm="0">
                                          <p:val>
                                            <p:fltVal val="0"/>
                                          </p:val>
                                        </p:tav>
                                        <p:tav tm="100000">
                                          <p:val>
                                            <p:strVal val="#ppt_h"/>
                                          </p:val>
                                        </p:tav>
                                      </p:tavLst>
                                    </p:anim>
                                    <p:anim calcmode="lin" valueType="num">
                                      <p:cBhvr>
                                        <p:cTn id="81" dur="500" fill="hold"/>
                                        <p:tgtEl>
                                          <p:spTgt spid="137"/>
                                        </p:tgtEl>
                                        <p:attrNameLst>
                                          <p:attrName>style.rotation</p:attrName>
                                        </p:attrNameLst>
                                      </p:cBhvr>
                                      <p:tavLst>
                                        <p:tav tm="0">
                                          <p:val>
                                            <p:fltVal val="90"/>
                                          </p:val>
                                        </p:tav>
                                        <p:tav tm="100000">
                                          <p:val>
                                            <p:fltVal val="0"/>
                                          </p:val>
                                        </p:tav>
                                      </p:tavLst>
                                    </p:anim>
                                    <p:animEffect transition="in" filter="fade">
                                      <p:cBhvr>
                                        <p:cTn id="82" dur="500"/>
                                        <p:tgtEl>
                                          <p:spTgt spid="137"/>
                                        </p:tgtEl>
                                      </p:cBhvr>
                                    </p:animEffect>
                                  </p:childTnLst>
                                </p:cTn>
                              </p:par>
                            </p:childTnLst>
                          </p:cTn>
                        </p:par>
                        <p:par>
                          <p:cTn id="83" fill="hold">
                            <p:stCondLst>
                              <p:cond delay="3500"/>
                            </p:stCondLst>
                            <p:childTnLst>
                              <p:par>
                                <p:cTn id="84" presetID="53" presetClass="entr" presetSubtype="16" fill="hold" grpId="0" nodeType="afterEffect">
                                  <p:stCondLst>
                                    <p:cond delay="0"/>
                                  </p:stCondLst>
                                  <p:childTnLst>
                                    <p:set>
                                      <p:cBhvr>
                                        <p:cTn id="85" dur="1" fill="hold">
                                          <p:stCondLst>
                                            <p:cond delay="0"/>
                                          </p:stCondLst>
                                        </p:cTn>
                                        <p:tgtEl>
                                          <p:spTgt spid="141"/>
                                        </p:tgtEl>
                                        <p:attrNameLst>
                                          <p:attrName>style.visibility</p:attrName>
                                        </p:attrNameLst>
                                      </p:cBhvr>
                                      <p:to>
                                        <p:strVal val="visible"/>
                                      </p:to>
                                    </p:set>
                                    <p:anim calcmode="lin" valueType="num">
                                      <p:cBhvr>
                                        <p:cTn id="86" dur="500" fill="hold"/>
                                        <p:tgtEl>
                                          <p:spTgt spid="141"/>
                                        </p:tgtEl>
                                        <p:attrNameLst>
                                          <p:attrName>ppt_w</p:attrName>
                                        </p:attrNameLst>
                                      </p:cBhvr>
                                      <p:tavLst>
                                        <p:tav tm="0">
                                          <p:val>
                                            <p:fltVal val="0"/>
                                          </p:val>
                                        </p:tav>
                                        <p:tav tm="100000">
                                          <p:val>
                                            <p:strVal val="#ppt_w"/>
                                          </p:val>
                                        </p:tav>
                                      </p:tavLst>
                                    </p:anim>
                                    <p:anim calcmode="lin" valueType="num">
                                      <p:cBhvr>
                                        <p:cTn id="87" dur="500" fill="hold"/>
                                        <p:tgtEl>
                                          <p:spTgt spid="141"/>
                                        </p:tgtEl>
                                        <p:attrNameLst>
                                          <p:attrName>ppt_h</p:attrName>
                                        </p:attrNameLst>
                                      </p:cBhvr>
                                      <p:tavLst>
                                        <p:tav tm="0">
                                          <p:val>
                                            <p:fltVal val="0"/>
                                          </p:val>
                                        </p:tav>
                                        <p:tav tm="100000">
                                          <p:val>
                                            <p:strVal val="#ppt_h"/>
                                          </p:val>
                                        </p:tav>
                                      </p:tavLst>
                                    </p:anim>
                                    <p:animEffect transition="in" filter="fade">
                                      <p:cBhvr>
                                        <p:cTn id="88" dur="500"/>
                                        <p:tgtEl>
                                          <p:spTgt spid="141"/>
                                        </p:tgtEl>
                                      </p:cBhvr>
                                    </p:animEffect>
                                  </p:childTnLst>
                                </p:cTn>
                              </p:par>
                              <p:par>
                                <p:cTn id="89" presetID="53" presetClass="entr" presetSubtype="16" fill="hold" nodeType="withEffect">
                                  <p:stCondLst>
                                    <p:cond delay="0"/>
                                  </p:stCondLst>
                                  <p:childTnLst>
                                    <p:set>
                                      <p:cBhvr>
                                        <p:cTn id="90" dur="1" fill="hold">
                                          <p:stCondLst>
                                            <p:cond delay="0"/>
                                          </p:stCondLst>
                                        </p:cTn>
                                        <p:tgtEl>
                                          <p:spTgt spid="150"/>
                                        </p:tgtEl>
                                        <p:attrNameLst>
                                          <p:attrName>style.visibility</p:attrName>
                                        </p:attrNameLst>
                                      </p:cBhvr>
                                      <p:to>
                                        <p:strVal val="visible"/>
                                      </p:to>
                                    </p:set>
                                    <p:anim calcmode="lin" valueType="num">
                                      <p:cBhvr>
                                        <p:cTn id="91" dur="500" fill="hold"/>
                                        <p:tgtEl>
                                          <p:spTgt spid="150"/>
                                        </p:tgtEl>
                                        <p:attrNameLst>
                                          <p:attrName>ppt_w</p:attrName>
                                        </p:attrNameLst>
                                      </p:cBhvr>
                                      <p:tavLst>
                                        <p:tav tm="0">
                                          <p:val>
                                            <p:fltVal val="0"/>
                                          </p:val>
                                        </p:tav>
                                        <p:tav tm="100000">
                                          <p:val>
                                            <p:strVal val="#ppt_w"/>
                                          </p:val>
                                        </p:tav>
                                      </p:tavLst>
                                    </p:anim>
                                    <p:anim calcmode="lin" valueType="num">
                                      <p:cBhvr>
                                        <p:cTn id="92" dur="500" fill="hold"/>
                                        <p:tgtEl>
                                          <p:spTgt spid="150"/>
                                        </p:tgtEl>
                                        <p:attrNameLst>
                                          <p:attrName>ppt_h</p:attrName>
                                        </p:attrNameLst>
                                      </p:cBhvr>
                                      <p:tavLst>
                                        <p:tav tm="0">
                                          <p:val>
                                            <p:fltVal val="0"/>
                                          </p:val>
                                        </p:tav>
                                        <p:tav tm="100000">
                                          <p:val>
                                            <p:strVal val="#ppt_h"/>
                                          </p:val>
                                        </p:tav>
                                      </p:tavLst>
                                    </p:anim>
                                    <p:animEffect transition="in" filter="fade">
                                      <p:cBhvr>
                                        <p:cTn id="93" dur="500"/>
                                        <p:tgtEl>
                                          <p:spTgt spid="150"/>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47"/>
                                        </p:tgtEl>
                                        <p:attrNameLst>
                                          <p:attrName>style.visibility</p:attrName>
                                        </p:attrNameLst>
                                      </p:cBhvr>
                                      <p:to>
                                        <p:strVal val="visible"/>
                                      </p:to>
                                    </p:set>
                                    <p:anim calcmode="lin" valueType="num">
                                      <p:cBhvr>
                                        <p:cTn id="96" dur="500" fill="hold"/>
                                        <p:tgtEl>
                                          <p:spTgt spid="147"/>
                                        </p:tgtEl>
                                        <p:attrNameLst>
                                          <p:attrName>ppt_w</p:attrName>
                                        </p:attrNameLst>
                                      </p:cBhvr>
                                      <p:tavLst>
                                        <p:tav tm="0">
                                          <p:val>
                                            <p:fltVal val="0"/>
                                          </p:val>
                                        </p:tav>
                                        <p:tav tm="100000">
                                          <p:val>
                                            <p:strVal val="#ppt_w"/>
                                          </p:val>
                                        </p:tav>
                                      </p:tavLst>
                                    </p:anim>
                                    <p:anim calcmode="lin" valueType="num">
                                      <p:cBhvr>
                                        <p:cTn id="97" dur="500" fill="hold"/>
                                        <p:tgtEl>
                                          <p:spTgt spid="147"/>
                                        </p:tgtEl>
                                        <p:attrNameLst>
                                          <p:attrName>ppt_h</p:attrName>
                                        </p:attrNameLst>
                                      </p:cBhvr>
                                      <p:tavLst>
                                        <p:tav tm="0">
                                          <p:val>
                                            <p:fltVal val="0"/>
                                          </p:val>
                                        </p:tav>
                                        <p:tav tm="100000">
                                          <p:val>
                                            <p:strVal val="#ppt_h"/>
                                          </p:val>
                                        </p:tav>
                                      </p:tavLst>
                                    </p:anim>
                                    <p:animEffect transition="in" filter="fade">
                                      <p:cBhvr>
                                        <p:cTn id="98" dur="500"/>
                                        <p:tgtEl>
                                          <p:spTgt spid="147"/>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45"/>
                                        </p:tgtEl>
                                        <p:attrNameLst>
                                          <p:attrName>style.visibility</p:attrName>
                                        </p:attrNameLst>
                                      </p:cBhvr>
                                      <p:to>
                                        <p:strVal val="visible"/>
                                      </p:to>
                                    </p:set>
                                    <p:anim calcmode="lin" valueType="num">
                                      <p:cBhvr>
                                        <p:cTn id="101" dur="500" fill="hold"/>
                                        <p:tgtEl>
                                          <p:spTgt spid="145"/>
                                        </p:tgtEl>
                                        <p:attrNameLst>
                                          <p:attrName>ppt_w</p:attrName>
                                        </p:attrNameLst>
                                      </p:cBhvr>
                                      <p:tavLst>
                                        <p:tav tm="0">
                                          <p:val>
                                            <p:fltVal val="0"/>
                                          </p:val>
                                        </p:tav>
                                        <p:tav tm="100000">
                                          <p:val>
                                            <p:strVal val="#ppt_w"/>
                                          </p:val>
                                        </p:tav>
                                      </p:tavLst>
                                    </p:anim>
                                    <p:anim calcmode="lin" valueType="num">
                                      <p:cBhvr>
                                        <p:cTn id="102" dur="500" fill="hold"/>
                                        <p:tgtEl>
                                          <p:spTgt spid="145"/>
                                        </p:tgtEl>
                                        <p:attrNameLst>
                                          <p:attrName>ppt_h</p:attrName>
                                        </p:attrNameLst>
                                      </p:cBhvr>
                                      <p:tavLst>
                                        <p:tav tm="0">
                                          <p:val>
                                            <p:fltVal val="0"/>
                                          </p:val>
                                        </p:tav>
                                        <p:tav tm="100000">
                                          <p:val>
                                            <p:strVal val="#ppt_h"/>
                                          </p:val>
                                        </p:tav>
                                      </p:tavLst>
                                    </p:anim>
                                    <p:animEffect transition="in" filter="fade">
                                      <p:cBhvr>
                                        <p:cTn id="103" dur="500"/>
                                        <p:tgtEl>
                                          <p:spTgt spid="145"/>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143"/>
                                        </p:tgtEl>
                                        <p:attrNameLst>
                                          <p:attrName>style.visibility</p:attrName>
                                        </p:attrNameLst>
                                      </p:cBhvr>
                                      <p:to>
                                        <p:strVal val="visible"/>
                                      </p:to>
                                    </p:set>
                                    <p:anim calcmode="lin" valueType="num">
                                      <p:cBhvr>
                                        <p:cTn id="106" dur="500" fill="hold"/>
                                        <p:tgtEl>
                                          <p:spTgt spid="143"/>
                                        </p:tgtEl>
                                        <p:attrNameLst>
                                          <p:attrName>ppt_w</p:attrName>
                                        </p:attrNameLst>
                                      </p:cBhvr>
                                      <p:tavLst>
                                        <p:tav tm="0">
                                          <p:val>
                                            <p:fltVal val="0"/>
                                          </p:val>
                                        </p:tav>
                                        <p:tav tm="100000">
                                          <p:val>
                                            <p:strVal val="#ppt_w"/>
                                          </p:val>
                                        </p:tav>
                                      </p:tavLst>
                                    </p:anim>
                                    <p:anim calcmode="lin" valueType="num">
                                      <p:cBhvr>
                                        <p:cTn id="107" dur="500" fill="hold"/>
                                        <p:tgtEl>
                                          <p:spTgt spid="143"/>
                                        </p:tgtEl>
                                        <p:attrNameLst>
                                          <p:attrName>ppt_h</p:attrName>
                                        </p:attrNameLst>
                                      </p:cBhvr>
                                      <p:tavLst>
                                        <p:tav tm="0">
                                          <p:val>
                                            <p:fltVal val="0"/>
                                          </p:val>
                                        </p:tav>
                                        <p:tav tm="100000">
                                          <p:val>
                                            <p:strVal val="#ppt_h"/>
                                          </p:val>
                                        </p:tav>
                                      </p:tavLst>
                                    </p:anim>
                                    <p:animEffect transition="in" filter="fade">
                                      <p:cBhvr>
                                        <p:cTn id="108" dur="500"/>
                                        <p:tgtEl>
                                          <p:spTgt spid="143"/>
                                        </p:tgtEl>
                                      </p:cBhvr>
                                    </p:animEffect>
                                  </p:childTnLst>
                                </p:cTn>
                              </p:par>
                            </p:childTnLst>
                          </p:cTn>
                        </p:par>
                        <p:par>
                          <p:cTn id="109" fill="hold">
                            <p:stCondLst>
                              <p:cond delay="4000"/>
                            </p:stCondLst>
                            <p:childTnLst>
                              <p:par>
                                <p:cTn id="110" presetID="14" presetClass="entr" presetSubtype="5" fill="hold" grpId="0" nodeType="afterEffect">
                                  <p:stCondLst>
                                    <p:cond delay="0"/>
                                  </p:stCondLst>
                                  <p:childTnLst>
                                    <p:set>
                                      <p:cBhvr>
                                        <p:cTn id="111" dur="1" fill="hold">
                                          <p:stCondLst>
                                            <p:cond delay="0"/>
                                          </p:stCondLst>
                                        </p:cTn>
                                        <p:tgtEl>
                                          <p:spTgt spid="149"/>
                                        </p:tgtEl>
                                        <p:attrNameLst>
                                          <p:attrName>style.visibility</p:attrName>
                                        </p:attrNameLst>
                                      </p:cBhvr>
                                      <p:to>
                                        <p:strVal val="visible"/>
                                      </p:to>
                                    </p:set>
                                    <p:animEffect transition="in" filter="randombar(vertical)">
                                      <p:cBhvr>
                                        <p:cTn id="112" dur="500"/>
                                        <p:tgtEl>
                                          <p:spTgt spid="149"/>
                                        </p:tgtEl>
                                      </p:cBhvr>
                                    </p:animEffect>
                                  </p:childTnLst>
                                </p:cTn>
                              </p:par>
                              <p:par>
                                <p:cTn id="113" presetID="14" presetClass="entr" presetSubtype="5" fill="hold" grpId="0" nodeType="withEffect">
                                  <p:stCondLst>
                                    <p:cond delay="0"/>
                                  </p:stCondLst>
                                  <p:childTnLst>
                                    <p:set>
                                      <p:cBhvr>
                                        <p:cTn id="114" dur="1" fill="hold">
                                          <p:stCondLst>
                                            <p:cond delay="0"/>
                                          </p:stCondLst>
                                        </p:cTn>
                                        <p:tgtEl>
                                          <p:spTgt spid="186"/>
                                        </p:tgtEl>
                                        <p:attrNameLst>
                                          <p:attrName>style.visibility</p:attrName>
                                        </p:attrNameLst>
                                      </p:cBhvr>
                                      <p:to>
                                        <p:strVal val="visible"/>
                                      </p:to>
                                    </p:set>
                                    <p:animEffect transition="in" filter="randombar(vertical)">
                                      <p:cBhvr>
                                        <p:cTn id="115" dur="500"/>
                                        <p:tgtEl>
                                          <p:spTgt spid="186"/>
                                        </p:tgtEl>
                                      </p:cBhvr>
                                    </p:animEffect>
                                  </p:childTnLst>
                                </p:cTn>
                              </p:par>
                              <p:par>
                                <p:cTn id="116" presetID="14" presetClass="entr" presetSubtype="5" fill="hold" grpId="0" nodeType="withEffect">
                                  <p:stCondLst>
                                    <p:cond delay="0"/>
                                  </p:stCondLst>
                                  <p:childTnLst>
                                    <p:set>
                                      <p:cBhvr>
                                        <p:cTn id="117" dur="1" fill="hold">
                                          <p:stCondLst>
                                            <p:cond delay="0"/>
                                          </p:stCondLst>
                                        </p:cTn>
                                        <p:tgtEl>
                                          <p:spTgt spid="146"/>
                                        </p:tgtEl>
                                        <p:attrNameLst>
                                          <p:attrName>style.visibility</p:attrName>
                                        </p:attrNameLst>
                                      </p:cBhvr>
                                      <p:to>
                                        <p:strVal val="visible"/>
                                      </p:to>
                                    </p:set>
                                    <p:animEffect transition="in" filter="randombar(vertical)">
                                      <p:cBhvr>
                                        <p:cTn id="118" dur="500"/>
                                        <p:tgtEl>
                                          <p:spTgt spid="146"/>
                                        </p:tgtEl>
                                      </p:cBhvr>
                                    </p:animEffect>
                                  </p:childTnLst>
                                </p:cTn>
                              </p:par>
                              <p:par>
                                <p:cTn id="119" presetID="14" presetClass="entr" presetSubtype="5" fill="hold" grpId="0" nodeType="withEffect">
                                  <p:stCondLst>
                                    <p:cond delay="0"/>
                                  </p:stCondLst>
                                  <p:childTnLst>
                                    <p:set>
                                      <p:cBhvr>
                                        <p:cTn id="120" dur="1" fill="hold">
                                          <p:stCondLst>
                                            <p:cond delay="0"/>
                                          </p:stCondLst>
                                        </p:cTn>
                                        <p:tgtEl>
                                          <p:spTgt spid="187"/>
                                        </p:tgtEl>
                                        <p:attrNameLst>
                                          <p:attrName>style.visibility</p:attrName>
                                        </p:attrNameLst>
                                      </p:cBhvr>
                                      <p:to>
                                        <p:strVal val="visible"/>
                                      </p:to>
                                    </p:set>
                                    <p:animEffect transition="in" filter="randombar(vertical)">
                                      <p:cBhvr>
                                        <p:cTn id="121" dur="500"/>
                                        <p:tgtEl>
                                          <p:spTgt spid="187"/>
                                        </p:tgtEl>
                                      </p:cBhvr>
                                    </p:animEffect>
                                  </p:childTnLst>
                                </p:cTn>
                              </p:par>
                              <p:par>
                                <p:cTn id="122" presetID="14" presetClass="entr" presetSubtype="5" fill="hold" grpId="0" nodeType="with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randombar(vertical)">
                                      <p:cBhvr>
                                        <p:cTn id="124" dur="500"/>
                                        <p:tgtEl>
                                          <p:spTgt spid="148"/>
                                        </p:tgtEl>
                                      </p:cBhvr>
                                    </p:animEffect>
                                  </p:childTnLst>
                                </p:cTn>
                              </p:par>
                              <p:par>
                                <p:cTn id="125" presetID="14" presetClass="entr" presetSubtype="5" fill="hold" grpId="0" nodeType="withEffect">
                                  <p:stCondLst>
                                    <p:cond delay="0"/>
                                  </p:stCondLst>
                                  <p:childTnLst>
                                    <p:set>
                                      <p:cBhvr>
                                        <p:cTn id="126" dur="1" fill="hold">
                                          <p:stCondLst>
                                            <p:cond delay="0"/>
                                          </p:stCondLst>
                                        </p:cTn>
                                        <p:tgtEl>
                                          <p:spTgt spid="184"/>
                                        </p:tgtEl>
                                        <p:attrNameLst>
                                          <p:attrName>style.visibility</p:attrName>
                                        </p:attrNameLst>
                                      </p:cBhvr>
                                      <p:to>
                                        <p:strVal val="visible"/>
                                      </p:to>
                                    </p:set>
                                    <p:animEffect transition="in" filter="randombar(vertical)">
                                      <p:cBhvr>
                                        <p:cTn id="127" dur="500"/>
                                        <p:tgtEl>
                                          <p:spTgt spid="184"/>
                                        </p:tgtEl>
                                      </p:cBhvr>
                                    </p:animEffect>
                                  </p:childTnLst>
                                </p:cTn>
                              </p:par>
                              <p:par>
                                <p:cTn id="128" presetID="14" presetClass="entr" presetSubtype="5" fill="hold" grpId="0" nodeType="withEffect">
                                  <p:stCondLst>
                                    <p:cond delay="0"/>
                                  </p:stCondLst>
                                  <p:childTnLst>
                                    <p:set>
                                      <p:cBhvr>
                                        <p:cTn id="129" dur="1" fill="hold">
                                          <p:stCondLst>
                                            <p:cond delay="0"/>
                                          </p:stCondLst>
                                        </p:cTn>
                                        <p:tgtEl>
                                          <p:spTgt spid="142"/>
                                        </p:tgtEl>
                                        <p:attrNameLst>
                                          <p:attrName>style.visibility</p:attrName>
                                        </p:attrNameLst>
                                      </p:cBhvr>
                                      <p:to>
                                        <p:strVal val="visible"/>
                                      </p:to>
                                    </p:set>
                                    <p:animEffect transition="in" filter="randombar(vertical)">
                                      <p:cBhvr>
                                        <p:cTn id="130" dur="500"/>
                                        <p:tgtEl>
                                          <p:spTgt spid="142"/>
                                        </p:tgtEl>
                                      </p:cBhvr>
                                    </p:animEffect>
                                  </p:childTnLst>
                                </p:cTn>
                              </p:par>
                              <p:par>
                                <p:cTn id="131" presetID="14" presetClass="entr" presetSubtype="5" fill="hold" grpId="0" nodeType="withEffect">
                                  <p:stCondLst>
                                    <p:cond delay="0"/>
                                  </p:stCondLst>
                                  <p:childTnLst>
                                    <p:set>
                                      <p:cBhvr>
                                        <p:cTn id="132" dur="1" fill="hold">
                                          <p:stCondLst>
                                            <p:cond delay="0"/>
                                          </p:stCondLst>
                                        </p:cTn>
                                        <p:tgtEl>
                                          <p:spTgt spid="183"/>
                                        </p:tgtEl>
                                        <p:attrNameLst>
                                          <p:attrName>style.visibility</p:attrName>
                                        </p:attrNameLst>
                                      </p:cBhvr>
                                      <p:to>
                                        <p:strVal val="visible"/>
                                      </p:to>
                                    </p:set>
                                    <p:animEffect transition="in" filter="randombar(vertical)">
                                      <p:cBhvr>
                                        <p:cTn id="133" dur="500"/>
                                        <p:tgtEl>
                                          <p:spTgt spid="183"/>
                                        </p:tgtEl>
                                      </p:cBhvr>
                                    </p:animEffect>
                                  </p:childTnLst>
                                </p:cTn>
                              </p:par>
                              <p:par>
                                <p:cTn id="134" presetID="14" presetClass="entr" presetSubtype="5" fill="hold" grpId="0" nodeType="withEffect">
                                  <p:stCondLst>
                                    <p:cond delay="0"/>
                                  </p:stCondLst>
                                  <p:childTnLst>
                                    <p:set>
                                      <p:cBhvr>
                                        <p:cTn id="135" dur="1" fill="hold">
                                          <p:stCondLst>
                                            <p:cond delay="0"/>
                                          </p:stCondLst>
                                        </p:cTn>
                                        <p:tgtEl>
                                          <p:spTgt spid="144"/>
                                        </p:tgtEl>
                                        <p:attrNameLst>
                                          <p:attrName>style.visibility</p:attrName>
                                        </p:attrNameLst>
                                      </p:cBhvr>
                                      <p:to>
                                        <p:strVal val="visible"/>
                                      </p:to>
                                    </p:set>
                                    <p:animEffect transition="in" filter="randombar(vertical)">
                                      <p:cBhvr>
                                        <p:cTn id="136" dur="500"/>
                                        <p:tgtEl>
                                          <p:spTgt spid="144"/>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85"/>
                                        </p:tgtEl>
                                        <p:attrNameLst>
                                          <p:attrName>style.visibility</p:attrName>
                                        </p:attrNameLst>
                                      </p:cBhvr>
                                      <p:to>
                                        <p:strVal val="visible"/>
                                      </p:to>
                                    </p:set>
                                    <p:animEffect transition="in" filter="randombar(vertical)">
                                      <p:cBhvr>
                                        <p:cTn id="139"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P spid="143" grpId="0" animBg="1"/>
      <p:bldP spid="144" grpId="0"/>
      <p:bldP spid="145" grpId="0" animBg="1"/>
      <p:bldP spid="146" grpId="0"/>
      <p:bldP spid="147" grpId="0" animBg="1"/>
      <p:bldP spid="148" grpId="0"/>
      <p:bldP spid="149" grpId="0"/>
      <p:bldP spid="165" grpId="0" animBg="1"/>
      <p:bldP spid="166" grpId="0" animBg="1"/>
      <p:bldP spid="167" grpId="0" animBg="1"/>
      <p:bldP spid="168" grpId="0" animBg="1"/>
      <p:bldP spid="169" grpId="0" animBg="1"/>
      <p:bldP spid="183" grpId="0"/>
      <p:bldP spid="184" grpId="0"/>
      <p:bldP spid="185" grpId="0"/>
      <p:bldP spid="186" grpId="0"/>
      <p:bldP spid="18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1714524" y="3568726"/>
            <a:ext cx="1909883" cy="2380554"/>
            <a:chOff x="2285732" y="3916718"/>
            <a:chExt cx="2763946" cy="3446339"/>
          </a:xfrm>
        </p:grpSpPr>
        <p:grpSp>
          <p:nvGrpSpPr>
            <p:cNvPr id="91" name="组合 90"/>
            <p:cNvGrpSpPr/>
            <p:nvPr/>
          </p:nvGrpSpPr>
          <p:grpSpPr>
            <a:xfrm>
              <a:off x="2285732" y="3916718"/>
              <a:ext cx="2763946" cy="3446339"/>
              <a:chOff x="3295850" y="1908877"/>
              <a:chExt cx="3738030" cy="4660916"/>
            </a:xfrm>
          </p:grpSpPr>
          <p:sp>
            <p:nvSpPr>
              <p:cNvPr id="95" name="圆角矩形 94"/>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圆角矩形 9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92" name="组合 91"/>
            <p:cNvGrpSpPr/>
            <p:nvPr/>
          </p:nvGrpSpPr>
          <p:grpSpPr>
            <a:xfrm>
              <a:off x="2728219" y="4547523"/>
              <a:ext cx="1068358" cy="974140"/>
              <a:chOff x="2711519" y="4342226"/>
              <a:chExt cx="1068358" cy="974140"/>
            </a:xfrm>
          </p:grpSpPr>
          <p:sp>
            <p:nvSpPr>
              <p:cNvPr id="93" name="文本框 26"/>
              <p:cNvSpPr txBox="1"/>
              <p:nvPr/>
            </p:nvSpPr>
            <p:spPr>
              <a:xfrm>
                <a:off x="2711519" y="4342226"/>
                <a:ext cx="1031438" cy="9356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FFB850"/>
                    </a:solidFill>
                    <a:effectLst/>
                    <a:uLnTx/>
                    <a:uFillTx/>
                    <a:latin typeface="Impact" panose="020B0806030902050204" pitchFamily="34" charset="0"/>
                    <a:ea typeface="微软雅黑"/>
                  </a:rPr>
                  <a:t>01</a:t>
                </a:r>
                <a:endParaRPr kumimoji="0" lang="zh-CN" altLang="en-US" sz="3600" b="0" i="0" u="none" strike="noStrike" kern="0" cap="none" spc="0" normalizeH="0" baseline="0" noProof="0" dirty="0" smtClean="0">
                  <a:ln>
                    <a:noFill/>
                  </a:ln>
                  <a:solidFill>
                    <a:srgbClr val="FFB850"/>
                  </a:solidFill>
                  <a:effectLst/>
                  <a:uLnTx/>
                  <a:uFillTx/>
                  <a:latin typeface="Impact" panose="020B0806030902050204" pitchFamily="34" charset="0"/>
                  <a:ea typeface="微软雅黑"/>
                </a:endParaRPr>
              </a:p>
            </p:txBody>
          </p:sp>
          <p:sp>
            <p:nvSpPr>
              <p:cNvPr id="94" name="文本框 27"/>
              <p:cNvSpPr txBox="1"/>
              <p:nvPr/>
            </p:nvSpPr>
            <p:spPr>
              <a:xfrm>
                <a:off x="2738819" y="4957033"/>
                <a:ext cx="1041058" cy="35933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endParaRPr>
              </a:p>
            </p:txBody>
          </p:sp>
        </p:grpSp>
      </p:grpSp>
      <p:grpSp>
        <p:nvGrpSpPr>
          <p:cNvPr id="99" name="组合 98"/>
          <p:cNvGrpSpPr/>
          <p:nvPr/>
        </p:nvGrpSpPr>
        <p:grpSpPr>
          <a:xfrm>
            <a:off x="2914833" y="2858212"/>
            <a:ext cx="1903302" cy="2380554"/>
            <a:chOff x="3885937" y="2969147"/>
            <a:chExt cx="2754422" cy="3446339"/>
          </a:xfrm>
        </p:grpSpPr>
        <p:grpSp>
          <p:nvGrpSpPr>
            <p:cNvPr id="100" name="组合 99"/>
            <p:cNvGrpSpPr/>
            <p:nvPr/>
          </p:nvGrpSpPr>
          <p:grpSpPr>
            <a:xfrm>
              <a:off x="3885937" y="2969147"/>
              <a:ext cx="2754422" cy="3446339"/>
              <a:chOff x="3295850" y="1895995"/>
              <a:chExt cx="3725149" cy="4660916"/>
            </a:xfrm>
          </p:grpSpPr>
          <p:sp>
            <p:nvSpPr>
              <p:cNvPr id="104" name="圆角矩形 103"/>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6" name="圆角矩形 105"/>
              <p:cNvSpPr/>
              <p:nvPr/>
            </p:nvSpPr>
            <p:spPr>
              <a:xfrm rot="2760000">
                <a:off x="3384391" y="2878566"/>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01" name="组合 100"/>
            <p:cNvGrpSpPr/>
            <p:nvPr/>
          </p:nvGrpSpPr>
          <p:grpSpPr>
            <a:xfrm>
              <a:off x="4352303" y="3614887"/>
              <a:ext cx="1045498" cy="974140"/>
              <a:chOff x="2734379" y="4342226"/>
              <a:chExt cx="1045498" cy="974140"/>
            </a:xfrm>
          </p:grpSpPr>
          <p:sp>
            <p:nvSpPr>
              <p:cNvPr id="102" name="文本框 32"/>
              <p:cNvSpPr txBox="1"/>
              <p:nvPr/>
            </p:nvSpPr>
            <p:spPr>
              <a:xfrm>
                <a:off x="2734379" y="4342226"/>
                <a:ext cx="1031437" cy="9356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1ACBE"/>
                    </a:solidFill>
                    <a:effectLst/>
                    <a:uLnTx/>
                    <a:uFillTx/>
                    <a:latin typeface="Impact" panose="020B0806030902050204" pitchFamily="34" charset="0"/>
                    <a:ea typeface="微软雅黑"/>
                  </a:rPr>
                  <a:t>02</a:t>
                </a:r>
                <a:endParaRPr kumimoji="0" lang="zh-CN" altLang="en-US" sz="3600" b="0" i="0" u="none" strike="noStrike" kern="0" cap="none" spc="0" normalizeH="0" baseline="0" noProof="0" dirty="0" smtClean="0">
                  <a:ln>
                    <a:noFill/>
                  </a:ln>
                  <a:solidFill>
                    <a:srgbClr val="01ACBE"/>
                  </a:solidFill>
                  <a:effectLst/>
                  <a:uLnTx/>
                  <a:uFillTx/>
                  <a:latin typeface="Impact" panose="020B0806030902050204" pitchFamily="34" charset="0"/>
                  <a:ea typeface="微软雅黑"/>
                </a:endParaRPr>
              </a:p>
            </p:txBody>
          </p:sp>
          <p:sp>
            <p:nvSpPr>
              <p:cNvPr id="103" name="文本框 33"/>
              <p:cNvSpPr txBox="1"/>
              <p:nvPr/>
            </p:nvSpPr>
            <p:spPr>
              <a:xfrm>
                <a:off x="2738818" y="4957033"/>
                <a:ext cx="1041059" cy="35933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srgbClr val="01ACBE"/>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srgbClr val="01ACBE"/>
                  </a:solidFill>
                  <a:effectLst/>
                  <a:uLnTx/>
                  <a:uFillTx/>
                  <a:latin typeface="时尚中黑简体" panose="01010104010101010101" pitchFamily="2" charset="-122"/>
                  <a:ea typeface="时尚中黑简体" panose="01010104010101010101" pitchFamily="2" charset="-122"/>
                </a:endParaRPr>
              </a:p>
            </p:txBody>
          </p:sp>
        </p:grpSp>
      </p:grpSp>
      <p:grpSp>
        <p:nvGrpSpPr>
          <p:cNvPr id="108" name="组合 107"/>
          <p:cNvGrpSpPr/>
          <p:nvPr/>
        </p:nvGrpSpPr>
        <p:grpSpPr>
          <a:xfrm>
            <a:off x="4117454" y="2159917"/>
            <a:ext cx="1903302" cy="2380554"/>
            <a:chOff x="5489223" y="2037871"/>
            <a:chExt cx="2754422" cy="3446339"/>
          </a:xfrm>
        </p:grpSpPr>
        <p:grpSp>
          <p:nvGrpSpPr>
            <p:cNvPr id="109" name="组合 108"/>
            <p:cNvGrpSpPr/>
            <p:nvPr/>
          </p:nvGrpSpPr>
          <p:grpSpPr>
            <a:xfrm>
              <a:off x="5489223" y="2037871"/>
              <a:ext cx="2754422" cy="3446339"/>
              <a:chOff x="3295850" y="1895995"/>
              <a:chExt cx="3725149" cy="4660916"/>
            </a:xfrm>
          </p:grpSpPr>
          <p:sp>
            <p:nvSpPr>
              <p:cNvPr id="113" name="圆角矩形 112"/>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5" name="圆角矩形 114"/>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10" name="组合 109"/>
            <p:cNvGrpSpPr/>
            <p:nvPr/>
          </p:nvGrpSpPr>
          <p:grpSpPr>
            <a:xfrm>
              <a:off x="5937544" y="2683610"/>
              <a:ext cx="1045498" cy="974140"/>
              <a:chOff x="2734379" y="4342226"/>
              <a:chExt cx="1045498" cy="974140"/>
            </a:xfrm>
          </p:grpSpPr>
          <p:sp>
            <p:nvSpPr>
              <p:cNvPr id="111" name="文本框 35"/>
              <p:cNvSpPr txBox="1"/>
              <p:nvPr/>
            </p:nvSpPr>
            <p:spPr>
              <a:xfrm>
                <a:off x="2734379" y="4342226"/>
                <a:ext cx="1031437" cy="9356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E87071"/>
                    </a:solidFill>
                    <a:effectLst/>
                    <a:uLnTx/>
                    <a:uFillTx/>
                    <a:latin typeface="Impact" panose="020B0806030902050204" pitchFamily="34" charset="0"/>
                    <a:ea typeface="微软雅黑"/>
                  </a:rPr>
                  <a:t>03</a:t>
                </a:r>
                <a:endParaRPr kumimoji="0" lang="zh-CN" altLang="en-US" sz="3600" b="0" i="0" u="none" strike="noStrike" kern="0" cap="none" spc="0" normalizeH="0" baseline="0" noProof="0" dirty="0" smtClean="0">
                  <a:ln>
                    <a:noFill/>
                  </a:ln>
                  <a:solidFill>
                    <a:srgbClr val="E87071"/>
                  </a:solidFill>
                  <a:effectLst/>
                  <a:uLnTx/>
                  <a:uFillTx/>
                  <a:latin typeface="Impact" panose="020B0806030902050204" pitchFamily="34" charset="0"/>
                  <a:ea typeface="微软雅黑"/>
                </a:endParaRPr>
              </a:p>
            </p:txBody>
          </p:sp>
          <p:sp>
            <p:nvSpPr>
              <p:cNvPr id="112" name="文本框 36"/>
              <p:cNvSpPr txBox="1"/>
              <p:nvPr/>
            </p:nvSpPr>
            <p:spPr>
              <a:xfrm>
                <a:off x="2738818" y="4957033"/>
                <a:ext cx="1041059" cy="35933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srgbClr val="E87071"/>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srgbClr val="E87071"/>
                  </a:solidFill>
                  <a:effectLst/>
                  <a:uLnTx/>
                  <a:uFillTx/>
                  <a:latin typeface="时尚中黑简体" panose="01010104010101010101" pitchFamily="2" charset="-122"/>
                  <a:ea typeface="时尚中黑简体" panose="01010104010101010101" pitchFamily="2" charset="-122"/>
                </a:endParaRPr>
              </a:p>
            </p:txBody>
          </p:sp>
        </p:grpSp>
      </p:grpSp>
      <p:grpSp>
        <p:nvGrpSpPr>
          <p:cNvPr id="117" name="组合 116"/>
          <p:cNvGrpSpPr/>
          <p:nvPr/>
        </p:nvGrpSpPr>
        <p:grpSpPr>
          <a:xfrm>
            <a:off x="5321715" y="1465281"/>
            <a:ext cx="1903302" cy="2380554"/>
            <a:chOff x="7094696" y="1111476"/>
            <a:chExt cx="2754422" cy="3446339"/>
          </a:xfrm>
        </p:grpSpPr>
        <p:grpSp>
          <p:nvGrpSpPr>
            <p:cNvPr id="118" name="组合 117"/>
            <p:cNvGrpSpPr/>
            <p:nvPr/>
          </p:nvGrpSpPr>
          <p:grpSpPr>
            <a:xfrm>
              <a:off x="7094696" y="1111476"/>
              <a:ext cx="2754422" cy="3446339"/>
              <a:chOff x="3295850" y="1895995"/>
              <a:chExt cx="3725149" cy="4660916"/>
            </a:xfrm>
          </p:grpSpPr>
          <p:sp>
            <p:nvSpPr>
              <p:cNvPr id="122" name="圆角矩形 121"/>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4" name="圆角矩形 123"/>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19" name="组合 118"/>
            <p:cNvGrpSpPr/>
            <p:nvPr/>
          </p:nvGrpSpPr>
          <p:grpSpPr>
            <a:xfrm>
              <a:off x="7551706" y="1753046"/>
              <a:ext cx="1045498" cy="974140"/>
              <a:chOff x="2734379" y="4342226"/>
              <a:chExt cx="1045498" cy="974140"/>
            </a:xfrm>
          </p:grpSpPr>
          <p:sp>
            <p:nvSpPr>
              <p:cNvPr id="120" name="文本框 38"/>
              <p:cNvSpPr txBox="1"/>
              <p:nvPr/>
            </p:nvSpPr>
            <p:spPr>
              <a:xfrm>
                <a:off x="2734379" y="4342226"/>
                <a:ext cx="1031437" cy="9356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653C76"/>
                    </a:solidFill>
                    <a:effectLst/>
                    <a:uLnTx/>
                    <a:uFillTx/>
                    <a:latin typeface="Impact" panose="020B0806030902050204" pitchFamily="34" charset="0"/>
                    <a:ea typeface="微软雅黑"/>
                  </a:rPr>
                  <a:t>04</a:t>
                </a:r>
                <a:endParaRPr kumimoji="0" lang="zh-CN" altLang="en-US" sz="3600" b="0" i="0" u="none" strike="noStrike" kern="0" cap="none" spc="0" normalizeH="0" baseline="0" noProof="0" dirty="0" smtClean="0">
                  <a:ln>
                    <a:noFill/>
                  </a:ln>
                  <a:solidFill>
                    <a:srgbClr val="653C76"/>
                  </a:solidFill>
                  <a:effectLst/>
                  <a:uLnTx/>
                  <a:uFillTx/>
                  <a:latin typeface="Impact" panose="020B0806030902050204" pitchFamily="34" charset="0"/>
                  <a:ea typeface="微软雅黑"/>
                </a:endParaRPr>
              </a:p>
            </p:txBody>
          </p:sp>
          <p:sp>
            <p:nvSpPr>
              <p:cNvPr id="121" name="文本框 39"/>
              <p:cNvSpPr txBox="1"/>
              <p:nvPr/>
            </p:nvSpPr>
            <p:spPr>
              <a:xfrm>
                <a:off x="2738818" y="4957033"/>
                <a:ext cx="1041059" cy="35933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srgbClr val="653C76"/>
                    </a:solidFill>
                    <a:effectLst/>
                    <a:uLnTx/>
                    <a:uFillTx/>
                    <a:latin typeface="时尚中黑简体" panose="01010104010101010101" pitchFamily="2" charset="-122"/>
                    <a:ea typeface="时尚中黑简体" panose="01010104010101010101" pitchFamily="2" charset="-122"/>
                  </a:rPr>
                  <a:t>STEP</a:t>
                </a:r>
                <a:endParaRPr kumimoji="0" lang="zh-CN" altLang="en-US" sz="1013" b="0" i="0" u="none" strike="noStrike" kern="0" cap="none" spc="0" normalizeH="0" baseline="0" noProof="0" dirty="0" smtClean="0">
                  <a:ln>
                    <a:noFill/>
                  </a:ln>
                  <a:solidFill>
                    <a:srgbClr val="653C76"/>
                  </a:solidFill>
                  <a:effectLst/>
                  <a:uLnTx/>
                  <a:uFillTx/>
                  <a:latin typeface="时尚中黑简体" panose="01010104010101010101" pitchFamily="2" charset="-122"/>
                  <a:ea typeface="时尚中黑简体" panose="01010104010101010101" pitchFamily="2" charset="-122"/>
                </a:endParaRPr>
              </a:p>
            </p:txBody>
          </p:sp>
        </p:grpSp>
      </p:grpSp>
      <p:grpSp>
        <p:nvGrpSpPr>
          <p:cNvPr id="126" name="组合 125"/>
          <p:cNvGrpSpPr/>
          <p:nvPr/>
        </p:nvGrpSpPr>
        <p:grpSpPr>
          <a:xfrm flipH="1" flipV="1">
            <a:off x="3773316" y="1383283"/>
            <a:ext cx="1685130" cy="505957"/>
            <a:chOff x="5246304" y="4593021"/>
            <a:chExt cx="2438687" cy="732476"/>
          </a:xfrm>
        </p:grpSpPr>
        <p:sp>
          <p:nvSpPr>
            <p:cNvPr id="127" name="椭圆 126"/>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 name="任意多边形 12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9" name="组合 128"/>
          <p:cNvGrpSpPr/>
          <p:nvPr/>
        </p:nvGrpSpPr>
        <p:grpSpPr>
          <a:xfrm flipH="1" flipV="1">
            <a:off x="1518643" y="2510073"/>
            <a:ext cx="1685130" cy="505957"/>
            <a:chOff x="5246304" y="4593021"/>
            <a:chExt cx="2438687" cy="732476"/>
          </a:xfrm>
        </p:grpSpPr>
        <p:sp>
          <p:nvSpPr>
            <p:cNvPr id="130" name="椭圆 129"/>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 name="任意多边形 13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2" name="组合 131"/>
          <p:cNvGrpSpPr/>
          <p:nvPr/>
        </p:nvGrpSpPr>
        <p:grpSpPr>
          <a:xfrm>
            <a:off x="5220520" y="3326302"/>
            <a:ext cx="1685130" cy="505957"/>
            <a:chOff x="5246304" y="4593021"/>
            <a:chExt cx="2438687" cy="732476"/>
          </a:xfrm>
        </p:grpSpPr>
        <p:sp>
          <p:nvSpPr>
            <p:cNvPr id="133" name="椭圆 132"/>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4" name="任意多边形 13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5" name="组合 134"/>
          <p:cNvGrpSpPr/>
          <p:nvPr/>
        </p:nvGrpSpPr>
        <p:grpSpPr>
          <a:xfrm>
            <a:off x="2723836" y="4775806"/>
            <a:ext cx="1685130" cy="505957"/>
            <a:chOff x="5246304" y="4593021"/>
            <a:chExt cx="2438687" cy="732476"/>
          </a:xfrm>
        </p:grpSpPr>
        <p:sp>
          <p:nvSpPr>
            <p:cNvPr id="136" name="椭圆 135"/>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7" name="任意多边形 13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8" name="组合 137"/>
          <p:cNvGrpSpPr/>
          <p:nvPr/>
        </p:nvGrpSpPr>
        <p:grpSpPr>
          <a:xfrm>
            <a:off x="1401926" y="2557598"/>
            <a:ext cx="1418144" cy="300082"/>
            <a:chOff x="1995973" y="2721756"/>
            <a:chExt cx="2052309" cy="434430"/>
          </a:xfrm>
        </p:grpSpPr>
        <p:grpSp>
          <p:nvGrpSpPr>
            <p:cNvPr id="139" name="Group 32"/>
            <p:cNvGrpSpPr>
              <a:grpSpLocks noChangeAspect="1"/>
            </p:cNvGrpSpPr>
            <p:nvPr/>
          </p:nvGrpSpPr>
          <p:grpSpPr bwMode="auto">
            <a:xfrm>
              <a:off x="1995973" y="2783034"/>
              <a:ext cx="354115" cy="230585"/>
              <a:chOff x="3798" y="2129"/>
              <a:chExt cx="86" cy="56"/>
            </a:xfrm>
            <a:solidFill>
              <a:srgbClr val="4472C4"/>
            </a:solidFill>
            <a:effectLst/>
          </p:grpSpPr>
          <p:sp>
            <p:nvSpPr>
              <p:cNvPr id="141"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2"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3"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4"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5"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6"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7"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8"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9"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0"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1"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2"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3"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4"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40" name="文本框 96"/>
            <p:cNvSpPr txBox="1"/>
            <p:nvPr/>
          </p:nvSpPr>
          <p:spPr>
            <a:xfrm>
              <a:off x="2264415" y="2721756"/>
              <a:ext cx="1783867" cy="434430"/>
            </a:xfrm>
            <a:prstGeom prst="rect">
              <a:avLst/>
            </a:prstGeom>
            <a:noFill/>
          </p:spPr>
          <p:txBody>
            <a:bodyPr wrap="square" rtlCol="0">
              <a:spAutoFit/>
            </a:bodyPr>
            <a:lstStyle>
              <a:defPPr>
                <a:defRPr lang="zh-CN"/>
              </a:defPPr>
              <a:lvl1pPr>
                <a:defRPr sz="1800">
                  <a:solidFill>
                    <a:srgbClr val="01ACBE"/>
                  </a:solidFill>
                  <a:latin typeface="时尚中黑简体" panose="01010104010101010101" pitchFamily="2" charset="-122"/>
                  <a:ea typeface="时尚中黑简体" panose="01010104010101010101" pitchFamily="2" charset="-122"/>
                </a:defRPr>
              </a:lvl1p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01ACBE"/>
                  </a:solidFill>
                  <a:effectLst/>
                  <a:uLnTx/>
                  <a:uFillTx/>
                  <a:latin typeface="微软雅黑" panose="020B0503020204020204" pitchFamily="34" charset="-122"/>
                  <a:ea typeface="微软雅黑" panose="020B0503020204020204" pitchFamily="34" charset="-122"/>
                </a:rPr>
                <a:t>在此添加标题</a:t>
              </a:r>
            </a:p>
          </p:txBody>
        </p:sp>
      </p:grpSp>
      <p:grpSp>
        <p:nvGrpSpPr>
          <p:cNvPr id="155" name="组合 154"/>
          <p:cNvGrpSpPr/>
          <p:nvPr/>
        </p:nvGrpSpPr>
        <p:grpSpPr>
          <a:xfrm>
            <a:off x="3632681" y="1407118"/>
            <a:ext cx="1702208" cy="300082"/>
            <a:chOff x="5236593" y="793630"/>
            <a:chExt cx="2463400" cy="434430"/>
          </a:xfrm>
        </p:grpSpPr>
        <p:grpSp>
          <p:nvGrpSpPr>
            <p:cNvPr id="156" name="Group 13"/>
            <p:cNvGrpSpPr>
              <a:grpSpLocks noChangeAspect="1"/>
            </p:cNvGrpSpPr>
            <p:nvPr/>
          </p:nvGrpSpPr>
          <p:grpSpPr bwMode="auto">
            <a:xfrm>
              <a:off x="5236593" y="871987"/>
              <a:ext cx="308818" cy="242938"/>
              <a:chOff x="3996" y="2321"/>
              <a:chExt cx="75" cy="59"/>
            </a:xfrm>
            <a:solidFill>
              <a:srgbClr val="663A77"/>
            </a:solidFill>
            <a:effectLst/>
          </p:grpSpPr>
          <p:sp>
            <p:nvSpPr>
              <p:cNvPr id="158"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59"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0"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1"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57" name="文本框 100"/>
            <p:cNvSpPr txBox="1"/>
            <p:nvPr/>
          </p:nvSpPr>
          <p:spPr>
            <a:xfrm>
              <a:off x="5526323" y="793630"/>
              <a:ext cx="2173670" cy="434430"/>
            </a:xfrm>
            <a:prstGeom prst="rect">
              <a:avLst/>
            </a:prstGeom>
            <a:noFill/>
          </p:spPr>
          <p:txBody>
            <a:bodyPr wrap="square" rtlCol="0">
              <a:spAutoFit/>
            </a:bodyPr>
            <a:lstStyle/>
            <a:p>
              <a:pPr defTabSz="685800" fontAlgn="auto">
                <a:spcBef>
                  <a:spcPts val="0"/>
                </a:spcBef>
                <a:spcAft>
                  <a:spcPts val="0"/>
                </a:spcAft>
              </a:pPr>
              <a:r>
                <a:rPr lang="zh-CN" altLang="en-US" sz="1350" dirty="0">
                  <a:solidFill>
                    <a:srgbClr val="663A77"/>
                  </a:solidFill>
                  <a:latin typeface="微软雅黑" panose="020B0503020204020204" pitchFamily="34" charset="-122"/>
                  <a:ea typeface="微软雅黑" panose="020B0503020204020204" pitchFamily="34" charset="-122"/>
                </a:rPr>
                <a:t>在此添加标题</a:t>
              </a:r>
            </a:p>
          </p:txBody>
        </p:sp>
      </p:grpSp>
      <p:grpSp>
        <p:nvGrpSpPr>
          <p:cNvPr id="162" name="组合 161"/>
          <p:cNvGrpSpPr/>
          <p:nvPr/>
        </p:nvGrpSpPr>
        <p:grpSpPr>
          <a:xfrm>
            <a:off x="3272563" y="4557739"/>
            <a:ext cx="1520287" cy="300082"/>
            <a:chOff x="4362844" y="5478159"/>
            <a:chExt cx="2200127" cy="434430"/>
          </a:xfrm>
        </p:grpSpPr>
        <p:grpSp>
          <p:nvGrpSpPr>
            <p:cNvPr id="163" name="Group 20"/>
            <p:cNvGrpSpPr>
              <a:grpSpLocks noChangeAspect="1"/>
            </p:cNvGrpSpPr>
            <p:nvPr/>
          </p:nvGrpSpPr>
          <p:grpSpPr bwMode="auto">
            <a:xfrm>
              <a:off x="4362844" y="5558479"/>
              <a:ext cx="304703" cy="242938"/>
              <a:chOff x="3899" y="2225"/>
              <a:chExt cx="74" cy="59"/>
            </a:xfrm>
            <a:solidFill>
              <a:srgbClr val="FFB850"/>
            </a:solidFill>
            <a:effectLst/>
          </p:grpSpPr>
          <p:sp>
            <p:nvSpPr>
              <p:cNvPr id="165"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6"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7"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68"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64" name="文本框 102"/>
            <p:cNvSpPr txBox="1"/>
            <p:nvPr/>
          </p:nvSpPr>
          <p:spPr>
            <a:xfrm>
              <a:off x="4615889" y="5478159"/>
              <a:ext cx="1947082" cy="434430"/>
            </a:xfrm>
            <a:prstGeom prst="rect">
              <a:avLst/>
            </a:prstGeom>
            <a:noFill/>
          </p:spPr>
          <p:txBody>
            <a:bodyPr wrap="square" rtlCol="0">
              <a:spAutoFit/>
            </a:bodyPr>
            <a:lstStyle/>
            <a:p>
              <a:pPr defTabSz="685800" fontAlgn="auto">
                <a:spcBef>
                  <a:spcPts val="0"/>
                </a:spcBef>
                <a:spcAft>
                  <a:spcPts val="0"/>
                </a:spcAft>
              </a:pPr>
              <a:r>
                <a:rPr lang="zh-CN" altLang="en-US" sz="135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69" name="组合 168"/>
          <p:cNvGrpSpPr/>
          <p:nvPr/>
        </p:nvGrpSpPr>
        <p:grpSpPr>
          <a:xfrm>
            <a:off x="5770611" y="3103112"/>
            <a:ext cx="1525541" cy="300082"/>
            <a:chOff x="7693142" y="3538200"/>
            <a:chExt cx="2207732" cy="434430"/>
          </a:xfrm>
        </p:grpSpPr>
        <p:grpSp>
          <p:nvGrpSpPr>
            <p:cNvPr id="170" name="Group 27"/>
            <p:cNvGrpSpPr>
              <a:grpSpLocks noChangeAspect="1"/>
            </p:cNvGrpSpPr>
            <p:nvPr/>
          </p:nvGrpSpPr>
          <p:grpSpPr bwMode="auto">
            <a:xfrm>
              <a:off x="7693142" y="3556202"/>
              <a:ext cx="276289" cy="303467"/>
              <a:chOff x="3811" y="2125"/>
              <a:chExt cx="61" cy="67"/>
            </a:xfrm>
            <a:solidFill>
              <a:srgbClr val="FF8989"/>
            </a:solidFill>
            <a:effectLst/>
          </p:grpSpPr>
          <p:sp>
            <p:nvSpPr>
              <p:cNvPr id="172"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73"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71" name="文本框 104"/>
            <p:cNvSpPr txBox="1"/>
            <p:nvPr/>
          </p:nvSpPr>
          <p:spPr>
            <a:xfrm>
              <a:off x="7938283" y="3538200"/>
              <a:ext cx="1962591" cy="434430"/>
            </a:xfrm>
            <a:prstGeom prst="rect">
              <a:avLst/>
            </a:prstGeom>
            <a:noFill/>
          </p:spPr>
          <p:txBody>
            <a:bodyPr wrap="square" rtlCol="0">
              <a:spAutoFit/>
            </a:bodyPr>
            <a:lstStyle>
              <a:defPPr>
                <a:defRPr lang="zh-CN"/>
              </a:defPPr>
              <a:lvl1pPr>
                <a:defRPr sz="1800">
                  <a:solidFill>
                    <a:srgbClr val="E87071"/>
                  </a:solidFill>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zh-CN" altLang="en-US" sz="1350" dirty="0">
                  <a:latin typeface="微软雅黑" panose="020B0503020204020204" pitchFamily="34" charset="-122"/>
                  <a:ea typeface="微软雅黑" panose="020B0503020204020204" pitchFamily="34" charset="-122"/>
                </a:rPr>
                <a:t>在此添加标题</a:t>
              </a:r>
            </a:p>
          </p:txBody>
        </p:sp>
      </p:grpSp>
      <p:sp>
        <p:nvSpPr>
          <p:cNvPr id="174" name="文本框 113"/>
          <p:cNvSpPr txBox="1"/>
          <p:nvPr/>
        </p:nvSpPr>
        <p:spPr>
          <a:xfrm>
            <a:off x="1618166" y="2790252"/>
            <a:ext cx="1296666"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5" name="文本框 113"/>
          <p:cNvSpPr txBox="1"/>
          <p:nvPr/>
        </p:nvSpPr>
        <p:spPr>
          <a:xfrm>
            <a:off x="3832887" y="1649361"/>
            <a:ext cx="1174559"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6" name="文本框 113"/>
          <p:cNvSpPr txBox="1"/>
          <p:nvPr/>
        </p:nvSpPr>
        <p:spPr>
          <a:xfrm>
            <a:off x="5976340" y="3360540"/>
            <a:ext cx="1319811"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7" name="文本框 113"/>
          <p:cNvSpPr txBox="1"/>
          <p:nvPr/>
        </p:nvSpPr>
        <p:spPr>
          <a:xfrm>
            <a:off x="3472689" y="4794931"/>
            <a:ext cx="130110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14:bounceEnd="40000">
                                          <p:cBhvr additive="base">
                                            <p:cTn id="7" dur="150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99"/>
                                            </p:tgtEl>
                                            <p:attrNameLst>
                                              <p:attrName>style.visibility</p:attrName>
                                            </p:attrNameLst>
                                          </p:cBhvr>
                                          <p:to>
                                            <p:strVal val="visible"/>
                                          </p:to>
                                        </p:set>
                                        <p:anim calcmode="lin" valueType="num" p14:bounceEnd="40000">
                                          <p:cBhvr additive="base">
                                            <p:cTn id="11" dur="1500" fill="hold"/>
                                            <p:tgtEl>
                                              <p:spTgt spid="99"/>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08"/>
                                            </p:tgtEl>
                                            <p:attrNameLst>
                                              <p:attrName>style.visibility</p:attrName>
                                            </p:attrNameLst>
                                          </p:cBhvr>
                                          <p:to>
                                            <p:strVal val="visible"/>
                                          </p:to>
                                        </p:set>
                                        <p:anim calcmode="lin" valueType="num" p14:bounceEnd="40000">
                                          <p:cBhvr additive="base">
                                            <p:cTn id="15" dur="1500" fill="hold"/>
                                            <p:tgtEl>
                                              <p:spTgt spid="108"/>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08"/>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17"/>
                                            </p:tgtEl>
                                            <p:attrNameLst>
                                              <p:attrName>style.visibility</p:attrName>
                                            </p:attrNameLst>
                                          </p:cBhvr>
                                          <p:to>
                                            <p:strVal val="visible"/>
                                          </p:to>
                                        </p:set>
                                        <p:anim calcmode="lin" valueType="num" p14:bounceEnd="40000">
                                          <p:cBhvr additive="base">
                                            <p:cTn id="19" dur="150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17"/>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126"/>
                                            </p:tgtEl>
                                            <p:attrNameLst>
                                              <p:attrName>style.visibility</p:attrName>
                                            </p:attrNameLst>
                                          </p:cBhvr>
                                          <p:to>
                                            <p:strVal val="visible"/>
                                          </p:to>
                                        </p:set>
                                        <p:animEffect transition="in" filter="wipe(right)">
                                          <p:cBhvr>
                                            <p:cTn id="24" dur="500"/>
                                            <p:tgtEl>
                                              <p:spTgt spid="126"/>
                                            </p:tgtEl>
                                          </p:cBhvr>
                                        </p:animEffect>
                                      </p:childTnLst>
                                    </p:cTn>
                                  </p:par>
                                  <p:par>
                                    <p:cTn id="25" presetID="22" presetClass="entr" presetSubtype="8" fill="hold" nodeType="withEffect">
                                      <p:stCondLst>
                                        <p:cond delay="0"/>
                                      </p:stCondLst>
                                      <p:childTnLst>
                                        <p:set>
                                          <p:cBhvr>
                                            <p:cTn id="26" dur="1" fill="hold">
                                              <p:stCondLst>
                                                <p:cond delay="0"/>
                                              </p:stCondLst>
                                            </p:cTn>
                                            <p:tgtEl>
                                              <p:spTgt spid="132"/>
                                            </p:tgtEl>
                                            <p:attrNameLst>
                                              <p:attrName>style.visibility</p:attrName>
                                            </p:attrNameLst>
                                          </p:cBhvr>
                                          <p:to>
                                            <p:strVal val="visible"/>
                                          </p:to>
                                        </p:set>
                                        <p:animEffect transition="in" filter="wipe(left)">
                                          <p:cBhvr>
                                            <p:cTn id="27" dur="500"/>
                                            <p:tgtEl>
                                              <p:spTgt spid="132"/>
                                            </p:tgtEl>
                                          </p:cBhvr>
                                        </p:animEffect>
                                      </p:childTnLst>
                                    </p:cTn>
                                  </p:par>
                                  <p:par>
                                    <p:cTn id="28" presetID="22" presetClass="entr" presetSubtype="2" fill="hold" nodeType="withEffect">
                                      <p:stCondLst>
                                        <p:cond delay="0"/>
                                      </p:stCondLst>
                                      <p:childTnLst>
                                        <p:set>
                                          <p:cBhvr>
                                            <p:cTn id="29" dur="1" fill="hold">
                                              <p:stCondLst>
                                                <p:cond delay="0"/>
                                              </p:stCondLst>
                                            </p:cTn>
                                            <p:tgtEl>
                                              <p:spTgt spid="129"/>
                                            </p:tgtEl>
                                            <p:attrNameLst>
                                              <p:attrName>style.visibility</p:attrName>
                                            </p:attrNameLst>
                                          </p:cBhvr>
                                          <p:to>
                                            <p:strVal val="visible"/>
                                          </p:to>
                                        </p:set>
                                        <p:animEffect transition="in" filter="wipe(right)">
                                          <p:cBhvr>
                                            <p:cTn id="30" dur="500"/>
                                            <p:tgtEl>
                                              <p:spTgt spid="129"/>
                                            </p:tgtEl>
                                          </p:cBhvr>
                                        </p:animEffect>
                                      </p:childTnLst>
                                    </p:cTn>
                                  </p:par>
                                  <p:par>
                                    <p:cTn id="31" presetID="22" presetClass="entr" presetSubtype="8" fill="hold" nodeType="withEffect">
                                      <p:stCondLst>
                                        <p:cond delay="0"/>
                                      </p:stCondLst>
                                      <p:childTnLst>
                                        <p:set>
                                          <p:cBhvr>
                                            <p:cTn id="32" dur="1" fill="hold">
                                              <p:stCondLst>
                                                <p:cond delay="0"/>
                                              </p:stCondLst>
                                            </p:cTn>
                                            <p:tgtEl>
                                              <p:spTgt spid="135"/>
                                            </p:tgtEl>
                                            <p:attrNameLst>
                                              <p:attrName>style.visibility</p:attrName>
                                            </p:attrNameLst>
                                          </p:cBhvr>
                                          <p:to>
                                            <p:strVal val="visible"/>
                                          </p:to>
                                        </p:set>
                                        <p:animEffect transition="in" filter="wipe(left)">
                                          <p:cBhvr>
                                            <p:cTn id="33" dur="500"/>
                                            <p:tgtEl>
                                              <p:spTgt spid="135"/>
                                            </p:tgtEl>
                                          </p:cBhvr>
                                        </p:animEffect>
                                      </p:childTnLst>
                                    </p:cTn>
                                  </p:par>
                                </p:childTnLst>
                              </p:cTn>
                            </p:par>
                            <p:par>
                              <p:cTn id="34" fill="hold">
                                <p:stCondLst>
                                  <p:cond delay="2750"/>
                                </p:stCondLst>
                                <p:childTnLst>
                                  <p:par>
                                    <p:cTn id="35" presetID="22" presetClass="entr" presetSubtype="8" fill="hold" nodeType="afterEffect">
                                      <p:stCondLst>
                                        <p:cond delay="0"/>
                                      </p:stCondLst>
                                      <p:childTnLst>
                                        <p:set>
                                          <p:cBhvr>
                                            <p:cTn id="36" dur="1" fill="hold">
                                              <p:stCondLst>
                                                <p:cond delay="0"/>
                                              </p:stCondLst>
                                            </p:cTn>
                                            <p:tgtEl>
                                              <p:spTgt spid="155"/>
                                            </p:tgtEl>
                                            <p:attrNameLst>
                                              <p:attrName>style.visibility</p:attrName>
                                            </p:attrNameLst>
                                          </p:cBhvr>
                                          <p:to>
                                            <p:strVal val="visible"/>
                                          </p:to>
                                        </p:set>
                                        <p:animEffect transition="in" filter="wipe(left)">
                                          <p:cBhvr>
                                            <p:cTn id="37" dur="500"/>
                                            <p:tgtEl>
                                              <p:spTgt spid="155"/>
                                            </p:tgtEl>
                                          </p:cBhvr>
                                        </p:animEffect>
                                      </p:childTnLst>
                                    </p:cTn>
                                  </p:par>
                                  <p:par>
                                    <p:cTn id="38" presetID="22" presetClass="entr" presetSubtype="8" fill="hold" nodeType="with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wipe(left)">
                                          <p:cBhvr>
                                            <p:cTn id="40" dur="500"/>
                                            <p:tgtEl>
                                              <p:spTgt spid="138"/>
                                            </p:tgtEl>
                                          </p:cBhvr>
                                        </p:animEffect>
                                      </p:childTnLst>
                                    </p:cTn>
                                  </p:par>
                                  <p:par>
                                    <p:cTn id="41" presetID="22" presetClass="entr" presetSubtype="8" fill="hold" nodeType="withEffect">
                                      <p:stCondLst>
                                        <p:cond delay="0"/>
                                      </p:stCondLst>
                                      <p:childTnLst>
                                        <p:set>
                                          <p:cBhvr>
                                            <p:cTn id="42" dur="1" fill="hold">
                                              <p:stCondLst>
                                                <p:cond delay="0"/>
                                              </p:stCondLst>
                                            </p:cTn>
                                            <p:tgtEl>
                                              <p:spTgt spid="169"/>
                                            </p:tgtEl>
                                            <p:attrNameLst>
                                              <p:attrName>style.visibility</p:attrName>
                                            </p:attrNameLst>
                                          </p:cBhvr>
                                          <p:to>
                                            <p:strVal val="visible"/>
                                          </p:to>
                                        </p:set>
                                        <p:animEffect transition="in" filter="wipe(left)">
                                          <p:cBhvr>
                                            <p:cTn id="43" dur="500"/>
                                            <p:tgtEl>
                                              <p:spTgt spid="169"/>
                                            </p:tgtEl>
                                          </p:cBhvr>
                                        </p:animEffect>
                                      </p:childTnLst>
                                    </p:cTn>
                                  </p:par>
                                  <p:par>
                                    <p:cTn id="44" presetID="22" presetClass="entr" presetSubtype="8" fill="hold" nodeType="withEffect">
                                      <p:stCondLst>
                                        <p:cond delay="0"/>
                                      </p:stCondLst>
                                      <p:childTnLst>
                                        <p:set>
                                          <p:cBhvr>
                                            <p:cTn id="45" dur="1" fill="hold">
                                              <p:stCondLst>
                                                <p:cond delay="0"/>
                                              </p:stCondLst>
                                            </p:cTn>
                                            <p:tgtEl>
                                              <p:spTgt spid="162"/>
                                            </p:tgtEl>
                                            <p:attrNameLst>
                                              <p:attrName>style.visibility</p:attrName>
                                            </p:attrNameLst>
                                          </p:cBhvr>
                                          <p:to>
                                            <p:strVal val="visible"/>
                                          </p:to>
                                        </p:set>
                                        <p:animEffect transition="in" filter="wipe(left)">
                                          <p:cBhvr>
                                            <p:cTn id="46" dur="500"/>
                                            <p:tgtEl>
                                              <p:spTgt spid="162"/>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175"/>
                                            </p:tgtEl>
                                            <p:attrNameLst>
                                              <p:attrName>style.visibility</p:attrName>
                                            </p:attrNameLst>
                                          </p:cBhvr>
                                          <p:to>
                                            <p:strVal val="visible"/>
                                          </p:to>
                                        </p:set>
                                        <p:animEffect transition="in" filter="wipe(up)">
                                          <p:cBhvr>
                                            <p:cTn id="50" dur="500"/>
                                            <p:tgtEl>
                                              <p:spTgt spid="175"/>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4"/>
                                            </p:tgtEl>
                                            <p:attrNameLst>
                                              <p:attrName>style.visibility</p:attrName>
                                            </p:attrNameLst>
                                          </p:cBhvr>
                                          <p:to>
                                            <p:strVal val="visible"/>
                                          </p:to>
                                        </p:set>
                                        <p:animEffect transition="in" filter="wipe(up)">
                                          <p:cBhvr>
                                            <p:cTn id="53" dur="500"/>
                                            <p:tgtEl>
                                              <p:spTgt spid="174"/>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6"/>
                                            </p:tgtEl>
                                            <p:attrNameLst>
                                              <p:attrName>style.visibility</p:attrName>
                                            </p:attrNameLst>
                                          </p:cBhvr>
                                          <p:to>
                                            <p:strVal val="visible"/>
                                          </p:to>
                                        </p:set>
                                        <p:animEffect transition="in" filter="wipe(up)">
                                          <p:cBhvr>
                                            <p:cTn id="56" dur="500"/>
                                            <p:tgtEl>
                                              <p:spTgt spid="17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animEffect transition="in" filter="wipe(up)">
                                          <p:cBhvr>
                                            <p:cTn id="59"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1500" fill="hold"/>
                                            <p:tgtEl>
                                              <p:spTgt spid="90"/>
                                            </p:tgtEl>
                                            <p:attrNameLst>
                                              <p:attrName>ppt_x</p:attrName>
                                            </p:attrNameLst>
                                          </p:cBhvr>
                                          <p:tavLst>
                                            <p:tav tm="0">
                                              <p:val>
                                                <p:strVal val="0-#ppt_w/2"/>
                                              </p:val>
                                            </p:tav>
                                            <p:tav tm="100000">
                                              <p:val>
                                                <p:strVal val="#ppt_x"/>
                                              </p:val>
                                            </p:tav>
                                          </p:tavLst>
                                        </p:anim>
                                        <p:anim calcmode="lin" valueType="num">
                                          <p:cBhvr additive="base">
                                            <p:cTn id="8" dur="1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1500" fill="hold"/>
                                            <p:tgtEl>
                                              <p:spTgt spid="99"/>
                                            </p:tgtEl>
                                            <p:attrNameLst>
                                              <p:attrName>ppt_x</p:attrName>
                                            </p:attrNameLst>
                                          </p:cBhvr>
                                          <p:tavLst>
                                            <p:tav tm="0">
                                              <p:val>
                                                <p:strVal val="0-#ppt_w/2"/>
                                              </p:val>
                                            </p:tav>
                                            <p:tav tm="100000">
                                              <p:val>
                                                <p:strVal val="#ppt_x"/>
                                              </p:val>
                                            </p:tav>
                                          </p:tavLst>
                                        </p:anim>
                                        <p:anim calcmode="lin" valueType="num">
                                          <p:cBhvr additive="base">
                                            <p:cTn id="12" dur="1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08"/>
                                            </p:tgtEl>
                                            <p:attrNameLst>
                                              <p:attrName>style.visibility</p:attrName>
                                            </p:attrNameLst>
                                          </p:cBhvr>
                                          <p:to>
                                            <p:strVal val="visible"/>
                                          </p:to>
                                        </p:set>
                                        <p:anim calcmode="lin" valueType="num">
                                          <p:cBhvr additive="base">
                                            <p:cTn id="15" dur="1500" fill="hold"/>
                                            <p:tgtEl>
                                              <p:spTgt spid="108"/>
                                            </p:tgtEl>
                                            <p:attrNameLst>
                                              <p:attrName>ppt_x</p:attrName>
                                            </p:attrNameLst>
                                          </p:cBhvr>
                                          <p:tavLst>
                                            <p:tav tm="0">
                                              <p:val>
                                                <p:strVal val="0-#ppt_w/2"/>
                                              </p:val>
                                            </p:tav>
                                            <p:tav tm="100000">
                                              <p:val>
                                                <p:strVal val="#ppt_x"/>
                                              </p:val>
                                            </p:tav>
                                          </p:tavLst>
                                        </p:anim>
                                        <p:anim calcmode="lin" valueType="num">
                                          <p:cBhvr additive="base">
                                            <p:cTn id="16" dur="1500" fill="hold"/>
                                            <p:tgtEl>
                                              <p:spTgt spid="108"/>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1500" fill="hold"/>
                                            <p:tgtEl>
                                              <p:spTgt spid="117"/>
                                            </p:tgtEl>
                                            <p:attrNameLst>
                                              <p:attrName>ppt_x</p:attrName>
                                            </p:attrNameLst>
                                          </p:cBhvr>
                                          <p:tavLst>
                                            <p:tav tm="0">
                                              <p:val>
                                                <p:strVal val="0-#ppt_w/2"/>
                                              </p:val>
                                            </p:tav>
                                            <p:tav tm="100000">
                                              <p:val>
                                                <p:strVal val="#ppt_x"/>
                                              </p:val>
                                            </p:tav>
                                          </p:tavLst>
                                        </p:anim>
                                        <p:anim calcmode="lin" valueType="num">
                                          <p:cBhvr additive="base">
                                            <p:cTn id="20" dur="1500" fill="hold"/>
                                            <p:tgtEl>
                                              <p:spTgt spid="117"/>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126"/>
                                            </p:tgtEl>
                                            <p:attrNameLst>
                                              <p:attrName>style.visibility</p:attrName>
                                            </p:attrNameLst>
                                          </p:cBhvr>
                                          <p:to>
                                            <p:strVal val="visible"/>
                                          </p:to>
                                        </p:set>
                                        <p:animEffect transition="in" filter="wipe(right)">
                                          <p:cBhvr>
                                            <p:cTn id="24" dur="500"/>
                                            <p:tgtEl>
                                              <p:spTgt spid="126"/>
                                            </p:tgtEl>
                                          </p:cBhvr>
                                        </p:animEffect>
                                      </p:childTnLst>
                                    </p:cTn>
                                  </p:par>
                                  <p:par>
                                    <p:cTn id="25" presetID="22" presetClass="entr" presetSubtype="8" fill="hold" nodeType="withEffect">
                                      <p:stCondLst>
                                        <p:cond delay="0"/>
                                      </p:stCondLst>
                                      <p:childTnLst>
                                        <p:set>
                                          <p:cBhvr>
                                            <p:cTn id="26" dur="1" fill="hold">
                                              <p:stCondLst>
                                                <p:cond delay="0"/>
                                              </p:stCondLst>
                                            </p:cTn>
                                            <p:tgtEl>
                                              <p:spTgt spid="132"/>
                                            </p:tgtEl>
                                            <p:attrNameLst>
                                              <p:attrName>style.visibility</p:attrName>
                                            </p:attrNameLst>
                                          </p:cBhvr>
                                          <p:to>
                                            <p:strVal val="visible"/>
                                          </p:to>
                                        </p:set>
                                        <p:animEffect transition="in" filter="wipe(left)">
                                          <p:cBhvr>
                                            <p:cTn id="27" dur="500"/>
                                            <p:tgtEl>
                                              <p:spTgt spid="132"/>
                                            </p:tgtEl>
                                          </p:cBhvr>
                                        </p:animEffect>
                                      </p:childTnLst>
                                    </p:cTn>
                                  </p:par>
                                  <p:par>
                                    <p:cTn id="28" presetID="22" presetClass="entr" presetSubtype="2" fill="hold" nodeType="withEffect">
                                      <p:stCondLst>
                                        <p:cond delay="0"/>
                                      </p:stCondLst>
                                      <p:childTnLst>
                                        <p:set>
                                          <p:cBhvr>
                                            <p:cTn id="29" dur="1" fill="hold">
                                              <p:stCondLst>
                                                <p:cond delay="0"/>
                                              </p:stCondLst>
                                            </p:cTn>
                                            <p:tgtEl>
                                              <p:spTgt spid="129"/>
                                            </p:tgtEl>
                                            <p:attrNameLst>
                                              <p:attrName>style.visibility</p:attrName>
                                            </p:attrNameLst>
                                          </p:cBhvr>
                                          <p:to>
                                            <p:strVal val="visible"/>
                                          </p:to>
                                        </p:set>
                                        <p:animEffect transition="in" filter="wipe(right)">
                                          <p:cBhvr>
                                            <p:cTn id="30" dur="500"/>
                                            <p:tgtEl>
                                              <p:spTgt spid="129"/>
                                            </p:tgtEl>
                                          </p:cBhvr>
                                        </p:animEffect>
                                      </p:childTnLst>
                                    </p:cTn>
                                  </p:par>
                                  <p:par>
                                    <p:cTn id="31" presetID="22" presetClass="entr" presetSubtype="8" fill="hold" nodeType="withEffect">
                                      <p:stCondLst>
                                        <p:cond delay="0"/>
                                      </p:stCondLst>
                                      <p:childTnLst>
                                        <p:set>
                                          <p:cBhvr>
                                            <p:cTn id="32" dur="1" fill="hold">
                                              <p:stCondLst>
                                                <p:cond delay="0"/>
                                              </p:stCondLst>
                                            </p:cTn>
                                            <p:tgtEl>
                                              <p:spTgt spid="135"/>
                                            </p:tgtEl>
                                            <p:attrNameLst>
                                              <p:attrName>style.visibility</p:attrName>
                                            </p:attrNameLst>
                                          </p:cBhvr>
                                          <p:to>
                                            <p:strVal val="visible"/>
                                          </p:to>
                                        </p:set>
                                        <p:animEffect transition="in" filter="wipe(left)">
                                          <p:cBhvr>
                                            <p:cTn id="33" dur="500"/>
                                            <p:tgtEl>
                                              <p:spTgt spid="135"/>
                                            </p:tgtEl>
                                          </p:cBhvr>
                                        </p:animEffect>
                                      </p:childTnLst>
                                    </p:cTn>
                                  </p:par>
                                </p:childTnLst>
                              </p:cTn>
                            </p:par>
                            <p:par>
                              <p:cTn id="34" fill="hold">
                                <p:stCondLst>
                                  <p:cond delay="2750"/>
                                </p:stCondLst>
                                <p:childTnLst>
                                  <p:par>
                                    <p:cTn id="35" presetID="22" presetClass="entr" presetSubtype="8" fill="hold" nodeType="afterEffect">
                                      <p:stCondLst>
                                        <p:cond delay="0"/>
                                      </p:stCondLst>
                                      <p:childTnLst>
                                        <p:set>
                                          <p:cBhvr>
                                            <p:cTn id="36" dur="1" fill="hold">
                                              <p:stCondLst>
                                                <p:cond delay="0"/>
                                              </p:stCondLst>
                                            </p:cTn>
                                            <p:tgtEl>
                                              <p:spTgt spid="155"/>
                                            </p:tgtEl>
                                            <p:attrNameLst>
                                              <p:attrName>style.visibility</p:attrName>
                                            </p:attrNameLst>
                                          </p:cBhvr>
                                          <p:to>
                                            <p:strVal val="visible"/>
                                          </p:to>
                                        </p:set>
                                        <p:animEffect transition="in" filter="wipe(left)">
                                          <p:cBhvr>
                                            <p:cTn id="37" dur="500"/>
                                            <p:tgtEl>
                                              <p:spTgt spid="155"/>
                                            </p:tgtEl>
                                          </p:cBhvr>
                                        </p:animEffect>
                                      </p:childTnLst>
                                    </p:cTn>
                                  </p:par>
                                  <p:par>
                                    <p:cTn id="38" presetID="22" presetClass="entr" presetSubtype="8" fill="hold" nodeType="with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wipe(left)">
                                          <p:cBhvr>
                                            <p:cTn id="40" dur="500"/>
                                            <p:tgtEl>
                                              <p:spTgt spid="138"/>
                                            </p:tgtEl>
                                          </p:cBhvr>
                                        </p:animEffect>
                                      </p:childTnLst>
                                    </p:cTn>
                                  </p:par>
                                  <p:par>
                                    <p:cTn id="41" presetID="22" presetClass="entr" presetSubtype="8" fill="hold" nodeType="withEffect">
                                      <p:stCondLst>
                                        <p:cond delay="0"/>
                                      </p:stCondLst>
                                      <p:childTnLst>
                                        <p:set>
                                          <p:cBhvr>
                                            <p:cTn id="42" dur="1" fill="hold">
                                              <p:stCondLst>
                                                <p:cond delay="0"/>
                                              </p:stCondLst>
                                            </p:cTn>
                                            <p:tgtEl>
                                              <p:spTgt spid="169"/>
                                            </p:tgtEl>
                                            <p:attrNameLst>
                                              <p:attrName>style.visibility</p:attrName>
                                            </p:attrNameLst>
                                          </p:cBhvr>
                                          <p:to>
                                            <p:strVal val="visible"/>
                                          </p:to>
                                        </p:set>
                                        <p:animEffect transition="in" filter="wipe(left)">
                                          <p:cBhvr>
                                            <p:cTn id="43" dur="500"/>
                                            <p:tgtEl>
                                              <p:spTgt spid="169"/>
                                            </p:tgtEl>
                                          </p:cBhvr>
                                        </p:animEffect>
                                      </p:childTnLst>
                                    </p:cTn>
                                  </p:par>
                                  <p:par>
                                    <p:cTn id="44" presetID="22" presetClass="entr" presetSubtype="8" fill="hold" nodeType="withEffect">
                                      <p:stCondLst>
                                        <p:cond delay="0"/>
                                      </p:stCondLst>
                                      <p:childTnLst>
                                        <p:set>
                                          <p:cBhvr>
                                            <p:cTn id="45" dur="1" fill="hold">
                                              <p:stCondLst>
                                                <p:cond delay="0"/>
                                              </p:stCondLst>
                                            </p:cTn>
                                            <p:tgtEl>
                                              <p:spTgt spid="162"/>
                                            </p:tgtEl>
                                            <p:attrNameLst>
                                              <p:attrName>style.visibility</p:attrName>
                                            </p:attrNameLst>
                                          </p:cBhvr>
                                          <p:to>
                                            <p:strVal val="visible"/>
                                          </p:to>
                                        </p:set>
                                        <p:animEffect transition="in" filter="wipe(left)">
                                          <p:cBhvr>
                                            <p:cTn id="46" dur="500"/>
                                            <p:tgtEl>
                                              <p:spTgt spid="162"/>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175"/>
                                            </p:tgtEl>
                                            <p:attrNameLst>
                                              <p:attrName>style.visibility</p:attrName>
                                            </p:attrNameLst>
                                          </p:cBhvr>
                                          <p:to>
                                            <p:strVal val="visible"/>
                                          </p:to>
                                        </p:set>
                                        <p:animEffect transition="in" filter="wipe(up)">
                                          <p:cBhvr>
                                            <p:cTn id="50" dur="500"/>
                                            <p:tgtEl>
                                              <p:spTgt spid="175"/>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4"/>
                                            </p:tgtEl>
                                            <p:attrNameLst>
                                              <p:attrName>style.visibility</p:attrName>
                                            </p:attrNameLst>
                                          </p:cBhvr>
                                          <p:to>
                                            <p:strVal val="visible"/>
                                          </p:to>
                                        </p:set>
                                        <p:animEffect transition="in" filter="wipe(up)">
                                          <p:cBhvr>
                                            <p:cTn id="53" dur="500"/>
                                            <p:tgtEl>
                                              <p:spTgt spid="174"/>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6"/>
                                            </p:tgtEl>
                                            <p:attrNameLst>
                                              <p:attrName>style.visibility</p:attrName>
                                            </p:attrNameLst>
                                          </p:cBhvr>
                                          <p:to>
                                            <p:strVal val="visible"/>
                                          </p:to>
                                        </p:set>
                                        <p:animEffect transition="in" filter="wipe(up)">
                                          <p:cBhvr>
                                            <p:cTn id="56" dur="500"/>
                                            <p:tgtEl>
                                              <p:spTgt spid="17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animEffect transition="in" filter="wipe(up)">
                                          <p:cBhvr>
                                            <p:cTn id="59"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3878524" y="2091295"/>
            <a:ext cx="3145487" cy="1570884"/>
            <a:chOff x="5170690" y="1991099"/>
            <a:chExt cx="4193436" cy="2094997"/>
          </a:xfrm>
        </p:grpSpPr>
        <p:sp>
          <p:nvSpPr>
            <p:cNvPr id="73" name="任意多边形 72"/>
            <p:cNvSpPr/>
            <p:nvPr/>
          </p:nvSpPr>
          <p:spPr>
            <a:xfrm rot="2700000" flipH="1">
              <a:off x="6665409" y="1089791"/>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ysClr val="windowText" lastClr="000000">
                    <a:alpha val="10000"/>
                  </a:sysClr>
                </a:gs>
                <a:gs pos="0">
                  <a:srgbClr val="3C2246">
                    <a:alpha val="33000"/>
                  </a:srgbClr>
                </a:gs>
                <a:gs pos="100000">
                  <a:sysClr val="window" lastClr="FFFFFF">
                    <a:alpha val="0"/>
                  </a:sysClr>
                </a:gs>
              </a:gsLst>
              <a:path path="circle">
                <a:fillToRect l="50000" t="50000" r="50000" b="50000"/>
              </a:path>
              <a:tileRect/>
            </a:gradFill>
            <a:ln w="12700" cap="flat" cmpd="sng" algn="ctr">
              <a:noFill/>
              <a:prstDash val="solid"/>
              <a:miter lim="800000"/>
            </a:ln>
            <a:effectLst>
              <a:softEdge rad="21590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 name="任意多边形 73"/>
            <p:cNvSpPr/>
            <p:nvPr/>
          </p:nvSpPr>
          <p:spPr>
            <a:xfrm rot="2700000" flipH="1">
              <a:off x="6368381" y="1367627"/>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8000">
                  <a:srgbClr val="01484F"/>
                </a:gs>
                <a:gs pos="58000">
                  <a:srgbClr val="0192A1"/>
                </a:gs>
                <a:gs pos="32000">
                  <a:srgbClr val="5EB8C1"/>
                </a:gs>
                <a:gs pos="0">
                  <a:srgbClr val="01D7ED"/>
                </a:gs>
                <a:gs pos="100000">
                  <a:srgbClr val="013F45"/>
                </a:gs>
              </a:gsLst>
              <a:lin ang="54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 name="文本框 19"/>
            <p:cNvSpPr txBox="1"/>
            <p:nvPr/>
          </p:nvSpPr>
          <p:spPr>
            <a:xfrm rot="18900000" flipH="1">
              <a:off x="7064660" y="2333165"/>
              <a:ext cx="1520941" cy="430831"/>
            </a:xfrm>
            <a:prstGeom prst="rect">
              <a:avLst/>
            </a:prstGeom>
            <a:noFill/>
            <a:effectLst>
              <a:innerShdw blurRad="63500" dist="50800" dir="13500000">
                <a:prstClr val="black">
                  <a:alpha val="50000"/>
                </a:prst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innerShdw blurRad="25400" dist="25400" dir="16200000">
                      <a:prstClr val="black">
                        <a:alpha val="50000"/>
                      </a:prstClr>
                    </a:innerShdw>
                  </a:effectLst>
                  <a:uLnTx/>
                  <a:uFillTx/>
                  <a:latin typeface="微软雅黑" panose="020B0503020204020204" pitchFamily="34" charset="-122"/>
                  <a:ea typeface="微软雅黑" panose="020B0503020204020204" pitchFamily="34" charset="-122"/>
                </a:rPr>
                <a:t>添加标题</a:t>
              </a:r>
              <a:r>
                <a:rPr kumimoji="0" lang="en-US" altLang="zh-CN" sz="1500" b="1" i="0" u="none" strike="noStrike" kern="0" cap="none" spc="0" normalizeH="0" baseline="0" noProof="0" dirty="0" smtClean="0">
                  <a:ln>
                    <a:noFill/>
                  </a:ln>
                  <a:solidFill>
                    <a:prstClr val="white"/>
                  </a:solidFill>
                  <a:effectLst>
                    <a:innerShdw blurRad="25400" dist="25400" dir="16200000">
                      <a:prstClr val="black">
                        <a:alpha val="50000"/>
                      </a:prstClr>
                    </a:innerShdw>
                  </a:effectLst>
                  <a:uLnTx/>
                  <a:uFillTx/>
                  <a:latin typeface="微软雅黑" panose="020B0503020204020204" pitchFamily="34" charset="-122"/>
                  <a:ea typeface="微软雅黑" panose="020B0503020204020204" pitchFamily="34" charset="-122"/>
                </a:rPr>
                <a:t> 4</a:t>
              </a:r>
              <a:endParaRPr kumimoji="0" lang="zh-CN" altLang="en-US" sz="1500" b="1" i="0" u="none" strike="noStrike" kern="0" cap="none" spc="0" normalizeH="0" baseline="0" noProof="0" dirty="0" smtClean="0">
                <a:ln>
                  <a:noFill/>
                </a:ln>
                <a:solidFill>
                  <a:prstClr val="white"/>
                </a:solidFill>
                <a:effectLst>
                  <a:innerShdw blurRad="25400" dist="25400" dir="162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089324" y="2929822"/>
            <a:ext cx="3183536" cy="1622250"/>
            <a:chOff x="2785403" y="3109394"/>
            <a:chExt cx="4244162" cy="2163501"/>
          </a:xfrm>
        </p:grpSpPr>
        <p:sp>
          <p:nvSpPr>
            <p:cNvPr id="77" name="任意多边形 76"/>
            <p:cNvSpPr/>
            <p:nvPr/>
          </p:nvSpPr>
          <p:spPr>
            <a:xfrm rot="2700000" flipV="1">
              <a:off x="3686711" y="2574178"/>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ysClr val="windowText" lastClr="000000">
                    <a:alpha val="10000"/>
                  </a:sysClr>
                </a:gs>
                <a:gs pos="0">
                  <a:srgbClr val="3C2246">
                    <a:alpha val="33000"/>
                  </a:srgbClr>
                </a:gs>
                <a:gs pos="100000">
                  <a:sysClr val="window" lastClr="FFFFFF">
                    <a:alpha val="0"/>
                  </a:sysClr>
                </a:gs>
              </a:gsLst>
              <a:path path="circle">
                <a:fillToRect l="50000" t="50000" r="50000" b="50000"/>
              </a:path>
              <a:tileRect/>
            </a:gradFill>
            <a:ln w="12700" cap="flat" cmpd="sng" algn="ctr">
              <a:noFill/>
              <a:prstDash val="solid"/>
              <a:miter lim="800000"/>
            </a:ln>
            <a:effectLst>
              <a:softEdge rad="21590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8" name="任意多边形 77"/>
            <p:cNvSpPr/>
            <p:nvPr/>
          </p:nvSpPr>
          <p:spPr>
            <a:xfrm rot="2700000" flipV="1">
              <a:off x="4311096" y="1911703"/>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53000">
                  <a:srgbClr val="77448C"/>
                </a:gs>
                <a:gs pos="23000">
                  <a:srgbClr val="3E2349"/>
                </a:gs>
                <a:gs pos="0">
                  <a:srgbClr val="3C2246"/>
                </a:gs>
                <a:gs pos="84000">
                  <a:srgbClr val="AA78BE"/>
                </a:gs>
              </a:gsLst>
              <a:lin ang="162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 name="文本框 16"/>
            <p:cNvSpPr txBox="1"/>
            <p:nvPr/>
          </p:nvSpPr>
          <p:spPr>
            <a:xfrm rot="18900000">
              <a:off x="3497300" y="4310013"/>
              <a:ext cx="1728572" cy="430986"/>
            </a:xfrm>
            <a:prstGeom prst="rect">
              <a:avLst/>
            </a:prstGeom>
            <a:noFill/>
            <a:effectLst>
              <a:innerShdw blurRad="63500" dist="50800" dir="13500000">
                <a:prstClr val="black">
                  <a:alpha val="50000"/>
                </a:prst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innerShdw blurRad="25400" dist="25400" dir="16200000">
                      <a:prstClr val="black">
                        <a:alpha val="50000"/>
                      </a:prstClr>
                    </a:innerShdw>
                  </a:effectLst>
                  <a:uLnTx/>
                  <a:uFillTx/>
                  <a:latin typeface="微软雅黑" panose="020B0503020204020204" pitchFamily="34" charset="-122"/>
                  <a:ea typeface="微软雅黑" panose="020B0503020204020204" pitchFamily="34" charset="-122"/>
                </a:rPr>
                <a:t>添加标题</a:t>
              </a:r>
              <a:r>
                <a:rPr kumimoji="0" lang="en-US" altLang="zh-CN" sz="1500" b="1" i="0" u="none" strike="noStrike" kern="0" cap="none" spc="0" normalizeH="0" baseline="0" noProof="0" dirty="0" smtClean="0">
                  <a:ln>
                    <a:noFill/>
                  </a:ln>
                  <a:solidFill>
                    <a:prstClr val="white"/>
                  </a:solidFill>
                  <a:effectLst>
                    <a:innerShdw blurRad="25400" dist="25400" dir="16200000">
                      <a:prstClr val="black">
                        <a:alpha val="50000"/>
                      </a:prstClr>
                    </a:innerShdw>
                  </a:effectLst>
                  <a:uLnTx/>
                  <a:uFillTx/>
                  <a:latin typeface="微软雅黑" panose="020B0503020204020204" pitchFamily="34" charset="-122"/>
                  <a:ea typeface="微软雅黑" panose="020B0503020204020204" pitchFamily="34" charset="-122"/>
                </a:rPr>
                <a:t> 2</a:t>
              </a:r>
              <a:endParaRPr kumimoji="0" lang="zh-CN" altLang="en-US" sz="1500" b="1" i="0" u="none" strike="noStrike" kern="0" cap="none" spc="0" normalizeH="0" baseline="0" noProof="0" dirty="0" smtClean="0">
                <a:ln>
                  <a:noFill/>
                </a:ln>
                <a:solidFill>
                  <a:prstClr val="white"/>
                </a:solidFill>
                <a:effectLst>
                  <a:innerShdw blurRad="25400" dist="25400" dir="162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2786828" y="1442736"/>
            <a:ext cx="1588018" cy="3117504"/>
            <a:chOff x="3715286" y="1126154"/>
            <a:chExt cx="2117081" cy="4157634"/>
          </a:xfrm>
        </p:grpSpPr>
        <p:sp>
          <p:nvSpPr>
            <p:cNvPr id="81" name="任意多边形 80"/>
            <p:cNvSpPr/>
            <p:nvPr/>
          </p:nvSpPr>
          <p:spPr>
            <a:xfrm rot="18900000">
              <a:off x="3715286" y="1126154"/>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ysClr val="windowText" lastClr="000000">
                    <a:alpha val="10000"/>
                  </a:sysClr>
                </a:gs>
                <a:gs pos="0">
                  <a:srgbClr val="3C2246">
                    <a:alpha val="33000"/>
                  </a:srgbClr>
                </a:gs>
                <a:gs pos="100000">
                  <a:sysClr val="window" lastClr="FFFFFF">
                    <a:alpha val="0"/>
                  </a:sysClr>
                </a:gs>
              </a:gsLst>
              <a:path path="circle">
                <a:fillToRect l="50000" t="50000" r="50000" b="50000"/>
              </a:path>
              <a:tileRect/>
            </a:gradFill>
            <a:ln w="12700" cap="flat" cmpd="sng" algn="ctr">
              <a:noFill/>
              <a:prstDash val="solid"/>
              <a:miter lim="800000"/>
            </a:ln>
            <a:effectLst>
              <a:softEdge rad="21590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 name="任意多边形 81"/>
            <p:cNvSpPr/>
            <p:nvPr/>
          </p:nvSpPr>
          <p:spPr>
            <a:xfrm rot="18900000">
              <a:off x="4311589" y="1367628"/>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flip="none" rotWithShape="1">
              <a:gsLst>
                <a:gs pos="57000">
                  <a:srgbClr val="FFB850"/>
                </a:gs>
                <a:gs pos="34000">
                  <a:srgbClr val="FFA015"/>
                </a:gs>
                <a:gs pos="0">
                  <a:srgbClr val="EE8E00"/>
                </a:gs>
                <a:gs pos="89000">
                  <a:srgbClr val="FFC671"/>
                </a:gs>
              </a:gsLst>
              <a:lin ang="16200000" scaled="0"/>
              <a:tileRect/>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3" name="文本框 4"/>
            <p:cNvSpPr txBox="1"/>
            <p:nvPr/>
          </p:nvSpPr>
          <p:spPr>
            <a:xfrm rot="2700000">
              <a:off x="3578489" y="2402306"/>
              <a:ext cx="1695452" cy="430830"/>
            </a:xfrm>
            <a:prstGeom prst="rect">
              <a:avLst/>
            </a:prstGeom>
            <a:noFill/>
            <a:effectLst>
              <a:innerShdw blurRad="63500" dist="50800" dir="13500000">
                <a:prstClr val="black">
                  <a:alpha val="50000"/>
                </a:prst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innerShdw blurRad="25400" dist="25400" dir="10800000">
                      <a:prstClr val="black">
                        <a:alpha val="50000"/>
                      </a:prstClr>
                    </a:innerShdw>
                  </a:effectLst>
                  <a:uLnTx/>
                  <a:uFillTx/>
                  <a:latin typeface="微软雅黑" panose="020B0503020204020204" pitchFamily="34" charset="-122"/>
                  <a:ea typeface="微软雅黑" panose="020B0503020204020204" pitchFamily="34" charset="-122"/>
                </a:rPr>
                <a:t>添加标题</a:t>
              </a:r>
              <a:r>
                <a:rPr kumimoji="0" lang="en-US" altLang="zh-CN" sz="1500" b="1" i="0" u="none" strike="noStrike" kern="0" cap="none" spc="0" normalizeH="0" baseline="0" noProof="0" dirty="0" smtClean="0">
                  <a:ln>
                    <a:noFill/>
                  </a:ln>
                  <a:solidFill>
                    <a:prstClr val="white"/>
                  </a:solidFill>
                  <a:effectLst>
                    <a:innerShdw blurRad="25400" dist="25400" dir="10800000">
                      <a:prstClr val="black">
                        <a:alpha val="50000"/>
                      </a:prstClr>
                    </a:innerShdw>
                  </a:effectLst>
                  <a:uLnTx/>
                  <a:uFillTx/>
                  <a:latin typeface="微软雅黑" panose="020B0503020204020204" pitchFamily="34" charset="-122"/>
                  <a:ea typeface="微软雅黑" panose="020B0503020204020204" pitchFamily="34" charset="-122"/>
                </a:rPr>
                <a:t>1</a:t>
              </a:r>
              <a:endParaRPr kumimoji="0" lang="zh-CN" altLang="en-US" sz="1500" b="1" i="0" u="none" strike="noStrike" kern="0" cap="none" spc="0" normalizeH="0" baseline="0" noProof="0" dirty="0" smtClean="0">
                <a:ln>
                  <a:noFill/>
                </a:ln>
                <a:solidFill>
                  <a:prstClr val="white"/>
                </a:solidFill>
                <a:effectLst>
                  <a:innerShdw blurRad="25400" dist="25400" dir="108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84" name="组合 83"/>
          <p:cNvGrpSpPr/>
          <p:nvPr/>
        </p:nvGrpSpPr>
        <p:grpSpPr>
          <a:xfrm>
            <a:off x="4776540" y="2031763"/>
            <a:ext cx="1585691" cy="3197437"/>
            <a:chOff x="6367888" y="1911704"/>
            <a:chExt cx="2113980" cy="4264236"/>
          </a:xfrm>
        </p:grpSpPr>
        <p:sp>
          <p:nvSpPr>
            <p:cNvPr id="85" name="任意多边形 84"/>
            <p:cNvSpPr/>
            <p:nvPr/>
          </p:nvSpPr>
          <p:spPr>
            <a:xfrm rot="18900000" flipH="1" flipV="1">
              <a:off x="6684459" y="2575915"/>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ysClr val="windowText" lastClr="000000">
                    <a:alpha val="10000"/>
                  </a:sysClr>
                </a:gs>
                <a:gs pos="0">
                  <a:srgbClr val="3C2246">
                    <a:alpha val="33000"/>
                  </a:srgbClr>
                </a:gs>
                <a:gs pos="100000">
                  <a:sysClr val="window" lastClr="FFFFFF">
                    <a:alpha val="0"/>
                  </a:sysClr>
                </a:gs>
              </a:gsLst>
              <a:path path="circle">
                <a:fillToRect l="50000" t="50000" r="50000" b="50000"/>
              </a:path>
              <a:tileRect/>
            </a:gradFill>
            <a:ln w="12700" cap="flat" cmpd="sng" algn="ctr">
              <a:noFill/>
              <a:prstDash val="solid"/>
              <a:miter lim="800000"/>
            </a:ln>
            <a:effectLst>
              <a:softEdge rad="21590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6" name="任意多边形 85"/>
            <p:cNvSpPr/>
            <p:nvPr/>
          </p:nvSpPr>
          <p:spPr>
            <a:xfrm rot="18900000" flipH="1" flipV="1">
              <a:off x="6367888" y="1911704"/>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5000">
                  <a:srgbClr val="E34F4F"/>
                </a:gs>
                <a:gs pos="52000">
                  <a:srgbClr val="E87071"/>
                </a:gs>
                <a:gs pos="0">
                  <a:srgbClr val="EF9B9B"/>
                </a:gs>
                <a:gs pos="100000">
                  <a:srgbClr val="E24A4A"/>
                </a:gs>
              </a:gsLst>
              <a:lin ang="162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7" name="文本框 20"/>
            <p:cNvSpPr txBox="1"/>
            <p:nvPr/>
          </p:nvSpPr>
          <p:spPr>
            <a:xfrm rot="2700000" flipH="1">
              <a:off x="6862428" y="4248310"/>
              <a:ext cx="1846816" cy="430986"/>
            </a:xfrm>
            <a:prstGeom prst="rect">
              <a:avLst/>
            </a:prstGeom>
            <a:noFill/>
            <a:effectLst>
              <a:innerShdw blurRad="63500" dist="50800" dir="13500000">
                <a:prstClr val="black">
                  <a:alpha val="50000"/>
                </a:prst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innerShdw blurRad="25400" dist="25400" dir="10800000">
                      <a:prstClr val="black">
                        <a:alpha val="50000"/>
                      </a:prstClr>
                    </a:innerShdw>
                  </a:effectLst>
                  <a:uLnTx/>
                  <a:uFillTx/>
                  <a:latin typeface="微软雅黑" panose="020B0503020204020204" pitchFamily="34" charset="-122"/>
                  <a:ea typeface="微软雅黑" panose="020B0503020204020204" pitchFamily="34" charset="-122"/>
                </a:rPr>
                <a:t>添加标题</a:t>
              </a:r>
              <a:r>
                <a:rPr kumimoji="0" lang="en-US" altLang="zh-CN" sz="1500" b="1" i="0" u="none" strike="noStrike" kern="0" cap="none" spc="0" normalizeH="0" baseline="0" noProof="0" dirty="0" smtClean="0">
                  <a:ln>
                    <a:noFill/>
                  </a:ln>
                  <a:solidFill>
                    <a:prstClr val="white"/>
                  </a:solidFill>
                  <a:effectLst>
                    <a:innerShdw blurRad="25400" dist="25400" dir="10800000">
                      <a:prstClr val="black">
                        <a:alpha val="50000"/>
                      </a:prstClr>
                    </a:innerShdw>
                  </a:effectLst>
                  <a:uLnTx/>
                  <a:uFillTx/>
                  <a:latin typeface="微软雅黑" panose="020B0503020204020204" pitchFamily="34" charset="-122"/>
                  <a:ea typeface="微软雅黑" panose="020B0503020204020204" pitchFamily="34" charset="-122"/>
                </a:rPr>
                <a:t> 3</a:t>
              </a:r>
              <a:endParaRPr kumimoji="0" lang="zh-CN" altLang="en-US" sz="1500" b="1" i="0" u="none" strike="noStrike" kern="0" cap="none" spc="0" normalizeH="0" baseline="0" noProof="0" dirty="0" smtClean="0">
                <a:ln>
                  <a:noFill/>
                </a:ln>
                <a:solidFill>
                  <a:prstClr val="white"/>
                </a:solidFill>
                <a:effectLst>
                  <a:innerShdw blurRad="25400" dist="25400" dir="10800000">
                    <a:prstClr val="black">
                      <a:alpha val="50000"/>
                    </a:prstClr>
                  </a:innerShdw>
                </a:effectLst>
                <a:uLnTx/>
                <a:uFillTx/>
                <a:latin typeface="微软雅黑" panose="020B0503020204020204" pitchFamily="34" charset="-122"/>
                <a:ea typeface="微软雅黑" panose="020B0503020204020204" pitchFamily="34" charset="-122"/>
              </a:endParaRPr>
            </a:p>
          </p:txBody>
        </p:sp>
      </p:grpSp>
      <p:grpSp>
        <p:nvGrpSpPr>
          <p:cNvPr id="88" name="Group 4"/>
          <p:cNvGrpSpPr>
            <a:grpSpLocks noChangeAspect="1"/>
          </p:cNvGrpSpPr>
          <p:nvPr/>
        </p:nvGrpSpPr>
        <p:grpSpPr bwMode="auto">
          <a:xfrm>
            <a:off x="6600433" y="2083785"/>
            <a:ext cx="308531" cy="238487"/>
            <a:chOff x="3494" y="1896"/>
            <a:chExt cx="688" cy="532"/>
          </a:xfrm>
          <a:solidFill>
            <a:srgbClr val="01ACBE"/>
          </a:solidFill>
        </p:grpSpPr>
        <p:sp>
          <p:nvSpPr>
            <p:cNvPr id="89"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90"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91"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grpSp>
        <p:nvGrpSpPr>
          <p:cNvPr id="92" name="组合 91"/>
          <p:cNvGrpSpPr/>
          <p:nvPr/>
        </p:nvGrpSpPr>
        <p:grpSpPr>
          <a:xfrm>
            <a:off x="6607264" y="3752345"/>
            <a:ext cx="264416" cy="265093"/>
            <a:chOff x="458010" y="4063526"/>
            <a:chExt cx="1087437" cy="1090612"/>
          </a:xfrm>
          <a:solidFill>
            <a:srgbClr val="E87071"/>
          </a:solidFill>
        </p:grpSpPr>
        <p:sp>
          <p:nvSpPr>
            <p:cNvPr id="93"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94"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95"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96"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grpSp>
        <p:nvGrpSpPr>
          <p:cNvPr id="97" name="Group 17"/>
          <p:cNvGrpSpPr>
            <a:grpSpLocks noChangeAspect="1"/>
          </p:cNvGrpSpPr>
          <p:nvPr/>
        </p:nvGrpSpPr>
        <p:grpSpPr bwMode="auto">
          <a:xfrm>
            <a:off x="1293339" y="3706973"/>
            <a:ext cx="318530" cy="341800"/>
            <a:chOff x="231" y="1205"/>
            <a:chExt cx="640" cy="687"/>
          </a:xfrm>
          <a:solidFill>
            <a:srgbClr val="663A77"/>
          </a:solidFill>
        </p:grpSpPr>
        <p:sp>
          <p:nvSpPr>
            <p:cNvPr id="9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9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100" name="Freeform 310"/>
          <p:cNvSpPr>
            <a:spLocks noEditPoints="1"/>
          </p:cNvSpPr>
          <p:nvPr/>
        </p:nvSpPr>
        <p:spPr bwMode="auto">
          <a:xfrm>
            <a:off x="1298879" y="2049419"/>
            <a:ext cx="314106" cy="309862"/>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FFB850"/>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01" name="文本框 35"/>
          <p:cNvSpPr txBox="1"/>
          <p:nvPr/>
        </p:nvSpPr>
        <p:spPr>
          <a:xfrm>
            <a:off x="1582159" y="2020956"/>
            <a:ext cx="1120532"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02" name="文本框 37"/>
          <p:cNvSpPr txBox="1"/>
          <p:nvPr/>
        </p:nvSpPr>
        <p:spPr>
          <a:xfrm>
            <a:off x="1582159" y="3697881"/>
            <a:ext cx="1120532"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03" name="文本框 39"/>
          <p:cNvSpPr txBox="1"/>
          <p:nvPr/>
        </p:nvSpPr>
        <p:spPr>
          <a:xfrm>
            <a:off x="6887864" y="2020956"/>
            <a:ext cx="1120532"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04" name="文本框 41"/>
          <p:cNvSpPr txBox="1"/>
          <p:nvPr/>
        </p:nvSpPr>
        <p:spPr>
          <a:xfrm>
            <a:off x="6887864" y="3697881"/>
            <a:ext cx="1120532"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05" name="文本框 113"/>
          <p:cNvSpPr txBox="1"/>
          <p:nvPr/>
        </p:nvSpPr>
        <p:spPr>
          <a:xfrm>
            <a:off x="1310214" y="2306170"/>
            <a:ext cx="1155278"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6" name="文本框 113"/>
          <p:cNvSpPr txBox="1"/>
          <p:nvPr/>
        </p:nvSpPr>
        <p:spPr>
          <a:xfrm>
            <a:off x="1277205" y="4059642"/>
            <a:ext cx="1155278"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7" name="文本框 113"/>
          <p:cNvSpPr txBox="1"/>
          <p:nvPr/>
        </p:nvSpPr>
        <p:spPr>
          <a:xfrm>
            <a:off x="6549478" y="2306170"/>
            <a:ext cx="1155278"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8" name="文本框 113"/>
          <p:cNvSpPr txBox="1"/>
          <p:nvPr/>
        </p:nvSpPr>
        <p:spPr>
          <a:xfrm>
            <a:off x="6516469" y="4059642"/>
            <a:ext cx="1155278"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500"/>
                                        <p:tgtEl>
                                          <p:spTgt spid="7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up)">
                                      <p:cBhvr>
                                        <p:cTn id="15" dur="500"/>
                                        <p:tgtEl>
                                          <p:spTgt spid="8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up)">
                                      <p:cBhvr>
                                        <p:cTn id="19" dur="500"/>
                                        <p:tgtEl>
                                          <p:spTgt spid="7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00"/>
                                        </p:tgtEl>
                                        <p:attrNameLst>
                                          <p:attrName>style.visibility</p:attrName>
                                        </p:attrNameLst>
                                      </p:cBhvr>
                                      <p:to>
                                        <p:strVal val="visible"/>
                                      </p:to>
                                    </p:set>
                                    <p:anim calcmode="lin" valueType="num">
                                      <p:cBhvr>
                                        <p:cTn id="23" dur="500" fill="hold"/>
                                        <p:tgtEl>
                                          <p:spTgt spid="100"/>
                                        </p:tgtEl>
                                        <p:attrNameLst>
                                          <p:attrName>ppt_w</p:attrName>
                                        </p:attrNameLst>
                                      </p:cBhvr>
                                      <p:tavLst>
                                        <p:tav tm="0">
                                          <p:val>
                                            <p:fltVal val="0"/>
                                          </p:val>
                                        </p:tav>
                                        <p:tav tm="100000">
                                          <p:val>
                                            <p:strVal val="#ppt_w"/>
                                          </p:val>
                                        </p:tav>
                                      </p:tavLst>
                                    </p:anim>
                                    <p:anim calcmode="lin" valueType="num">
                                      <p:cBhvr>
                                        <p:cTn id="24" dur="500" fill="hold"/>
                                        <p:tgtEl>
                                          <p:spTgt spid="100"/>
                                        </p:tgtEl>
                                        <p:attrNameLst>
                                          <p:attrName>ppt_h</p:attrName>
                                        </p:attrNameLst>
                                      </p:cBhvr>
                                      <p:tavLst>
                                        <p:tav tm="0">
                                          <p:val>
                                            <p:fltVal val="0"/>
                                          </p:val>
                                        </p:tav>
                                        <p:tav tm="100000">
                                          <p:val>
                                            <p:strVal val="#ppt_h"/>
                                          </p:val>
                                        </p:tav>
                                      </p:tavLst>
                                    </p:anim>
                                    <p:animEffect transition="in" filter="fade">
                                      <p:cBhvr>
                                        <p:cTn id="25" dur="500"/>
                                        <p:tgtEl>
                                          <p:spTgt spid="100"/>
                                        </p:tgtEl>
                                      </p:cBhvr>
                                    </p:animEffect>
                                  </p:childTnLst>
                                </p:cTn>
                              </p:par>
                              <p:par>
                                <p:cTn id="26" presetID="53" presetClass="entr" presetSubtype="16" fill="hold"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p:cTn id="28" dur="500" fill="hold"/>
                                        <p:tgtEl>
                                          <p:spTgt spid="97"/>
                                        </p:tgtEl>
                                        <p:attrNameLst>
                                          <p:attrName>ppt_w</p:attrName>
                                        </p:attrNameLst>
                                      </p:cBhvr>
                                      <p:tavLst>
                                        <p:tav tm="0">
                                          <p:val>
                                            <p:fltVal val="0"/>
                                          </p:val>
                                        </p:tav>
                                        <p:tav tm="100000">
                                          <p:val>
                                            <p:strVal val="#ppt_w"/>
                                          </p:val>
                                        </p:tav>
                                      </p:tavLst>
                                    </p:anim>
                                    <p:anim calcmode="lin" valueType="num">
                                      <p:cBhvr>
                                        <p:cTn id="29" dur="500" fill="hold"/>
                                        <p:tgtEl>
                                          <p:spTgt spid="97"/>
                                        </p:tgtEl>
                                        <p:attrNameLst>
                                          <p:attrName>ppt_h</p:attrName>
                                        </p:attrNameLst>
                                      </p:cBhvr>
                                      <p:tavLst>
                                        <p:tav tm="0">
                                          <p:val>
                                            <p:fltVal val="0"/>
                                          </p:val>
                                        </p:tav>
                                        <p:tav tm="100000">
                                          <p:val>
                                            <p:strVal val="#ppt_h"/>
                                          </p:val>
                                        </p:tav>
                                      </p:tavLst>
                                    </p:anim>
                                    <p:animEffect transition="in" filter="fade">
                                      <p:cBhvr>
                                        <p:cTn id="30" dur="500"/>
                                        <p:tgtEl>
                                          <p:spTgt spid="97"/>
                                        </p:tgtEl>
                                      </p:cBhvr>
                                    </p:animEffect>
                                  </p:childTnLst>
                                </p:cTn>
                              </p:par>
                              <p:par>
                                <p:cTn id="31" presetID="53" presetClass="entr" presetSubtype="16" fill="hold" nodeType="withEffect">
                                  <p:stCondLst>
                                    <p:cond delay="0"/>
                                  </p:stCondLst>
                                  <p:childTnLst>
                                    <p:set>
                                      <p:cBhvr>
                                        <p:cTn id="32" dur="1" fill="hold">
                                          <p:stCondLst>
                                            <p:cond delay="0"/>
                                          </p:stCondLst>
                                        </p:cTn>
                                        <p:tgtEl>
                                          <p:spTgt spid="88"/>
                                        </p:tgtEl>
                                        <p:attrNameLst>
                                          <p:attrName>style.visibility</p:attrName>
                                        </p:attrNameLst>
                                      </p:cBhvr>
                                      <p:to>
                                        <p:strVal val="visible"/>
                                      </p:to>
                                    </p:set>
                                    <p:anim calcmode="lin" valueType="num">
                                      <p:cBhvr>
                                        <p:cTn id="33" dur="500" fill="hold"/>
                                        <p:tgtEl>
                                          <p:spTgt spid="88"/>
                                        </p:tgtEl>
                                        <p:attrNameLst>
                                          <p:attrName>ppt_w</p:attrName>
                                        </p:attrNameLst>
                                      </p:cBhvr>
                                      <p:tavLst>
                                        <p:tav tm="0">
                                          <p:val>
                                            <p:fltVal val="0"/>
                                          </p:val>
                                        </p:tav>
                                        <p:tav tm="100000">
                                          <p:val>
                                            <p:strVal val="#ppt_w"/>
                                          </p:val>
                                        </p:tav>
                                      </p:tavLst>
                                    </p:anim>
                                    <p:anim calcmode="lin" valueType="num">
                                      <p:cBhvr>
                                        <p:cTn id="34" dur="500" fill="hold"/>
                                        <p:tgtEl>
                                          <p:spTgt spid="88"/>
                                        </p:tgtEl>
                                        <p:attrNameLst>
                                          <p:attrName>ppt_h</p:attrName>
                                        </p:attrNameLst>
                                      </p:cBhvr>
                                      <p:tavLst>
                                        <p:tav tm="0">
                                          <p:val>
                                            <p:fltVal val="0"/>
                                          </p:val>
                                        </p:tav>
                                        <p:tav tm="100000">
                                          <p:val>
                                            <p:strVal val="#ppt_h"/>
                                          </p:val>
                                        </p:tav>
                                      </p:tavLst>
                                    </p:anim>
                                    <p:animEffect transition="in" filter="fade">
                                      <p:cBhvr>
                                        <p:cTn id="35" dur="500"/>
                                        <p:tgtEl>
                                          <p:spTgt spid="88"/>
                                        </p:tgtEl>
                                      </p:cBhvr>
                                    </p:animEffect>
                                  </p:childTnLst>
                                </p:cTn>
                              </p:par>
                              <p:par>
                                <p:cTn id="36" presetID="53" presetClass="entr" presetSubtype="16" fill="hold" nodeType="withEffect">
                                  <p:stCondLst>
                                    <p:cond delay="0"/>
                                  </p:stCondLst>
                                  <p:childTnLst>
                                    <p:set>
                                      <p:cBhvr>
                                        <p:cTn id="37" dur="1" fill="hold">
                                          <p:stCondLst>
                                            <p:cond delay="0"/>
                                          </p:stCondLst>
                                        </p:cTn>
                                        <p:tgtEl>
                                          <p:spTgt spid="92"/>
                                        </p:tgtEl>
                                        <p:attrNameLst>
                                          <p:attrName>style.visibility</p:attrName>
                                        </p:attrNameLst>
                                      </p:cBhvr>
                                      <p:to>
                                        <p:strVal val="visible"/>
                                      </p:to>
                                    </p:set>
                                    <p:anim calcmode="lin" valueType="num">
                                      <p:cBhvr>
                                        <p:cTn id="38" dur="500" fill="hold"/>
                                        <p:tgtEl>
                                          <p:spTgt spid="92"/>
                                        </p:tgtEl>
                                        <p:attrNameLst>
                                          <p:attrName>ppt_w</p:attrName>
                                        </p:attrNameLst>
                                      </p:cBhvr>
                                      <p:tavLst>
                                        <p:tav tm="0">
                                          <p:val>
                                            <p:fltVal val="0"/>
                                          </p:val>
                                        </p:tav>
                                        <p:tav tm="100000">
                                          <p:val>
                                            <p:strVal val="#ppt_w"/>
                                          </p:val>
                                        </p:tav>
                                      </p:tavLst>
                                    </p:anim>
                                    <p:anim calcmode="lin" valueType="num">
                                      <p:cBhvr>
                                        <p:cTn id="39" dur="500" fill="hold"/>
                                        <p:tgtEl>
                                          <p:spTgt spid="92"/>
                                        </p:tgtEl>
                                        <p:attrNameLst>
                                          <p:attrName>ppt_h</p:attrName>
                                        </p:attrNameLst>
                                      </p:cBhvr>
                                      <p:tavLst>
                                        <p:tav tm="0">
                                          <p:val>
                                            <p:fltVal val="0"/>
                                          </p:val>
                                        </p:tav>
                                        <p:tav tm="100000">
                                          <p:val>
                                            <p:strVal val="#ppt_h"/>
                                          </p:val>
                                        </p:tav>
                                      </p:tavLst>
                                    </p:anim>
                                    <p:animEffect transition="in" filter="fade">
                                      <p:cBhvr>
                                        <p:cTn id="40" dur="500"/>
                                        <p:tgtEl>
                                          <p:spTgt spid="92"/>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01"/>
                                        </p:tgtEl>
                                        <p:attrNameLst>
                                          <p:attrName>style.visibility</p:attrName>
                                        </p:attrNameLst>
                                      </p:cBhvr>
                                      <p:to>
                                        <p:strVal val="visible"/>
                                      </p:to>
                                    </p:set>
                                    <p:animEffect transition="in" filter="wipe(left)">
                                      <p:cBhvr>
                                        <p:cTn id="44" dur="500"/>
                                        <p:tgtEl>
                                          <p:spTgt spid="10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wipe(left)">
                                      <p:cBhvr>
                                        <p:cTn id="47" dur="500"/>
                                        <p:tgtEl>
                                          <p:spTgt spid="10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4"/>
                                        </p:tgtEl>
                                        <p:attrNameLst>
                                          <p:attrName>style.visibility</p:attrName>
                                        </p:attrNameLst>
                                      </p:cBhvr>
                                      <p:to>
                                        <p:strVal val="visible"/>
                                      </p:to>
                                    </p:set>
                                    <p:animEffect transition="in" filter="wipe(left)">
                                      <p:cBhvr>
                                        <p:cTn id="50" dur="500"/>
                                        <p:tgtEl>
                                          <p:spTgt spid="10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wipe(left)">
                                      <p:cBhvr>
                                        <p:cTn id="53" dur="500"/>
                                        <p:tgtEl>
                                          <p:spTgt spid="102"/>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105"/>
                                        </p:tgtEl>
                                        <p:attrNameLst>
                                          <p:attrName>style.visibility</p:attrName>
                                        </p:attrNameLst>
                                      </p:cBhvr>
                                      <p:to>
                                        <p:strVal val="visible"/>
                                      </p:to>
                                    </p:set>
                                    <p:animEffect transition="in" filter="wipe(up)">
                                      <p:cBhvr>
                                        <p:cTn id="57" dur="500"/>
                                        <p:tgtEl>
                                          <p:spTgt spid="10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07"/>
                                        </p:tgtEl>
                                        <p:attrNameLst>
                                          <p:attrName>style.visibility</p:attrName>
                                        </p:attrNameLst>
                                      </p:cBhvr>
                                      <p:to>
                                        <p:strVal val="visible"/>
                                      </p:to>
                                    </p:set>
                                    <p:animEffect transition="in" filter="wipe(up)">
                                      <p:cBhvr>
                                        <p:cTn id="60" dur="500"/>
                                        <p:tgtEl>
                                          <p:spTgt spid="107"/>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ipe(up)">
                                      <p:cBhvr>
                                        <p:cTn id="63" dur="500"/>
                                        <p:tgtEl>
                                          <p:spTgt spid="106"/>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108"/>
                                        </p:tgtEl>
                                        <p:attrNameLst>
                                          <p:attrName>style.visibility</p:attrName>
                                        </p:attrNameLst>
                                      </p:cBhvr>
                                      <p:to>
                                        <p:strVal val="visible"/>
                                      </p:to>
                                    </p:set>
                                    <p:animEffect transition="in" filter="wipe(up)">
                                      <p:cBhvr>
                                        <p:cTn id="66"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p:bldP spid="102" grpId="0"/>
      <p:bldP spid="103" grpId="0"/>
      <p:bldP spid="104" grpId="0"/>
      <p:bldP spid="105" grpId="0"/>
      <p:bldP spid="106" grpId="0"/>
      <p:bldP spid="107" grpId="0"/>
      <p:bldP spid="10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1"/>
          <p:cNvSpPr txBox="1"/>
          <p:nvPr/>
        </p:nvSpPr>
        <p:spPr>
          <a:xfrm>
            <a:off x="3851924" y="2368672"/>
            <a:ext cx="2976456" cy="1077218"/>
          </a:xfrm>
          <a:prstGeom prst="rect">
            <a:avLst/>
          </a:prstGeom>
          <a:noFill/>
        </p:spPr>
        <p:txBody>
          <a:bodyPr wrap="none" rtlCol="0">
            <a:spAutoFit/>
          </a:bodyPr>
          <a:lstStyle/>
          <a:p>
            <a:pPr marL="0" lvl="1" defTabSz="685800" fontAlgn="auto">
              <a:spcBef>
                <a:spcPts val="0"/>
              </a:spcBef>
              <a:spcAft>
                <a:spcPts val="0"/>
              </a:spcAft>
            </a:pPr>
            <a:r>
              <a:rPr lang="zh-CN" altLang="en-US" sz="1400" b="1" dirty="0">
                <a:solidFill>
                  <a:srgbClr val="080808"/>
                </a:solidFill>
                <a:latin typeface="Arial" panose="020F0502020204030204"/>
                <a:ea typeface="微软雅黑"/>
                <a:cs typeface="+mn-ea"/>
                <a:sym typeface="+mn-lt"/>
              </a:rPr>
              <a:t> </a:t>
            </a:r>
            <a:r>
              <a:rPr lang="zh-CN" altLang="en-US" sz="2800" b="1" dirty="0">
                <a:solidFill>
                  <a:srgbClr val="080808"/>
                </a:solidFill>
                <a:latin typeface="Arial" panose="020F0502020204030204"/>
                <a:ea typeface="微软雅黑"/>
                <a:cs typeface="+mn-ea"/>
                <a:sym typeface="+mn-lt"/>
              </a:rPr>
              <a:t>第五部分</a:t>
            </a:r>
            <a:endParaRPr lang="en-US" altLang="zh-CN" sz="2800" b="1" dirty="0">
              <a:solidFill>
                <a:srgbClr val="080808"/>
              </a:solidFill>
              <a:latin typeface="Arial" panose="020F0502020204030204"/>
              <a:ea typeface="微软雅黑"/>
              <a:cs typeface="+mn-ea"/>
              <a:sym typeface="+mn-lt"/>
            </a:endParaRPr>
          </a:p>
          <a:p>
            <a:pPr marL="0" lvl="1" algn="ctr" defTabSz="685800" fontAlgn="auto">
              <a:spcBef>
                <a:spcPts val="0"/>
              </a:spcBef>
              <a:spcAft>
                <a:spcPts val="0"/>
              </a:spcAft>
            </a:pPr>
            <a:r>
              <a:rPr lang="zh-CN" altLang="en-US" sz="3600" b="1" dirty="0">
                <a:solidFill>
                  <a:srgbClr val="0070C0"/>
                </a:solidFill>
                <a:latin typeface="Arial" panose="020F0502020204030204"/>
                <a:ea typeface="微软雅黑"/>
                <a:cs typeface="+mn-ea"/>
                <a:sym typeface="+mn-lt"/>
              </a:rPr>
              <a:t>标题文字内容</a:t>
            </a:r>
            <a:endParaRPr lang="en-US" altLang="zh-CN" sz="3600" b="1" dirty="0">
              <a:solidFill>
                <a:srgbClr val="0070C0"/>
              </a:solidFill>
              <a:latin typeface="Arial" panose="020F0502020204030204"/>
              <a:ea typeface="微软雅黑"/>
              <a:cs typeface="+mn-ea"/>
              <a:sym typeface="+mn-lt"/>
            </a:endParaRPr>
          </a:p>
        </p:txBody>
      </p:sp>
      <p:cxnSp>
        <p:nvCxnSpPr>
          <p:cNvPr id="18" name="直接连接符 17"/>
          <p:cNvCxnSpPr/>
          <p:nvPr/>
        </p:nvCxnSpPr>
        <p:spPr>
          <a:xfrm flipV="1">
            <a:off x="3635896" y="2296664"/>
            <a:ext cx="0" cy="1924424"/>
          </a:xfrm>
          <a:prstGeom prst="line">
            <a:avLst/>
          </a:prstGeom>
          <a:noFill/>
          <a:ln w="12700" cap="flat" cmpd="sng" algn="ctr">
            <a:solidFill>
              <a:srgbClr val="080808"/>
            </a:solidFill>
            <a:prstDash val="dash"/>
            <a:miter lim="800000"/>
          </a:ln>
          <a:effectLst/>
        </p:spPr>
      </p:cxnSp>
      <p:sp>
        <p:nvSpPr>
          <p:cNvPr id="19" name="TextBox 24"/>
          <p:cNvSpPr txBox="1"/>
          <p:nvPr/>
        </p:nvSpPr>
        <p:spPr>
          <a:xfrm>
            <a:off x="3948592" y="3448792"/>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0" name="TextBox 25"/>
          <p:cNvSpPr txBox="1"/>
          <p:nvPr/>
        </p:nvSpPr>
        <p:spPr>
          <a:xfrm>
            <a:off x="5001263" y="3448792"/>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1" name="TextBox 26"/>
          <p:cNvSpPr txBox="1"/>
          <p:nvPr/>
        </p:nvSpPr>
        <p:spPr>
          <a:xfrm>
            <a:off x="6011289" y="3448792"/>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2" name="TextBox 27"/>
          <p:cNvSpPr txBox="1"/>
          <p:nvPr/>
        </p:nvSpPr>
        <p:spPr>
          <a:xfrm>
            <a:off x="3948592"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3" name="TextBox 28"/>
          <p:cNvSpPr txBox="1"/>
          <p:nvPr/>
        </p:nvSpPr>
        <p:spPr>
          <a:xfrm>
            <a:off x="5001264"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4" name="TextBox 29"/>
          <p:cNvSpPr txBox="1"/>
          <p:nvPr/>
        </p:nvSpPr>
        <p:spPr>
          <a:xfrm>
            <a:off x="6010903" y="3795863"/>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5" name="TextBox 6"/>
          <p:cNvSpPr txBox="1">
            <a:spLocks noChangeArrowheads="1"/>
          </p:cNvSpPr>
          <p:nvPr/>
        </p:nvSpPr>
        <p:spPr bwMode="auto">
          <a:xfrm>
            <a:off x="1882114" y="3665575"/>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Arial" panose="020F0502020204030204"/>
                <a:ea typeface="微软雅黑"/>
                <a:cs typeface="+mn-ea"/>
                <a:sym typeface="+mn-lt"/>
              </a:rPr>
              <a:t>标题内容</a:t>
            </a:r>
          </a:p>
        </p:txBody>
      </p:sp>
      <p:grpSp>
        <p:nvGrpSpPr>
          <p:cNvPr id="26" name="组合 25"/>
          <p:cNvGrpSpPr/>
          <p:nvPr/>
        </p:nvGrpSpPr>
        <p:grpSpPr>
          <a:xfrm rot="14400000">
            <a:off x="2319366" y="2547412"/>
            <a:ext cx="1079397" cy="936000"/>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grpSp>
      <p:grpSp>
        <p:nvGrpSpPr>
          <p:cNvPr id="29" name="组合 28"/>
          <p:cNvGrpSpPr/>
          <p:nvPr/>
        </p:nvGrpSpPr>
        <p:grpSpPr>
          <a:xfrm>
            <a:off x="2463264" y="2649933"/>
            <a:ext cx="810431" cy="730960"/>
            <a:chOff x="6623914" y="2138335"/>
            <a:chExt cx="428348" cy="386204"/>
          </a:xfrm>
        </p:grpSpPr>
        <p:sp>
          <p:nvSpPr>
            <p:cNvPr id="30"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a:cs typeface="+mn-ea"/>
                <a:sym typeface="+mn-lt"/>
              </a:endParaRPr>
            </a:p>
          </p:txBody>
        </p:sp>
        <p:sp>
          <p:nvSpPr>
            <p:cNvPr id="31"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文本框 2"/>
          <p:cNvSpPr txBox="1"/>
          <p:nvPr/>
        </p:nvSpPr>
        <p:spPr>
          <a:xfrm>
            <a:off x="4093182" y="3045500"/>
            <a:ext cx="689741" cy="1384995"/>
          </a:xfrm>
          <a:prstGeom prst="rect">
            <a:avLst/>
          </a:prstGeom>
          <a:noFill/>
        </p:spPr>
        <p:txBody>
          <a:bodyPr wrap="square" rtlCol="0">
            <a:spAutoFit/>
          </a:bodyPr>
          <a:lstStyle/>
          <a:p>
            <a:pPr algn="ctr" defTabSz="685800" fontAlgn="auto">
              <a:spcBef>
                <a:spcPts val="0"/>
              </a:spcBef>
              <a:spcAft>
                <a:spcPts val="0"/>
              </a:spcAft>
            </a:pPr>
            <a:r>
              <a:rPr lang="zh-CN" altLang="en-US" sz="2100" dirty="0">
                <a:solidFill>
                  <a:srgbClr val="4472C4"/>
                </a:solidFill>
                <a:latin typeface="微软雅黑" panose="020B0503020204020204" pitchFamily="34" charset="-122"/>
                <a:ea typeface="微软雅黑" panose="020B0503020204020204" pitchFamily="34" charset="-122"/>
              </a:rPr>
              <a:t>添加标题</a:t>
            </a:r>
          </a:p>
        </p:txBody>
      </p:sp>
      <p:grpSp>
        <p:nvGrpSpPr>
          <p:cNvPr id="117" name="组合 116"/>
          <p:cNvGrpSpPr/>
          <p:nvPr/>
        </p:nvGrpSpPr>
        <p:grpSpPr>
          <a:xfrm>
            <a:off x="2984235" y="2421421"/>
            <a:ext cx="1129136" cy="973042"/>
            <a:chOff x="3978461" y="2452512"/>
            <a:chExt cx="1505319" cy="1297689"/>
          </a:xfrm>
        </p:grpSpPr>
        <p:sp>
          <p:nvSpPr>
            <p:cNvPr id="118" name="梯形 117"/>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9" name="六边形 118"/>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0" name="任意多边形 119"/>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1"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2" name="任意多边形 121"/>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3" name="梯形 122"/>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4" name="组合 123"/>
          <p:cNvGrpSpPr/>
          <p:nvPr/>
        </p:nvGrpSpPr>
        <p:grpSpPr>
          <a:xfrm>
            <a:off x="3171588" y="2591676"/>
            <a:ext cx="758324" cy="632528"/>
            <a:chOff x="4228234" y="2679573"/>
            <a:chExt cx="1010966" cy="843565"/>
          </a:xfrm>
        </p:grpSpPr>
        <p:sp>
          <p:nvSpPr>
            <p:cNvPr id="125" name="六边形 124"/>
            <p:cNvSpPr/>
            <p:nvPr/>
          </p:nvSpPr>
          <p:spPr>
            <a:xfrm>
              <a:off x="4241852" y="2679573"/>
              <a:ext cx="978537" cy="843565"/>
            </a:xfrm>
            <a:prstGeom prst="hexagon">
              <a:avLst/>
            </a:prstGeom>
            <a:solidFill>
              <a:srgbClr val="01ACBE"/>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 name="文本框 1"/>
            <p:cNvSpPr txBox="1"/>
            <p:nvPr/>
          </p:nvSpPr>
          <p:spPr>
            <a:xfrm>
              <a:off x="4228234" y="2842334"/>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01</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27" name="组合 126"/>
          <p:cNvGrpSpPr/>
          <p:nvPr/>
        </p:nvGrpSpPr>
        <p:grpSpPr>
          <a:xfrm>
            <a:off x="2984235" y="3392204"/>
            <a:ext cx="1129136" cy="973042"/>
            <a:chOff x="3978461" y="3747190"/>
            <a:chExt cx="1505319" cy="1297689"/>
          </a:xfrm>
        </p:grpSpPr>
        <p:sp>
          <p:nvSpPr>
            <p:cNvPr id="128" name="梯形 127"/>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9" name="梯形 128"/>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 name="六边形 129"/>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 name="任意多边形 130"/>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2"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3" name="任意多边形 132"/>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34" name="组合 133"/>
          <p:cNvGrpSpPr/>
          <p:nvPr/>
        </p:nvGrpSpPr>
        <p:grpSpPr>
          <a:xfrm>
            <a:off x="3171588" y="3562460"/>
            <a:ext cx="758324" cy="632528"/>
            <a:chOff x="4228234" y="3974251"/>
            <a:chExt cx="1010966" cy="843565"/>
          </a:xfrm>
        </p:grpSpPr>
        <p:sp>
          <p:nvSpPr>
            <p:cNvPr id="135" name="六边形 134"/>
            <p:cNvSpPr/>
            <p:nvPr/>
          </p:nvSpPr>
          <p:spPr>
            <a:xfrm>
              <a:off x="4241852" y="3974251"/>
              <a:ext cx="978537" cy="843565"/>
            </a:xfrm>
            <a:prstGeom prst="hexagon">
              <a:avLst/>
            </a:prstGeom>
            <a:solidFill>
              <a:srgbClr val="E87071"/>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6" name="文本框 26"/>
            <p:cNvSpPr txBox="1"/>
            <p:nvPr/>
          </p:nvSpPr>
          <p:spPr>
            <a:xfrm>
              <a:off x="4228234" y="4118520"/>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02</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37" name="组合 136"/>
          <p:cNvGrpSpPr/>
          <p:nvPr/>
        </p:nvGrpSpPr>
        <p:grpSpPr>
          <a:xfrm>
            <a:off x="4763750" y="2421421"/>
            <a:ext cx="1129136" cy="973042"/>
            <a:chOff x="6350839" y="2452512"/>
            <a:chExt cx="1505319" cy="1297689"/>
          </a:xfrm>
        </p:grpSpPr>
        <p:sp>
          <p:nvSpPr>
            <p:cNvPr id="138" name="梯形 137"/>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9" name="梯形 138"/>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0" name="六边形 139"/>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1" name="任意多边形 140"/>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2"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3" name="任意多边形 142"/>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44" name="组合 143"/>
          <p:cNvGrpSpPr/>
          <p:nvPr/>
        </p:nvGrpSpPr>
        <p:grpSpPr>
          <a:xfrm>
            <a:off x="4940821" y="2591676"/>
            <a:ext cx="758324" cy="632528"/>
            <a:chOff x="6586905" y="2679573"/>
            <a:chExt cx="1010966" cy="843565"/>
          </a:xfrm>
        </p:grpSpPr>
        <p:sp>
          <p:nvSpPr>
            <p:cNvPr id="145" name="六边形 144"/>
            <p:cNvSpPr/>
            <p:nvPr/>
          </p:nvSpPr>
          <p:spPr>
            <a:xfrm>
              <a:off x="6614230" y="2679573"/>
              <a:ext cx="978537" cy="843565"/>
            </a:xfrm>
            <a:prstGeom prst="hexagon">
              <a:avLst/>
            </a:prstGeom>
            <a:solidFill>
              <a:srgbClr val="663A77"/>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6" name="文本框 47"/>
            <p:cNvSpPr txBox="1"/>
            <p:nvPr/>
          </p:nvSpPr>
          <p:spPr>
            <a:xfrm>
              <a:off x="6586905" y="2842334"/>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05</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47" name="组合 146"/>
          <p:cNvGrpSpPr/>
          <p:nvPr/>
        </p:nvGrpSpPr>
        <p:grpSpPr>
          <a:xfrm>
            <a:off x="4763750" y="3392204"/>
            <a:ext cx="1129136" cy="973042"/>
            <a:chOff x="6350839" y="3747190"/>
            <a:chExt cx="1505319" cy="1297689"/>
          </a:xfrm>
        </p:grpSpPr>
        <p:sp>
          <p:nvSpPr>
            <p:cNvPr id="148" name="梯形 147"/>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9" name="梯形 148"/>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0" name="六边形 149"/>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1" name="任意多边形 150"/>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2"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3" name="任意多边形 152"/>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54" name="组合 153"/>
          <p:cNvGrpSpPr/>
          <p:nvPr/>
        </p:nvGrpSpPr>
        <p:grpSpPr>
          <a:xfrm>
            <a:off x="4940821" y="3562460"/>
            <a:ext cx="758324" cy="632528"/>
            <a:chOff x="6586905" y="3974251"/>
            <a:chExt cx="1010966" cy="843565"/>
          </a:xfrm>
        </p:grpSpPr>
        <p:sp>
          <p:nvSpPr>
            <p:cNvPr id="155" name="六边形 154"/>
            <p:cNvSpPr/>
            <p:nvPr/>
          </p:nvSpPr>
          <p:spPr>
            <a:xfrm>
              <a:off x="6614230" y="3974251"/>
              <a:ext cx="978537" cy="843565"/>
            </a:xfrm>
            <a:prstGeom prst="hexagon">
              <a:avLst/>
            </a:prstGeom>
            <a:solidFill>
              <a:srgbClr val="C65885"/>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6" name="文本框 50"/>
            <p:cNvSpPr txBox="1"/>
            <p:nvPr/>
          </p:nvSpPr>
          <p:spPr>
            <a:xfrm>
              <a:off x="6586905" y="4118520"/>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04</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57" name="组合 156"/>
          <p:cNvGrpSpPr/>
          <p:nvPr/>
        </p:nvGrpSpPr>
        <p:grpSpPr>
          <a:xfrm>
            <a:off x="3873976" y="3868913"/>
            <a:ext cx="1129136" cy="973042"/>
            <a:chOff x="5164627" y="4382948"/>
            <a:chExt cx="1505319" cy="1297689"/>
          </a:xfrm>
        </p:grpSpPr>
        <p:sp>
          <p:nvSpPr>
            <p:cNvPr id="158" name="梯形 157"/>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9" name="梯形 158"/>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0" name="六边形 159"/>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1" name="任意多边形 160"/>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2"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3" name="任意多边形 162"/>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64" name="组合 163"/>
          <p:cNvGrpSpPr/>
          <p:nvPr/>
        </p:nvGrpSpPr>
        <p:grpSpPr>
          <a:xfrm>
            <a:off x="4045057" y="4039167"/>
            <a:ext cx="760486" cy="632528"/>
            <a:chOff x="5392706" y="4610009"/>
            <a:chExt cx="1013849" cy="843565"/>
          </a:xfrm>
        </p:grpSpPr>
        <p:sp>
          <p:nvSpPr>
            <p:cNvPr id="165" name="六边形 164"/>
            <p:cNvSpPr/>
            <p:nvPr/>
          </p:nvSpPr>
          <p:spPr>
            <a:xfrm>
              <a:off x="5428018" y="4610009"/>
              <a:ext cx="978537" cy="843565"/>
            </a:xfrm>
            <a:prstGeom prst="hexagon">
              <a:avLst/>
            </a:prstGeom>
            <a:solidFill>
              <a:srgbClr val="00AF92"/>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6" name="文本框 52"/>
            <p:cNvSpPr txBox="1"/>
            <p:nvPr/>
          </p:nvSpPr>
          <p:spPr>
            <a:xfrm>
              <a:off x="5392706" y="4771239"/>
              <a:ext cx="1010965"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03</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67" name="组合 166"/>
          <p:cNvGrpSpPr/>
          <p:nvPr/>
        </p:nvGrpSpPr>
        <p:grpSpPr>
          <a:xfrm>
            <a:off x="3873976" y="1935422"/>
            <a:ext cx="1129136" cy="973042"/>
            <a:chOff x="5164627" y="1804365"/>
            <a:chExt cx="1505319" cy="1297689"/>
          </a:xfrm>
        </p:grpSpPr>
        <p:sp>
          <p:nvSpPr>
            <p:cNvPr id="168" name="梯形 167"/>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9" name="六边形 168"/>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0" name="任意多边形 169"/>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1" name="梯形 170"/>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2"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3" name="任意多边形 172"/>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74" name="组合 173"/>
          <p:cNvGrpSpPr/>
          <p:nvPr/>
        </p:nvGrpSpPr>
        <p:grpSpPr>
          <a:xfrm>
            <a:off x="4045057" y="2105679"/>
            <a:ext cx="760486" cy="632528"/>
            <a:chOff x="5392706" y="2031426"/>
            <a:chExt cx="1013849" cy="843565"/>
          </a:xfrm>
        </p:grpSpPr>
        <p:sp>
          <p:nvSpPr>
            <p:cNvPr id="175" name="六边形 174"/>
            <p:cNvSpPr/>
            <p:nvPr/>
          </p:nvSpPr>
          <p:spPr>
            <a:xfrm>
              <a:off x="5428018" y="2031426"/>
              <a:ext cx="978537" cy="843565"/>
            </a:xfrm>
            <a:prstGeom prst="hexagon">
              <a:avLst/>
            </a:prstGeom>
            <a:solidFill>
              <a:srgbClr val="FFB850"/>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6" name="文本框 54"/>
            <p:cNvSpPr txBox="1"/>
            <p:nvPr/>
          </p:nvSpPr>
          <p:spPr>
            <a:xfrm>
              <a:off x="5392706" y="2200064"/>
              <a:ext cx="1010965"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06</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77" name="组合 176"/>
          <p:cNvGrpSpPr/>
          <p:nvPr/>
        </p:nvGrpSpPr>
        <p:grpSpPr>
          <a:xfrm>
            <a:off x="4946612" y="2100026"/>
            <a:ext cx="1950945" cy="269441"/>
            <a:chOff x="5415884" y="5002052"/>
            <a:chExt cx="2972305" cy="359338"/>
          </a:xfrm>
        </p:grpSpPr>
        <p:sp>
          <p:nvSpPr>
            <p:cNvPr id="178" name="任意多边形 177"/>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9" name="椭圆 178"/>
            <p:cNvSpPr/>
            <p:nvPr/>
          </p:nvSpPr>
          <p:spPr>
            <a:xfrm flipH="1">
              <a:off x="5415884" y="5002052"/>
              <a:ext cx="118316" cy="1225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80" name="组合 179"/>
          <p:cNvGrpSpPr/>
          <p:nvPr/>
        </p:nvGrpSpPr>
        <p:grpSpPr>
          <a:xfrm>
            <a:off x="5825406" y="3101271"/>
            <a:ext cx="1072148" cy="269441"/>
            <a:chOff x="5415884" y="5002052"/>
            <a:chExt cx="1633441" cy="359338"/>
          </a:xfrm>
        </p:grpSpPr>
        <p:sp>
          <p:nvSpPr>
            <p:cNvPr id="181" name="任意多边形 180"/>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2" name="椭圆 181"/>
            <p:cNvSpPr/>
            <p:nvPr/>
          </p:nvSpPr>
          <p:spPr>
            <a:xfrm flipH="1">
              <a:off x="5415884" y="5002052"/>
              <a:ext cx="118316" cy="1225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83" name="组合 182"/>
          <p:cNvGrpSpPr/>
          <p:nvPr/>
        </p:nvGrpSpPr>
        <p:grpSpPr>
          <a:xfrm>
            <a:off x="5825406" y="4090975"/>
            <a:ext cx="1072148" cy="269441"/>
            <a:chOff x="5415884" y="5002052"/>
            <a:chExt cx="1633441" cy="359338"/>
          </a:xfrm>
        </p:grpSpPr>
        <p:sp>
          <p:nvSpPr>
            <p:cNvPr id="184" name="任意多边形 183"/>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5" name="椭圆 184"/>
            <p:cNvSpPr/>
            <p:nvPr/>
          </p:nvSpPr>
          <p:spPr>
            <a:xfrm flipH="1">
              <a:off x="5415884" y="5002052"/>
              <a:ext cx="118316" cy="1225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86" name="组合 185"/>
          <p:cNvGrpSpPr/>
          <p:nvPr/>
        </p:nvGrpSpPr>
        <p:grpSpPr>
          <a:xfrm flipH="1" flipV="1">
            <a:off x="1970113" y="4401288"/>
            <a:ext cx="1973312" cy="265265"/>
            <a:chOff x="5415884" y="5007622"/>
            <a:chExt cx="3006387" cy="353769"/>
          </a:xfrm>
        </p:grpSpPr>
        <p:sp>
          <p:nvSpPr>
            <p:cNvPr id="187" name="任意多边形 186"/>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88" name="椭圆 187"/>
            <p:cNvSpPr/>
            <p:nvPr/>
          </p:nvSpPr>
          <p:spPr>
            <a:xfrm flipH="1">
              <a:off x="5415884" y="5007622"/>
              <a:ext cx="118316" cy="11140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89" name="组合 188"/>
          <p:cNvGrpSpPr/>
          <p:nvPr/>
        </p:nvGrpSpPr>
        <p:grpSpPr>
          <a:xfrm flipH="1" flipV="1">
            <a:off x="1958014" y="3428655"/>
            <a:ext cx="1082327" cy="265266"/>
            <a:chOff x="5415884" y="5007622"/>
            <a:chExt cx="1648950" cy="353770"/>
          </a:xfrm>
        </p:grpSpPr>
        <p:sp>
          <p:nvSpPr>
            <p:cNvPr id="190" name="任意多边形 189"/>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1" name="椭圆 190"/>
            <p:cNvSpPr/>
            <p:nvPr/>
          </p:nvSpPr>
          <p:spPr>
            <a:xfrm flipH="1">
              <a:off x="5415884" y="5007622"/>
              <a:ext cx="118316" cy="11140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92" name="组合 191"/>
          <p:cNvGrpSpPr/>
          <p:nvPr/>
        </p:nvGrpSpPr>
        <p:grpSpPr>
          <a:xfrm flipH="1" flipV="1">
            <a:off x="1958014" y="2453149"/>
            <a:ext cx="1082327" cy="265266"/>
            <a:chOff x="5415884" y="5007622"/>
            <a:chExt cx="1648950" cy="353770"/>
          </a:xfrm>
        </p:grpSpPr>
        <p:sp>
          <p:nvSpPr>
            <p:cNvPr id="193" name="任意多边形 192"/>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4" name="椭圆 193"/>
            <p:cNvSpPr/>
            <p:nvPr/>
          </p:nvSpPr>
          <p:spPr>
            <a:xfrm flipH="1">
              <a:off x="5415884" y="5007622"/>
              <a:ext cx="118316" cy="11140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95" name="组合 194"/>
          <p:cNvGrpSpPr/>
          <p:nvPr/>
        </p:nvGrpSpPr>
        <p:grpSpPr>
          <a:xfrm>
            <a:off x="1277205" y="1863283"/>
            <a:ext cx="1550802" cy="626301"/>
            <a:chOff x="1702718" y="1708155"/>
            <a:chExt cx="2067467" cy="835260"/>
          </a:xfrm>
        </p:grpSpPr>
        <p:sp>
          <p:nvSpPr>
            <p:cNvPr id="196" name="Freeform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197" name="文本框 164"/>
            <p:cNvSpPr txBox="1"/>
            <p:nvPr/>
          </p:nvSpPr>
          <p:spPr>
            <a:xfrm>
              <a:off x="2082879" y="1708155"/>
              <a:ext cx="1275251" cy="55412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98" name="文本框 113"/>
            <p:cNvSpPr txBox="1"/>
            <p:nvPr/>
          </p:nvSpPr>
          <p:spPr>
            <a:xfrm>
              <a:off x="1702718" y="1958505"/>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99" name="组合 198"/>
          <p:cNvGrpSpPr/>
          <p:nvPr/>
        </p:nvGrpSpPr>
        <p:grpSpPr>
          <a:xfrm>
            <a:off x="1331219" y="2838790"/>
            <a:ext cx="1550802" cy="606133"/>
            <a:chOff x="1774726" y="3009130"/>
            <a:chExt cx="2067467" cy="808364"/>
          </a:xfrm>
        </p:grpSpPr>
        <p:grpSp>
          <p:nvGrpSpPr>
            <p:cNvPr id="200" name="组合 199"/>
            <p:cNvGrpSpPr/>
            <p:nvPr/>
          </p:nvGrpSpPr>
          <p:grpSpPr>
            <a:xfrm>
              <a:off x="1816005" y="3027926"/>
              <a:ext cx="281614" cy="254819"/>
              <a:chOff x="8578850" y="285750"/>
              <a:chExt cx="817563" cy="739775"/>
            </a:xfrm>
            <a:solidFill>
              <a:srgbClr val="E87071"/>
            </a:solidFill>
          </p:grpSpPr>
          <p:sp>
            <p:nvSpPr>
              <p:cNvPr id="203"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04"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201" name="文本框 159"/>
            <p:cNvSpPr txBox="1"/>
            <p:nvPr/>
          </p:nvSpPr>
          <p:spPr>
            <a:xfrm>
              <a:off x="2082879" y="3009130"/>
              <a:ext cx="1275251" cy="554126"/>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202" name="文本框 113"/>
            <p:cNvSpPr txBox="1"/>
            <p:nvPr/>
          </p:nvSpPr>
          <p:spPr>
            <a:xfrm>
              <a:off x="1774726" y="3232583"/>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205" name="组合 204"/>
          <p:cNvGrpSpPr/>
          <p:nvPr/>
        </p:nvGrpSpPr>
        <p:grpSpPr>
          <a:xfrm>
            <a:off x="1358762" y="3785841"/>
            <a:ext cx="1550802" cy="679170"/>
            <a:chOff x="1811447" y="4272161"/>
            <a:chExt cx="2067467" cy="905768"/>
          </a:xfrm>
        </p:grpSpPr>
        <p:grpSp>
          <p:nvGrpSpPr>
            <p:cNvPr id="206" name="组合 205"/>
            <p:cNvGrpSpPr/>
            <p:nvPr/>
          </p:nvGrpSpPr>
          <p:grpSpPr>
            <a:xfrm>
              <a:off x="1811447" y="4272161"/>
              <a:ext cx="270029" cy="304739"/>
              <a:chOff x="10815638" y="1174750"/>
              <a:chExt cx="728663" cy="822325"/>
            </a:xfrm>
            <a:solidFill>
              <a:srgbClr val="00AF92"/>
            </a:solidFill>
          </p:grpSpPr>
          <p:sp>
            <p:nvSpPr>
              <p:cNvPr id="209"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10"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207" name="文本框 154"/>
            <p:cNvSpPr txBox="1"/>
            <p:nvPr/>
          </p:nvSpPr>
          <p:spPr>
            <a:xfrm>
              <a:off x="2082878" y="4306270"/>
              <a:ext cx="1275251" cy="55412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208" name="文本框 113"/>
            <p:cNvSpPr txBox="1"/>
            <p:nvPr/>
          </p:nvSpPr>
          <p:spPr>
            <a:xfrm>
              <a:off x="1811447" y="4593019"/>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211" name="组合 210"/>
          <p:cNvGrpSpPr/>
          <p:nvPr/>
        </p:nvGrpSpPr>
        <p:grpSpPr>
          <a:xfrm>
            <a:off x="6430771" y="2349751"/>
            <a:ext cx="1579399" cy="687995"/>
            <a:chOff x="8573242" y="2356927"/>
            <a:chExt cx="2105591" cy="917537"/>
          </a:xfrm>
        </p:grpSpPr>
        <p:sp>
          <p:nvSpPr>
            <p:cNvPr id="212" name="文本框 117"/>
            <p:cNvSpPr txBox="1"/>
            <p:nvPr/>
          </p:nvSpPr>
          <p:spPr>
            <a:xfrm>
              <a:off x="8840808" y="2356927"/>
              <a:ext cx="1645308" cy="338632"/>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213" name="Group 11"/>
            <p:cNvGrpSpPr>
              <a:grpSpLocks noChangeAspect="1"/>
            </p:cNvGrpSpPr>
            <p:nvPr/>
          </p:nvGrpSpPr>
          <p:grpSpPr bwMode="auto">
            <a:xfrm>
              <a:off x="8573242" y="2380412"/>
              <a:ext cx="307453" cy="267243"/>
              <a:chOff x="4838" y="1902"/>
              <a:chExt cx="497" cy="432"/>
            </a:xfrm>
            <a:solidFill>
              <a:srgbClr val="FFB850"/>
            </a:solidFill>
          </p:grpSpPr>
          <p:sp>
            <p:nvSpPr>
              <p:cNvPr id="215"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16"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17"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214" name="文本框 113"/>
            <p:cNvSpPr txBox="1"/>
            <p:nvPr/>
          </p:nvSpPr>
          <p:spPr>
            <a:xfrm>
              <a:off x="8611366" y="2689554"/>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218" name="组合 217"/>
          <p:cNvGrpSpPr/>
          <p:nvPr/>
        </p:nvGrpSpPr>
        <p:grpSpPr>
          <a:xfrm>
            <a:off x="6424912" y="3350996"/>
            <a:ext cx="1639271" cy="642087"/>
            <a:chOff x="8565431" y="3692229"/>
            <a:chExt cx="2185410" cy="856313"/>
          </a:xfrm>
        </p:grpSpPr>
        <p:sp>
          <p:nvSpPr>
            <p:cNvPr id="219" name="文本框 122"/>
            <p:cNvSpPr txBox="1"/>
            <p:nvPr/>
          </p:nvSpPr>
          <p:spPr>
            <a:xfrm>
              <a:off x="8840808" y="3692229"/>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220" name="Freeform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21" name="文本框 113"/>
            <p:cNvSpPr txBox="1"/>
            <p:nvPr/>
          </p:nvSpPr>
          <p:spPr>
            <a:xfrm>
              <a:off x="8683374" y="3963631"/>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222" name="组合 221"/>
          <p:cNvGrpSpPr/>
          <p:nvPr/>
        </p:nvGrpSpPr>
        <p:grpSpPr>
          <a:xfrm>
            <a:off x="6437701" y="4316260"/>
            <a:ext cx="1654024" cy="696916"/>
            <a:chOff x="8582484" y="4979543"/>
            <a:chExt cx="2205078" cy="929436"/>
          </a:xfrm>
        </p:grpSpPr>
        <p:sp>
          <p:nvSpPr>
            <p:cNvPr id="223" name="文本框 127"/>
            <p:cNvSpPr txBox="1"/>
            <p:nvPr/>
          </p:nvSpPr>
          <p:spPr>
            <a:xfrm>
              <a:off x="8840808" y="5012140"/>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224" name="Group 4"/>
            <p:cNvGrpSpPr>
              <a:grpSpLocks noChangeAspect="1"/>
            </p:cNvGrpSpPr>
            <p:nvPr/>
          </p:nvGrpSpPr>
          <p:grpSpPr bwMode="auto">
            <a:xfrm>
              <a:off x="8582484" y="4979543"/>
              <a:ext cx="215855" cy="316960"/>
              <a:chOff x="3540" y="531"/>
              <a:chExt cx="348" cy="511"/>
            </a:xfrm>
            <a:solidFill>
              <a:srgbClr val="C65885"/>
            </a:solidFill>
          </p:grpSpPr>
          <p:sp>
            <p:nvSpPr>
              <p:cNvPr id="226"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27"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28"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sp>
            <p:nvSpPr>
              <p:cNvPr id="229"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Arial" panose="020F0502020204030204"/>
                  <a:ea typeface="微软雅黑"/>
                </a:endParaRPr>
              </a:p>
            </p:txBody>
          </p:sp>
        </p:grpSp>
        <p:sp>
          <p:nvSpPr>
            <p:cNvPr id="225" name="文本框 113"/>
            <p:cNvSpPr txBox="1"/>
            <p:nvPr/>
          </p:nvSpPr>
          <p:spPr>
            <a:xfrm>
              <a:off x="8720095" y="5324068"/>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14:bounceEnd="40000">
                                          <p:cBhvr additive="base">
                                            <p:cTn id="7" dur="150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37"/>
                                            </p:tgtEl>
                                            <p:attrNameLst>
                                              <p:attrName>style.visibility</p:attrName>
                                            </p:attrNameLst>
                                          </p:cBhvr>
                                          <p:to>
                                            <p:strVal val="visible"/>
                                          </p:to>
                                        </p:set>
                                        <p:anim calcmode="lin" valueType="num" p14:bounceEnd="40000">
                                          <p:cBhvr additive="base">
                                            <p:cTn id="11" dur="1500" fill="hold"/>
                                            <p:tgtEl>
                                              <p:spTgt spid="137"/>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37"/>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27"/>
                                            </p:tgtEl>
                                            <p:attrNameLst>
                                              <p:attrName>style.visibility</p:attrName>
                                            </p:attrNameLst>
                                          </p:cBhvr>
                                          <p:to>
                                            <p:strVal val="visible"/>
                                          </p:to>
                                        </p:set>
                                        <p:anim calcmode="lin" valueType="num" p14:bounceEnd="40000">
                                          <p:cBhvr additive="base">
                                            <p:cTn id="15" dur="1500" fill="hold"/>
                                            <p:tgtEl>
                                              <p:spTgt spid="127"/>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47"/>
                                            </p:tgtEl>
                                            <p:attrNameLst>
                                              <p:attrName>style.visibility</p:attrName>
                                            </p:attrNameLst>
                                          </p:cBhvr>
                                          <p:to>
                                            <p:strVal val="visible"/>
                                          </p:to>
                                        </p:set>
                                        <p:anim calcmode="lin" valueType="num" p14:bounceEnd="40000">
                                          <p:cBhvr additive="base">
                                            <p:cTn id="19" dur="1500" fill="hold"/>
                                            <p:tgtEl>
                                              <p:spTgt spid="147"/>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57"/>
                                            </p:tgtEl>
                                            <p:attrNameLst>
                                              <p:attrName>style.visibility</p:attrName>
                                            </p:attrNameLst>
                                          </p:cBhvr>
                                          <p:to>
                                            <p:strVal val="visible"/>
                                          </p:to>
                                        </p:set>
                                        <p:anim calcmode="lin" valueType="num" p14:bounceEnd="40000">
                                          <p:cBhvr additive="base">
                                            <p:cTn id="23" dur="1500" fill="hold"/>
                                            <p:tgtEl>
                                              <p:spTgt spid="157"/>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57"/>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67"/>
                                            </p:tgtEl>
                                            <p:attrNameLst>
                                              <p:attrName>style.visibility</p:attrName>
                                            </p:attrNameLst>
                                          </p:cBhvr>
                                          <p:to>
                                            <p:strVal val="visible"/>
                                          </p:to>
                                        </p:set>
                                        <p:anim calcmode="lin" valueType="num" p14:bounceEnd="40000">
                                          <p:cBhvr additive="base">
                                            <p:cTn id="27" dur="1500" fill="hold"/>
                                            <p:tgtEl>
                                              <p:spTgt spid="167"/>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6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16"/>
                                            </p:tgtEl>
                                            <p:attrNameLst>
                                              <p:attrName>style.visibility</p:attrName>
                                            </p:attrNameLst>
                                          </p:cBhvr>
                                          <p:to>
                                            <p:strVal val="visible"/>
                                          </p:to>
                                        </p:set>
                                        <p:animEffect transition="in" filter="randombar(horizontal)">
                                          <p:cBhvr>
                                            <p:cTn id="32" dur="500"/>
                                            <p:tgtEl>
                                              <p:spTgt spid="116"/>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fade">
                                          <p:cBhvr>
                                            <p:cTn id="36" dur="500"/>
                                            <p:tgtEl>
                                              <p:spTgt spid="124"/>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fade">
                                          <p:cBhvr>
                                            <p:cTn id="40" dur="500"/>
                                            <p:tgtEl>
                                              <p:spTgt spid="134"/>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fade">
                                          <p:cBhvr>
                                            <p:cTn id="44" dur="500"/>
                                            <p:tgtEl>
                                              <p:spTgt spid="16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54"/>
                                            </p:tgtEl>
                                            <p:attrNameLst>
                                              <p:attrName>style.visibility</p:attrName>
                                            </p:attrNameLst>
                                          </p:cBhvr>
                                          <p:to>
                                            <p:strVal val="visible"/>
                                          </p:to>
                                        </p:set>
                                        <p:animEffect transition="in" filter="fade">
                                          <p:cBhvr>
                                            <p:cTn id="48" dur="500"/>
                                            <p:tgtEl>
                                              <p:spTgt spid="15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144"/>
                                            </p:tgtEl>
                                            <p:attrNameLst>
                                              <p:attrName>style.visibility</p:attrName>
                                            </p:attrNameLst>
                                          </p:cBhvr>
                                          <p:to>
                                            <p:strVal val="visible"/>
                                          </p:to>
                                        </p:set>
                                        <p:animEffect transition="in" filter="fade">
                                          <p:cBhvr>
                                            <p:cTn id="52" dur="500"/>
                                            <p:tgtEl>
                                              <p:spTgt spid="144"/>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74"/>
                                            </p:tgtEl>
                                            <p:attrNameLst>
                                              <p:attrName>style.visibility</p:attrName>
                                            </p:attrNameLst>
                                          </p:cBhvr>
                                          <p:to>
                                            <p:strVal val="visible"/>
                                          </p:to>
                                        </p:set>
                                        <p:animEffect transition="in" filter="fade">
                                          <p:cBhvr>
                                            <p:cTn id="56" dur="500"/>
                                            <p:tgtEl>
                                              <p:spTgt spid="174"/>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92"/>
                                            </p:tgtEl>
                                            <p:attrNameLst>
                                              <p:attrName>style.visibility</p:attrName>
                                            </p:attrNameLst>
                                          </p:cBhvr>
                                          <p:to>
                                            <p:strVal val="visible"/>
                                          </p:to>
                                        </p:set>
                                        <p:animEffect transition="in" filter="wipe(right)">
                                          <p:cBhvr>
                                            <p:cTn id="60" dur="500"/>
                                            <p:tgtEl>
                                              <p:spTgt spid="192"/>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95"/>
                                            </p:tgtEl>
                                            <p:attrNameLst>
                                              <p:attrName>style.visibility</p:attrName>
                                            </p:attrNameLst>
                                          </p:cBhvr>
                                          <p:to>
                                            <p:strVal val="visible"/>
                                          </p:to>
                                        </p:set>
                                        <p:animEffect transition="in" filter="wipe(down)">
                                          <p:cBhvr>
                                            <p:cTn id="64" dur="500"/>
                                            <p:tgtEl>
                                              <p:spTgt spid="195"/>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189"/>
                                            </p:tgtEl>
                                            <p:attrNameLst>
                                              <p:attrName>style.visibility</p:attrName>
                                            </p:attrNameLst>
                                          </p:cBhvr>
                                          <p:to>
                                            <p:strVal val="visible"/>
                                          </p:to>
                                        </p:set>
                                        <p:animEffect transition="in" filter="wipe(right)">
                                          <p:cBhvr>
                                            <p:cTn id="68" dur="500"/>
                                            <p:tgtEl>
                                              <p:spTgt spid="189"/>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99"/>
                                            </p:tgtEl>
                                            <p:attrNameLst>
                                              <p:attrName>style.visibility</p:attrName>
                                            </p:attrNameLst>
                                          </p:cBhvr>
                                          <p:to>
                                            <p:strVal val="visible"/>
                                          </p:to>
                                        </p:set>
                                        <p:animEffect transition="in" filter="wipe(down)">
                                          <p:cBhvr>
                                            <p:cTn id="72" dur="500"/>
                                            <p:tgtEl>
                                              <p:spTgt spid="199"/>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186"/>
                                            </p:tgtEl>
                                            <p:attrNameLst>
                                              <p:attrName>style.visibility</p:attrName>
                                            </p:attrNameLst>
                                          </p:cBhvr>
                                          <p:to>
                                            <p:strVal val="visible"/>
                                          </p:to>
                                        </p:set>
                                        <p:animEffect transition="in" filter="wipe(right)">
                                          <p:cBhvr>
                                            <p:cTn id="76" dur="500"/>
                                            <p:tgtEl>
                                              <p:spTgt spid="186"/>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205"/>
                                            </p:tgtEl>
                                            <p:attrNameLst>
                                              <p:attrName>style.visibility</p:attrName>
                                            </p:attrNameLst>
                                          </p:cBhvr>
                                          <p:to>
                                            <p:strVal val="visible"/>
                                          </p:to>
                                        </p:set>
                                        <p:animEffect transition="in" filter="wipe(down)">
                                          <p:cBhvr>
                                            <p:cTn id="80" dur="500"/>
                                            <p:tgtEl>
                                              <p:spTgt spid="205"/>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183"/>
                                            </p:tgtEl>
                                            <p:attrNameLst>
                                              <p:attrName>style.visibility</p:attrName>
                                            </p:attrNameLst>
                                          </p:cBhvr>
                                          <p:to>
                                            <p:strVal val="visible"/>
                                          </p:to>
                                        </p:set>
                                        <p:animEffect transition="in" filter="wipe(left)">
                                          <p:cBhvr>
                                            <p:cTn id="84" dur="500"/>
                                            <p:tgtEl>
                                              <p:spTgt spid="183"/>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222"/>
                                            </p:tgtEl>
                                            <p:attrNameLst>
                                              <p:attrName>style.visibility</p:attrName>
                                            </p:attrNameLst>
                                          </p:cBhvr>
                                          <p:to>
                                            <p:strVal val="visible"/>
                                          </p:to>
                                        </p:set>
                                        <p:animEffect transition="in" filter="wipe(up)">
                                          <p:cBhvr>
                                            <p:cTn id="88" dur="500"/>
                                            <p:tgtEl>
                                              <p:spTgt spid="22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180"/>
                                            </p:tgtEl>
                                            <p:attrNameLst>
                                              <p:attrName>style.visibility</p:attrName>
                                            </p:attrNameLst>
                                          </p:cBhvr>
                                          <p:to>
                                            <p:strVal val="visible"/>
                                          </p:to>
                                        </p:set>
                                        <p:animEffect transition="in" filter="wipe(left)">
                                          <p:cBhvr>
                                            <p:cTn id="92" dur="500"/>
                                            <p:tgtEl>
                                              <p:spTgt spid="180"/>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218"/>
                                            </p:tgtEl>
                                            <p:attrNameLst>
                                              <p:attrName>style.visibility</p:attrName>
                                            </p:attrNameLst>
                                          </p:cBhvr>
                                          <p:to>
                                            <p:strVal val="visible"/>
                                          </p:to>
                                        </p:set>
                                        <p:animEffect transition="in" filter="wipe(up)">
                                          <p:cBhvr>
                                            <p:cTn id="96" dur="500"/>
                                            <p:tgtEl>
                                              <p:spTgt spid="218"/>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177"/>
                                            </p:tgtEl>
                                            <p:attrNameLst>
                                              <p:attrName>style.visibility</p:attrName>
                                            </p:attrNameLst>
                                          </p:cBhvr>
                                          <p:to>
                                            <p:strVal val="visible"/>
                                          </p:to>
                                        </p:set>
                                        <p:animEffect transition="in" filter="wipe(left)">
                                          <p:cBhvr>
                                            <p:cTn id="100" dur="500"/>
                                            <p:tgtEl>
                                              <p:spTgt spid="177"/>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211"/>
                                            </p:tgtEl>
                                            <p:attrNameLst>
                                              <p:attrName>style.visibility</p:attrName>
                                            </p:attrNameLst>
                                          </p:cBhvr>
                                          <p:to>
                                            <p:strVal val="visible"/>
                                          </p:to>
                                        </p:set>
                                        <p:animEffect transition="in" filter="wipe(up)">
                                          <p:cBhvr>
                                            <p:cTn id="104"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0-#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1500" fill="hold"/>
                                            <p:tgtEl>
                                              <p:spTgt spid="137"/>
                                            </p:tgtEl>
                                            <p:attrNameLst>
                                              <p:attrName>ppt_x</p:attrName>
                                            </p:attrNameLst>
                                          </p:cBhvr>
                                          <p:tavLst>
                                            <p:tav tm="0">
                                              <p:val>
                                                <p:strVal val="1+#ppt_w/2"/>
                                              </p:val>
                                            </p:tav>
                                            <p:tav tm="100000">
                                              <p:val>
                                                <p:strVal val="#ppt_x"/>
                                              </p:val>
                                            </p:tav>
                                          </p:tavLst>
                                        </p:anim>
                                        <p:anim calcmode="lin" valueType="num">
                                          <p:cBhvr additive="base">
                                            <p:cTn id="12" dur="1500" fill="hold"/>
                                            <p:tgtEl>
                                              <p:spTgt spid="137"/>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1500" fill="hold"/>
                                            <p:tgtEl>
                                              <p:spTgt spid="127"/>
                                            </p:tgtEl>
                                            <p:attrNameLst>
                                              <p:attrName>ppt_x</p:attrName>
                                            </p:attrNameLst>
                                          </p:cBhvr>
                                          <p:tavLst>
                                            <p:tav tm="0">
                                              <p:val>
                                                <p:strVal val="0-#ppt_w/2"/>
                                              </p:val>
                                            </p:tav>
                                            <p:tav tm="100000">
                                              <p:val>
                                                <p:strVal val="#ppt_x"/>
                                              </p:val>
                                            </p:tav>
                                          </p:tavLst>
                                        </p:anim>
                                        <p:anim calcmode="lin" valueType="num">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500" fill="hold"/>
                                            <p:tgtEl>
                                              <p:spTgt spid="147"/>
                                            </p:tgtEl>
                                            <p:attrNameLst>
                                              <p:attrName>ppt_x</p:attrName>
                                            </p:attrNameLst>
                                          </p:cBhvr>
                                          <p:tavLst>
                                            <p:tav tm="0">
                                              <p:val>
                                                <p:strVal val="1+#ppt_w/2"/>
                                              </p:val>
                                            </p:tav>
                                            <p:tav tm="100000">
                                              <p:val>
                                                <p:strVal val="#ppt_x"/>
                                              </p:val>
                                            </p:tav>
                                          </p:tavLst>
                                        </p:anim>
                                        <p:anim calcmode="lin" valueType="num">
                                          <p:cBhvr additive="base">
                                            <p:cTn id="20" dur="15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57"/>
                                            </p:tgtEl>
                                            <p:attrNameLst>
                                              <p:attrName>style.visibility</p:attrName>
                                            </p:attrNameLst>
                                          </p:cBhvr>
                                          <p:to>
                                            <p:strVal val="visible"/>
                                          </p:to>
                                        </p:set>
                                        <p:anim calcmode="lin" valueType="num">
                                          <p:cBhvr additive="base">
                                            <p:cTn id="23" dur="1500" fill="hold"/>
                                            <p:tgtEl>
                                              <p:spTgt spid="157"/>
                                            </p:tgtEl>
                                            <p:attrNameLst>
                                              <p:attrName>ppt_x</p:attrName>
                                            </p:attrNameLst>
                                          </p:cBhvr>
                                          <p:tavLst>
                                            <p:tav tm="0">
                                              <p:val>
                                                <p:strVal val="#ppt_x"/>
                                              </p:val>
                                            </p:tav>
                                            <p:tav tm="100000">
                                              <p:val>
                                                <p:strVal val="#ppt_x"/>
                                              </p:val>
                                            </p:tav>
                                          </p:tavLst>
                                        </p:anim>
                                        <p:anim calcmode="lin" valueType="num">
                                          <p:cBhvr additive="base">
                                            <p:cTn id="24" dur="1500" fill="hold"/>
                                            <p:tgtEl>
                                              <p:spTgt spid="157"/>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67"/>
                                            </p:tgtEl>
                                            <p:attrNameLst>
                                              <p:attrName>style.visibility</p:attrName>
                                            </p:attrNameLst>
                                          </p:cBhvr>
                                          <p:to>
                                            <p:strVal val="visible"/>
                                          </p:to>
                                        </p:set>
                                        <p:anim calcmode="lin" valueType="num">
                                          <p:cBhvr additive="base">
                                            <p:cTn id="27" dur="1500" fill="hold"/>
                                            <p:tgtEl>
                                              <p:spTgt spid="167"/>
                                            </p:tgtEl>
                                            <p:attrNameLst>
                                              <p:attrName>ppt_x</p:attrName>
                                            </p:attrNameLst>
                                          </p:cBhvr>
                                          <p:tavLst>
                                            <p:tav tm="0">
                                              <p:val>
                                                <p:strVal val="#ppt_x"/>
                                              </p:val>
                                            </p:tav>
                                            <p:tav tm="100000">
                                              <p:val>
                                                <p:strVal val="#ppt_x"/>
                                              </p:val>
                                            </p:tav>
                                          </p:tavLst>
                                        </p:anim>
                                        <p:anim calcmode="lin" valueType="num">
                                          <p:cBhvr additive="base">
                                            <p:cTn id="28" dur="1500" fill="hold"/>
                                            <p:tgtEl>
                                              <p:spTgt spid="16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16"/>
                                            </p:tgtEl>
                                            <p:attrNameLst>
                                              <p:attrName>style.visibility</p:attrName>
                                            </p:attrNameLst>
                                          </p:cBhvr>
                                          <p:to>
                                            <p:strVal val="visible"/>
                                          </p:to>
                                        </p:set>
                                        <p:animEffect transition="in" filter="randombar(horizontal)">
                                          <p:cBhvr>
                                            <p:cTn id="32" dur="500"/>
                                            <p:tgtEl>
                                              <p:spTgt spid="116"/>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fade">
                                          <p:cBhvr>
                                            <p:cTn id="36" dur="500"/>
                                            <p:tgtEl>
                                              <p:spTgt spid="124"/>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fade">
                                          <p:cBhvr>
                                            <p:cTn id="40" dur="500"/>
                                            <p:tgtEl>
                                              <p:spTgt spid="134"/>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fade">
                                          <p:cBhvr>
                                            <p:cTn id="44" dur="500"/>
                                            <p:tgtEl>
                                              <p:spTgt spid="16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54"/>
                                            </p:tgtEl>
                                            <p:attrNameLst>
                                              <p:attrName>style.visibility</p:attrName>
                                            </p:attrNameLst>
                                          </p:cBhvr>
                                          <p:to>
                                            <p:strVal val="visible"/>
                                          </p:to>
                                        </p:set>
                                        <p:animEffect transition="in" filter="fade">
                                          <p:cBhvr>
                                            <p:cTn id="48" dur="500"/>
                                            <p:tgtEl>
                                              <p:spTgt spid="15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144"/>
                                            </p:tgtEl>
                                            <p:attrNameLst>
                                              <p:attrName>style.visibility</p:attrName>
                                            </p:attrNameLst>
                                          </p:cBhvr>
                                          <p:to>
                                            <p:strVal val="visible"/>
                                          </p:to>
                                        </p:set>
                                        <p:animEffect transition="in" filter="fade">
                                          <p:cBhvr>
                                            <p:cTn id="52" dur="500"/>
                                            <p:tgtEl>
                                              <p:spTgt spid="144"/>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74"/>
                                            </p:tgtEl>
                                            <p:attrNameLst>
                                              <p:attrName>style.visibility</p:attrName>
                                            </p:attrNameLst>
                                          </p:cBhvr>
                                          <p:to>
                                            <p:strVal val="visible"/>
                                          </p:to>
                                        </p:set>
                                        <p:animEffect transition="in" filter="fade">
                                          <p:cBhvr>
                                            <p:cTn id="56" dur="500"/>
                                            <p:tgtEl>
                                              <p:spTgt spid="174"/>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92"/>
                                            </p:tgtEl>
                                            <p:attrNameLst>
                                              <p:attrName>style.visibility</p:attrName>
                                            </p:attrNameLst>
                                          </p:cBhvr>
                                          <p:to>
                                            <p:strVal val="visible"/>
                                          </p:to>
                                        </p:set>
                                        <p:animEffect transition="in" filter="wipe(right)">
                                          <p:cBhvr>
                                            <p:cTn id="60" dur="500"/>
                                            <p:tgtEl>
                                              <p:spTgt spid="192"/>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95"/>
                                            </p:tgtEl>
                                            <p:attrNameLst>
                                              <p:attrName>style.visibility</p:attrName>
                                            </p:attrNameLst>
                                          </p:cBhvr>
                                          <p:to>
                                            <p:strVal val="visible"/>
                                          </p:to>
                                        </p:set>
                                        <p:animEffect transition="in" filter="wipe(down)">
                                          <p:cBhvr>
                                            <p:cTn id="64" dur="500"/>
                                            <p:tgtEl>
                                              <p:spTgt spid="195"/>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189"/>
                                            </p:tgtEl>
                                            <p:attrNameLst>
                                              <p:attrName>style.visibility</p:attrName>
                                            </p:attrNameLst>
                                          </p:cBhvr>
                                          <p:to>
                                            <p:strVal val="visible"/>
                                          </p:to>
                                        </p:set>
                                        <p:animEffect transition="in" filter="wipe(right)">
                                          <p:cBhvr>
                                            <p:cTn id="68" dur="500"/>
                                            <p:tgtEl>
                                              <p:spTgt spid="189"/>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99"/>
                                            </p:tgtEl>
                                            <p:attrNameLst>
                                              <p:attrName>style.visibility</p:attrName>
                                            </p:attrNameLst>
                                          </p:cBhvr>
                                          <p:to>
                                            <p:strVal val="visible"/>
                                          </p:to>
                                        </p:set>
                                        <p:animEffect transition="in" filter="wipe(down)">
                                          <p:cBhvr>
                                            <p:cTn id="72" dur="500"/>
                                            <p:tgtEl>
                                              <p:spTgt spid="199"/>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186"/>
                                            </p:tgtEl>
                                            <p:attrNameLst>
                                              <p:attrName>style.visibility</p:attrName>
                                            </p:attrNameLst>
                                          </p:cBhvr>
                                          <p:to>
                                            <p:strVal val="visible"/>
                                          </p:to>
                                        </p:set>
                                        <p:animEffect transition="in" filter="wipe(right)">
                                          <p:cBhvr>
                                            <p:cTn id="76" dur="500"/>
                                            <p:tgtEl>
                                              <p:spTgt spid="186"/>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205"/>
                                            </p:tgtEl>
                                            <p:attrNameLst>
                                              <p:attrName>style.visibility</p:attrName>
                                            </p:attrNameLst>
                                          </p:cBhvr>
                                          <p:to>
                                            <p:strVal val="visible"/>
                                          </p:to>
                                        </p:set>
                                        <p:animEffect transition="in" filter="wipe(down)">
                                          <p:cBhvr>
                                            <p:cTn id="80" dur="500"/>
                                            <p:tgtEl>
                                              <p:spTgt spid="205"/>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183"/>
                                            </p:tgtEl>
                                            <p:attrNameLst>
                                              <p:attrName>style.visibility</p:attrName>
                                            </p:attrNameLst>
                                          </p:cBhvr>
                                          <p:to>
                                            <p:strVal val="visible"/>
                                          </p:to>
                                        </p:set>
                                        <p:animEffect transition="in" filter="wipe(left)">
                                          <p:cBhvr>
                                            <p:cTn id="84" dur="500"/>
                                            <p:tgtEl>
                                              <p:spTgt spid="183"/>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222"/>
                                            </p:tgtEl>
                                            <p:attrNameLst>
                                              <p:attrName>style.visibility</p:attrName>
                                            </p:attrNameLst>
                                          </p:cBhvr>
                                          <p:to>
                                            <p:strVal val="visible"/>
                                          </p:to>
                                        </p:set>
                                        <p:animEffect transition="in" filter="wipe(up)">
                                          <p:cBhvr>
                                            <p:cTn id="88" dur="500"/>
                                            <p:tgtEl>
                                              <p:spTgt spid="22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180"/>
                                            </p:tgtEl>
                                            <p:attrNameLst>
                                              <p:attrName>style.visibility</p:attrName>
                                            </p:attrNameLst>
                                          </p:cBhvr>
                                          <p:to>
                                            <p:strVal val="visible"/>
                                          </p:to>
                                        </p:set>
                                        <p:animEffect transition="in" filter="wipe(left)">
                                          <p:cBhvr>
                                            <p:cTn id="92" dur="500"/>
                                            <p:tgtEl>
                                              <p:spTgt spid="180"/>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218"/>
                                            </p:tgtEl>
                                            <p:attrNameLst>
                                              <p:attrName>style.visibility</p:attrName>
                                            </p:attrNameLst>
                                          </p:cBhvr>
                                          <p:to>
                                            <p:strVal val="visible"/>
                                          </p:to>
                                        </p:set>
                                        <p:animEffect transition="in" filter="wipe(up)">
                                          <p:cBhvr>
                                            <p:cTn id="96" dur="500"/>
                                            <p:tgtEl>
                                              <p:spTgt spid="218"/>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177"/>
                                            </p:tgtEl>
                                            <p:attrNameLst>
                                              <p:attrName>style.visibility</p:attrName>
                                            </p:attrNameLst>
                                          </p:cBhvr>
                                          <p:to>
                                            <p:strVal val="visible"/>
                                          </p:to>
                                        </p:set>
                                        <p:animEffect transition="in" filter="wipe(left)">
                                          <p:cBhvr>
                                            <p:cTn id="100" dur="500"/>
                                            <p:tgtEl>
                                              <p:spTgt spid="177"/>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211"/>
                                            </p:tgtEl>
                                            <p:attrNameLst>
                                              <p:attrName>style.visibility</p:attrName>
                                            </p:attrNameLst>
                                          </p:cBhvr>
                                          <p:to>
                                            <p:strVal val="visible"/>
                                          </p:to>
                                        </p:set>
                                        <p:animEffect transition="in" filter="wipe(up)">
                                          <p:cBhvr>
                                            <p:cTn id="104"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5981382" y="2142576"/>
            <a:ext cx="2225441" cy="2625852"/>
            <a:chOff x="4832531" y="1500201"/>
            <a:chExt cx="2966869" cy="3501947"/>
          </a:xfrm>
        </p:grpSpPr>
        <p:sp>
          <p:nvSpPr>
            <p:cNvPr id="58"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9" name="任意多边形 58"/>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60" name="椭圆 59"/>
          <p:cNvSpPr/>
          <p:nvPr/>
        </p:nvSpPr>
        <p:spPr>
          <a:xfrm>
            <a:off x="938371" y="1840288"/>
            <a:ext cx="3102002" cy="3100880"/>
          </a:xfrm>
          <a:prstGeom prst="ellipse">
            <a:avLst/>
          </a:prstGeom>
          <a:solidFill>
            <a:sysClr val="window" lastClr="FFFFFF">
              <a:lumMod val="85000"/>
            </a:sysClr>
          </a:solidFill>
          <a:ln w="12700" cap="flat" cmpd="sng" algn="ctr">
            <a:noFill/>
            <a:prstDash val="solid"/>
            <a:miter lim="800000"/>
          </a:ln>
          <a:effectLst>
            <a:innerShdw blurRad="304800" dist="63500" dir="10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1" name="组合 60"/>
          <p:cNvGrpSpPr/>
          <p:nvPr/>
        </p:nvGrpSpPr>
        <p:grpSpPr>
          <a:xfrm>
            <a:off x="4774098" y="2142576"/>
            <a:ext cx="2225441" cy="2625852"/>
            <a:chOff x="4832531" y="1500201"/>
            <a:chExt cx="2966869" cy="3501947"/>
          </a:xfrm>
        </p:grpSpPr>
        <p:sp>
          <p:nvSpPr>
            <p:cNvPr id="6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3" name="任意多边形 6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4" name="组合 63"/>
          <p:cNvGrpSpPr/>
          <p:nvPr/>
        </p:nvGrpSpPr>
        <p:grpSpPr>
          <a:xfrm>
            <a:off x="3587379" y="2142576"/>
            <a:ext cx="2225441" cy="2625852"/>
            <a:chOff x="4832531" y="1500201"/>
            <a:chExt cx="2966869" cy="3501947"/>
          </a:xfrm>
        </p:grpSpPr>
        <p:sp>
          <p:nvSpPr>
            <p:cNvPr id="65"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6" name="任意多边形 65"/>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67" name="组合 66"/>
          <p:cNvGrpSpPr/>
          <p:nvPr/>
        </p:nvGrpSpPr>
        <p:grpSpPr>
          <a:xfrm>
            <a:off x="2371923" y="2142576"/>
            <a:ext cx="2225441" cy="2625852"/>
            <a:chOff x="4832531" y="1500201"/>
            <a:chExt cx="2966869" cy="3501947"/>
          </a:xfrm>
        </p:grpSpPr>
        <p:sp>
          <p:nvSpPr>
            <p:cNvPr id="68"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9" name="任意多边形 68"/>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rgbClr val="CFCFCF"/>
                  </a:gs>
                </a:gsLst>
                <a:lin ang="108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0" name="组合 69"/>
          <p:cNvGrpSpPr/>
          <p:nvPr/>
        </p:nvGrpSpPr>
        <p:grpSpPr>
          <a:xfrm>
            <a:off x="1154040" y="2142576"/>
            <a:ext cx="2225441" cy="2625852"/>
            <a:chOff x="1538516" y="1764413"/>
            <a:chExt cx="2966869" cy="3501947"/>
          </a:xfrm>
        </p:grpSpPr>
        <p:sp>
          <p:nvSpPr>
            <p:cNvPr id="71"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 name="任意多边形 71"/>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73" name="组合 72"/>
          <p:cNvGrpSpPr/>
          <p:nvPr/>
        </p:nvGrpSpPr>
        <p:grpSpPr>
          <a:xfrm>
            <a:off x="758989" y="2191933"/>
            <a:ext cx="1133199" cy="2397592"/>
            <a:chOff x="1011851" y="1830236"/>
            <a:chExt cx="1510734" cy="3197529"/>
          </a:xfrm>
        </p:grpSpPr>
        <p:sp>
          <p:nvSpPr>
            <p:cNvPr id="74" name="任意多边形 73"/>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w="12700" cap="flat" cmpd="sng" algn="ctr">
              <a:noFill/>
              <a:prstDash val="solid"/>
              <a:miter lim="800000"/>
            </a:ln>
            <a:effectLst>
              <a:innerShdw blurRad="177800" dist="101600" dir="10800000">
                <a:srgbClr val="1F1F1F">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5" name="文本框 3"/>
            <p:cNvSpPr txBox="1"/>
            <p:nvPr/>
          </p:nvSpPr>
          <p:spPr>
            <a:xfrm>
              <a:off x="1011851" y="2455107"/>
              <a:ext cx="1354040" cy="1924386"/>
            </a:xfrm>
            <a:prstGeom prst="rect">
              <a:avLst/>
            </a:prstGeom>
            <a:noFill/>
          </p:spPr>
          <p:txBody>
            <a:bodyPr vert="eaVert"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2700" b="0" i="0" u="none" strike="noStrike" kern="0" cap="none" spc="0" normalizeH="0" baseline="0" noProof="0" dirty="0" smtClean="0">
                  <a:ln>
                    <a:noFill/>
                  </a:ln>
                  <a:solidFill>
                    <a:prstClr val="white"/>
                  </a:solidFill>
                  <a:effectLst/>
                  <a:uLnTx/>
                  <a:uFillTx/>
                  <a:latin typeface="方正正中黑简体" panose="02000000000000000000" pitchFamily="2" charset="-122"/>
                  <a:ea typeface="方正正中黑简体" panose="02000000000000000000" pitchFamily="2" charset="-122"/>
                </a:rPr>
                <a:t>添加标题</a:t>
              </a:r>
            </a:p>
          </p:txBody>
        </p:sp>
      </p:grpSp>
      <p:sp>
        <p:nvSpPr>
          <p:cNvPr id="76" name="文本框 4"/>
          <p:cNvSpPr txBox="1"/>
          <p:nvPr/>
        </p:nvSpPr>
        <p:spPr>
          <a:xfrm>
            <a:off x="2632483" y="2461542"/>
            <a:ext cx="627012" cy="461665"/>
          </a:xfrm>
          <a:prstGeom prst="rect">
            <a:avLst/>
          </a:prstGeom>
          <a:noFill/>
          <a:scene3d>
            <a:camera prst="perspectiveLeft"/>
            <a:lightRig rig="threePt" dir="t"/>
          </a:scene3d>
        </p:spPr>
        <p:txBody>
          <a:bodyPr wrap="square" rtlCol="0">
            <a:spAutoFit/>
          </a:bodyPr>
          <a:lstStyle/>
          <a:p>
            <a:pPr algn="ctr" defTabSz="685800" fontAlgn="auto">
              <a:spcBef>
                <a:spcPts val="0"/>
              </a:spcBef>
              <a:spcAft>
                <a:spcPts val="0"/>
              </a:spcAft>
            </a:pPr>
            <a:r>
              <a:rPr lang="en-US" altLang="zh-CN" sz="2400" dirty="0">
                <a:solidFill>
                  <a:srgbClr val="FFB850"/>
                </a:solidFill>
                <a:latin typeface="Hiragino Sans GB W6" panose="020B0600000000000000" pitchFamily="34" charset="-122"/>
                <a:ea typeface="Hiragino Sans GB W6" panose="020B0600000000000000" pitchFamily="34" charset="-122"/>
              </a:rPr>
              <a:t>01</a:t>
            </a:r>
            <a:endParaRPr lang="zh-CN" altLang="en-US" sz="2400" dirty="0">
              <a:solidFill>
                <a:srgbClr val="FFB850"/>
              </a:solidFill>
              <a:latin typeface="Hiragino Sans GB W6" panose="020B0600000000000000" pitchFamily="34" charset="-122"/>
              <a:ea typeface="Hiragino Sans GB W6" panose="020B0600000000000000" pitchFamily="34" charset="-122"/>
            </a:endParaRPr>
          </a:p>
        </p:txBody>
      </p:sp>
      <p:sp>
        <p:nvSpPr>
          <p:cNvPr id="77" name="矩形 76"/>
          <p:cNvSpPr/>
          <p:nvPr/>
        </p:nvSpPr>
        <p:spPr>
          <a:xfrm>
            <a:off x="2687184" y="2442174"/>
            <a:ext cx="476897" cy="66425"/>
          </a:xfrm>
          <a:prstGeom prst="rect">
            <a:avLst/>
          </a:prstGeom>
          <a:solidFill>
            <a:srgbClr val="FFB850"/>
          </a:solidFill>
          <a:ln w="12700" cap="flat" cmpd="sng" algn="ctr">
            <a:noFill/>
            <a:prstDash val="solid"/>
            <a:miter lim="800000"/>
          </a:ln>
          <a:effectLst/>
          <a:scene3d>
            <a:camera prst="perspectiveLeft" fov="2700000"/>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Arial" panose="020F0502020204030204"/>
              <a:ea typeface="微软雅黑"/>
              <a:cs typeface="+mn-cs"/>
            </a:endParaRPr>
          </a:p>
        </p:txBody>
      </p:sp>
      <p:sp>
        <p:nvSpPr>
          <p:cNvPr id="78" name="文本框 29"/>
          <p:cNvSpPr txBox="1"/>
          <p:nvPr/>
        </p:nvSpPr>
        <p:spPr>
          <a:xfrm>
            <a:off x="3788009" y="2461542"/>
            <a:ext cx="627012" cy="461665"/>
          </a:xfrm>
          <a:prstGeom prst="rect">
            <a:avLst/>
          </a:prstGeom>
          <a:noFill/>
          <a:scene3d>
            <a:camera prst="perspectiveLeft"/>
            <a:lightRig rig="threePt" dir="t"/>
          </a:scene3d>
        </p:spPr>
        <p:txBody>
          <a:bodyPr wrap="square" rtlCol="0">
            <a:spAutoFit/>
          </a:bodyPr>
          <a:lstStyle/>
          <a:p>
            <a:pPr algn="ctr" defTabSz="685800" fontAlgn="auto">
              <a:spcBef>
                <a:spcPts val="0"/>
              </a:spcBef>
              <a:spcAft>
                <a:spcPts val="0"/>
              </a:spcAft>
            </a:pP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79" name="矩形 78"/>
          <p:cNvSpPr/>
          <p:nvPr/>
        </p:nvSpPr>
        <p:spPr>
          <a:xfrm>
            <a:off x="3866540" y="2442174"/>
            <a:ext cx="476897" cy="66425"/>
          </a:xfrm>
          <a:prstGeom prst="rect">
            <a:avLst/>
          </a:prstGeom>
          <a:solidFill>
            <a:srgbClr val="01ACBE"/>
          </a:solidFill>
          <a:ln w="12700" cap="flat" cmpd="sng" algn="ctr">
            <a:noFill/>
            <a:prstDash val="solid"/>
            <a:miter lim="800000"/>
          </a:ln>
          <a:effectLst/>
          <a:scene3d>
            <a:camera prst="perspectiveLeft"/>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0" name="文本框 31"/>
          <p:cNvSpPr txBox="1"/>
          <p:nvPr/>
        </p:nvSpPr>
        <p:spPr>
          <a:xfrm>
            <a:off x="5033252" y="2461542"/>
            <a:ext cx="627012" cy="461665"/>
          </a:xfrm>
          <a:prstGeom prst="rect">
            <a:avLst/>
          </a:prstGeom>
          <a:noFill/>
          <a:scene3d>
            <a:camera prst="perspectiveLeft"/>
            <a:lightRig rig="threePt" dir="t"/>
          </a:scene3d>
        </p:spPr>
        <p:txBody>
          <a:bodyPr wrap="square" rtlCol="0">
            <a:spAutoFit/>
          </a:bodyPr>
          <a:lstStyle/>
          <a:p>
            <a:pPr algn="ctr" defTabSz="685800" fontAlgn="auto">
              <a:spcBef>
                <a:spcPts val="0"/>
              </a:spcBef>
              <a:spcAft>
                <a:spcPts val="0"/>
              </a:spcAft>
            </a:pP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81" name="矩形 80"/>
          <p:cNvSpPr/>
          <p:nvPr/>
        </p:nvSpPr>
        <p:spPr>
          <a:xfrm>
            <a:off x="5107277" y="2442174"/>
            <a:ext cx="476897" cy="66425"/>
          </a:xfrm>
          <a:prstGeom prst="rect">
            <a:avLst/>
          </a:prstGeom>
          <a:solidFill>
            <a:srgbClr val="E87071"/>
          </a:solidFill>
          <a:ln w="12700" cap="flat" cmpd="sng" algn="ctr">
            <a:noFill/>
            <a:prstDash val="solid"/>
            <a:miter lim="800000"/>
          </a:ln>
          <a:effectLst/>
          <a:scene3d>
            <a:camera prst="perspectiveLeft"/>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4F1ED"/>
              </a:solidFill>
              <a:effectLst/>
              <a:uLnTx/>
              <a:uFillTx/>
              <a:latin typeface="Arial" panose="020F0502020204030204"/>
              <a:ea typeface="微软雅黑"/>
              <a:cs typeface="+mn-cs"/>
            </a:endParaRPr>
          </a:p>
        </p:txBody>
      </p:sp>
      <p:sp>
        <p:nvSpPr>
          <p:cNvPr id="82" name="文本框 33"/>
          <p:cNvSpPr txBox="1"/>
          <p:nvPr/>
        </p:nvSpPr>
        <p:spPr>
          <a:xfrm>
            <a:off x="6246389" y="2461542"/>
            <a:ext cx="627012" cy="461665"/>
          </a:xfrm>
          <a:prstGeom prst="rect">
            <a:avLst/>
          </a:prstGeom>
          <a:noFill/>
          <a:scene3d>
            <a:camera prst="perspectiveLeft"/>
            <a:lightRig rig="threePt" dir="t"/>
          </a:scene3d>
        </p:spPr>
        <p:txBody>
          <a:bodyPr wrap="square" rtlCol="0">
            <a:spAutoFit/>
          </a:bodyPr>
          <a:lstStyle/>
          <a:p>
            <a:pPr algn="ctr" defTabSz="685800" fontAlgn="auto">
              <a:spcBef>
                <a:spcPts val="0"/>
              </a:spcBef>
              <a:spcAft>
                <a:spcPts val="0"/>
              </a:spcAft>
            </a:pP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83" name="矩形 82"/>
          <p:cNvSpPr/>
          <p:nvPr/>
        </p:nvSpPr>
        <p:spPr>
          <a:xfrm>
            <a:off x="6323952" y="2442174"/>
            <a:ext cx="476897" cy="66425"/>
          </a:xfrm>
          <a:prstGeom prst="rect">
            <a:avLst/>
          </a:prstGeom>
          <a:solidFill>
            <a:srgbClr val="00AF92"/>
          </a:solidFill>
          <a:ln w="12700" cap="flat" cmpd="sng" algn="ctr">
            <a:noFill/>
            <a:prstDash val="solid"/>
            <a:miter lim="800000"/>
          </a:ln>
          <a:effectLst/>
          <a:scene3d>
            <a:camera prst="perspectiveLeft"/>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26858"/>
              </a:solidFill>
              <a:effectLst/>
              <a:uLnTx/>
              <a:uFillTx/>
              <a:latin typeface="Arial" panose="020F0502020204030204"/>
              <a:ea typeface="微软雅黑"/>
              <a:cs typeface="+mn-cs"/>
            </a:endParaRPr>
          </a:p>
        </p:txBody>
      </p:sp>
      <p:sp>
        <p:nvSpPr>
          <p:cNvPr id="84" name="文本框 35"/>
          <p:cNvSpPr txBox="1"/>
          <p:nvPr/>
        </p:nvSpPr>
        <p:spPr>
          <a:xfrm>
            <a:off x="7407453" y="2461542"/>
            <a:ext cx="627012" cy="461665"/>
          </a:xfrm>
          <a:prstGeom prst="rect">
            <a:avLst/>
          </a:prstGeom>
          <a:noFill/>
          <a:scene3d>
            <a:camera prst="perspectiveLeft">
              <a:rot lat="0" lon="1200000" rev="0"/>
            </a:camera>
            <a:lightRig rig="threePt" dir="t"/>
          </a:scene3d>
        </p:spPr>
        <p:txBody>
          <a:bodyPr wrap="square" rtlCol="0">
            <a:spAutoFit/>
          </a:bodyPr>
          <a:lstStyle/>
          <a:p>
            <a:pPr algn="ctr" defTabSz="685800" fontAlgn="auto">
              <a:spcBef>
                <a:spcPts val="0"/>
              </a:spcBef>
              <a:spcAft>
                <a:spcPts val="0"/>
              </a:spcAft>
            </a:pP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85" name="矩形 84"/>
          <p:cNvSpPr/>
          <p:nvPr/>
        </p:nvSpPr>
        <p:spPr>
          <a:xfrm>
            <a:off x="7485902" y="2442174"/>
            <a:ext cx="476897" cy="66425"/>
          </a:xfrm>
          <a:prstGeom prst="rect">
            <a:avLst/>
          </a:prstGeom>
          <a:solidFill>
            <a:srgbClr val="663A77"/>
          </a:solidFill>
          <a:ln w="12700" cap="flat" cmpd="sng" algn="ctr">
            <a:noFill/>
            <a:prstDash val="solid"/>
            <a:miter lim="800000"/>
          </a:ln>
          <a:effectLst/>
          <a:scene3d>
            <a:camera prst="perspectiveLeft">
              <a:rot lat="0" lon="1200000" rev="0"/>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FF00"/>
              </a:solidFill>
              <a:effectLst/>
              <a:uLnTx/>
              <a:uFillTx/>
              <a:latin typeface="Arial" panose="020F0502020204030204"/>
              <a:ea typeface="微软雅黑"/>
              <a:cs typeface="+mn-cs"/>
            </a:endParaRPr>
          </a:p>
        </p:txBody>
      </p:sp>
      <p:grpSp>
        <p:nvGrpSpPr>
          <p:cNvPr id="86" name="Group 4"/>
          <p:cNvGrpSpPr>
            <a:grpSpLocks noChangeAspect="1"/>
          </p:cNvGrpSpPr>
          <p:nvPr/>
        </p:nvGrpSpPr>
        <p:grpSpPr bwMode="auto">
          <a:xfrm>
            <a:off x="2289561" y="3237714"/>
            <a:ext cx="292283" cy="248891"/>
            <a:chOff x="3688" y="2034"/>
            <a:chExt cx="297" cy="253"/>
          </a:xfrm>
          <a:solidFill>
            <a:sysClr val="window" lastClr="FFFFFF">
              <a:lumMod val="65000"/>
            </a:sysClr>
          </a:solidFill>
          <a:scene3d>
            <a:camera prst="perspectiveLeft"/>
            <a:lightRig rig="threePt" dir="t"/>
          </a:scene3d>
        </p:grpSpPr>
        <p:sp>
          <p:nvSpPr>
            <p:cNvPr id="87" name="Freeform 5"/>
            <p:cNvSpPr>
              <a:spLocks/>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8"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89" name="Group 9"/>
          <p:cNvGrpSpPr>
            <a:grpSpLocks noChangeAspect="1"/>
          </p:cNvGrpSpPr>
          <p:nvPr/>
        </p:nvGrpSpPr>
        <p:grpSpPr bwMode="auto">
          <a:xfrm>
            <a:off x="3490147" y="3206418"/>
            <a:ext cx="277521" cy="275453"/>
            <a:chOff x="3740" y="2027"/>
            <a:chExt cx="282" cy="280"/>
          </a:xfrm>
          <a:solidFill>
            <a:sysClr val="window" lastClr="FFFFFF">
              <a:lumMod val="65000"/>
            </a:sysClr>
          </a:solidFill>
          <a:scene3d>
            <a:camera prst="perspectiveLeft"/>
            <a:lightRig rig="threePt" dir="t"/>
          </a:scene3d>
        </p:grpSpPr>
        <p:sp>
          <p:nvSpPr>
            <p:cNvPr id="90" name="Freeform 10"/>
            <p:cNvSpPr>
              <a:spLocks/>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1" name="Freeform 11"/>
            <p:cNvSpPr>
              <a:spLocks/>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2"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93" name="Freeform 16"/>
          <p:cNvSpPr>
            <a:spLocks noEditPoints="1"/>
          </p:cNvSpPr>
          <p:nvPr/>
        </p:nvSpPr>
        <p:spPr bwMode="auto">
          <a:xfrm>
            <a:off x="4714865" y="3222586"/>
            <a:ext cx="300943" cy="26837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ysClr val="window" lastClr="FFFFFF">
              <a:lumMod val="65000"/>
            </a:sysClr>
          </a:solidFill>
          <a:ln>
            <a:noFill/>
          </a:ln>
          <a:scene3d>
            <a:camera prst="perspectiveLeft"/>
            <a:lightRig rig="threePt" dir="t"/>
          </a:scene3d>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nvGrpSpPr>
          <p:cNvPr id="94" name="Group 19"/>
          <p:cNvGrpSpPr>
            <a:grpSpLocks noChangeAspect="1"/>
          </p:cNvGrpSpPr>
          <p:nvPr/>
        </p:nvGrpSpPr>
        <p:grpSpPr bwMode="auto">
          <a:xfrm>
            <a:off x="5929562" y="3244088"/>
            <a:ext cx="305076" cy="247907"/>
            <a:chOff x="3686" y="2034"/>
            <a:chExt cx="310" cy="252"/>
          </a:xfrm>
          <a:solidFill>
            <a:sysClr val="window" lastClr="FFFFFF">
              <a:lumMod val="65000"/>
            </a:sysClr>
          </a:solidFill>
          <a:scene3d>
            <a:camera prst="perspectiveLeft"/>
            <a:lightRig rig="threePt" dir="t"/>
          </a:scene3d>
        </p:grpSpPr>
        <p:sp>
          <p:nvSpPr>
            <p:cNvPr id="95"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6"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97" name="Group 24"/>
          <p:cNvGrpSpPr>
            <a:grpSpLocks noChangeAspect="1"/>
          </p:cNvGrpSpPr>
          <p:nvPr/>
        </p:nvGrpSpPr>
        <p:grpSpPr bwMode="auto">
          <a:xfrm>
            <a:off x="7088836" y="3222309"/>
            <a:ext cx="328695" cy="255778"/>
            <a:chOff x="3679" y="2031"/>
            <a:chExt cx="334" cy="260"/>
          </a:xfrm>
          <a:solidFill>
            <a:sysClr val="window" lastClr="FFFFFF">
              <a:lumMod val="65000"/>
            </a:sysClr>
          </a:solidFill>
          <a:scene3d>
            <a:camera prst="perspectiveLeft"/>
            <a:lightRig rig="threePt" dir="t"/>
          </a:scene3d>
        </p:grpSpPr>
        <p:sp>
          <p:nvSpPr>
            <p:cNvPr id="98"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9"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0" name="Freeform 27"/>
            <p:cNvSpPr>
              <a:spLocks/>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1" name="Freeform 28"/>
            <p:cNvSpPr>
              <a:spLocks/>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02" name="文本框 53"/>
          <p:cNvSpPr txBox="1"/>
          <p:nvPr/>
        </p:nvSpPr>
        <p:spPr>
          <a:xfrm>
            <a:off x="2180203" y="3483078"/>
            <a:ext cx="1212286" cy="276999"/>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pPr defTabSz="685800" fontAlgn="auto">
              <a:spcBef>
                <a:spcPts val="0"/>
              </a:spcBef>
              <a:spcAft>
                <a:spcPts val="0"/>
              </a:spcAft>
            </a:pPr>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03" name="文本框 55"/>
          <p:cNvSpPr txBox="1"/>
          <p:nvPr/>
        </p:nvSpPr>
        <p:spPr>
          <a:xfrm>
            <a:off x="3372966" y="3483078"/>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defTabSz="685800" fontAlgn="auto">
              <a:spcBef>
                <a:spcPts val="0"/>
              </a:spcBef>
              <a:spcAft>
                <a:spcPts val="0"/>
              </a:spcAft>
            </a:pPr>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4" name="文本框 57"/>
          <p:cNvSpPr txBox="1"/>
          <p:nvPr/>
        </p:nvSpPr>
        <p:spPr>
          <a:xfrm>
            <a:off x="4606872" y="3483078"/>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defTabSz="685800" fontAlgn="auto">
              <a:spcBef>
                <a:spcPts val="0"/>
              </a:spcBef>
              <a:spcAft>
                <a:spcPts val="0"/>
              </a:spcAft>
            </a:pPr>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05" name="文本框 59"/>
          <p:cNvSpPr txBox="1"/>
          <p:nvPr/>
        </p:nvSpPr>
        <p:spPr>
          <a:xfrm>
            <a:off x="5818014" y="3483078"/>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defTabSz="685800" fontAlgn="auto">
              <a:spcBef>
                <a:spcPts val="0"/>
              </a:spcBef>
              <a:spcAft>
                <a:spcPts val="0"/>
              </a:spcAft>
            </a:pPr>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106" name="文本框 66"/>
          <p:cNvSpPr txBox="1"/>
          <p:nvPr/>
        </p:nvSpPr>
        <p:spPr>
          <a:xfrm>
            <a:off x="6991512" y="3483078"/>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defTabSz="685800" fontAlgn="auto">
              <a:spcBef>
                <a:spcPts val="0"/>
              </a:spcBef>
              <a:spcAft>
                <a:spcPts val="0"/>
              </a:spcAft>
            </a:pPr>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07" name="文本框 113"/>
          <p:cNvSpPr txBox="1"/>
          <p:nvPr/>
        </p:nvSpPr>
        <p:spPr>
          <a:xfrm>
            <a:off x="2233971" y="3715283"/>
            <a:ext cx="876065"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8" name="文本框 113"/>
          <p:cNvSpPr txBox="1"/>
          <p:nvPr/>
        </p:nvSpPr>
        <p:spPr>
          <a:xfrm>
            <a:off x="3437726" y="3718669"/>
            <a:ext cx="876065"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9" name="文本框 113"/>
          <p:cNvSpPr txBox="1"/>
          <p:nvPr/>
        </p:nvSpPr>
        <p:spPr>
          <a:xfrm>
            <a:off x="4678608" y="3718669"/>
            <a:ext cx="876065"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10" name="文本框 113"/>
          <p:cNvSpPr txBox="1"/>
          <p:nvPr/>
        </p:nvSpPr>
        <p:spPr>
          <a:xfrm>
            <a:off x="5952234" y="3731577"/>
            <a:ext cx="876065"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11" name="文本框 113"/>
          <p:cNvSpPr txBox="1"/>
          <p:nvPr/>
        </p:nvSpPr>
        <p:spPr>
          <a:xfrm>
            <a:off x="7067222" y="3718669"/>
            <a:ext cx="876065"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48528502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ipe(left)">
                                          <p:cBhvr>
                                            <p:cTn id="13" dur="500"/>
                                            <p:tgtEl>
                                              <p:spTgt spid="73"/>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14:bounceEnd="40000">
                                          <p:cBhvr additive="base">
                                            <p:cTn id="17" dur="150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57"/>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61"/>
                                            </p:tgtEl>
                                            <p:attrNameLst>
                                              <p:attrName>style.visibility</p:attrName>
                                            </p:attrNameLst>
                                          </p:cBhvr>
                                          <p:to>
                                            <p:strVal val="visible"/>
                                          </p:to>
                                        </p:set>
                                        <p:anim calcmode="lin" valueType="num" p14:bounceEnd="40000">
                                          <p:cBhvr additive="base">
                                            <p:cTn id="21" dur="150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61"/>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64"/>
                                            </p:tgtEl>
                                            <p:attrNameLst>
                                              <p:attrName>style.visibility</p:attrName>
                                            </p:attrNameLst>
                                          </p:cBhvr>
                                          <p:to>
                                            <p:strVal val="visible"/>
                                          </p:to>
                                        </p:set>
                                        <p:anim calcmode="lin" valueType="num" p14:bounceEnd="40000">
                                          <p:cBhvr additive="base">
                                            <p:cTn id="25" dur="1500" fill="hold"/>
                                            <p:tgtEl>
                                              <p:spTgt spid="64"/>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64"/>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67"/>
                                            </p:tgtEl>
                                            <p:attrNameLst>
                                              <p:attrName>style.visibility</p:attrName>
                                            </p:attrNameLst>
                                          </p:cBhvr>
                                          <p:to>
                                            <p:strVal val="visible"/>
                                          </p:to>
                                        </p:set>
                                        <p:anim calcmode="lin" valueType="num" p14:bounceEnd="40000">
                                          <p:cBhvr additive="base">
                                            <p:cTn id="29" dur="1500" fill="hold"/>
                                            <p:tgtEl>
                                              <p:spTgt spid="67"/>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67"/>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70"/>
                                            </p:tgtEl>
                                            <p:attrNameLst>
                                              <p:attrName>style.visibility</p:attrName>
                                            </p:attrNameLst>
                                          </p:cBhvr>
                                          <p:to>
                                            <p:strVal val="visible"/>
                                          </p:to>
                                        </p:set>
                                        <p:anim calcmode="lin" valueType="num" p14:bounceEnd="40000">
                                          <p:cBhvr additive="base">
                                            <p:cTn id="33" dur="15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70"/>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500"/>
                                            <p:tgtEl>
                                              <p:spTgt spid="7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left)">
                                          <p:cBhvr>
                                            <p:cTn id="41" dur="500"/>
                                            <p:tgtEl>
                                              <p:spTgt spid="7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wipe(left)">
                                          <p:cBhvr>
                                            <p:cTn id="44" dur="500"/>
                                            <p:tgtEl>
                                              <p:spTgt spid="7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wipe(left)">
                                          <p:cBhvr>
                                            <p:cTn id="50" dur="500"/>
                                            <p:tgtEl>
                                              <p:spTgt spid="8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wipe(left)">
                                          <p:cBhvr>
                                            <p:cTn id="53" dur="500"/>
                                            <p:tgtEl>
                                              <p:spTgt spid="8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500"/>
                                            <p:tgtEl>
                                              <p:spTgt spid="8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wipe(left)">
                                          <p:cBhvr>
                                            <p:cTn id="62" dur="500"/>
                                            <p:tgtEl>
                                              <p:spTgt spid="8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left)">
                                          <p:cBhvr>
                                            <p:cTn id="65" dur="500"/>
                                            <p:tgtEl>
                                              <p:spTgt spid="85"/>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500"/>
                                            <p:tgtEl>
                                              <p:spTgt spid="86"/>
                                            </p:tgtEl>
                                          </p:cBhvr>
                                        </p:animEffect>
                                      </p:childTnLst>
                                    </p:cTn>
                                  </p:par>
                                  <p:par>
                                    <p:cTn id="70" presetID="10" presetClass="entr" presetSubtype="0" fill="hold" nodeType="with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fade">
                                          <p:cBhvr>
                                            <p:cTn id="75" dur="500"/>
                                            <p:tgtEl>
                                              <p:spTgt spid="93"/>
                                            </p:tgtEl>
                                          </p:cBhvr>
                                        </p:animEffect>
                                      </p:childTnLst>
                                    </p:cTn>
                                  </p:par>
                                  <p:par>
                                    <p:cTn id="76" presetID="10" presetClass="entr" presetSubtype="0" fill="hold" nodeType="withEffect">
                                      <p:stCondLst>
                                        <p:cond delay="0"/>
                                      </p:stCondLst>
                                      <p:childTnLst>
                                        <p:set>
                                          <p:cBhvr>
                                            <p:cTn id="77" dur="1" fill="hold">
                                              <p:stCondLst>
                                                <p:cond delay="0"/>
                                              </p:stCondLst>
                                            </p:cTn>
                                            <p:tgtEl>
                                              <p:spTgt spid="94"/>
                                            </p:tgtEl>
                                            <p:attrNameLst>
                                              <p:attrName>style.visibility</p:attrName>
                                            </p:attrNameLst>
                                          </p:cBhvr>
                                          <p:to>
                                            <p:strVal val="visible"/>
                                          </p:to>
                                        </p:set>
                                        <p:animEffect transition="in" filter="fade">
                                          <p:cBhvr>
                                            <p:cTn id="78" dur="500"/>
                                            <p:tgtEl>
                                              <p:spTgt spid="94"/>
                                            </p:tgtEl>
                                          </p:cBhvr>
                                        </p:animEffect>
                                      </p:childTnLst>
                                    </p:cTn>
                                  </p:par>
                                  <p:par>
                                    <p:cTn id="79" presetID="10" presetClass="entr" presetSubtype="0" fill="hold" nodeType="withEffect">
                                      <p:stCondLst>
                                        <p:cond delay="0"/>
                                      </p:stCondLst>
                                      <p:childTnLst>
                                        <p:set>
                                          <p:cBhvr>
                                            <p:cTn id="80" dur="1" fill="hold">
                                              <p:stCondLst>
                                                <p:cond delay="0"/>
                                              </p:stCondLst>
                                            </p:cTn>
                                            <p:tgtEl>
                                              <p:spTgt spid="97"/>
                                            </p:tgtEl>
                                            <p:attrNameLst>
                                              <p:attrName>style.visibility</p:attrName>
                                            </p:attrNameLst>
                                          </p:cBhvr>
                                          <p:to>
                                            <p:strVal val="visible"/>
                                          </p:to>
                                        </p:set>
                                        <p:animEffect transition="in" filter="fade">
                                          <p:cBhvr>
                                            <p:cTn id="81" dur="500"/>
                                            <p:tgtEl>
                                              <p:spTgt spid="97"/>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102"/>
                                            </p:tgtEl>
                                            <p:attrNameLst>
                                              <p:attrName>style.visibility</p:attrName>
                                            </p:attrNameLst>
                                          </p:cBhvr>
                                          <p:to>
                                            <p:strVal val="visible"/>
                                          </p:to>
                                        </p:set>
                                        <p:animEffect transition="in" filter="wipe(left)">
                                          <p:cBhvr>
                                            <p:cTn id="85" dur="500"/>
                                            <p:tgtEl>
                                              <p:spTgt spid="102"/>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left)">
                                          <p:cBhvr>
                                            <p:cTn id="88" dur="500"/>
                                            <p:tgtEl>
                                              <p:spTgt spid="10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wipe(left)">
                                          <p:cBhvr>
                                            <p:cTn id="91" dur="500"/>
                                            <p:tgtEl>
                                              <p:spTgt spid="10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08"/>
                                            </p:tgtEl>
                                            <p:attrNameLst>
                                              <p:attrName>style.visibility</p:attrName>
                                            </p:attrNameLst>
                                          </p:cBhvr>
                                          <p:to>
                                            <p:strVal val="visible"/>
                                          </p:to>
                                        </p:set>
                                        <p:animEffect transition="in" filter="wipe(left)">
                                          <p:cBhvr>
                                            <p:cTn id="94" dur="500"/>
                                            <p:tgtEl>
                                              <p:spTgt spid="10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04"/>
                                            </p:tgtEl>
                                            <p:attrNameLst>
                                              <p:attrName>style.visibility</p:attrName>
                                            </p:attrNameLst>
                                          </p:cBhvr>
                                          <p:to>
                                            <p:strVal val="visible"/>
                                          </p:to>
                                        </p:set>
                                        <p:animEffect transition="in" filter="wipe(left)">
                                          <p:cBhvr>
                                            <p:cTn id="97" dur="500"/>
                                            <p:tgtEl>
                                              <p:spTgt spid="10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09"/>
                                            </p:tgtEl>
                                            <p:attrNameLst>
                                              <p:attrName>style.visibility</p:attrName>
                                            </p:attrNameLst>
                                          </p:cBhvr>
                                          <p:to>
                                            <p:strVal val="visible"/>
                                          </p:to>
                                        </p:set>
                                        <p:animEffect transition="in" filter="wipe(left)">
                                          <p:cBhvr>
                                            <p:cTn id="100" dur="500"/>
                                            <p:tgtEl>
                                              <p:spTgt spid="10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05"/>
                                            </p:tgtEl>
                                            <p:attrNameLst>
                                              <p:attrName>style.visibility</p:attrName>
                                            </p:attrNameLst>
                                          </p:cBhvr>
                                          <p:to>
                                            <p:strVal val="visible"/>
                                          </p:to>
                                        </p:set>
                                        <p:animEffect transition="in" filter="wipe(left)">
                                          <p:cBhvr>
                                            <p:cTn id="103" dur="500"/>
                                            <p:tgtEl>
                                              <p:spTgt spid="105"/>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10"/>
                                            </p:tgtEl>
                                            <p:attrNameLst>
                                              <p:attrName>style.visibility</p:attrName>
                                            </p:attrNameLst>
                                          </p:cBhvr>
                                          <p:to>
                                            <p:strVal val="visible"/>
                                          </p:to>
                                        </p:set>
                                        <p:animEffect transition="in" filter="wipe(left)">
                                          <p:cBhvr>
                                            <p:cTn id="106" dur="500"/>
                                            <p:tgtEl>
                                              <p:spTgt spid="110"/>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6"/>
                                            </p:tgtEl>
                                            <p:attrNameLst>
                                              <p:attrName>style.visibility</p:attrName>
                                            </p:attrNameLst>
                                          </p:cBhvr>
                                          <p:to>
                                            <p:strVal val="visible"/>
                                          </p:to>
                                        </p:set>
                                        <p:animEffect transition="in" filter="wipe(left)">
                                          <p:cBhvr>
                                            <p:cTn id="109" dur="500"/>
                                            <p:tgtEl>
                                              <p:spTgt spid="10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11"/>
                                            </p:tgtEl>
                                            <p:attrNameLst>
                                              <p:attrName>style.visibility</p:attrName>
                                            </p:attrNameLst>
                                          </p:cBhvr>
                                          <p:to>
                                            <p:strVal val="visible"/>
                                          </p:to>
                                        </p:set>
                                        <p:animEffect transition="in" filter="wipe(left)">
                                          <p:cBhvr>
                                            <p:cTn id="112"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6" grpId="0"/>
          <p:bldP spid="77" grpId="0" animBg="1"/>
          <p:bldP spid="78" grpId="0"/>
          <p:bldP spid="79" grpId="0" animBg="1"/>
          <p:bldP spid="80" grpId="0"/>
          <p:bldP spid="81" grpId="0" animBg="1"/>
          <p:bldP spid="82" grpId="0"/>
          <p:bldP spid="83" grpId="0" animBg="1"/>
          <p:bldP spid="84" grpId="0"/>
          <p:bldP spid="85" grpId="0" animBg="1"/>
          <p:bldP spid="93" grpId="0" animBg="1"/>
          <p:bldP spid="102" grpId="0"/>
          <p:bldP spid="103" grpId="0"/>
          <p:bldP spid="104" grpId="0"/>
          <p:bldP spid="105" grpId="0"/>
          <p:bldP spid="106" grpId="0"/>
          <p:bldP spid="107" grpId="0"/>
          <p:bldP spid="108" grpId="0"/>
          <p:bldP spid="109" grpId="0"/>
          <p:bldP spid="110" grpId="0"/>
          <p:bldP spid="1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ipe(left)">
                                          <p:cBhvr>
                                            <p:cTn id="13" dur="500"/>
                                            <p:tgtEl>
                                              <p:spTgt spid="73"/>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1500" fill="hold"/>
                                            <p:tgtEl>
                                              <p:spTgt spid="57"/>
                                            </p:tgtEl>
                                            <p:attrNameLst>
                                              <p:attrName>ppt_x</p:attrName>
                                            </p:attrNameLst>
                                          </p:cBhvr>
                                          <p:tavLst>
                                            <p:tav tm="0">
                                              <p:val>
                                                <p:strVal val="0-#ppt_w/2"/>
                                              </p:val>
                                            </p:tav>
                                            <p:tav tm="100000">
                                              <p:val>
                                                <p:strVal val="#ppt_x"/>
                                              </p:val>
                                            </p:tav>
                                          </p:tavLst>
                                        </p:anim>
                                        <p:anim calcmode="lin" valueType="num">
                                          <p:cBhvr additive="base">
                                            <p:cTn id="18" dur="1500" fill="hold"/>
                                            <p:tgtEl>
                                              <p:spTgt spid="57"/>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1500" fill="hold"/>
                                            <p:tgtEl>
                                              <p:spTgt spid="61"/>
                                            </p:tgtEl>
                                            <p:attrNameLst>
                                              <p:attrName>ppt_x</p:attrName>
                                            </p:attrNameLst>
                                          </p:cBhvr>
                                          <p:tavLst>
                                            <p:tav tm="0">
                                              <p:val>
                                                <p:strVal val="0-#ppt_w/2"/>
                                              </p:val>
                                            </p:tav>
                                            <p:tav tm="100000">
                                              <p:val>
                                                <p:strVal val="#ppt_x"/>
                                              </p:val>
                                            </p:tav>
                                          </p:tavLst>
                                        </p:anim>
                                        <p:anim calcmode="lin" valueType="num">
                                          <p:cBhvr additive="base">
                                            <p:cTn id="22" dur="1500" fill="hold"/>
                                            <p:tgtEl>
                                              <p:spTgt spid="61"/>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1500" fill="hold"/>
                                            <p:tgtEl>
                                              <p:spTgt spid="64"/>
                                            </p:tgtEl>
                                            <p:attrNameLst>
                                              <p:attrName>ppt_x</p:attrName>
                                            </p:attrNameLst>
                                          </p:cBhvr>
                                          <p:tavLst>
                                            <p:tav tm="0">
                                              <p:val>
                                                <p:strVal val="0-#ppt_w/2"/>
                                              </p:val>
                                            </p:tav>
                                            <p:tav tm="100000">
                                              <p:val>
                                                <p:strVal val="#ppt_x"/>
                                              </p:val>
                                            </p:tav>
                                          </p:tavLst>
                                        </p:anim>
                                        <p:anim calcmode="lin" valueType="num">
                                          <p:cBhvr additive="base">
                                            <p:cTn id="26" dur="1500" fill="hold"/>
                                            <p:tgtEl>
                                              <p:spTgt spid="64"/>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67"/>
                                            </p:tgtEl>
                                            <p:attrNameLst>
                                              <p:attrName>style.visibility</p:attrName>
                                            </p:attrNameLst>
                                          </p:cBhvr>
                                          <p:to>
                                            <p:strVal val="visible"/>
                                          </p:to>
                                        </p:set>
                                        <p:anim calcmode="lin" valueType="num">
                                          <p:cBhvr additive="base">
                                            <p:cTn id="29" dur="1500" fill="hold"/>
                                            <p:tgtEl>
                                              <p:spTgt spid="67"/>
                                            </p:tgtEl>
                                            <p:attrNameLst>
                                              <p:attrName>ppt_x</p:attrName>
                                            </p:attrNameLst>
                                          </p:cBhvr>
                                          <p:tavLst>
                                            <p:tav tm="0">
                                              <p:val>
                                                <p:strVal val="0-#ppt_w/2"/>
                                              </p:val>
                                            </p:tav>
                                            <p:tav tm="100000">
                                              <p:val>
                                                <p:strVal val="#ppt_x"/>
                                              </p:val>
                                            </p:tav>
                                          </p:tavLst>
                                        </p:anim>
                                        <p:anim calcmode="lin" valueType="num">
                                          <p:cBhvr additive="base">
                                            <p:cTn id="30" dur="1500" fill="hold"/>
                                            <p:tgtEl>
                                              <p:spTgt spid="67"/>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1500" fill="hold"/>
                                            <p:tgtEl>
                                              <p:spTgt spid="70"/>
                                            </p:tgtEl>
                                            <p:attrNameLst>
                                              <p:attrName>ppt_x</p:attrName>
                                            </p:attrNameLst>
                                          </p:cBhvr>
                                          <p:tavLst>
                                            <p:tav tm="0">
                                              <p:val>
                                                <p:strVal val="0-#ppt_w/2"/>
                                              </p:val>
                                            </p:tav>
                                            <p:tav tm="100000">
                                              <p:val>
                                                <p:strVal val="#ppt_x"/>
                                              </p:val>
                                            </p:tav>
                                          </p:tavLst>
                                        </p:anim>
                                        <p:anim calcmode="lin" valueType="num">
                                          <p:cBhvr additive="base">
                                            <p:cTn id="34" dur="1500" fill="hold"/>
                                            <p:tgtEl>
                                              <p:spTgt spid="70"/>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500"/>
                                            <p:tgtEl>
                                              <p:spTgt spid="7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left)">
                                          <p:cBhvr>
                                            <p:cTn id="41" dur="500"/>
                                            <p:tgtEl>
                                              <p:spTgt spid="7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wipe(left)">
                                          <p:cBhvr>
                                            <p:cTn id="44" dur="500"/>
                                            <p:tgtEl>
                                              <p:spTgt spid="7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wipe(left)">
                                          <p:cBhvr>
                                            <p:cTn id="50" dur="500"/>
                                            <p:tgtEl>
                                              <p:spTgt spid="8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wipe(left)">
                                          <p:cBhvr>
                                            <p:cTn id="53" dur="500"/>
                                            <p:tgtEl>
                                              <p:spTgt spid="8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500"/>
                                            <p:tgtEl>
                                              <p:spTgt spid="8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wipe(left)">
                                          <p:cBhvr>
                                            <p:cTn id="62" dur="500"/>
                                            <p:tgtEl>
                                              <p:spTgt spid="8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left)">
                                          <p:cBhvr>
                                            <p:cTn id="65" dur="500"/>
                                            <p:tgtEl>
                                              <p:spTgt spid="85"/>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500"/>
                                            <p:tgtEl>
                                              <p:spTgt spid="86"/>
                                            </p:tgtEl>
                                          </p:cBhvr>
                                        </p:animEffect>
                                      </p:childTnLst>
                                    </p:cTn>
                                  </p:par>
                                  <p:par>
                                    <p:cTn id="70" presetID="10" presetClass="entr" presetSubtype="0" fill="hold" nodeType="with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fade">
                                          <p:cBhvr>
                                            <p:cTn id="75" dur="500"/>
                                            <p:tgtEl>
                                              <p:spTgt spid="93"/>
                                            </p:tgtEl>
                                          </p:cBhvr>
                                        </p:animEffect>
                                      </p:childTnLst>
                                    </p:cTn>
                                  </p:par>
                                  <p:par>
                                    <p:cTn id="76" presetID="10" presetClass="entr" presetSubtype="0" fill="hold" nodeType="withEffect">
                                      <p:stCondLst>
                                        <p:cond delay="0"/>
                                      </p:stCondLst>
                                      <p:childTnLst>
                                        <p:set>
                                          <p:cBhvr>
                                            <p:cTn id="77" dur="1" fill="hold">
                                              <p:stCondLst>
                                                <p:cond delay="0"/>
                                              </p:stCondLst>
                                            </p:cTn>
                                            <p:tgtEl>
                                              <p:spTgt spid="94"/>
                                            </p:tgtEl>
                                            <p:attrNameLst>
                                              <p:attrName>style.visibility</p:attrName>
                                            </p:attrNameLst>
                                          </p:cBhvr>
                                          <p:to>
                                            <p:strVal val="visible"/>
                                          </p:to>
                                        </p:set>
                                        <p:animEffect transition="in" filter="fade">
                                          <p:cBhvr>
                                            <p:cTn id="78" dur="500"/>
                                            <p:tgtEl>
                                              <p:spTgt spid="94"/>
                                            </p:tgtEl>
                                          </p:cBhvr>
                                        </p:animEffect>
                                      </p:childTnLst>
                                    </p:cTn>
                                  </p:par>
                                  <p:par>
                                    <p:cTn id="79" presetID="10" presetClass="entr" presetSubtype="0" fill="hold" nodeType="withEffect">
                                      <p:stCondLst>
                                        <p:cond delay="0"/>
                                      </p:stCondLst>
                                      <p:childTnLst>
                                        <p:set>
                                          <p:cBhvr>
                                            <p:cTn id="80" dur="1" fill="hold">
                                              <p:stCondLst>
                                                <p:cond delay="0"/>
                                              </p:stCondLst>
                                            </p:cTn>
                                            <p:tgtEl>
                                              <p:spTgt spid="97"/>
                                            </p:tgtEl>
                                            <p:attrNameLst>
                                              <p:attrName>style.visibility</p:attrName>
                                            </p:attrNameLst>
                                          </p:cBhvr>
                                          <p:to>
                                            <p:strVal val="visible"/>
                                          </p:to>
                                        </p:set>
                                        <p:animEffect transition="in" filter="fade">
                                          <p:cBhvr>
                                            <p:cTn id="81" dur="500"/>
                                            <p:tgtEl>
                                              <p:spTgt spid="97"/>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102"/>
                                            </p:tgtEl>
                                            <p:attrNameLst>
                                              <p:attrName>style.visibility</p:attrName>
                                            </p:attrNameLst>
                                          </p:cBhvr>
                                          <p:to>
                                            <p:strVal val="visible"/>
                                          </p:to>
                                        </p:set>
                                        <p:animEffect transition="in" filter="wipe(left)">
                                          <p:cBhvr>
                                            <p:cTn id="85" dur="500"/>
                                            <p:tgtEl>
                                              <p:spTgt spid="102"/>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left)">
                                          <p:cBhvr>
                                            <p:cTn id="88" dur="500"/>
                                            <p:tgtEl>
                                              <p:spTgt spid="10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wipe(left)">
                                          <p:cBhvr>
                                            <p:cTn id="91" dur="500"/>
                                            <p:tgtEl>
                                              <p:spTgt spid="10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08"/>
                                            </p:tgtEl>
                                            <p:attrNameLst>
                                              <p:attrName>style.visibility</p:attrName>
                                            </p:attrNameLst>
                                          </p:cBhvr>
                                          <p:to>
                                            <p:strVal val="visible"/>
                                          </p:to>
                                        </p:set>
                                        <p:animEffect transition="in" filter="wipe(left)">
                                          <p:cBhvr>
                                            <p:cTn id="94" dur="500"/>
                                            <p:tgtEl>
                                              <p:spTgt spid="10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04"/>
                                            </p:tgtEl>
                                            <p:attrNameLst>
                                              <p:attrName>style.visibility</p:attrName>
                                            </p:attrNameLst>
                                          </p:cBhvr>
                                          <p:to>
                                            <p:strVal val="visible"/>
                                          </p:to>
                                        </p:set>
                                        <p:animEffect transition="in" filter="wipe(left)">
                                          <p:cBhvr>
                                            <p:cTn id="97" dur="500"/>
                                            <p:tgtEl>
                                              <p:spTgt spid="10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09"/>
                                            </p:tgtEl>
                                            <p:attrNameLst>
                                              <p:attrName>style.visibility</p:attrName>
                                            </p:attrNameLst>
                                          </p:cBhvr>
                                          <p:to>
                                            <p:strVal val="visible"/>
                                          </p:to>
                                        </p:set>
                                        <p:animEffect transition="in" filter="wipe(left)">
                                          <p:cBhvr>
                                            <p:cTn id="100" dur="500"/>
                                            <p:tgtEl>
                                              <p:spTgt spid="10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05"/>
                                            </p:tgtEl>
                                            <p:attrNameLst>
                                              <p:attrName>style.visibility</p:attrName>
                                            </p:attrNameLst>
                                          </p:cBhvr>
                                          <p:to>
                                            <p:strVal val="visible"/>
                                          </p:to>
                                        </p:set>
                                        <p:animEffect transition="in" filter="wipe(left)">
                                          <p:cBhvr>
                                            <p:cTn id="103" dur="500"/>
                                            <p:tgtEl>
                                              <p:spTgt spid="105"/>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10"/>
                                            </p:tgtEl>
                                            <p:attrNameLst>
                                              <p:attrName>style.visibility</p:attrName>
                                            </p:attrNameLst>
                                          </p:cBhvr>
                                          <p:to>
                                            <p:strVal val="visible"/>
                                          </p:to>
                                        </p:set>
                                        <p:animEffect transition="in" filter="wipe(left)">
                                          <p:cBhvr>
                                            <p:cTn id="106" dur="500"/>
                                            <p:tgtEl>
                                              <p:spTgt spid="110"/>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6"/>
                                            </p:tgtEl>
                                            <p:attrNameLst>
                                              <p:attrName>style.visibility</p:attrName>
                                            </p:attrNameLst>
                                          </p:cBhvr>
                                          <p:to>
                                            <p:strVal val="visible"/>
                                          </p:to>
                                        </p:set>
                                        <p:animEffect transition="in" filter="wipe(left)">
                                          <p:cBhvr>
                                            <p:cTn id="109" dur="500"/>
                                            <p:tgtEl>
                                              <p:spTgt spid="10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11"/>
                                            </p:tgtEl>
                                            <p:attrNameLst>
                                              <p:attrName>style.visibility</p:attrName>
                                            </p:attrNameLst>
                                          </p:cBhvr>
                                          <p:to>
                                            <p:strVal val="visible"/>
                                          </p:to>
                                        </p:set>
                                        <p:animEffect transition="in" filter="wipe(left)">
                                          <p:cBhvr>
                                            <p:cTn id="112"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6" grpId="0"/>
          <p:bldP spid="77" grpId="0" animBg="1"/>
          <p:bldP spid="78" grpId="0"/>
          <p:bldP spid="79" grpId="0" animBg="1"/>
          <p:bldP spid="80" grpId="0"/>
          <p:bldP spid="81" grpId="0" animBg="1"/>
          <p:bldP spid="82" grpId="0"/>
          <p:bldP spid="83" grpId="0" animBg="1"/>
          <p:bldP spid="84" grpId="0"/>
          <p:bldP spid="85" grpId="0" animBg="1"/>
          <p:bldP spid="93" grpId="0" animBg="1"/>
          <p:bldP spid="102" grpId="0"/>
          <p:bldP spid="103" grpId="0"/>
          <p:bldP spid="104" grpId="0"/>
          <p:bldP spid="105" grpId="0"/>
          <p:bldP spid="106" grpId="0"/>
          <p:bldP spid="107" grpId="0"/>
          <p:bldP spid="108" grpId="0"/>
          <p:bldP spid="109" grpId="0"/>
          <p:bldP spid="110" grpId="0"/>
          <p:bldP spid="11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3586132" y="3604473"/>
            <a:ext cx="1112167" cy="991538"/>
            <a:chOff x="4806458" y="3454023"/>
            <a:chExt cx="1482696" cy="1322356"/>
          </a:xfrm>
        </p:grpSpPr>
        <p:grpSp>
          <p:nvGrpSpPr>
            <p:cNvPr id="91" name="组合 90"/>
            <p:cNvGrpSpPr/>
            <p:nvPr/>
          </p:nvGrpSpPr>
          <p:grpSpPr>
            <a:xfrm>
              <a:off x="4806458" y="3454023"/>
              <a:ext cx="1482696" cy="1322356"/>
              <a:chOff x="3337529" y="1161598"/>
              <a:chExt cx="2138277" cy="1907040"/>
            </a:xfrm>
          </p:grpSpPr>
          <p:sp>
            <p:nvSpPr>
              <p:cNvPr id="98" name="任意多边形 97"/>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FFB850"/>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9"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ysClr val="window" lastClr="FFFFFF"/>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0"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92" name="组合 91"/>
            <p:cNvGrpSpPr/>
            <p:nvPr/>
          </p:nvGrpSpPr>
          <p:grpSpPr>
            <a:xfrm>
              <a:off x="5324340" y="3872674"/>
              <a:ext cx="391456" cy="405434"/>
              <a:chOff x="9450388" y="2662238"/>
              <a:chExt cx="133350" cy="138112"/>
            </a:xfrm>
            <a:solidFill>
              <a:srgbClr val="FFB850"/>
            </a:solidFill>
          </p:grpSpPr>
          <p:sp>
            <p:nvSpPr>
              <p:cNvPr id="93"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4"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5"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6"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01" name="组合 100"/>
          <p:cNvGrpSpPr/>
          <p:nvPr/>
        </p:nvGrpSpPr>
        <p:grpSpPr>
          <a:xfrm>
            <a:off x="3586132" y="2587944"/>
            <a:ext cx="1112167" cy="991538"/>
            <a:chOff x="4806458" y="2098338"/>
            <a:chExt cx="1482696" cy="1322356"/>
          </a:xfrm>
        </p:grpSpPr>
        <p:grpSp>
          <p:nvGrpSpPr>
            <p:cNvPr id="102" name="组合 101"/>
            <p:cNvGrpSpPr/>
            <p:nvPr/>
          </p:nvGrpSpPr>
          <p:grpSpPr>
            <a:xfrm>
              <a:off x="4806458" y="2098338"/>
              <a:ext cx="1482696" cy="1322356"/>
              <a:chOff x="3337529" y="1161598"/>
              <a:chExt cx="2138277" cy="1907040"/>
            </a:xfrm>
          </p:grpSpPr>
          <p:sp>
            <p:nvSpPr>
              <p:cNvPr id="107" name="任意多边形 10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65885"/>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8"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ysClr val="window" lastClr="FFFFFF"/>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03" name="Group 4"/>
            <p:cNvGrpSpPr>
              <a:grpSpLocks noChangeAspect="1"/>
            </p:cNvGrpSpPr>
            <p:nvPr/>
          </p:nvGrpSpPr>
          <p:grpSpPr bwMode="auto">
            <a:xfrm>
              <a:off x="5291820" y="2555111"/>
              <a:ext cx="510888" cy="395046"/>
              <a:chOff x="3494" y="1896"/>
              <a:chExt cx="688" cy="532"/>
            </a:xfrm>
            <a:solidFill>
              <a:srgbClr val="C65885"/>
            </a:solidFill>
          </p:grpSpPr>
          <p:sp>
            <p:nvSpPr>
              <p:cNvPr id="104"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5"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6"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10" name="组合 109"/>
          <p:cNvGrpSpPr/>
          <p:nvPr/>
        </p:nvGrpSpPr>
        <p:grpSpPr>
          <a:xfrm>
            <a:off x="4468119" y="3098271"/>
            <a:ext cx="1112167" cy="991538"/>
            <a:chOff x="5982287" y="2778930"/>
            <a:chExt cx="1482696" cy="1322356"/>
          </a:xfrm>
        </p:grpSpPr>
        <p:grpSp>
          <p:nvGrpSpPr>
            <p:cNvPr id="111" name="组合 110"/>
            <p:cNvGrpSpPr/>
            <p:nvPr/>
          </p:nvGrpSpPr>
          <p:grpSpPr>
            <a:xfrm>
              <a:off x="5982287" y="2778930"/>
              <a:ext cx="1482696" cy="1322356"/>
              <a:chOff x="3337529" y="1161598"/>
              <a:chExt cx="2138277" cy="1907040"/>
            </a:xfrm>
          </p:grpSpPr>
          <p:sp>
            <p:nvSpPr>
              <p:cNvPr id="117" name="任意多边形 11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1A9BA9"/>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8"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ysClr val="window" lastClr="FFFFFF"/>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12" name="组合 111"/>
            <p:cNvGrpSpPr/>
            <p:nvPr/>
          </p:nvGrpSpPr>
          <p:grpSpPr>
            <a:xfrm>
              <a:off x="6499590" y="3222679"/>
              <a:ext cx="457152" cy="458487"/>
              <a:chOff x="458010" y="4063526"/>
              <a:chExt cx="1087437" cy="1090612"/>
            </a:xfrm>
            <a:solidFill>
              <a:srgbClr val="1A9BA9"/>
            </a:solidFill>
          </p:grpSpPr>
          <p:sp>
            <p:nvSpPr>
              <p:cNvPr id="113"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4"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5"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6"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20" name="组合 119"/>
          <p:cNvGrpSpPr/>
          <p:nvPr/>
        </p:nvGrpSpPr>
        <p:grpSpPr>
          <a:xfrm>
            <a:off x="4141663" y="1588871"/>
            <a:ext cx="1112167" cy="991538"/>
            <a:chOff x="5547069" y="765931"/>
            <a:chExt cx="1482696" cy="1322356"/>
          </a:xfrm>
        </p:grpSpPr>
        <p:grpSp>
          <p:nvGrpSpPr>
            <p:cNvPr id="121" name="组合 120"/>
            <p:cNvGrpSpPr/>
            <p:nvPr/>
          </p:nvGrpSpPr>
          <p:grpSpPr>
            <a:xfrm>
              <a:off x="5547069" y="765931"/>
              <a:ext cx="1482696" cy="1322356"/>
              <a:chOff x="3337529" y="1161598"/>
              <a:chExt cx="2138277" cy="1907040"/>
            </a:xfrm>
          </p:grpSpPr>
          <p:sp>
            <p:nvSpPr>
              <p:cNvPr id="125" name="任意多边形 12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00AF92"/>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6"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ysClr val="window" lastClr="FFFFFF"/>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7"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22" name="Group 17"/>
            <p:cNvGrpSpPr>
              <a:grpSpLocks noChangeAspect="1"/>
            </p:cNvGrpSpPr>
            <p:nvPr/>
          </p:nvGrpSpPr>
          <p:grpSpPr bwMode="auto">
            <a:xfrm>
              <a:off x="6087464" y="1170184"/>
              <a:ext cx="457188" cy="490764"/>
              <a:chOff x="231" y="1205"/>
              <a:chExt cx="640" cy="687"/>
            </a:xfrm>
            <a:solidFill>
              <a:srgbClr val="00AF92"/>
            </a:solidFill>
          </p:grpSpPr>
          <p:sp>
            <p:nvSpPr>
              <p:cNvPr id="12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28" name="组合 127"/>
          <p:cNvGrpSpPr/>
          <p:nvPr/>
        </p:nvGrpSpPr>
        <p:grpSpPr>
          <a:xfrm>
            <a:off x="3015654" y="4587299"/>
            <a:ext cx="1112167" cy="991538"/>
            <a:chOff x="4045919" y="4764761"/>
            <a:chExt cx="1482696" cy="1322356"/>
          </a:xfrm>
        </p:grpSpPr>
        <p:grpSp>
          <p:nvGrpSpPr>
            <p:cNvPr id="129" name="组合 128"/>
            <p:cNvGrpSpPr/>
            <p:nvPr/>
          </p:nvGrpSpPr>
          <p:grpSpPr>
            <a:xfrm>
              <a:off x="4045919" y="4764761"/>
              <a:ext cx="1482696" cy="1322356"/>
              <a:chOff x="3337529" y="1161598"/>
              <a:chExt cx="2138277" cy="1907040"/>
            </a:xfrm>
          </p:grpSpPr>
          <p:sp>
            <p:nvSpPr>
              <p:cNvPr id="133" name="任意多边形 13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63A77"/>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4"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ysClr val="window" lastClr="FFFFFF"/>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30" name="组合 129"/>
            <p:cNvGrpSpPr/>
            <p:nvPr/>
          </p:nvGrpSpPr>
          <p:grpSpPr>
            <a:xfrm>
              <a:off x="4528052" y="5320727"/>
              <a:ext cx="514609" cy="202170"/>
              <a:chOff x="9374188" y="5727700"/>
              <a:chExt cx="133350" cy="52388"/>
            </a:xfrm>
            <a:solidFill>
              <a:srgbClr val="663A77"/>
            </a:solidFill>
          </p:grpSpPr>
          <p:sp>
            <p:nvSpPr>
              <p:cNvPr id="131"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2"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36" name="组合 135"/>
          <p:cNvGrpSpPr/>
          <p:nvPr/>
        </p:nvGrpSpPr>
        <p:grpSpPr>
          <a:xfrm>
            <a:off x="2708430" y="2071982"/>
            <a:ext cx="1112167" cy="991538"/>
            <a:chOff x="3636341" y="1410229"/>
            <a:chExt cx="1482696" cy="1322356"/>
          </a:xfrm>
        </p:grpSpPr>
        <p:grpSp>
          <p:nvGrpSpPr>
            <p:cNvPr id="137" name="组合 136"/>
            <p:cNvGrpSpPr/>
            <p:nvPr/>
          </p:nvGrpSpPr>
          <p:grpSpPr>
            <a:xfrm>
              <a:off x="3636341" y="1410229"/>
              <a:ext cx="1482696" cy="1322356"/>
              <a:chOff x="3337529" y="1161598"/>
              <a:chExt cx="2138277" cy="1907040"/>
            </a:xfrm>
          </p:grpSpPr>
          <p:sp>
            <p:nvSpPr>
              <p:cNvPr id="139" name="任意多边形 13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87071"/>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0"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0">
                      <a:sysClr val="window" lastClr="FFFFFF"/>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38"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E87071"/>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42" name="组合 141"/>
          <p:cNvGrpSpPr/>
          <p:nvPr/>
        </p:nvGrpSpPr>
        <p:grpSpPr>
          <a:xfrm>
            <a:off x="1583914" y="2540820"/>
            <a:ext cx="1023632" cy="404529"/>
            <a:chOff x="2137185" y="2035489"/>
            <a:chExt cx="1364664" cy="539497"/>
          </a:xfrm>
        </p:grpSpPr>
        <p:sp>
          <p:nvSpPr>
            <p:cNvPr id="143" name="任意多边形 142"/>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4" name="椭圆 143"/>
            <p:cNvSpPr/>
            <p:nvPr/>
          </p:nvSpPr>
          <p:spPr>
            <a:xfrm>
              <a:off x="3400573" y="2035489"/>
              <a:ext cx="101276"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45" name="组合 144"/>
          <p:cNvGrpSpPr/>
          <p:nvPr/>
        </p:nvGrpSpPr>
        <p:grpSpPr>
          <a:xfrm>
            <a:off x="1579485" y="4060122"/>
            <a:ext cx="1895631" cy="404529"/>
            <a:chOff x="2131277" y="4061694"/>
            <a:chExt cx="2527179" cy="539497"/>
          </a:xfrm>
        </p:grpSpPr>
        <p:sp>
          <p:nvSpPr>
            <p:cNvPr id="146" name="任意多边形 145"/>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7" name="椭圆 146"/>
            <p:cNvSpPr/>
            <p:nvPr/>
          </p:nvSpPr>
          <p:spPr>
            <a:xfrm>
              <a:off x="4557180" y="4061694"/>
              <a:ext cx="101276"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48" name="组合 147"/>
          <p:cNvGrpSpPr/>
          <p:nvPr/>
        </p:nvGrpSpPr>
        <p:grpSpPr>
          <a:xfrm>
            <a:off x="5426258" y="1793899"/>
            <a:ext cx="1000847" cy="244098"/>
            <a:chOff x="7259641" y="1039365"/>
            <a:chExt cx="1334288" cy="325539"/>
          </a:xfrm>
        </p:grpSpPr>
        <p:sp>
          <p:nvSpPr>
            <p:cNvPr id="149" name="任意多边形 148"/>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0" name="椭圆 149"/>
            <p:cNvSpPr/>
            <p:nvPr/>
          </p:nvSpPr>
          <p:spPr>
            <a:xfrm flipH="1">
              <a:off x="7259641" y="1039365"/>
              <a:ext cx="101276"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51" name="组合 150"/>
          <p:cNvGrpSpPr/>
          <p:nvPr/>
        </p:nvGrpSpPr>
        <p:grpSpPr>
          <a:xfrm>
            <a:off x="4851410" y="2856290"/>
            <a:ext cx="1578197" cy="155879"/>
            <a:chOff x="6493275" y="2456214"/>
            <a:chExt cx="2103989" cy="207886"/>
          </a:xfrm>
        </p:grpSpPr>
        <p:sp>
          <p:nvSpPr>
            <p:cNvPr id="152" name="任意多边形 151"/>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3" name="椭圆 152"/>
            <p:cNvSpPr/>
            <p:nvPr/>
          </p:nvSpPr>
          <p:spPr>
            <a:xfrm flipH="1">
              <a:off x="6493275" y="2456214"/>
              <a:ext cx="97782"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54" name="组合 153"/>
          <p:cNvGrpSpPr/>
          <p:nvPr/>
        </p:nvGrpSpPr>
        <p:grpSpPr>
          <a:xfrm>
            <a:off x="4205285" y="4767487"/>
            <a:ext cx="2221818" cy="261467"/>
            <a:chOff x="5631891" y="5005066"/>
            <a:chExt cx="2962038" cy="348704"/>
          </a:xfrm>
        </p:grpSpPr>
        <p:sp>
          <p:nvSpPr>
            <p:cNvPr id="155" name="任意多边形 154"/>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6" name="椭圆 155"/>
            <p:cNvSpPr/>
            <p:nvPr/>
          </p:nvSpPr>
          <p:spPr>
            <a:xfrm flipH="1">
              <a:off x="5631891" y="5005066"/>
              <a:ext cx="97782"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57" name="组合 156"/>
          <p:cNvGrpSpPr/>
          <p:nvPr/>
        </p:nvGrpSpPr>
        <p:grpSpPr>
          <a:xfrm>
            <a:off x="5565717" y="3869423"/>
            <a:ext cx="861386" cy="180341"/>
            <a:chOff x="7445563" y="3807371"/>
            <a:chExt cx="1148366" cy="240510"/>
          </a:xfrm>
        </p:grpSpPr>
        <p:sp>
          <p:nvSpPr>
            <p:cNvPr id="158" name="任意多边形 157"/>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9" name="椭圆 158"/>
            <p:cNvSpPr/>
            <p:nvPr/>
          </p:nvSpPr>
          <p:spPr>
            <a:xfrm flipH="1">
              <a:off x="7445563" y="3807371"/>
              <a:ext cx="97782"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60" name="组合 159"/>
          <p:cNvGrpSpPr/>
          <p:nvPr/>
        </p:nvGrpSpPr>
        <p:grpSpPr>
          <a:xfrm>
            <a:off x="1422722" y="2953654"/>
            <a:ext cx="1563719" cy="669272"/>
            <a:chOff x="1922286" y="2531400"/>
            <a:chExt cx="2084688" cy="892568"/>
          </a:xfrm>
        </p:grpSpPr>
        <p:sp>
          <p:nvSpPr>
            <p:cNvPr id="161" name="文本框 126"/>
            <p:cNvSpPr txBox="1"/>
            <p:nvPr/>
          </p:nvSpPr>
          <p:spPr>
            <a:xfrm>
              <a:off x="1922286" y="2531400"/>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62" name="文本框 113"/>
            <p:cNvSpPr txBox="1"/>
            <p:nvPr/>
          </p:nvSpPr>
          <p:spPr>
            <a:xfrm>
              <a:off x="1939506" y="2839057"/>
              <a:ext cx="2067468"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3" name="组合 162"/>
          <p:cNvGrpSpPr/>
          <p:nvPr/>
        </p:nvGrpSpPr>
        <p:grpSpPr>
          <a:xfrm>
            <a:off x="1413194" y="4491270"/>
            <a:ext cx="1557670" cy="654477"/>
            <a:chOff x="1909586" y="4582028"/>
            <a:chExt cx="2076623" cy="872836"/>
          </a:xfrm>
        </p:grpSpPr>
        <p:sp>
          <p:nvSpPr>
            <p:cNvPr id="164" name="文本框 131"/>
            <p:cNvSpPr txBox="1"/>
            <p:nvPr/>
          </p:nvSpPr>
          <p:spPr>
            <a:xfrm>
              <a:off x="1909586" y="4582028"/>
              <a:ext cx="1645308" cy="338632"/>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65" name="文本框 113"/>
            <p:cNvSpPr txBox="1"/>
            <p:nvPr/>
          </p:nvSpPr>
          <p:spPr>
            <a:xfrm>
              <a:off x="1918742" y="4869954"/>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6" name="组合 165"/>
          <p:cNvGrpSpPr/>
          <p:nvPr/>
        </p:nvGrpSpPr>
        <p:grpSpPr>
          <a:xfrm>
            <a:off x="6011122" y="2115476"/>
            <a:ext cx="1566427" cy="625004"/>
            <a:chOff x="8039357" y="1413570"/>
            <a:chExt cx="2088297" cy="833530"/>
          </a:xfrm>
        </p:grpSpPr>
        <p:sp>
          <p:nvSpPr>
            <p:cNvPr id="167" name="文本框 138"/>
            <p:cNvSpPr txBox="1"/>
            <p:nvPr/>
          </p:nvSpPr>
          <p:spPr>
            <a:xfrm>
              <a:off x="8039357" y="1413570"/>
              <a:ext cx="1645308" cy="338632"/>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68" name="文本框 113"/>
            <p:cNvSpPr txBox="1"/>
            <p:nvPr/>
          </p:nvSpPr>
          <p:spPr>
            <a:xfrm>
              <a:off x="8060188" y="1662190"/>
              <a:ext cx="2067466"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9" name="组合 168"/>
          <p:cNvGrpSpPr/>
          <p:nvPr/>
        </p:nvGrpSpPr>
        <p:grpSpPr>
          <a:xfrm>
            <a:off x="5988151" y="3072554"/>
            <a:ext cx="1573820" cy="615368"/>
            <a:chOff x="8008735" y="2689969"/>
            <a:chExt cx="2098154" cy="820679"/>
          </a:xfrm>
        </p:grpSpPr>
        <p:sp>
          <p:nvSpPr>
            <p:cNvPr id="170" name="文本框 145"/>
            <p:cNvSpPr txBox="1"/>
            <p:nvPr/>
          </p:nvSpPr>
          <p:spPr>
            <a:xfrm>
              <a:off x="8008735" y="2689969"/>
              <a:ext cx="1645308" cy="338632"/>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71" name="文本框 113"/>
            <p:cNvSpPr txBox="1"/>
            <p:nvPr/>
          </p:nvSpPr>
          <p:spPr>
            <a:xfrm>
              <a:off x="8039422" y="2925738"/>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72" name="组合 171"/>
          <p:cNvGrpSpPr/>
          <p:nvPr/>
        </p:nvGrpSpPr>
        <p:grpSpPr>
          <a:xfrm>
            <a:off x="5991427" y="4098432"/>
            <a:ext cx="1586120" cy="615368"/>
            <a:chOff x="8013103" y="4058121"/>
            <a:chExt cx="2114551" cy="820679"/>
          </a:xfrm>
        </p:grpSpPr>
        <p:sp>
          <p:nvSpPr>
            <p:cNvPr id="173" name="文本框 162"/>
            <p:cNvSpPr txBox="1"/>
            <p:nvPr/>
          </p:nvSpPr>
          <p:spPr>
            <a:xfrm>
              <a:off x="8013103" y="4058121"/>
              <a:ext cx="1645308" cy="338632"/>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74" name="文本框 113"/>
            <p:cNvSpPr txBox="1"/>
            <p:nvPr/>
          </p:nvSpPr>
          <p:spPr>
            <a:xfrm>
              <a:off x="8060188" y="4293890"/>
              <a:ext cx="2067466"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75" name="组合 174"/>
          <p:cNvGrpSpPr/>
          <p:nvPr/>
        </p:nvGrpSpPr>
        <p:grpSpPr>
          <a:xfrm>
            <a:off x="6008666" y="5050231"/>
            <a:ext cx="1553305" cy="611017"/>
            <a:chOff x="8036086" y="5327472"/>
            <a:chExt cx="2070803" cy="814877"/>
          </a:xfrm>
        </p:grpSpPr>
        <p:sp>
          <p:nvSpPr>
            <p:cNvPr id="176" name="文本框 152"/>
            <p:cNvSpPr txBox="1"/>
            <p:nvPr/>
          </p:nvSpPr>
          <p:spPr>
            <a:xfrm>
              <a:off x="8036086" y="5327472"/>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77" name="文本框 113"/>
            <p:cNvSpPr txBox="1"/>
            <p:nvPr/>
          </p:nvSpPr>
          <p:spPr>
            <a:xfrm>
              <a:off x="8039422" y="5557438"/>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750"/>
                                        <p:tgtEl>
                                          <p:spTgt spid="90"/>
                                        </p:tgtEl>
                                      </p:cBhvr>
                                    </p:animEffect>
                                  </p:childTnLst>
                                </p:cTn>
                              </p:par>
                              <p:par>
                                <p:cTn id="8" presetID="10" presetClass="entr" presetSubtype="0" fill="hold" nodeType="withEffect">
                                  <p:stCondLst>
                                    <p:cond delay="250"/>
                                  </p:stCondLst>
                                  <p:childTnLst>
                                    <p:set>
                                      <p:cBhvr>
                                        <p:cTn id="9" dur="1" fill="hold">
                                          <p:stCondLst>
                                            <p:cond delay="0"/>
                                          </p:stCondLst>
                                        </p:cTn>
                                        <p:tgtEl>
                                          <p:spTgt spid="101"/>
                                        </p:tgtEl>
                                        <p:attrNameLst>
                                          <p:attrName>style.visibility</p:attrName>
                                        </p:attrNameLst>
                                      </p:cBhvr>
                                      <p:to>
                                        <p:strVal val="visible"/>
                                      </p:to>
                                    </p:set>
                                    <p:animEffect transition="in" filter="fade">
                                      <p:cBhvr>
                                        <p:cTn id="10" dur="750"/>
                                        <p:tgtEl>
                                          <p:spTgt spid="101"/>
                                        </p:tgtEl>
                                      </p:cBhvr>
                                    </p:animEffect>
                                  </p:childTnLst>
                                </p:cTn>
                              </p:par>
                              <p:par>
                                <p:cTn id="11" presetID="10" presetClass="entr" presetSubtype="0" fill="hold" nodeType="withEffect">
                                  <p:stCondLst>
                                    <p:cond delay="50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750"/>
                                        <p:tgtEl>
                                          <p:spTgt spid="110"/>
                                        </p:tgtEl>
                                      </p:cBhvr>
                                    </p:animEffect>
                                  </p:childTnLst>
                                </p:cTn>
                              </p:par>
                              <p:par>
                                <p:cTn id="14" presetID="10" presetClass="entr" presetSubtype="0" fill="hold" nodeType="withEffect">
                                  <p:stCondLst>
                                    <p:cond delay="750"/>
                                  </p:stCondLst>
                                  <p:childTnLst>
                                    <p:set>
                                      <p:cBhvr>
                                        <p:cTn id="15" dur="1" fill="hold">
                                          <p:stCondLst>
                                            <p:cond delay="0"/>
                                          </p:stCondLst>
                                        </p:cTn>
                                        <p:tgtEl>
                                          <p:spTgt spid="120"/>
                                        </p:tgtEl>
                                        <p:attrNameLst>
                                          <p:attrName>style.visibility</p:attrName>
                                        </p:attrNameLst>
                                      </p:cBhvr>
                                      <p:to>
                                        <p:strVal val="visible"/>
                                      </p:to>
                                    </p:set>
                                    <p:animEffect transition="in" filter="fade">
                                      <p:cBhvr>
                                        <p:cTn id="16" dur="750"/>
                                        <p:tgtEl>
                                          <p:spTgt spid="120"/>
                                        </p:tgtEl>
                                      </p:cBhvr>
                                    </p:animEffect>
                                  </p:childTnLst>
                                </p:cTn>
                              </p:par>
                              <p:par>
                                <p:cTn id="17" presetID="10" presetClass="entr" presetSubtype="0" fill="hold" nodeType="withEffect">
                                  <p:stCondLst>
                                    <p:cond delay="1000"/>
                                  </p:stCondLst>
                                  <p:childTnLst>
                                    <p:set>
                                      <p:cBhvr>
                                        <p:cTn id="18" dur="1" fill="hold">
                                          <p:stCondLst>
                                            <p:cond delay="0"/>
                                          </p:stCondLst>
                                        </p:cTn>
                                        <p:tgtEl>
                                          <p:spTgt spid="128"/>
                                        </p:tgtEl>
                                        <p:attrNameLst>
                                          <p:attrName>style.visibility</p:attrName>
                                        </p:attrNameLst>
                                      </p:cBhvr>
                                      <p:to>
                                        <p:strVal val="visible"/>
                                      </p:to>
                                    </p:set>
                                    <p:animEffect transition="in" filter="fade">
                                      <p:cBhvr>
                                        <p:cTn id="19" dur="750"/>
                                        <p:tgtEl>
                                          <p:spTgt spid="128"/>
                                        </p:tgtEl>
                                      </p:cBhvr>
                                    </p:animEffect>
                                  </p:childTnLst>
                                </p:cTn>
                              </p:par>
                              <p:par>
                                <p:cTn id="20" presetID="10" presetClass="entr" presetSubtype="0" fill="hold" nodeType="withEffect">
                                  <p:stCondLst>
                                    <p:cond delay="1250"/>
                                  </p:stCondLst>
                                  <p:childTnLst>
                                    <p:set>
                                      <p:cBhvr>
                                        <p:cTn id="21" dur="1" fill="hold">
                                          <p:stCondLst>
                                            <p:cond delay="0"/>
                                          </p:stCondLst>
                                        </p:cTn>
                                        <p:tgtEl>
                                          <p:spTgt spid="136"/>
                                        </p:tgtEl>
                                        <p:attrNameLst>
                                          <p:attrName>style.visibility</p:attrName>
                                        </p:attrNameLst>
                                      </p:cBhvr>
                                      <p:to>
                                        <p:strVal val="visible"/>
                                      </p:to>
                                    </p:set>
                                    <p:animEffect transition="in" filter="fade">
                                      <p:cBhvr>
                                        <p:cTn id="22" dur="750"/>
                                        <p:tgtEl>
                                          <p:spTgt spid="136"/>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42"/>
                                        </p:tgtEl>
                                        <p:attrNameLst>
                                          <p:attrName>style.visibility</p:attrName>
                                        </p:attrNameLst>
                                      </p:cBhvr>
                                      <p:to>
                                        <p:strVal val="visible"/>
                                      </p:to>
                                    </p:set>
                                    <p:animEffect transition="in" filter="wipe(right)">
                                      <p:cBhvr>
                                        <p:cTn id="26" dur="500"/>
                                        <p:tgtEl>
                                          <p:spTgt spid="142"/>
                                        </p:tgtEl>
                                      </p:cBhvr>
                                    </p:animEffect>
                                  </p:childTnLst>
                                </p:cTn>
                              </p:par>
                              <p:par>
                                <p:cTn id="27" presetID="22" presetClass="entr" presetSubtype="2" fill="hold" nodeType="withEffect">
                                  <p:stCondLst>
                                    <p:cond delay="0"/>
                                  </p:stCondLst>
                                  <p:childTnLst>
                                    <p:set>
                                      <p:cBhvr>
                                        <p:cTn id="28" dur="1" fill="hold">
                                          <p:stCondLst>
                                            <p:cond delay="0"/>
                                          </p:stCondLst>
                                        </p:cTn>
                                        <p:tgtEl>
                                          <p:spTgt spid="145"/>
                                        </p:tgtEl>
                                        <p:attrNameLst>
                                          <p:attrName>style.visibility</p:attrName>
                                        </p:attrNameLst>
                                      </p:cBhvr>
                                      <p:to>
                                        <p:strVal val="visible"/>
                                      </p:to>
                                    </p:set>
                                    <p:animEffect transition="in" filter="wipe(right)">
                                      <p:cBhvr>
                                        <p:cTn id="29" dur="500"/>
                                        <p:tgtEl>
                                          <p:spTgt spid="145"/>
                                        </p:tgtEl>
                                      </p:cBhvr>
                                    </p:animEffect>
                                  </p:childTnLst>
                                </p:cTn>
                              </p:par>
                              <p:par>
                                <p:cTn id="30" presetID="22" presetClass="entr" presetSubtype="8" fill="hold" nodeType="with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wipe(left)">
                                      <p:cBhvr>
                                        <p:cTn id="32" dur="500"/>
                                        <p:tgtEl>
                                          <p:spTgt spid="151"/>
                                        </p:tgtEl>
                                      </p:cBhvr>
                                    </p:animEffect>
                                  </p:childTnLst>
                                </p:cTn>
                              </p:par>
                              <p:par>
                                <p:cTn id="33" presetID="22" presetClass="entr" presetSubtype="8" fill="hold" nodeType="withEffect">
                                  <p:stCondLst>
                                    <p:cond delay="0"/>
                                  </p:stCondLst>
                                  <p:childTnLst>
                                    <p:set>
                                      <p:cBhvr>
                                        <p:cTn id="34" dur="1" fill="hold">
                                          <p:stCondLst>
                                            <p:cond delay="0"/>
                                          </p:stCondLst>
                                        </p:cTn>
                                        <p:tgtEl>
                                          <p:spTgt spid="148"/>
                                        </p:tgtEl>
                                        <p:attrNameLst>
                                          <p:attrName>style.visibility</p:attrName>
                                        </p:attrNameLst>
                                      </p:cBhvr>
                                      <p:to>
                                        <p:strVal val="visible"/>
                                      </p:to>
                                    </p:set>
                                    <p:animEffect transition="in" filter="wipe(left)">
                                      <p:cBhvr>
                                        <p:cTn id="35" dur="500"/>
                                        <p:tgtEl>
                                          <p:spTgt spid="148"/>
                                        </p:tgtEl>
                                      </p:cBhvr>
                                    </p:animEffect>
                                  </p:childTnLst>
                                </p:cTn>
                              </p:par>
                              <p:par>
                                <p:cTn id="36" presetID="22" presetClass="entr" presetSubtype="8" fill="hold" nodeType="withEffect">
                                  <p:stCondLst>
                                    <p:cond delay="0"/>
                                  </p:stCondLst>
                                  <p:childTnLst>
                                    <p:set>
                                      <p:cBhvr>
                                        <p:cTn id="37" dur="1" fill="hold">
                                          <p:stCondLst>
                                            <p:cond delay="0"/>
                                          </p:stCondLst>
                                        </p:cTn>
                                        <p:tgtEl>
                                          <p:spTgt spid="157"/>
                                        </p:tgtEl>
                                        <p:attrNameLst>
                                          <p:attrName>style.visibility</p:attrName>
                                        </p:attrNameLst>
                                      </p:cBhvr>
                                      <p:to>
                                        <p:strVal val="visible"/>
                                      </p:to>
                                    </p:set>
                                    <p:animEffect transition="in" filter="wipe(left)">
                                      <p:cBhvr>
                                        <p:cTn id="38" dur="500"/>
                                        <p:tgtEl>
                                          <p:spTgt spid="157"/>
                                        </p:tgtEl>
                                      </p:cBhvr>
                                    </p:animEffect>
                                  </p:childTnLst>
                                </p:cTn>
                              </p:par>
                              <p:par>
                                <p:cTn id="39" presetID="22" presetClass="entr" presetSubtype="8" fill="hold" nodeType="withEffect">
                                  <p:stCondLst>
                                    <p:cond delay="0"/>
                                  </p:stCondLst>
                                  <p:childTnLst>
                                    <p:set>
                                      <p:cBhvr>
                                        <p:cTn id="40" dur="1" fill="hold">
                                          <p:stCondLst>
                                            <p:cond delay="0"/>
                                          </p:stCondLst>
                                        </p:cTn>
                                        <p:tgtEl>
                                          <p:spTgt spid="154"/>
                                        </p:tgtEl>
                                        <p:attrNameLst>
                                          <p:attrName>style.visibility</p:attrName>
                                        </p:attrNameLst>
                                      </p:cBhvr>
                                      <p:to>
                                        <p:strVal val="visible"/>
                                      </p:to>
                                    </p:set>
                                    <p:animEffect transition="in" filter="wipe(left)">
                                      <p:cBhvr>
                                        <p:cTn id="41" dur="500"/>
                                        <p:tgtEl>
                                          <p:spTgt spid="154"/>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166"/>
                                        </p:tgtEl>
                                        <p:attrNameLst>
                                          <p:attrName>style.visibility</p:attrName>
                                        </p:attrNameLst>
                                      </p:cBhvr>
                                      <p:to>
                                        <p:strVal val="visible"/>
                                      </p:to>
                                    </p:set>
                                    <p:animEffect transition="in" filter="randombar(vertical)">
                                      <p:cBhvr>
                                        <p:cTn id="45" dur="500"/>
                                        <p:tgtEl>
                                          <p:spTgt spid="166"/>
                                        </p:tgtEl>
                                      </p:cBhvr>
                                    </p:animEffect>
                                  </p:childTnLst>
                                </p:cTn>
                              </p:par>
                              <p:par>
                                <p:cTn id="46" presetID="14" presetClass="entr" presetSubtype="5" fill="hold" nodeType="withEffect">
                                  <p:stCondLst>
                                    <p:cond delay="0"/>
                                  </p:stCondLst>
                                  <p:childTnLst>
                                    <p:set>
                                      <p:cBhvr>
                                        <p:cTn id="47" dur="1" fill="hold">
                                          <p:stCondLst>
                                            <p:cond delay="0"/>
                                          </p:stCondLst>
                                        </p:cTn>
                                        <p:tgtEl>
                                          <p:spTgt spid="160"/>
                                        </p:tgtEl>
                                        <p:attrNameLst>
                                          <p:attrName>style.visibility</p:attrName>
                                        </p:attrNameLst>
                                      </p:cBhvr>
                                      <p:to>
                                        <p:strVal val="visible"/>
                                      </p:to>
                                    </p:set>
                                    <p:animEffect transition="in" filter="randombar(vertical)">
                                      <p:cBhvr>
                                        <p:cTn id="48" dur="500"/>
                                        <p:tgtEl>
                                          <p:spTgt spid="160"/>
                                        </p:tgtEl>
                                      </p:cBhvr>
                                    </p:animEffect>
                                  </p:childTnLst>
                                </p:cTn>
                              </p:par>
                              <p:par>
                                <p:cTn id="49" presetID="14" presetClass="entr" presetSubtype="5" fill="hold" nodeType="withEffect">
                                  <p:stCondLst>
                                    <p:cond delay="0"/>
                                  </p:stCondLst>
                                  <p:childTnLst>
                                    <p:set>
                                      <p:cBhvr>
                                        <p:cTn id="50" dur="1" fill="hold">
                                          <p:stCondLst>
                                            <p:cond delay="0"/>
                                          </p:stCondLst>
                                        </p:cTn>
                                        <p:tgtEl>
                                          <p:spTgt spid="163"/>
                                        </p:tgtEl>
                                        <p:attrNameLst>
                                          <p:attrName>style.visibility</p:attrName>
                                        </p:attrNameLst>
                                      </p:cBhvr>
                                      <p:to>
                                        <p:strVal val="visible"/>
                                      </p:to>
                                    </p:set>
                                    <p:animEffect transition="in" filter="randombar(vertical)">
                                      <p:cBhvr>
                                        <p:cTn id="51" dur="500"/>
                                        <p:tgtEl>
                                          <p:spTgt spid="163"/>
                                        </p:tgtEl>
                                      </p:cBhvr>
                                    </p:animEffect>
                                  </p:childTnLst>
                                </p:cTn>
                              </p:par>
                              <p:par>
                                <p:cTn id="52" presetID="14" presetClass="entr" presetSubtype="5" fill="hold" nodeType="withEffect">
                                  <p:stCondLst>
                                    <p:cond delay="0"/>
                                  </p:stCondLst>
                                  <p:childTnLst>
                                    <p:set>
                                      <p:cBhvr>
                                        <p:cTn id="53" dur="1" fill="hold">
                                          <p:stCondLst>
                                            <p:cond delay="0"/>
                                          </p:stCondLst>
                                        </p:cTn>
                                        <p:tgtEl>
                                          <p:spTgt spid="169"/>
                                        </p:tgtEl>
                                        <p:attrNameLst>
                                          <p:attrName>style.visibility</p:attrName>
                                        </p:attrNameLst>
                                      </p:cBhvr>
                                      <p:to>
                                        <p:strVal val="visible"/>
                                      </p:to>
                                    </p:set>
                                    <p:animEffect transition="in" filter="randombar(vertical)">
                                      <p:cBhvr>
                                        <p:cTn id="54" dur="500"/>
                                        <p:tgtEl>
                                          <p:spTgt spid="169"/>
                                        </p:tgtEl>
                                      </p:cBhvr>
                                    </p:animEffect>
                                  </p:childTnLst>
                                </p:cTn>
                              </p:par>
                              <p:par>
                                <p:cTn id="55" presetID="14" presetClass="entr" presetSubtype="5" fill="hold" nodeType="withEffect">
                                  <p:stCondLst>
                                    <p:cond delay="0"/>
                                  </p:stCondLst>
                                  <p:childTnLst>
                                    <p:set>
                                      <p:cBhvr>
                                        <p:cTn id="56" dur="1" fill="hold">
                                          <p:stCondLst>
                                            <p:cond delay="0"/>
                                          </p:stCondLst>
                                        </p:cTn>
                                        <p:tgtEl>
                                          <p:spTgt spid="172"/>
                                        </p:tgtEl>
                                        <p:attrNameLst>
                                          <p:attrName>style.visibility</p:attrName>
                                        </p:attrNameLst>
                                      </p:cBhvr>
                                      <p:to>
                                        <p:strVal val="visible"/>
                                      </p:to>
                                    </p:set>
                                    <p:animEffect transition="in" filter="randombar(vertical)">
                                      <p:cBhvr>
                                        <p:cTn id="57" dur="500"/>
                                        <p:tgtEl>
                                          <p:spTgt spid="172"/>
                                        </p:tgtEl>
                                      </p:cBhvr>
                                    </p:animEffect>
                                  </p:childTnLst>
                                </p:cTn>
                              </p:par>
                              <p:par>
                                <p:cTn id="58" presetID="14" presetClass="entr" presetSubtype="5" fill="hold" nodeType="with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randombar(vertical)">
                                      <p:cBhvr>
                                        <p:cTn id="60"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文本框 7"/>
          <p:cNvSpPr txBox="1"/>
          <p:nvPr/>
        </p:nvSpPr>
        <p:spPr>
          <a:xfrm>
            <a:off x="3653630" y="1716823"/>
            <a:ext cx="78595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prstClr val="white">
                    <a:lumMod val="65000"/>
                  </a:prstClr>
                </a:solidFill>
                <a:latin typeface="Impact" panose="020B0806030902050204" pitchFamily="34" charset="0"/>
                <a:ea typeface="微软雅黑"/>
              </a:rPr>
              <a:t>10</a:t>
            </a:r>
            <a:r>
              <a:rPr lang="en-US" altLang="zh-CN" sz="2100" dirty="0">
                <a:solidFill>
                  <a:prstClr val="white">
                    <a:lumMod val="65000"/>
                  </a:prstClr>
                </a:solidFill>
                <a:latin typeface="Impact" panose="020B0806030902050204" pitchFamily="34" charset="0"/>
                <a:ea typeface="微软雅黑"/>
              </a:rPr>
              <a:t>%</a:t>
            </a:r>
            <a:endParaRPr lang="zh-CN" altLang="en-US" sz="3000" dirty="0">
              <a:solidFill>
                <a:prstClr val="white">
                  <a:lumMod val="65000"/>
                </a:prstClr>
              </a:solidFill>
              <a:latin typeface="Impact" panose="020B0806030902050204" pitchFamily="34" charset="0"/>
              <a:ea typeface="微软雅黑"/>
            </a:endParaRPr>
          </a:p>
        </p:txBody>
      </p:sp>
      <p:sp>
        <p:nvSpPr>
          <p:cNvPr id="87" name="文本框 41"/>
          <p:cNvSpPr txBox="1"/>
          <p:nvPr/>
        </p:nvSpPr>
        <p:spPr>
          <a:xfrm>
            <a:off x="4412351" y="2514850"/>
            <a:ext cx="78595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prstClr val="white">
                    <a:lumMod val="65000"/>
                  </a:prstClr>
                </a:solidFill>
                <a:latin typeface="Impact" panose="020B0806030902050204" pitchFamily="34" charset="0"/>
                <a:ea typeface="微软雅黑"/>
              </a:rPr>
              <a:t>15</a:t>
            </a:r>
            <a:r>
              <a:rPr lang="en-US" altLang="zh-CN" sz="2100" dirty="0">
                <a:solidFill>
                  <a:prstClr val="white">
                    <a:lumMod val="65000"/>
                  </a:prstClr>
                </a:solidFill>
                <a:latin typeface="Impact" panose="020B0806030902050204" pitchFamily="34" charset="0"/>
                <a:ea typeface="微软雅黑"/>
              </a:rPr>
              <a:t>%</a:t>
            </a:r>
            <a:endParaRPr lang="zh-CN" altLang="en-US" sz="3000" dirty="0">
              <a:solidFill>
                <a:prstClr val="white">
                  <a:lumMod val="65000"/>
                </a:prstClr>
              </a:solidFill>
              <a:latin typeface="Impact" panose="020B0806030902050204" pitchFamily="34" charset="0"/>
              <a:ea typeface="微软雅黑"/>
            </a:endParaRPr>
          </a:p>
        </p:txBody>
      </p:sp>
      <p:sp>
        <p:nvSpPr>
          <p:cNvPr id="88" name="文本框 42"/>
          <p:cNvSpPr txBox="1"/>
          <p:nvPr/>
        </p:nvSpPr>
        <p:spPr>
          <a:xfrm>
            <a:off x="5276871" y="3310966"/>
            <a:ext cx="78595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prstClr val="white">
                    <a:lumMod val="65000"/>
                  </a:prstClr>
                </a:solidFill>
                <a:latin typeface="Impact" panose="020B0806030902050204" pitchFamily="34" charset="0"/>
                <a:ea typeface="微软雅黑"/>
              </a:rPr>
              <a:t>30</a:t>
            </a:r>
            <a:r>
              <a:rPr lang="en-US" altLang="zh-CN" sz="2100" dirty="0">
                <a:solidFill>
                  <a:prstClr val="white">
                    <a:lumMod val="65000"/>
                  </a:prstClr>
                </a:solidFill>
                <a:latin typeface="Impact" panose="020B0806030902050204" pitchFamily="34" charset="0"/>
                <a:ea typeface="微软雅黑"/>
              </a:rPr>
              <a:t>%</a:t>
            </a:r>
            <a:endParaRPr lang="zh-CN" altLang="en-US" sz="3000" dirty="0">
              <a:solidFill>
                <a:prstClr val="white">
                  <a:lumMod val="65000"/>
                </a:prstClr>
              </a:solidFill>
              <a:latin typeface="Impact" panose="020B0806030902050204" pitchFamily="34" charset="0"/>
              <a:ea typeface="微软雅黑"/>
            </a:endParaRPr>
          </a:p>
        </p:txBody>
      </p:sp>
      <p:sp>
        <p:nvSpPr>
          <p:cNvPr id="89" name="文本框 43"/>
          <p:cNvSpPr txBox="1"/>
          <p:nvPr/>
        </p:nvSpPr>
        <p:spPr>
          <a:xfrm>
            <a:off x="6324660" y="4089673"/>
            <a:ext cx="78595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prstClr val="white">
                    <a:lumMod val="65000"/>
                  </a:prstClr>
                </a:solidFill>
                <a:latin typeface="Impact" panose="020B0806030902050204" pitchFamily="34" charset="0"/>
                <a:ea typeface="微软雅黑"/>
              </a:rPr>
              <a:t>45</a:t>
            </a:r>
            <a:r>
              <a:rPr lang="en-US" altLang="zh-CN" sz="2100" dirty="0">
                <a:solidFill>
                  <a:prstClr val="white">
                    <a:lumMod val="65000"/>
                  </a:prstClr>
                </a:solidFill>
                <a:latin typeface="Impact" panose="020B0806030902050204" pitchFamily="34" charset="0"/>
                <a:ea typeface="微软雅黑"/>
              </a:rPr>
              <a:t>%</a:t>
            </a:r>
            <a:endParaRPr lang="zh-CN" altLang="en-US" sz="2100" dirty="0">
              <a:solidFill>
                <a:prstClr val="white">
                  <a:lumMod val="65000"/>
                </a:prstClr>
              </a:solidFill>
              <a:latin typeface="Impact" panose="020B0806030902050204" pitchFamily="34" charset="0"/>
              <a:ea typeface="微软雅黑"/>
            </a:endParaRPr>
          </a:p>
        </p:txBody>
      </p:sp>
      <p:grpSp>
        <p:nvGrpSpPr>
          <p:cNvPr id="90" name="组合 89"/>
          <p:cNvGrpSpPr/>
          <p:nvPr/>
        </p:nvGrpSpPr>
        <p:grpSpPr>
          <a:xfrm>
            <a:off x="1250913" y="1567119"/>
            <a:ext cx="2405242" cy="787230"/>
            <a:chOff x="3870374" y="1570859"/>
            <a:chExt cx="3206572" cy="1049883"/>
          </a:xfrm>
        </p:grpSpPr>
        <p:sp>
          <p:nvSpPr>
            <p:cNvPr id="91" name="五边形 90"/>
            <p:cNvSpPr/>
            <p:nvPr/>
          </p:nvSpPr>
          <p:spPr>
            <a:xfrm>
              <a:off x="3870374" y="1570859"/>
              <a:ext cx="3206572" cy="1049883"/>
            </a:xfrm>
            <a:prstGeom prst="homePlate">
              <a:avLst>
                <a:gd name="adj" fmla="val 38830"/>
              </a:avLst>
            </a:prstGeom>
            <a:gradFill>
              <a:gsLst>
                <a:gs pos="0">
                  <a:srgbClr val="371F41"/>
                </a:gs>
                <a:gs pos="100000">
                  <a:srgbClr val="985CB0"/>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2" name="文本框 100"/>
            <p:cNvSpPr txBox="1"/>
            <p:nvPr/>
          </p:nvSpPr>
          <p:spPr>
            <a:xfrm>
              <a:off x="4818316" y="1629594"/>
              <a:ext cx="1888385" cy="36941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93" name="文本框 113"/>
            <p:cNvSpPr txBox="1"/>
            <p:nvPr/>
          </p:nvSpPr>
          <p:spPr>
            <a:xfrm>
              <a:off x="4827469" y="1968148"/>
              <a:ext cx="1744512" cy="566440"/>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94" name="组合 93"/>
          <p:cNvGrpSpPr/>
          <p:nvPr/>
        </p:nvGrpSpPr>
        <p:grpSpPr>
          <a:xfrm>
            <a:off x="1801735" y="2348441"/>
            <a:ext cx="2574735" cy="787230"/>
            <a:chOff x="4604704" y="2612862"/>
            <a:chExt cx="3432533" cy="1049883"/>
          </a:xfrm>
        </p:grpSpPr>
        <p:sp>
          <p:nvSpPr>
            <p:cNvPr id="95" name="五边形 94"/>
            <p:cNvSpPr/>
            <p:nvPr/>
          </p:nvSpPr>
          <p:spPr>
            <a:xfrm>
              <a:off x="4604704" y="2612862"/>
              <a:ext cx="3432533" cy="1049883"/>
            </a:xfrm>
            <a:prstGeom prst="homePlate">
              <a:avLst>
                <a:gd name="adj" fmla="val 38830"/>
              </a:avLst>
            </a:prstGeom>
            <a:gradFill>
              <a:gsLst>
                <a:gs pos="0">
                  <a:srgbClr val="CE2020"/>
                </a:gs>
                <a:gs pos="100000">
                  <a:srgbClr val="EE9393"/>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 name="文本框 102"/>
            <p:cNvSpPr txBox="1"/>
            <p:nvPr/>
          </p:nvSpPr>
          <p:spPr>
            <a:xfrm>
              <a:off x="5646188" y="2710813"/>
              <a:ext cx="1888385" cy="36941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97" name="文本框 113"/>
            <p:cNvSpPr txBox="1"/>
            <p:nvPr/>
          </p:nvSpPr>
          <p:spPr>
            <a:xfrm>
              <a:off x="5663158" y="3015554"/>
              <a:ext cx="1744511" cy="566440"/>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98" name="组合 97"/>
          <p:cNvGrpSpPr/>
          <p:nvPr/>
        </p:nvGrpSpPr>
        <p:grpSpPr>
          <a:xfrm>
            <a:off x="1250914" y="3135583"/>
            <a:ext cx="4020896" cy="792692"/>
            <a:chOff x="3870374" y="3662627"/>
            <a:chExt cx="5360497" cy="1057167"/>
          </a:xfrm>
        </p:grpSpPr>
        <p:sp>
          <p:nvSpPr>
            <p:cNvPr id="99" name="五边形 98"/>
            <p:cNvSpPr/>
            <p:nvPr/>
          </p:nvSpPr>
          <p:spPr>
            <a:xfrm>
              <a:off x="3870374" y="3662627"/>
              <a:ext cx="5360497" cy="1057167"/>
            </a:xfrm>
            <a:prstGeom prst="homePlate">
              <a:avLst>
                <a:gd name="adj" fmla="val 38830"/>
              </a:avLst>
            </a:prstGeom>
            <a:gradFill>
              <a:gsLst>
                <a:gs pos="0">
                  <a:srgbClr val="006E7A"/>
                </a:gs>
                <a:gs pos="100000">
                  <a:srgbClr val="01DAF1"/>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0" name="文本框 104"/>
            <p:cNvSpPr txBox="1"/>
            <p:nvPr/>
          </p:nvSpPr>
          <p:spPr>
            <a:xfrm>
              <a:off x="6148852" y="3759261"/>
              <a:ext cx="1888385" cy="36941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101" name="文本框 113"/>
            <p:cNvSpPr txBox="1"/>
            <p:nvPr/>
          </p:nvSpPr>
          <p:spPr>
            <a:xfrm>
              <a:off x="6179301" y="4081557"/>
              <a:ext cx="2076144" cy="566440"/>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102" name="组合 101"/>
          <p:cNvGrpSpPr/>
          <p:nvPr/>
        </p:nvGrpSpPr>
        <p:grpSpPr>
          <a:xfrm>
            <a:off x="1801732" y="3929520"/>
            <a:ext cx="4521068" cy="787094"/>
            <a:chOff x="4604703" y="4721456"/>
            <a:chExt cx="6027305" cy="1049701"/>
          </a:xfrm>
        </p:grpSpPr>
        <p:sp>
          <p:nvSpPr>
            <p:cNvPr id="103" name="五边形 102"/>
            <p:cNvSpPr/>
            <p:nvPr/>
          </p:nvSpPr>
          <p:spPr>
            <a:xfrm>
              <a:off x="4604703" y="4721456"/>
              <a:ext cx="6027305" cy="1049701"/>
            </a:xfrm>
            <a:prstGeom prst="homePlate">
              <a:avLst>
                <a:gd name="adj" fmla="val 38830"/>
              </a:avLst>
            </a:prstGeom>
            <a:gradFill>
              <a:gsLst>
                <a:gs pos="0">
                  <a:srgbClr val="EE8E00"/>
                </a:gs>
                <a:gs pos="100000">
                  <a:srgbClr val="FFCE85"/>
                </a:gs>
              </a:gsLst>
              <a:lin ang="0" scaled="0"/>
            </a:gradFill>
            <a:ln w="12700" cap="flat" cmpd="sng" algn="ctr">
              <a:noFill/>
              <a:prstDash val="solid"/>
              <a:miter lim="800000"/>
            </a:ln>
            <a:effectLst>
              <a:reflection blurRad="6350" stA="50000" endA="300" endPos="90000" dir="5400000" sy="-100000" algn="bl" rotWithShape="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4" name="文本框 106"/>
            <p:cNvSpPr txBox="1"/>
            <p:nvPr/>
          </p:nvSpPr>
          <p:spPr>
            <a:xfrm>
              <a:off x="6829249" y="4793509"/>
              <a:ext cx="1888385" cy="36941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105" name="文本框 113"/>
            <p:cNvSpPr txBox="1"/>
            <p:nvPr/>
          </p:nvSpPr>
          <p:spPr>
            <a:xfrm>
              <a:off x="6887293" y="5128963"/>
              <a:ext cx="2076144" cy="566440"/>
            </a:xfrm>
            <a:prstGeom prst="rect">
              <a:avLst/>
            </a:prstGeom>
            <a:noFill/>
          </p:spPr>
          <p:txBody>
            <a:bodyPr wrap="square" rtlCol="0">
              <a:spAutoFit/>
            </a:bodyPr>
            <a:lstStyle/>
            <a:p>
              <a:pPr marL="0" marR="0" lvl="0" indent="0" algn="just" defTabSz="6858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sp>
        <p:nvSpPr>
          <p:cNvPr id="106" name="文本框 58"/>
          <p:cNvSpPr txBox="1"/>
          <p:nvPr/>
        </p:nvSpPr>
        <p:spPr>
          <a:xfrm>
            <a:off x="6030354" y="1557168"/>
            <a:ext cx="1512365" cy="646331"/>
          </a:xfrm>
          <a:prstGeom prst="rect">
            <a:avLst/>
          </a:prstGeom>
          <a:noFill/>
        </p:spPr>
        <p:txBody>
          <a:bodyPr wrap="square" rtlCol="0">
            <a:spAutoFit/>
          </a:bodyPr>
          <a:lstStyle/>
          <a:p>
            <a:pPr defTabSz="685800" fontAlgn="auto">
              <a:spcBef>
                <a:spcPts val="0"/>
              </a:spcBef>
              <a:spcAft>
                <a:spcPts val="0"/>
              </a:spcAft>
            </a:pPr>
            <a:r>
              <a:rPr lang="zh-CN" altLang="en-US" dirty="0">
                <a:solidFill>
                  <a:srgbClr val="01ACBE"/>
                </a:solidFill>
                <a:latin typeface="微软雅黑" panose="020B0503020204020204" pitchFamily="34" charset="-122"/>
                <a:ea typeface="微软雅黑" panose="020B0503020204020204" pitchFamily="34" charset="-122"/>
              </a:rPr>
              <a:t>在此添加标题</a:t>
            </a:r>
          </a:p>
        </p:txBody>
      </p:sp>
      <p:sp>
        <p:nvSpPr>
          <p:cNvPr id="107" name="文本框 113"/>
          <p:cNvSpPr txBox="1"/>
          <p:nvPr/>
        </p:nvSpPr>
        <p:spPr>
          <a:xfrm>
            <a:off x="6043649" y="1897673"/>
            <a:ext cx="2363276" cy="120032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08" name="组合 107"/>
          <p:cNvGrpSpPr/>
          <p:nvPr/>
        </p:nvGrpSpPr>
        <p:grpSpPr>
          <a:xfrm>
            <a:off x="1070635" y="3875674"/>
            <a:ext cx="1475361" cy="1713566"/>
            <a:chOff x="3630032" y="4649645"/>
            <a:chExt cx="1966892" cy="2285284"/>
          </a:xfrm>
        </p:grpSpPr>
        <p:sp>
          <p:nvSpPr>
            <p:cNvPr id="109" name="平行四边形 108"/>
            <p:cNvSpPr/>
            <p:nvPr/>
          </p:nvSpPr>
          <p:spPr>
            <a:xfrm rot="5400000" flipH="1" flipV="1">
              <a:off x="3627668" y="5957892"/>
              <a:ext cx="1219742" cy="734331"/>
            </a:xfrm>
            <a:prstGeom prst="parallelogram">
              <a:avLst>
                <a:gd name="adj" fmla="val 31901"/>
              </a:avLst>
            </a:prstGeom>
            <a:gradFill flip="none" rotWithShape="1">
              <a:gsLst>
                <a:gs pos="0">
                  <a:srgbClr val="F29000">
                    <a:alpha val="84000"/>
                  </a:srgbClr>
                </a:gs>
                <a:gs pos="100000">
                  <a:srgbClr val="FFCE85">
                    <a:alpha val="0"/>
                  </a:srgbClr>
                </a:gs>
              </a:gsLst>
              <a:lin ang="1140000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 name="平行四边形 109"/>
            <p:cNvSpPr/>
            <p:nvPr/>
          </p:nvSpPr>
          <p:spPr>
            <a:xfrm rot="16200000" flipV="1">
              <a:off x="4361999" y="5957892"/>
              <a:ext cx="1219743" cy="734331"/>
            </a:xfrm>
            <a:prstGeom prst="parallelogram">
              <a:avLst>
                <a:gd name="adj" fmla="val 31901"/>
              </a:avLst>
            </a:prstGeom>
            <a:gradFill flip="none" rotWithShape="1">
              <a:gsLst>
                <a:gs pos="0">
                  <a:srgbClr val="F29000">
                    <a:alpha val="94000"/>
                  </a:srgbClr>
                </a:gs>
                <a:gs pos="100000">
                  <a:srgbClr val="FFCE85">
                    <a:alpha val="0"/>
                  </a:srgbClr>
                </a:gs>
              </a:gsLst>
              <a:lin ang="1020000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11" name="组合 110"/>
            <p:cNvGrpSpPr/>
            <p:nvPr/>
          </p:nvGrpSpPr>
          <p:grpSpPr>
            <a:xfrm>
              <a:off x="3870374" y="4715189"/>
              <a:ext cx="1468663" cy="1285916"/>
              <a:chOff x="2857503" y="3700575"/>
              <a:chExt cx="2656140" cy="2337367"/>
            </a:xfrm>
          </p:grpSpPr>
          <p:sp>
            <p:nvSpPr>
              <p:cNvPr id="124" name="平行四边形 123"/>
              <p:cNvSpPr/>
              <p:nvPr/>
            </p:nvSpPr>
            <p:spPr>
              <a:xfrm rot="5400000" flipH="1" flipV="1">
                <a:off x="2563596" y="4415965"/>
                <a:ext cx="1915884" cy="1328069"/>
              </a:xfrm>
              <a:prstGeom prst="parallelogram">
                <a:avLst>
                  <a:gd name="adj" fmla="val 31901"/>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 name="平行四边形 124"/>
              <p:cNvSpPr/>
              <p:nvPr/>
            </p:nvSpPr>
            <p:spPr>
              <a:xfrm rot="16200000" flipV="1">
                <a:off x="3891666" y="4415965"/>
                <a:ext cx="1915884" cy="1328069"/>
              </a:xfrm>
              <a:prstGeom prst="parallelogram">
                <a:avLst>
                  <a:gd name="adj" fmla="val 31901"/>
                </a:avLst>
              </a:prstGeom>
              <a:solidFill>
                <a:srgbClr val="FF9B0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6" name="任意多边形 125"/>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FFCE8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12" name="任意多边形 111"/>
            <p:cNvSpPr/>
            <p:nvPr/>
          </p:nvSpPr>
          <p:spPr>
            <a:xfrm>
              <a:off x="3870751" y="470951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FF9B09">
                    <a:alpha val="25000"/>
                  </a:srgbClr>
                </a:gs>
                <a:gs pos="100000">
                  <a:srgbClr val="FF9B0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3" name="任意多边形 112"/>
            <p:cNvSpPr/>
            <p:nvPr/>
          </p:nvSpPr>
          <p:spPr>
            <a:xfrm>
              <a:off x="3630032" y="464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FF9B09">
                    <a:alpha val="36000"/>
                  </a:srgbClr>
                </a:gs>
                <a:gs pos="98000">
                  <a:srgbClr val="FF9B09">
                    <a:alpha val="0"/>
                  </a:srgbClr>
                </a:gs>
              </a:gsLst>
              <a:lin ang="3600000" scaled="0"/>
              <a:tileRect/>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14" name="Group 41"/>
            <p:cNvGrpSpPr>
              <a:grpSpLocks noChangeAspect="1"/>
            </p:cNvGrpSpPr>
            <p:nvPr/>
          </p:nvGrpSpPr>
          <p:grpSpPr bwMode="auto">
            <a:xfrm>
              <a:off x="4786955" y="5243104"/>
              <a:ext cx="369831" cy="444920"/>
              <a:chOff x="3783" y="2089"/>
              <a:chExt cx="116" cy="142"/>
            </a:xfrm>
            <a:solidFill>
              <a:sysClr val="window" lastClr="FFFFFF"/>
            </a:solidFill>
            <a:effectLst/>
            <a:scene3d>
              <a:camera prst="orthographicFront">
                <a:rot lat="20238001" lon="2190000" rev="60000"/>
              </a:camera>
              <a:lightRig rig="threePt" dir="t"/>
            </a:scene3d>
          </p:grpSpPr>
          <p:sp>
            <p:nvSpPr>
              <p:cNvPr id="116"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7"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8"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9"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0"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1"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2"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3"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15" name="文本框 1"/>
            <p:cNvSpPr txBox="1"/>
            <p:nvPr/>
          </p:nvSpPr>
          <p:spPr>
            <a:xfrm>
              <a:off x="3854496" y="5159727"/>
              <a:ext cx="800550" cy="677265"/>
            </a:xfrm>
            <a:prstGeom prst="rect">
              <a:avLst/>
            </a:prstGeom>
            <a:noFill/>
            <a:scene3d>
              <a:camera prst="orthographicFront">
                <a:rot lat="20428945" lon="19984105" rev="21487365"/>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01</a:t>
              </a:r>
              <a:endParaRPr kumimoji="0" lang="zh-CN" altLang="en-US"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27" name="组合 126"/>
          <p:cNvGrpSpPr/>
          <p:nvPr/>
        </p:nvGrpSpPr>
        <p:grpSpPr>
          <a:xfrm>
            <a:off x="700095" y="2964957"/>
            <a:ext cx="1101641" cy="1136354"/>
            <a:chOff x="3136043" y="3435073"/>
            <a:chExt cx="1468663" cy="1515490"/>
          </a:xfrm>
        </p:grpSpPr>
        <p:grpSp>
          <p:nvGrpSpPr>
            <p:cNvPr id="128" name="组合 127"/>
            <p:cNvGrpSpPr/>
            <p:nvPr/>
          </p:nvGrpSpPr>
          <p:grpSpPr>
            <a:xfrm>
              <a:off x="3136043" y="3664647"/>
              <a:ext cx="1468663" cy="1285916"/>
              <a:chOff x="2857503" y="3700575"/>
              <a:chExt cx="2656140" cy="2337367"/>
            </a:xfrm>
          </p:grpSpPr>
          <p:sp>
            <p:nvSpPr>
              <p:cNvPr id="140" name="平行四边形 139"/>
              <p:cNvSpPr/>
              <p:nvPr/>
            </p:nvSpPr>
            <p:spPr>
              <a:xfrm rot="5400000" flipH="1" flipV="1">
                <a:off x="2563596" y="4415965"/>
                <a:ext cx="1915884" cy="1328069"/>
              </a:xfrm>
              <a:prstGeom prst="parallelogram">
                <a:avLst>
                  <a:gd name="adj" fmla="val 31901"/>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1" name="平行四边形 140"/>
              <p:cNvSpPr/>
              <p:nvPr/>
            </p:nvSpPr>
            <p:spPr>
              <a:xfrm rot="16200000" flipV="1">
                <a:off x="3891666" y="4415965"/>
                <a:ext cx="1915884" cy="1328069"/>
              </a:xfrm>
              <a:prstGeom prst="parallelogram">
                <a:avLst>
                  <a:gd name="adj" fmla="val 31901"/>
                </a:avLst>
              </a:prstGeom>
              <a:solidFill>
                <a:srgbClr val="00808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2" name="任意多边形 141"/>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01DAF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29" name="任意多边形 128"/>
            <p:cNvSpPr/>
            <p:nvPr/>
          </p:nvSpPr>
          <p:spPr>
            <a:xfrm>
              <a:off x="3139415" y="366469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00808E">
                    <a:alpha val="25000"/>
                  </a:srgbClr>
                </a:gs>
                <a:gs pos="100000">
                  <a:srgbClr val="00808E">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 name="平行四边形 75"/>
            <p:cNvSpPr/>
            <p:nvPr/>
          </p:nvSpPr>
          <p:spPr>
            <a:xfrm rot="5400000" flipH="1" flipV="1">
              <a:off x="3994018" y="3304683"/>
              <a:ext cx="473552" cy="734331"/>
            </a:xfrm>
            <a:custGeom>
              <a:avLst/>
              <a:gdLst>
                <a:gd name="connsiteX0" fmla="*/ 0 w 1198571"/>
                <a:gd name="connsiteY0" fmla="*/ 835027 h 835027"/>
                <a:gd name="connsiteX1" fmla="*/ 266382 w 1198571"/>
                <a:gd name="connsiteY1" fmla="*/ 0 h 835027"/>
                <a:gd name="connsiteX2" fmla="*/ 1198571 w 1198571"/>
                <a:gd name="connsiteY2" fmla="*/ 0 h 835027"/>
                <a:gd name="connsiteX3" fmla="*/ 932189 w 1198571"/>
                <a:gd name="connsiteY3" fmla="*/ 835027 h 835027"/>
                <a:gd name="connsiteX4" fmla="*/ 0 w 1198571"/>
                <a:gd name="connsiteY4" fmla="*/ 835027 h 835027"/>
                <a:gd name="connsiteX0" fmla="*/ 0 w 932189"/>
                <a:gd name="connsiteY0" fmla="*/ 835027 h 835027"/>
                <a:gd name="connsiteX1" fmla="*/ 266382 w 932189"/>
                <a:gd name="connsiteY1" fmla="*/ 0 h 835027"/>
                <a:gd name="connsiteX2" fmla="*/ 932189 w 932189"/>
                <a:gd name="connsiteY2" fmla="*/ 835027 h 835027"/>
                <a:gd name="connsiteX3" fmla="*/ 0 w 932189"/>
                <a:gd name="connsiteY3" fmla="*/ 835027 h 835027"/>
                <a:gd name="connsiteX0" fmla="*/ 0 w 538489"/>
                <a:gd name="connsiteY0" fmla="*/ 835027 h 835027"/>
                <a:gd name="connsiteX1" fmla="*/ 266382 w 538489"/>
                <a:gd name="connsiteY1" fmla="*/ 0 h 835027"/>
                <a:gd name="connsiteX2" fmla="*/ 538489 w 538489"/>
                <a:gd name="connsiteY2" fmla="*/ 828677 h 835027"/>
                <a:gd name="connsiteX3" fmla="*/ 0 w 538489"/>
                <a:gd name="connsiteY3" fmla="*/ 835027 h 835027"/>
              </a:gdLst>
              <a:ahLst/>
              <a:cxnLst>
                <a:cxn ang="0">
                  <a:pos x="connsiteX0" y="connsiteY0"/>
                </a:cxn>
                <a:cxn ang="0">
                  <a:pos x="connsiteX1" y="connsiteY1"/>
                </a:cxn>
                <a:cxn ang="0">
                  <a:pos x="connsiteX2" y="connsiteY2"/>
                </a:cxn>
                <a:cxn ang="0">
                  <a:pos x="connsiteX3" y="connsiteY3"/>
                </a:cxn>
              </a:cxnLst>
              <a:rect l="l" t="t" r="r" b="b"/>
              <a:pathLst>
                <a:path w="538489" h="835027">
                  <a:moveTo>
                    <a:pt x="0" y="835027"/>
                  </a:moveTo>
                  <a:lnTo>
                    <a:pt x="266382" y="0"/>
                  </a:lnTo>
                  <a:lnTo>
                    <a:pt x="538489" y="828677"/>
                  </a:lnTo>
                  <a:lnTo>
                    <a:pt x="0" y="835027"/>
                  </a:lnTo>
                  <a:close/>
                </a:path>
              </a:pathLst>
            </a:custGeom>
            <a:gradFill>
              <a:gsLst>
                <a:gs pos="0">
                  <a:srgbClr val="E34B4B">
                    <a:alpha val="50000"/>
                  </a:srgbClr>
                </a:gs>
                <a:gs pos="100000">
                  <a:srgbClr val="E34B4B">
                    <a:alpha val="0"/>
                  </a:srgbClr>
                </a:gs>
              </a:gsLst>
              <a:lin ang="36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31" name="Group 52"/>
            <p:cNvGrpSpPr>
              <a:grpSpLocks noChangeAspect="1"/>
            </p:cNvGrpSpPr>
            <p:nvPr/>
          </p:nvGrpSpPr>
          <p:grpSpPr bwMode="auto">
            <a:xfrm>
              <a:off x="4022863" y="4211656"/>
              <a:ext cx="444681" cy="440849"/>
              <a:chOff x="3783" y="2102"/>
              <a:chExt cx="116" cy="115"/>
            </a:xfrm>
            <a:solidFill>
              <a:sysClr val="window" lastClr="FFFFFF"/>
            </a:solidFill>
            <a:effectLst/>
            <a:scene3d>
              <a:camera prst="orthographicFront">
                <a:rot lat="20235381" lon="2192695" rev="60000"/>
              </a:camera>
              <a:lightRig rig="threePt" dir="t"/>
            </a:scene3d>
          </p:grpSpPr>
          <p:sp>
            <p:nvSpPr>
              <p:cNvPr id="133"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4"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5"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6"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7"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8"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9"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32" name="文本框 79"/>
            <p:cNvSpPr txBox="1"/>
            <p:nvPr/>
          </p:nvSpPr>
          <p:spPr>
            <a:xfrm>
              <a:off x="3139089" y="4119714"/>
              <a:ext cx="800550" cy="677265"/>
            </a:xfrm>
            <a:prstGeom prst="rect">
              <a:avLst/>
            </a:prstGeom>
            <a:noFill/>
            <a:scene3d>
              <a:camera prst="orthographicFront">
                <a:rot lat="20428945" lon="19984105" rev="21487365"/>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02</a:t>
              </a:r>
              <a:endParaRPr kumimoji="0" lang="zh-CN" altLang="en-US"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43" name="组合 142"/>
          <p:cNvGrpSpPr/>
          <p:nvPr/>
        </p:nvGrpSpPr>
        <p:grpSpPr>
          <a:xfrm>
            <a:off x="1070635" y="2316034"/>
            <a:ext cx="1475361" cy="1317190"/>
            <a:chOff x="3630032" y="2569645"/>
            <a:chExt cx="1966892" cy="1756660"/>
          </a:xfrm>
        </p:grpSpPr>
        <p:grpSp>
          <p:nvGrpSpPr>
            <p:cNvPr id="144" name="组合 143"/>
            <p:cNvGrpSpPr/>
            <p:nvPr/>
          </p:nvGrpSpPr>
          <p:grpSpPr>
            <a:xfrm>
              <a:off x="3872585" y="2618995"/>
              <a:ext cx="1468663" cy="1285916"/>
              <a:chOff x="2857503" y="3700575"/>
              <a:chExt cx="2656140" cy="2337367"/>
            </a:xfrm>
          </p:grpSpPr>
          <p:sp>
            <p:nvSpPr>
              <p:cNvPr id="152" name="平行四边形 151"/>
              <p:cNvSpPr/>
              <p:nvPr/>
            </p:nvSpPr>
            <p:spPr>
              <a:xfrm rot="5400000" flipH="1" flipV="1">
                <a:off x="2563596" y="4415965"/>
                <a:ext cx="1915884" cy="1328069"/>
              </a:xfrm>
              <a:prstGeom prst="parallelogram">
                <a:avLst>
                  <a:gd name="adj" fmla="val 31901"/>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3" name="平行四边形 152"/>
              <p:cNvSpPr/>
              <p:nvPr/>
            </p:nvSpPr>
            <p:spPr>
              <a:xfrm rot="16200000" flipV="1">
                <a:off x="3891666" y="4415965"/>
                <a:ext cx="1915884" cy="1328069"/>
              </a:xfrm>
              <a:prstGeom prst="parallelogram">
                <a:avLst>
                  <a:gd name="adj" fmla="val 31901"/>
                </a:avLst>
              </a:prstGeom>
              <a:solidFill>
                <a:srgbClr val="E34B4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4" name="任意多边形 153"/>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EF9B9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45" name="任意多边形 144"/>
            <p:cNvSpPr/>
            <p:nvPr/>
          </p:nvSpPr>
          <p:spPr>
            <a:xfrm>
              <a:off x="3877615" y="261970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E34B4B">
                    <a:alpha val="25000"/>
                  </a:srgbClr>
                </a:gs>
                <a:gs pos="100000">
                  <a:srgbClr val="E34B4B">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6" name="任意多边形 145"/>
            <p:cNvSpPr/>
            <p:nvPr/>
          </p:nvSpPr>
          <p:spPr>
            <a:xfrm>
              <a:off x="3630032" y="256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E34B4B">
                    <a:alpha val="30000"/>
                  </a:srgbClr>
                </a:gs>
                <a:gs pos="98000">
                  <a:srgbClr val="E34B4B">
                    <a:alpha val="0"/>
                  </a:srgbClr>
                </a:gs>
              </a:gsLst>
              <a:lin ang="3600000" scaled="0"/>
              <a:tileRect/>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47" name="Group 62"/>
            <p:cNvGrpSpPr>
              <a:grpSpLocks noChangeAspect="1"/>
            </p:cNvGrpSpPr>
            <p:nvPr/>
          </p:nvGrpSpPr>
          <p:grpSpPr bwMode="auto">
            <a:xfrm>
              <a:off x="4729518" y="3246867"/>
              <a:ext cx="478466" cy="382030"/>
              <a:chOff x="3775" y="2110"/>
              <a:chExt cx="129" cy="103"/>
            </a:xfrm>
            <a:solidFill>
              <a:sysClr val="window" lastClr="FFFFFF"/>
            </a:solidFill>
            <a:effectLst/>
            <a:scene3d>
              <a:camera prst="orthographicFront">
                <a:rot lat="20238000" lon="2190000" rev="60000"/>
              </a:camera>
              <a:lightRig rig="threePt" dir="t"/>
            </a:scene3d>
          </p:grpSpPr>
          <p:sp>
            <p:nvSpPr>
              <p:cNvPr id="14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48" name="文本框 108"/>
            <p:cNvSpPr txBox="1"/>
            <p:nvPr/>
          </p:nvSpPr>
          <p:spPr>
            <a:xfrm>
              <a:off x="3869594" y="3094913"/>
              <a:ext cx="729470" cy="1231392"/>
            </a:xfrm>
            <a:prstGeom prst="rect">
              <a:avLst/>
            </a:prstGeom>
            <a:noFill/>
            <a:scene3d>
              <a:camera prst="orthographicFront">
                <a:rot lat="20428945" lon="19984105" rev="21487365"/>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03</a:t>
              </a:r>
              <a:endParaRPr kumimoji="0" lang="zh-CN" altLang="en-US"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grpSp>
        <p:nvGrpSpPr>
          <p:cNvPr id="155" name="组合 154"/>
          <p:cNvGrpSpPr/>
          <p:nvPr/>
        </p:nvGrpSpPr>
        <p:grpSpPr>
          <a:xfrm>
            <a:off x="704940" y="1567525"/>
            <a:ext cx="1101641" cy="964214"/>
            <a:chOff x="3142501" y="1571400"/>
            <a:chExt cx="1468663" cy="1285916"/>
          </a:xfrm>
        </p:grpSpPr>
        <p:grpSp>
          <p:nvGrpSpPr>
            <p:cNvPr id="156" name="组合 155"/>
            <p:cNvGrpSpPr/>
            <p:nvPr/>
          </p:nvGrpSpPr>
          <p:grpSpPr>
            <a:xfrm>
              <a:off x="3142501" y="1571400"/>
              <a:ext cx="1468663" cy="1285916"/>
              <a:chOff x="2857503" y="3700575"/>
              <a:chExt cx="2656140" cy="2337367"/>
            </a:xfrm>
          </p:grpSpPr>
          <p:sp>
            <p:nvSpPr>
              <p:cNvPr id="167" name="平行四边形 166"/>
              <p:cNvSpPr/>
              <p:nvPr/>
            </p:nvSpPr>
            <p:spPr>
              <a:xfrm rot="5400000" flipH="1" flipV="1">
                <a:off x="2563596" y="4415965"/>
                <a:ext cx="1915884" cy="1328069"/>
              </a:xfrm>
              <a:prstGeom prst="parallelogram">
                <a:avLst>
                  <a:gd name="adj" fmla="val 31901"/>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8" name="平行四边形 167"/>
              <p:cNvSpPr/>
              <p:nvPr/>
            </p:nvSpPr>
            <p:spPr>
              <a:xfrm rot="16200000" flipV="1">
                <a:off x="3891666" y="4415965"/>
                <a:ext cx="1915884" cy="1328069"/>
              </a:xfrm>
              <a:prstGeom prst="parallelogram">
                <a:avLst>
                  <a:gd name="adj" fmla="val 31901"/>
                </a:avLst>
              </a:prstGeom>
              <a:solidFill>
                <a:srgbClr val="46285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9" name="任意多边形 168"/>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985CB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57" name="任意多边形 156"/>
            <p:cNvSpPr/>
            <p:nvPr/>
          </p:nvSpPr>
          <p:spPr>
            <a:xfrm>
              <a:off x="3144420" y="1574210"/>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462852">
                    <a:alpha val="25000"/>
                  </a:srgbClr>
                </a:gs>
                <a:gs pos="100000">
                  <a:srgbClr val="462852">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58" name="组合 157"/>
            <p:cNvGrpSpPr/>
            <p:nvPr/>
          </p:nvGrpSpPr>
          <p:grpSpPr>
            <a:xfrm>
              <a:off x="3968019" y="2064652"/>
              <a:ext cx="539035" cy="519362"/>
              <a:chOff x="6105730" y="1273212"/>
              <a:chExt cx="506571" cy="488084"/>
            </a:xfrm>
            <a:solidFill>
              <a:sysClr val="window" lastClr="FFFFFF"/>
            </a:solidFill>
            <a:effectLst/>
            <a:scene3d>
              <a:camera prst="orthographicFront">
                <a:rot lat="20238001" lon="2190000" rev="60000"/>
              </a:camera>
              <a:lightRig rig="threePt" dir="t"/>
            </a:scene3d>
          </p:grpSpPr>
          <p:sp>
            <p:nvSpPr>
              <p:cNvPr id="160"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61"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62"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63"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64"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65"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66"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59" name="文本框 109"/>
            <p:cNvSpPr txBox="1"/>
            <p:nvPr/>
          </p:nvSpPr>
          <p:spPr>
            <a:xfrm>
              <a:off x="3143004" y="2063556"/>
              <a:ext cx="729471" cy="677265"/>
            </a:xfrm>
            <a:prstGeom prst="rect">
              <a:avLst/>
            </a:prstGeom>
            <a:noFill/>
            <a:scene3d>
              <a:camera prst="orthographicFront">
                <a:rot lat="20428945" lon="19984105" rev="21487365"/>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04</a:t>
              </a:r>
              <a:endParaRPr kumimoji="0" lang="zh-CN" altLang="en-US" sz="27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spTree>
    <p:extLst>
      <p:ext uri="{BB962C8B-B14F-4D97-AF65-F5344CB8AC3E}">
        <p14:creationId xmlns:p14="http://schemas.microsoft.com/office/powerpoint/2010/main" val="2353912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14:presetBounceEnd="40000">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14:bounceEnd="40000">
                                          <p:cBhvr additive="base">
                                            <p:cTn id="7" dur="750" fill="hold"/>
                                            <p:tgtEl>
                                              <p:spTgt spid="108"/>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08"/>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accel="40000" fill="hold" nodeType="afterEffect" p14:presetBounceEnd="40000">
                                      <p:stCondLst>
                                        <p:cond delay="0"/>
                                      </p:stCondLst>
                                      <p:childTnLst>
                                        <p:set>
                                          <p:cBhvr>
                                            <p:cTn id="11" dur="1" fill="hold">
                                              <p:stCondLst>
                                                <p:cond delay="0"/>
                                              </p:stCondLst>
                                            </p:cTn>
                                            <p:tgtEl>
                                              <p:spTgt spid="127"/>
                                            </p:tgtEl>
                                            <p:attrNameLst>
                                              <p:attrName>style.visibility</p:attrName>
                                            </p:attrNameLst>
                                          </p:cBhvr>
                                          <p:to>
                                            <p:strVal val="visible"/>
                                          </p:to>
                                        </p:set>
                                        <p:anim calcmode="lin" valueType="num" p14:bounceEnd="40000">
                                          <p:cBhvr additive="base">
                                            <p:cTn id="12" dur="750" fill="hold"/>
                                            <p:tgtEl>
                                              <p:spTgt spid="127"/>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127"/>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accel="40000" fill="hold" nodeType="afterEffect" p14:presetBounceEnd="40000">
                                      <p:stCondLst>
                                        <p:cond delay="0"/>
                                      </p:stCondLst>
                                      <p:childTnLst>
                                        <p:set>
                                          <p:cBhvr>
                                            <p:cTn id="16" dur="1" fill="hold">
                                              <p:stCondLst>
                                                <p:cond delay="0"/>
                                              </p:stCondLst>
                                            </p:cTn>
                                            <p:tgtEl>
                                              <p:spTgt spid="143"/>
                                            </p:tgtEl>
                                            <p:attrNameLst>
                                              <p:attrName>style.visibility</p:attrName>
                                            </p:attrNameLst>
                                          </p:cBhvr>
                                          <p:to>
                                            <p:strVal val="visible"/>
                                          </p:to>
                                        </p:set>
                                        <p:anim calcmode="lin" valueType="num" p14:bounceEnd="40000">
                                          <p:cBhvr additive="base">
                                            <p:cTn id="17" dur="750" fill="hold"/>
                                            <p:tgtEl>
                                              <p:spTgt spid="143"/>
                                            </p:tgtEl>
                                            <p:attrNameLst>
                                              <p:attrName>ppt_x</p:attrName>
                                            </p:attrNameLst>
                                          </p:cBhvr>
                                          <p:tavLst>
                                            <p:tav tm="0">
                                              <p:val>
                                                <p:strVal val="#ppt_x"/>
                                              </p:val>
                                            </p:tav>
                                            <p:tav tm="100000">
                                              <p:val>
                                                <p:strVal val="#ppt_x"/>
                                              </p:val>
                                            </p:tav>
                                          </p:tavLst>
                                        </p:anim>
                                        <p:anim calcmode="lin" valueType="num" p14:bounceEnd="40000">
                                          <p:cBhvr additive="base">
                                            <p:cTn id="18" dur="750" fill="hold"/>
                                            <p:tgtEl>
                                              <p:spTgt spid="143"/>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accel="40000" fill="hold" nodeType="afterEffect" p14:presetBounceEnd="40000">
                                      <p:stCondLst>
                                        <p:cond delay="0"/>
                                      </p:stCondLst>
                                      <p:childTnLst>
                                        <p:set>
                                          <p:cBhvr>
                                            <p:cTn id="21" dur="1" fill="hold">
                                              <p:stCondLst>
                                                <p:cond delay="0"/>
                                              </p:stCondLst>
                                            </p:cTn>
                                            <p:tgtEl>
                                              <p:spTgt spid="155"/>
                                            </p:tgtEl>
                                            <p:attrNameLst>
                                              <p:attrName>style.visibility</p:attrName>
                                            </p:attrNameLst>
                                          </p:cBhvr>
                                          <p:to>
                                            <p:strVal val="visible"/>
                                          </p:to>
                                        </p:set>
                                        <p:anim calcmode="lin" valueType="num" p14:bounceEnd="40000">
                                          <p:cBhvr additive="base">
                                            <p:cTn id="22" dur="750" fill="hold"/>
                                            <p:tgtEl>
                                              <p:spTgt spid="155"/>
                                            </p:tgtEl>
                                            <p:attrNameLst>
                                              <p:attrName>ppt_x</p:attrName>
                                            </p:attrNameLst>
                                          </p:cBhvr>
                                          <p:tavLst>
                                            <p:tav tm="0">
                                              <p:val>
                                                <p:strVal val="#ppt_x"/>
                                              </p:val>
                                            </p:tav>
                                            <p:tav tm="100000">
                                              <p:val>
                                                <p:strVal val="#ppt_x"/>
                                              </p:val>
                                            </p:tav>
                                          </p:tavLst>
                                        </p:anim>
                                        <p:anim calcmode="lin" valueType="num" p14:bounceEnd="40000">
                                          <p:cBhvr additive="base">
                                            <p:cTn id="23" dur="750" fill="hold"/>
                                            <p:tgtEl>
                                              <p:spTgt spid="155"/>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p:cTn id="31" dur="500" fill="hold"/>
                                            <p:tgtEl>
                                              <p:spTgt spid="86"/>
                                            </p:tgtEl>
                                            <p:attrNameLst>
                                              <p:attrName>ppt_w</p:attrName>
                                            </p:attrNameLst>
                                          </p:cBhvr>
                                          <p:tavLst>
                                            <p:tav tm="0">
                                              <p:val>
                                                <p:fltVal val="0"/>
                                              </p:val>
                                            </p:tav>
                                            <p:tav tm="100000">
                                              <p:val>
                                                <p:strVal val="#ppt_w"/>
                                              </p:val>
                                            </p:tav>
                                          </p:tavLst>
                                        </p:anim>
                                        <p:anim calcmode="lin" valueType="num">
                                          <p:cBhvr>
                                            <p:cTn id="32" dur="500" fill="hold"/>
                                            <p:tgtEl>
                                              <p:spTgt spid="86"/>
                                            </p:tgtEl>
                                            <p:attrNameLst>
                                              <p:attrName>ppt_h</p:attrName>
                                            </p:attrNameLst>
                                          </p:cBhvr>
                                          <p:tavLst>
                                            <p:tav tm="0">
                                              <p:val>
                                                <p:fltVal val="0"/>
                                              </p:val>
                                            </p:tav>
                                            <p:tav tm="100000">
                                              <p:val>
                                                <p:strVal val="#ppt_h"/>
                                              </p:val>
                                            </p:tav>
                                          </p:tavLst>
                                        </p:anim>
                                        <p:animEffect transition="in" filter="fade">
                                          <p:cBhvr>
                                            <p:cTn id="33" dur="500"/>
                                            <p:tgtEl>
                                              <p:spTgt spid="86"/>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wipe(left)">
                                          <p:cBhvr>
                                            <p:cTn id="37" dur="500"/>
                                            <p:tgtEl>
                                              <p:spTgt spid="94"/>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cBhvr>
                                            <p:cTn id="41" dur="500" fill="hold"/>
                                            <p:tgtEl>
                                              <p:spTgt spid="87"/>
                                            </p:tgtEl>
                                            <p:attrNameLst>
                                              <p:attrName>ppt_w</p:attrName>
                                            </p:attrNameLst>
                                          </p:cBhvr>
                                          <p:tavLst>
                                            <p:tav tm="0">
                                              <p:val>
                                                <p:fltVal val="0"/>
                                              </p:val>
                                            </p:tav>
                                            <p:tav tm="100000">
                                              <p:val>
                                                <p:strVal val="#ppt_w"/>
                                              </p:val>
                                            </p:tav>
                                          </p:tavLst>
                                        </p:anim>
                                        <p:anim calcmode="lin" valueType="num">
                                          <p:cBhvr>
                                            <p:cTn id="42" dur="500" fill="hold"/>
                                            <p:tgtEl>
                                              <p:spTgt spid="87"/>
                                            </p:tgtEl>
                                            <p:attrNameLst>
                                              <p:attrName>ppt_h</p:attrName>
                                            </p:attrNameLst>
                                          </p:cBhvr>
                                          <p:tavLst>
                                            <p:tav tm="0">
                                              <p:val>
                                                <p:fltVal val="0"/>
                                              </p:val>
                                            </p:tav>
                                            <p:tav tm="100000">
                                              <p:val>
                                                <p:strVal val="#ppt_h"/>
                                              </p:val>
                                            </p:tav>
                                          </p:tavLst>
                                        </p:anim>
                                        <p:animEffect transition="in" filter="fade">
                                          <p:cBhvr>
                                            <p:cTn id="43" dur="500"/>
                                            <p:tgtEl>
                                              <p:spTgt spid="87"/>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wipe(left)">
                                          <p:cBhvr>
                                            <p:cTn id="47" dur="500"/>
                                            <p:tgtEl>
                                              <p:spTgt spid="98"/>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88"/>
                                            </p:tgtEl>
                                            <p:attrNameLst>
                                              <p:attrName>style.visibility</p:attrName>
                                            </p:attrNameLst>
                                          </p:cBhvr>
                                          <p:to>
                                            <p:strVal val="visible"/>
                                          </p:to>
                                        </p:set>
                                        <p:anim calcmode="lin" valueType="num">
                                          <p:cBhvr>
                                            <p:cTn id="51" dur="500" fill="hold"/>
                                            <p:tgtEl>
                                              <p:spTgt spid="88"/>
                                            </p:tgtEl>
                                            <p:attrNameLst>
                                              <p:attrName>ppt_w</p:attrName>
                                            </p:attrNameLst>
                                          </p:cBhvr>
                                          <p:tavLst>
                                            <p:tav tm="0">
                                              <p:val>
                                                <p:fltVal val="0"/>
                                              </p:val>
                                            </p:tav>
                                            <p:tav tm="100000">
                                              <p:val>
                                                <p:strVal val="#ppt_w"/>
                                              </p:val>
                                            </p:tav>
                                          </p:tavLst>
                                        </p:anim>
                                        <p:anim calcmode="lin" valueType="num">
                                          <p:cBhvr>
                                            <p:cTn id="52" dur="500" fill="hold"/>
                                            <p:tgtEl>
                                              <p:spTgt spid="88"/>
                                            </p:tgtEl>
                                            <p:attrNameLst>
                                              <p:attrName>ppt_h</p:attrName>
                                            </p:attrNameLst>
                                          </p:cBhvr>
                                          <p:tavLst>
                                            <p:tav tm="0">
                                              <p:val>
                                                <p:fltVal val="0"/>
                                              </p:val>
                                            </p:tav>
                                            <p:tav tm="100000">
                                              <p:val>
                                                <p:strVal val="#ppt_h"/>
                                              </p:val>
                                            </p:tav>
                                          </p:tavLst>
                                        </p:anim>
                                        <p:animEffect transition="in" filter="fade">
                                          <p:cBhvr>
                                            <p:cTn id="53" dur="500"/>
                                            <p:tgtEl>
                                              <p:spTgt spid="88"/>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102"/>
                                            </p:tgtEl>
                                            <p:attrNameLst>
                                              <p:attrName>style.visibility</p:attrName>
                                            </p:attrNameLst>
                                          </p:cBhvr>
                                          <p:to>
                                            <p:strVal val="visible"/>
                                          </p:to>
                                        </p:set>
                                        <p:animEffect transition="in" filter="wipe(left)">
                                          <p:cBhvr>
                                            <p:cTn id="57" dur="500"/>
                                            <p:tgtEl>
                                              <p:spTgt spid="102"/>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89"/>
                                            </p:tgtEl>
                                            <p:attrNameLst>
                                              <p:attrName>style.visibility</p:attrName>
                                            </p:attrNameLst>
                                          </p:cBhvr>
                                          <p:to>
                                            <p:strVal val="visible"/>
                                          </p:to>
                                        </p:set>
                                        <p:anim calcmode="lin" valueType="num">
                                          <p:cBhvr>
                                            <p:cTn id="61" dur="500" fill="hold"/>
                                            <p:tgtEl>
                                              <p:spTgt spid="89"/>
                                            </p:tgtEl>
                                            <p:attrNameLst>
                                              <p:attrName>ppt_w</p:attrName>
                                            </p:attrNameLst>
                                          </p:cBhvr>
                                          <p:tavLst>
                                            <p:tav tm="0">
                                              <p:val>
                                                <p:fltVal val="0"/>
                                              </p:val>
                                            </p:tav>
                                            <p:tav tm="100000">
                                              <p:val>
                                                <p:strVal val="#ppt_w"/>
                                              </p:val>
                                            </p:tav>
                                          </p:tavLst>
                                        </p:anim>
                                        <p:anim calcmode="lin" valueType="num">
                                          <p:cBhvr>
                                            <p:cTn id="62" dur="500" fill="hold"/>
                                            <p:tgtEl>
                                              <p:spTgt spid="89"/>
                                            </p:tgtEl>
                                            <p:attrNameLst>
                                              <p:attrName>ppt_h</p:attrName>
                                            </p:attrNameLst>
                                          </p:cBhvr>
                                          <p:tavLst>
                                            <p:tav tm="0">
                                              <p:val>
                                                <p:fltVal val="0"/>
                                              </p:val>
                                            </p:tav>
                                            <p:tav tm="100000">
                                              <p:val>
                                                <p:strVal val="#ppt_h"/>
                                              </p:val>
                                            </p:tav>
                                          </p:tavLst>
                                        </p:anim>
                                        <p:animEffect transition="in" filter="fade">
                                          <p:cBhvr>
                                            <p:cTn id="63" dur="500"/>
                                            <p:tgtEl>
                                              <p:spTgt spid="89"/>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06"/>
                                            </p:tgtEl>
                                            <p:attrNameLst>
                                              <p:attrName>style.visibility</p:attrName>
                                            </p:attrNameLst>
                                          </p:cBhvr>
                                          <p:to>
                                            <p:strVal val="visible"/>
                                          </p:to>
                                        </p:set>
                                        <p:animEffect transition="in" filter="wipe(left)">
                                          <p:cBhvr>
                                            <p:cTn id="67" dur="500"/>
                                            <p:tgtEl>
                                              <p:spTgt spid="106"/>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107"/>
                                            </p:tgtEl>
                                            <p:attrNameLst>
                                              <p:attrName>style.visibility</p:attrName>
                                            </p:attrNameLst>
                                          </p:cBhvr>
                                          <p:to>
                                            <p:strVal val="visible"/>
                                          </p:to>
                                        </p:set>
                                        <p:animEffect transition="in" filter="wipe(left)">
                                          <p:cBhvr>
                                            <p:cTn id="71"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106" grpId="0"/>
          <p:bldP spid="10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750" fill="hold"/>
                                            <p:tgtEl>
                                              <p:spTgt spid="108"/>
                                            </p:tgtEl>
                                            <p:attrNameLst>
                                              <p:attrName>ppt_x</p:attrName>
                                            </p:attrNameLst>
                                          </p:cBhvr>
                                          <p:tavLst>
                                            <p:tav tm="0">
                                              <p:val>
                                                <p:strVal val="#ppt_x"/>
                                              </p:val>
                                            </p:tav>
                                            <p:tav tm="100000">
                                              <p:val>
                                                <p:strVal val="#ppt_x"/>
                                              </p:val>
                                            </p:tav>
                                          </p:tavLst>
                                        </p:anim>
                                        <p:anim calcmode="lin" valueType="num">
                                          <p:cBhvr additive="base">
                                            <p:cTn id="8" dur="750" fill="hold"/>
                                            <p:tgtEl>
                                              <p:spTgt spid="108"/>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accel="40000" fill="hold" nodeType="afterEffect">
                                      <p:stCondLst>
                                        <p:cond delay="0"/>
                                      </p:stCondLst>
                                      <p:childTnLst>
                                        <p:set>
                                          <p:cBhvr>
                                            <p:cTn id="11" dur="1" fill="hold">
                                              <p:stCondLst>
                                                <p:cond delay="0"/>
                                              </p:stCondLst>
                                            </p:cTn>
                                            <p:tgtEl>
                                              <p:spTgt spid="127"/>
                                            </p:tgtEl>
                                            <p:attrNameLst>
                                              <p:attrName>style.visibility</p:attrName>
                                            </p:attrNameLst>
                                          </p:cBhvr>
                                          <p:to>
                                            <p:strVal val="visible"/>
                                          </p:to>
                                        </p:set>
                                        <p:anim calcmode="lin" valueType="num">
                                          <p:cBhvr additive="base">
                                            <p:cTn id="12" dur="750" fill="hold"/>
                                            <p:tgtEl>
                                              <p:spTgt spid="127"/>
                                            </p:tgtEl>
                                            <p:attrNameLst>
                                              <p:attrName>ppt_x</p:attrName>
                                            </p:attrNameLst>
                                          </p:cBhvr>
                                          <p:tavLst>
                                            <p:tav tm="0">
                                              <p:val>
                                                <p:strVal val="#ppt_x"/>
                                              </p:val>
                                            </p:tav>
                                            <p:tav tm="100000">
                                              <p:val>
                                                <p:strVal val="#ppt_x"/>
                                              </p:val>
                                            </p:tav>
                                          </p:tavLst>
                                        </p:anim>
                                        <p:anim calcmode="lin" valueType="num">
                                          <p:cBhvr additive="base">
                                            <p:cTn id="13" dur="750" fill="hold"/>
                                            <p:tgtEl>
                                              <p:spTgt spid="127"/>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accel="40000" fill="hold" nodeType="afterEffect">
                                      <p:stCondLst>
                                        <p:cond delay="0"/>
                                      </p:stCondLst>
                                      <p:childTnLst>
                                        <p:set>
                                          <p:cBhvr>
                                            <p:cTn id="16" dur="1" fill="hold">
                                              <p:stCondLst>
                                                <p:cond delay="0"/>
                                              </p:stCondLst>
                                            </p:cTn>
                                            <p:tgtEl>
                                              <p:spTgt spid="143"/>
                                            </p:tgtEl>
                                            <p:attrNameLst>
                                              <p:attrName>style.visibility</p:attrName>
                                            </p:attrNameLst>
                                          </p:cBhvr>
                                          <p:to>
                                            <p:strVal val="visible"/>
                                          </p:to>
                                        </p:set>
                                        <p:anim calcmode="lin" valueType="num">
                                          <p:cBhvr additive="base">
                                            <p:cTn id="17" dur="750" fill="hold"/>
                                            <p:tgtEl>
                                              <p:spTgt spid="143"/>
                                            </p:tgtEl>
                                            <p:attrNameLst>
                                              <p:attrName>ppt_x</p:attrName>
                                            </p:attrNameLst>
                                          </p:cBhvr>
                                          <p:tavLst>
                                            <p:tav tm="0">
                                              <p:val>
                                                <p:strVal val="#ppt_x"/>
                                              </p:val>
                                            </p:tav>
                                            <p:tav tm="100000">
                                              <p:val>
                                                <p:strVal val="#ppt_x"/>
                                              </p:val>
                                            </p:tav>
                                          </p:tavLst>
                                        </p:anim>
                                        <p:anim calcmode="lin" valueType="num">
                                          <p:cBhvr additive="base">
                                            <p:cTn id="18" dur="750" fill="hold"/>
                                            <p:tgtEl>
                                              <p:spTgt spid="143"/>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accel="40000" fill="hold" nodeType="afterEffect">
                                      <p:stCondLst>
                                        <p:cond delay="0"/>
                                      </p:stCondLst>
                                      <p:childTnLst>
                                        <p:set>
                                          <p:cBhvr>
                                            <p:cTn id="21" dur="1" fill="hold">
                                              <p:stCondLst>
                                                <p:cond delay="0"/>
                                              </p:stCondLst>
                                            </p:cTn>
                                            <p:tgtEl>
                                              <p:spTgt spid="155"/>
                                            </p:tgtEl>
                                            <p:attrNameLst>
                                              <p:attrName>style.visibility</p:attrName>
                                            </p:attrNameLst>
                                          </p:cBhvr>
                                          <p:to>
                                            <p:strVal val="visible"/>
                                          </p:to>
                                        </p:set>
                                        <p:anim calcmode="lin" valueType="num">
                                          <p:cBhvr additive="base">
                                            <p:cTn id="22" dur="750" fill="hold"/>
                                            <p:tgtEl>
                                              <p:spTgt spid="155"/>
                                            </p:tgtEl>
                                            <p:attrNameLst>
                                              <p:attrName>ppt_x</p:attrName>
                                            </p:attrNameLst>
                                          </p:cBhvr>
                                          <p:tavLst>
                                            <p:tav tm="0">
                                              <p:val>
                                                <p:strVal val="#ppt_x"/>
                                              </p:val>
                                            </p:tav>
                                            <p:tav tm="100000">
                                              <p:val>
                                                <p:strVal val="#ppt_x"/>
                                              </p:val>
                                            </p:tav>
                                          </p:tavLst>
                                        </p:anim>
                                        <p:anim calcmode="lin" valueType="num">
                                          <p:cBhvr additive="base">
                                            <p:cTn id="23" dur="750" fill="hold"/>
                                            <p:tgtEl>
                                              <p:spTgt spid="155"/>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p:cTn id="31" dur="500" fill="hold"/>
                                            <p:tgtEl>
                                              <p:spTgt spid="86"/>
                                            </p:tgtEl>
                                            <p:attrNameLst>
                                              <p:attrName>ppt_w</p:attrName>
                                            </p:attrNameLst>
                                          </p:cBhvr>
                                          <p:tavLst>
                                            <p:tav tm="0">
                                              <p:val>
                                                <p:fltVal val="0"/>
                                              </p:val>
                                            </p:tav>
                                            <p:tav tm="100000">
                                              <p:val>
                                                <p:strVal val="#ppt_w"/>
                                              </p:val>
                                            </p:tav>
                                          </p:tavLst>
                                        </p:anim>
                                        <p:anim calcmode="lin" valueType="num">
                                          <p:cBhvr>
                                            <p:cTn id="32" dur="500" fill="hold"/>
                                            <p:tgtEl>
                                              <p:spTgt spid="86"/>
                                            </p:tgtEl>
                                            <p:attrNameLst>
                                              <p:attrName>ppt_h</p:attrName>
                                            </p:attrNameLst>
                                          </p:cBhvr>
                                          <p:tavLst>
                                            <p:tav tm="0">
                                              <p:val>
                                                <p:fltVal val="0"/>
                                              </p:val>
                                            </p:tav>
                                            <p:tav tm="100000">
                                              <p:val>
                                                <p:strVal val="#ppt_h"/>
                                              </p:val>
                                            </p:tav>
                                          </p:tavLst>
                                        </p:anim>
                                        <p:animEffect transition="in" filter="fade">
                                          <p:cBhvr>
                                            <p:cTn id="33" dur="500"/>
                                            <p:tgtEl>
                                              <p:spTgt spid="86"/>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wipe(left)">
                                          <p:cBhvr>
                                            <p:cTn id="37" dur="500"/>
                                            <p:tgtEl>
                                              <p:spTgt spid="94"/>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cBhvr>
                                            <p:cTn id="41" dur="500" fill="hold"/>
                                            <p:tgtEl>
                                              <p:spTgt spid="87"/>
                                            </p:tgtEl>
                                            <p:attrNameLst>
                                              <p:attrName>ppt_w</p:attrName>
                                            </p:attrNameLst>
                                          </p:cBhvr>
                                          <p:tavLst>
                                            <p:tav tm="0">
                                              <p:val>
                                                <p:fltVal val="0"/>
                                              </p:val>
                                            </p:tav>
                                            <p:tav tm="100000">
                                              <p:val>
                                                <p:strVal val="#ppt_w"/>
                                              </p:val>
                                            </p:tav>
                                          </p:tavLst>
                                        </p:anim>
                                        <p:anim calcmode="lin" valueType="num">
                                          <p:cBhvr>
                                            <p:cTn id="42" dur="500" fill="hold"/>
                                            <p:tgtEl>
                                              <p:spTgt spid="87"/>
                                            </p:tgtEl>
                                            <p:attrNameLst>
                                              <p:attrName>ppt_h</p:attrName>
                                            </p:attrNameLst>
                                          </p:cBhvr>
                                          <p:tavLst>
                                            <p:tav tm="0">
                                              <p:val>
                                                <p:fltVal val="0"/>
                                              </p:val>
                                            </p:tav>
                                            <p:tav tm="100000">
                                              <p:val>
                                                <p:strVal val="#ppt_h"/>
                                              </p:val>
                                            </p:tav>
                                          </p:tavLst>
                                        </p:anim>
                                        <p:animEffect transition="in" filter="fade">
                                          <p:cBhvr>
                                            <p:cTn id="43" dur="500"/>
                                            <p:tgtEl>
                                              <p:spTgt spid="87"/>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wipe(left)">
                                          <p:cBhvr>
                                            <p:cTn id="47" dur="500"/>
                                            <p:tgtEl>
                                              <p:spTgt spid="98"/>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88"/>
                                            </p:tgtEl>
                                            <p:attrNameLst>
                                              <p:attrName>style.visibility</p:attrName>
                                            </p:attrNameLst>
                                          </p:cBhvr>
                                          <p:to>
                                            <p:strVal val="visible"/>
                                          </p:to>
                                        </p:set>
                                        <p:anim calcmode="lin" valueType="num">
                                          <p:cBhvr>
                                            <p:cTn id="51" dur="500" fill="hold"/>
                                            <p:tgtEl>
                                              <p:spTgt spid="88"/>
                                            </p:tgtEl>
                                            <p:attrNameLst>
                                              <p:attrName>ppt_w</p:attrName>
                                            </p:attrNameLst>
                                          </p:cBhvr>
                                          <p:tavLst>
                                            <p:tav tm="0">
                                              <p:val>
                                                <p:fltVal val="0"/>
                                              </p:val>
                                            </p:tav>
                                            <p:tav tm="100000">
                                              <p:val>
                                                <p:strVal val="#ppt_w"/>
                                              </p:val>
                                            </p:tav>
                                          </p:tavLst>
                                        </p:anim>
                                        <p:anim calcmode="lin" valueType="num">
                                          <p:cBhvr>
                                            <p:cTn id="52" dur="500" fill="hold"/>
                                            <p:tgtEl>
                                              <p:spTgt spid="88"/>
                                            </p:tgtEl>
                                            <p:attrNameLst>
                                              <p:attrName>ppt_h</p:attrName>
                                            </p:attrNameLst>
                                          </p:cBhvr>
                                          <p:tavLst>
                                            <p:tav tm="0">
                                              <p:val>
                                                <p:fltVal val="0"/>
                                              </p:val>
                                            </p:tav>
                                            <p:tav tm="100000">
                                              <p:val>
                                                <p:strVal val="#ppt_h"/>
                                              </p:val>
                                            </p:tav>
                                          </p:tavLst>
                                        </p:anim>
                                        <p:animEffect transition="in" filter="fade">
                                          <p:cBhvr>
                                            <p:cTn id="53" dur="500"/>
                                            <p:tgtEl>
                                              <p:spTgt spid="88"/>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102"/>
                                            </p:tgtEl>
                                            <p:attrNameLst>
                                              <p:attrName>style.visibility</p:attrName>
                                            </p:attrNameLst>
                                          </p:cBhvr>
                                          <p:to>
                                            <p:strVal val="visible"/>
                                          </p:to>
                                        </p:set>
                                        <p:animEffect transition="in" filter="wipe(left)">
                                          <p:cBhvr>
                                            <p:cTn id="57" dur="500"/>
                                            <p:tgtEl>
                                              <p:spTgt spid="102"/>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89"/>
                                            </p:tgtEl>
                                            <p:attrNameLst>
                                              <p:attrName>style.visibility</p:attrName>
                                            </p:attrNameLst>
                                          </p:cBhvr>
                                          <p:to>
                                            <p:strVal val="visible"/>
                                          </p:to>
                                        </p:set>
                                        <p:anim calcmode="lin" valueType="num">
                                          <p:cBhvr>
                                            <p:cTn id="61" dur="500" fill="hold"/>
                                            <p:tgtEl>
                                              <p:spTgt spid="89"/>
                                            </p:tgtEl>
                                            <p:attrNameLst>
                                              <p:attrName>ppt_w</p:attrName>
                                            </p:attrNameLst>
                                          </p:cBhvr>
                                          <p:tavLst>
                                            <p:tav tm="0">
                                              <p:val>
                                                <p:fltVal val="0"/>
                                              </p:val>
                                            </p:tav>
                                            <p:tav tm="100000">
                                              <p:val>
                                                <p:strVal val="#ppt_w"/>
                                              </p:val>
                                            </p:tav>
                                          </p:tavLst>
                                        </p:anim>
                                        <p:anim calcmode="lin" valueType="num">
                                          <p:cBhvr>
                                            <p:cTn id="62" dur="500" fill="hold"/>
                                            <p:tgtEl>
                                              <p:spTgt spid="89"/>
                                            </p:tgtEl>
                                            <p:attrNameLst>
                                              <p:attrName>ppt_h</p:attrName>
                                            </p:attrNameLst>
                                          </p:cBhvr>
                                          <p:tavLst>
                                            <p:tav tm="0">
                                              <p:val>
                                                <p:fltVal val="0"/>
                                              </p:val>
                                            </p:tav>
                                            <p:tav tm="100000">
                                              <p:val>
                                                <p:strVal val="#ppt_h"/>
                                              </p:val>
                                            </p:tav>
                                          </p:tavLst>
                                        </p:anim>
                                        <p:animEffect transition="in" filter="fade">
                                          <p:cBhvr>
                                            <p:cTn id="63" dur="500"/>
                                            <p:tgtEl>
                                              <p:spTgt spid="89"/>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06"/>
                                            </p:tgtEl>
                                            <p:attrNameLst>
                                              <p:attrName>style.visibility</p:attrName>
                                            </p:attrNameLst>
                                          </p:cBhvr>
                                          <p:to>
                                            <p:strVal val="visible"/>
                                          </p:to>
                                        </p:set>
                                        <p:animEffect transition="in" filter="wipe(left)">
                                          <p:cBhvr>
                                            <p:cTn id="67" dur="500"/>
                                            <p:tgtEl>
                                              <p:spTgt spid="106"/>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107"/>
                                            </p:tgtEl>
                                            <p:attrNameLst>
                                              <p:attrName>style.visibility</p:attrName>
                                            </p:attrNameLst>
                                          </p:cBhvr>
                                          <p:to>
                                            <p:strVal val="visible"/>
                                          </p:to>
                                        </p:set>
                                        <p:animEffect transition="in" filter="wipe(left)">
                                          <p:cBhvr>
                                            <p:cTn id="71"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106" grpId="0"/>
          <p:bldP spid="10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715172" y="1735119"/>
            <a:ext cx="1609079" cy="1608497"/>
            <a:chOff x="1367367" y="1923540"/>
            <a:chExt cx="2091076" cy="2091076"/>
          </a:xfrm>
        </p:grpSpPr>
        <p:pic>
          <p:nvPicPr>
            <p:cNvPr id="47" name="图片 4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48" name="组合 47"/>
            <p:cNvGrpSpPr/>
            <p:nvPr/>
          </p:nvGrpSpPr>
          <p:grpSpPr>
            <a:xfrm>
              <a:off x="1367367" y="1923540"/>
              <a:ext cx="2091076" cy="2091076"/>
              <a:chOff x="4742449" y="2216782"/>
              <a:chExt cx="3801476" cy="3801476"/>
            </a:xfrm>
          </p:grpSpPr>
          <p:sp>
            <p:nvSpPr>
              <p:cNvPr id="49" name="任意多边形 4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0" name="圆角矩形 49"/>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1" name="圆角矩形 50"/>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grpSp>
        <p:nvGrpSpPr>
          <p:cNvPr id="52" name="组合 51"/>
          <p:cNvGrpSpPr/>
          <p:nvPr/>
        </p:nvGrpSpPr>
        <p:grpSpPr>
          <a:xfrm>
            <a:off x="2761995" y="1735119"/>
            <a:ext cx="1609079" cy="1608497"/>
            <a:chOff x="3751324" y="1923540"/>
            <a:chExt cx="2091076" cy="2091076"/>
          </a:xfrm>
        </p:grpSpPr>
        <p:pic>
          <p:nvPicPr>
            <p:cNvPr id="53" name="图片 5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54" name="组合 53"/>
            <p:cNvGrpSpPr/>
            <p:nvPr/>
          </p:nvGrpSpPr>
          <p:grpSpPr>
            <a:xfrm>
              <a:off x="3751324" y="1923540"/>
              <a:ext cx="2091076" cy="2091076"/>
              <a:chOff x="4742449" y="2216782"/>
              <a:chExt cx="3801476" cy="3801476"/>
            </a:xfrm>
          </p:grpSpPr>
          <p:sp>
            <p:nvSpPr>
              <p:cNvPr id="55" name="任意多边形 5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6" name="圆角矩形 55"/>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7" name="圆角矩形 56"/>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grpSp>
        <p:nvGrpSpPr>
          <p:cNvPr id="58" name="组合 57"/>
          <p:cNvGrpSpPr/>
          <p:nvPr/>
        </p:nvGrpSpPr>
        <p:grpSpPr>
          <a:xfrm>
            <a:off x="4805631" y="1735119"/>
            <a:ext cx="1615449" cy="1608497"/>
            <a:chOff x="6258959" y="1923540"/>
            <a:chExt cx="2099355" cy="2091076"/>
          </a:xfrm>
        </p:grpSpPr>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60" name="组合 59"/>
            <p:cNvGrpSpPr/>
            <p:nvPr/>
          </p:nvGrpSpPr>
          <p:grpSpPr>
            <a:xfrm>
              <a:off x="6258959" y="1923540"/>
              <a:ext cx="2091076" cy="2091076"/>
              <a:chOff x="4742449" y="2216782"/>
              <a:chExt cx="3801476" cy="3801476"/>
            </a:xfrm>
          </p:grpSpPr>
          <p:sp>
            <p:nvSpPr>
              <p:cNvPr id="61" name="任意多边形 6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2" name="圆角矩形 61"/>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3" name="圆角矩形 62"/>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grpSp>
        <p:nvGrpSpPr>
          <p:cNvPr id="64" name="组合 63"/>
          <p:cNvGrpSpPr/>
          <p:nvPr/>
        </p:nvGrpSpPr>
        <p:grpSpPr>
          <a:xfrm>
            <a:off x="6851966" y="1735119"/>
            <a:ext cx="1616423" cy="1608497"/>
            <a:chOff x="8787513" y="1923540"/>
            <a:chExt cx="2100620" cy="2091076"/>
          </a:xfrm>
        </p:grpSpPr>
        <p:pic>
          <p:nvPicPr>
            <p:cNvPr id="65" name="图片 6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66" name="组合 65"/>
            <p:cNvGrpSpPr/>
            <p:nvPr/>
          </p:nvGrpSpPr>
          <p:grpSpPr>
            <a:xfrm>
              <a:off x="8787513" y="1923540"/>
              <a:ext cx="2091076" cy="2091076"/>
              <a:chOff x="4742449" y="2216782"/>
              <a:chExt cx="3801476" cy="3801476"/>
            </a:xfrm>
          </p:grpSpPr>
          <p:sp>
            <p:nvSpPr>
              <p:cNvPr id="67" name="任意多边形 6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8" name="圆角矩形 67"/>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9" name="圆角矩形 68"/>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70" name="文本框 23"/>
          <p:cNvSpPr txBox="1"/>
          <p:nvPr/>
        </p:nvSpPr>
        <p:spPr>
          <a:xfrm>
            <a:off x="737252" y="4344662"/>
            <a:ext cx="1341692" cy="812530"/>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71" name="组合 70"/>
          <p:cNvGrpSpPr/>
          <p:nvPr/>
        </p:nvGrpSpPr>
        <p:grpSpPr>
          <a:xfrm>
            <a:off x="724830" y="3700310"/>
            <a:ext cx="1447988" cy="478780"/>
            <a:chOff x="940739" y="4267247"/>
            <a:chExt cx="1930400" cy="638521"/>
          </a:xfrm>
        </p:grpSpPr>
        <p:sp>
          <p:nvSpPr>
            <p:cNvPr id="72" name="任意多边形 7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 name="任意多边形 7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4" name="文本框 146"/>
            <p:cNvSpPr txBox="1"/>
            <p:nvPr/>
          </p:nvSpPr>
          <p:spPr>
            <a:xfrm>
              <a:off x="1009001" y="4323745"/>
              <a:ext cx="1793875"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rgbClr val="EB9624"/>
                  </a:solidFill>
                  <a:effectLst/>
                  <a:uLnTx/>
                  <a:uFillTx/>
                  <a:latin typeface="微软雅黑"/>
                  <a:ea typeface="微软雅黑"/>
                </a:rPr>
                <a:t>输入待用名</a:t>
              </a:r>
            </a:p>
          </p:txBody>
        </p:sp>
      </p:grpSp>
      <p:grpSp>
        <p:nvGrpSpPr>
          <p:cNvPr id="75" name="组合 74"/>
          <p:cNvGrpSpPr/>
          <p:nvPr/>
        </p:nvGrpSpPr>
        <p:grpSpPr>
          <a:xfrm>
            <a:off x="2821733" y="3700310"/>
            <a:ext cx="1447988" cy="478780"/>
            <a:chOff x="940739" y="4267247"/>
            <a:chExt cx="1930400" cy="638521"/>
          </a:xfrm>
        </p:grpSpPr>
        <p:sp>
          <p:nvSpPr>
            <p:cNvPr id="76" name="任意多边形 7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7" name="任意多边形 7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8" name="文本框 146"/>
            <p:cNvSpPr txBox="1"/>
            <p:nvPr/>
          </p:nvSpPr>
          <p:spPr>
            <a:xfrm>
              <a:off x="1009001" y="4323745"/>
              <a:ext cx="1793875"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rgbClr val="01ACBE"/>
                  </a:solidFill>
                  <a:effectLst/>
                  <a:uLnTx/>
                  <a:uFillTx/>
                  <a:latin typeface="微软雅黑"/>
                  <a:ea typeface="微软雅黑"/>
                </a:rPr>
                <a:t>输入待用名</a:t>
              </a:r>
            </a:p>
          </p:txBody>
        </p:sp>
      </p:grpSp>
      <p:grpSp>
        <p:nvGrpSpPr>
          <p:cNvPr id="79" name="组合 78"/>
          <p:cNvGrpSpPr/>
          <p:nvPr/>
        </p:nvGrpSpPr>
        <p:grpSpPr>
          <a:xfrm>
            <a:off x="4918636" y="3700310"/>
            <a:ext cx="1447988" cy="478780"/>
            <a:chOff x="940739" y="4267247"/>
            <a:chExt cx="1930400" cy="638521"/>
          </a:xfrm>
        </p:grpSpPr>
        <p:sp>
          <p:nvSpPr>
            <p:cNvPr id="80" name="任意多边形 7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1" name="任意多边形 8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 name="文本框 146"/>
            <p:cNvSpPr txBox="1"/>
            <p:nvPr/>
          </p:nvSpPr>
          <p:spPr>
            <a:xfrm>
              <a:off x="1009001" y="4323745"/>
              <a:ext cx="1793875"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rgbClr val="FF7171"/>
                  </a:solidFill>
                  <a:effectLst/>
                  <a:uLnTx/>
                  <a:uFillTx/>
                  <a:latin typeface="微软雅黑"/>
                  <a:ea typeface="微软雅黑"/>
                </a:rPr>
                <a:t>输入待用名</a:t>
              </a:r>
            </a:p>
          </p:txBody>
        </p:sp>
      </p:grpSp>
      <p:grpSp>
        <p:nvGrpSpPr>
          <p:cNvPr id="83" name="组合 82"/>
          <p:cNvGrpSpPr/>
          <p:nvPr/>
        </p:nvGrpSpPr>
        <p:grpSpPr>
          <a:xfrm>
            <a:off x="7015540" y="3700310"/>
            <a:ext cx="1447988" cy="478780"/>
            <a:chOff x="940739" y="4267247"/>
            <a:chExt cx="1930400" cy="638521"/>
          </a:xfrm>
        </p:grpSpPr>
        <p:sp>
          <p:nvSpPr>
            <p:cNvPr id="84" name="任意多边形 8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5" name="任意多边形 8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6" name="文本框 146"/>
            <p:cNvSpPr txBox="1"/>
            <p:nvPr/>
          </p:nvSpPr>
          <p:spPr>
            <a:xfrm>
              <a:off x="1009001" y="4323745"/>
              <a:ext cx="1793875"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rgbClr val="7030A0"/>
                  </a:solidFill>
                  <a:effectLst/>
                  <a:uLnTx/>
                  <a:uFillTx/>
                  <a:latin typeface="微软雅黑"/>
                  <a:ea typeface="微软雅黑"/>
                </a:rPr>
                <a:t>输入待用名</a:t>
              </a:r>
            </a:p>
          </p:txBody>
        </p:sp>
      </p:grpSp>
      <p:sp>
        <p:nvSpPr>
          <p:cNvPr id="87" name="文本框 23"/>
          <p:cNvSpPr txBox="1"/>
          <p:nvPr/>
        </p:nvSpPr>
        <p:spPr>
          <a:xfrm>
            <a:off x="2872936" y="4344662"/>
            <a:ext cx="1341692" cy="812530"/>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8" name="文本框 23"/>
          <p:cNvSpPr txBox="1"/>
          <p:nvPr/>
        </p:nvSpPr>
        <p:spPr>
          <a:xfrm>
            <a:off x="4973729" y="4344662"/>
            <a:ext cx="1341692" cy="812530"/>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9" name="文本框 23"/>
          <p:cNvSpPr txBox="1"/>
          <p:nvPr/>
        </p:nvSpPr>
        <p:spPr>
          <a:xfrm>
            <a:off x="7089176" y="4344662"/>
            <a:ext cx="1341692" cy="812530"/>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 fill="hold"/>
                                        <p:tgtEl>
                                          <p:spTgt spid="46"/>
                                        </p:tgtEl>
                                        <p:attrNameLst>
                                          <p:attrName>ppt_w</p:attrName>
                                        </p:attrNameLst>
                                      </p:cBhvr>
                                      <p:tavLst>
                                        <p:tav tm="0">
                                          <p:val>
                                            <p:fltVal val="0"/>
                                          </p:val>
                                        </p:tav>
                                        <p:tav tm="100000">
                                          <p:val>
                                            <p:strVal val="#ppt_w"/>
                                          </p:val>
                                        </p:tav>
                                      </p:tavLst>
                                    </p:anim>
                                    <p:anim calcmode="lin" valueType="num">
                                      <p:cBhvr>
                                        <p:cTn id="8" dur="100" fill="hold"/>
                                        <p:tgtEl>
                                          <p:spTgt spid="46"/>
                                        </p:tgtEl>
                                        <p:attrNameLst>
                                          <p:attrName>ppt_h</p:attrName>
                                        </p:attrNameLst>
                                      </p:cBhvr>
                                      <p:tavLst>
                                        <p:tav tm="0">
                                          <p:val>
                                            <p:fltVal val="0"/>
                                          </p:val>
                                        </p:tav>
                                        <p:tav tm="100000">
                                          <p:val>
                                            <p:strVal val="#ppt_h"/>
                                          </p:val>
                                        </p:tav>
                                      </p:tavLst>
                                    </p:anim>
                                    <p:animEffect transition="in" filter="fade">
                                      <p:cBhvr>
                                        <p:cTn id="9" dur="100"/>
                                        <p:tgtEl>
                                          <p:spTgt spid="46"/>
                                        </p:tgtEl>
                                      </p:cBhvr>
                                    </p:animEffect>
                                  </p:childTnLst>
                                </p:cTn>
                              </p:par>
                              <p:par>
                                <p:cTn id="10" presetID="6" presetClass="emph" presetSubtype="0" fill="hold" nodeType="withEffect">
                                  <p:stCondLst>
                                    <p:cond delay="100"/>
                                  </p:stCondLst>
                                  <p:childTnLst>
                                    <p:animScale>
                                      <p:cBhvr>
                                        <p:cTn id="11" dur="100" fill="hold"/>
                                        <p:tgtEl>
                                          <p:spTgt spid="46"/>
                                        </p:tgtEl>
                                      </p:cBhvr>
                                      <p:by x="110000" y="110000"/>
                                    </p:animScale>
                                  </p:childTnLst>
                                </p:cTn>
                              </p:par>
                              <p:par>
                                <p:cTn id="12" presetID="6" presetClass="emph" presetSubtype="0" fill="hold" nodeType="withEffect">
                                  <p:stCondLst>
                                    <p:cond delay="200"/>
                                  </p:stCondLst>
                                  <p:childTnLst>
                                    <p:animScale>
                                      <p:cBhvr>
                                        <p:cTn id="13" dur="200" fill="hold"/>
                                        <p:tgtEl>
                                          <p:spTgt spid="46"/>
                                        </p:tgtEl>
                                      </p:cBhvr>
                                      <p:by x="90000" y="90000"/>
                                    </p:animScale>
                                  </p:childTnLst>
                                </p:cTn>
                              </p:par>
                              <p:par>
                                <p:cTn id="14" presetID="6" presetClass="emph" presetSubtype="0" fill="hold" nodeType="withEffect">
                                  <p:stCondLst>
                                    <p:cond delay="400"/>
                                  </p:stCondLst>
                                  <p:childTnLst>
                                    <p:animScale>
                                      <p:cBhvr>
                                        <p:cTn id="15" dur="100" fill="hold"/>
                                        <p:tgtEl>
                                          <p:spTgt spid="46"/>
                                        </p:tgtEl>
                                      </p:cBhvr>
                                      <p:by x="105000" y="105000"/>
                                    </p:animScale>
                                  </p:childTnLst>
                                </p:cTn>
                              </p:par>
                              <p:par>
                                <p:cTn id="16" presetID="6" presetClass="emph" presetSubtype="0" fill="hold" nodeType="withEffect">
                                  <p:stCondLst>
                                    <p:cond delay="500"/>
                                  </p:stCondLst>
                                  <p:childTnLst>
                                    <p:animScale>
                                      <p:cBhvr>
                                        <p:cTn id="17" dur="200" fill="hold"/>
                                        <p:tgtEl>
                                          <p:spTgt spid="46"/>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 fill="hold"/>
                                        <p:tgtEl>
                                          <p:spTgt spid="52"/>
                                        </p:tgtEl>
                                        <p:attrNameLst>
                                          <p:attrName>ppt_w</p:attrName>
                                        </p:attrNameLst>
                                      </p:cBhvr>
                                      <p:tavLst>
                                        <p:tav tm="0">
                                          <p:val>
                                            <p:fltVal val="0"/>
                                          </p:val>
                                        </p:tav>
                                        <p:tav tm="100000">
                                          <p:val>
                                            <p:strVal val="#ppt_w"/>
                                          </p:val>
                                        </p:tav>
                                      </p:tavLst>
                                    </p:anim>
                                    <p:anim calcmode="lin" valueType="num">
                                      <p:cBhvr>
                                        <p:cTn id="22" dur="100" fill="hold"/>
                                        <p:tgtEl>
                                          <p:spTgt spid="52"/>
                                        </p:tgtEl>
                                        <p:attrNameLst>
                                          <p:attrName>ppt_h</p:attrName>
                                        </p:attrNameLst>
                                      </p:cBhvr>
                                      <p:tavLst>
                                        <p:tav tm="0">
                                          <p:val>
                                            <p:fltVal val="0"/>
                                          </p:val>
                                        </p:tav>
                                        <p:tav tm="100000">
                                          <p:val>
                                            <p:strVal val="#ppt_h"/>
                                          </p:val>
                                        </p:tav>
                                      </p:tavLst>
                                    </p:anim>
                                    <p:animEffect transition="in" filter="fade">
                                      <p:cBhvr>
                                        <p:cTn id="23" dur="100"/>
                                        <p:tgtEl>
                                          <p:spTgt spid="52"/>
                                        </p:tgtEl>
                                      </p:cBhvr>
                                    </p:animEffect>
                                  </p:childTnLst>
                                </p:cTn>
                              </p:par>
                              <p:par>
                                <p:cTn id="24" presetID="6" presetClass="emph" presetSubtype="0" fill="hold" nodeType="withEffect">
                                  <p:stCondLst>
                                    <p:cond delay="100"/>
                                  </p:stCondLst>
                                  <p:childTnLst>
                                    <p:animScale>
                                      <p:cBhvr>
                                        <p:cTn id="25" dur="100" fill="hold"/>
                                        <p:tgtEl>
                                          <p:spTgt spid="52"/>
                                        </p:tgtEl>
                                      </p:cBhvr>
                                      <p:by x="110000" y="110000"/>
                                    </p:animScale>
                                  </p:childTnLst>
                                </p:cTn>
                              </p:par>
                              <p:par>
                                <p:cTn id="26" presetID="6" presetClass="emph" presetSubtype="0" fill="hold" nodeType="withEffect">
                                  <p:stCondLst>
                                    <p:cond delay="200"/>
                                  </p:stCondLst>
                                  <p:childTnLst>
                                    <p:animScale>
                                      <p:cBhvr>
                                        <p:cTn id="27" dur="200" fill="hold"/>
                                        <p:tgtEl>
                                          <p:spTgt spid="52"/>
                                        </p:tgtEl>
                                      </p:cBhvr>
                                      <p:by x="90000" y="90000"/>
                                    </p:animScale>
                                  </p:childTnLst>
                                </p:cTn>
                              </p:par>
                              <p:par>
                                <p:cTn id="28" presetID="6" presetClass="emph" presetSubtype="0" fill="hold" nodeType="withEffect">
                                  <p:stCondLst>
                                    <p:cond delay="400"/>
                                  </p:stCondLst>
                                  <p:childTnLst>
                                    <p:animScale>
                                      <p:cBhvr>
                                        <p:cTn id="29" dur="100" fill="hold"/>
                                        <p:tgtEl>
                                          <p:spTgt spid="52"/>
                                        </p:tgtEl>
                                      </p:cBhvr>
                                      <p:by x="105000" y="105000"/>
                                    </p:animScale>
                                  </p:childTnLst>
                                </p:cTn>
                              </p:par>
                              <p:par>
                                <p:cTn id="30" presetID="6" presetClass="emph" presetSubtype="0" fill="hold" nodeType="withEffect">
                                  <p:stCondLst>
                                    <p:cond delay="500"/>
                                  </p:stCondLst>
                                  <p:childTnLst>
                                    <p:animScale>
                                      <p:cBhvr>
                                        <p:cTn id="31" dur="200" fill="hold"/>
                                        <p:tgtEl>
                                          <p:spTgt spid="52"/>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100" fill="hold"/>
                                        <p:tgtEl>
                                          <p:spTgt spid="58"/>
                                        </p:tgtEl>
                                        <p:attrNameLst>
                                          <p:attrName>ppt_w</p:attrName>
                                        </p:attrNameLst>
                                      </p:cBhvr>
                                      <p:tavLst>
                                        <p:tav tm="0">
                                          <p:val>
                                            <p:fltVal val="0"/>
                                          </p:val>
                                        </p:tav>
                                        <p:tav tm="100000">
                                          <p:val>
                                            <p:strVal val="#ppt_w"/>
                                          </p:val>
                                        </p:tav>
                                      </p:tavLst>
                                    </p:anim>
                                    <p:anim calcmode="lin" valueType="num">
                                      <p:cBhvr>
                                        <p:cTn id="36" dur="100" fill="hold"/>
                                        <p:tgtEl>
                                          <p:spTgt spid="58"/>
                                        </p:tgtEl>
                                        <p:attrNameLst>
                                          <p:attrName>ppt_h</p:attrName>
                                        </p:attrNameLst>
                                      </p:cBhvr>
                                      <p:tavLst>
                                        <p:tav tm="0">
                                          <p:val>
                                            <p:fltVal val="0"/>
                                          </p:val>
                                        </p:tav>
                                        <p:tav tm="100000">
                                          <p:val>
                                            <p:strVal val="#ppt_h"/>
                                          </p:val>
                                        </p:tav>
                                      </p:tavLst>
                                    </p:anim>
                                    <p:animEffect transition="in" filter="fade">
                                      <p:cBhvr>
                                        <p:cTn id="37" dur="100"/>
                                        <p:tgtEl>
                                          <p:spTgt spid="58"/>
                                        </p:tgtEl>
                                      </p:cBhvr>
                                    </p:animEffect>
                                  </p:childTnLst>
                                </p:cTn>
                              </p:par>
                              <p:par>
                                <p:cTn id="38" presetID="6" presetClass="emph" presetSubtype="0" fill="hold" nodeType="withEffect">
                                  <p:stCondLst>
                                    <p:cond delay="100"/>
                                  </p:stCondLst>
                                  <p:childTnLst>
                                    <p:animScale>
                                      <p:cBhvr>
                                        <p:cTn id="39" dur="100" fill="hold"/>
                                        <p:tgtEl>
                                          <p:spTgt spid="58"/>
                                        </p:tgtEl>
                                      </p:cBhvr>
                                      <p:by x="110000" y="110000"/>
                                    </p:animScale>
                                  </p:childTnLst>
                                </p:cTn>
                              </p:par>
                              <p:par>
                                <p:cTn id="40" presetID="6" presetClass="emph" presetSubtype="0" fill="hold" nodeType="withEffect">
                                  <p:stCondLst>
                                    <p:cond delay="200"/>
                                  </p:stCondLst>
                                  <p:childTnLst>
                                    <p:animScale>
                                      <p:cBhvr>
                                        <p:cTn id="41" dur="200" fill="hold"/>
                                        <p:tgtEl>
                                          <p:spTgt spid="58"/>
                                        </p:tgtEl>
                                      </p:cBhvr>
                                      <p:by x="90000" y="90000"/>
                                    </p:animScale>
                                  </p:childTnLst>
                                </p:cTn>
                              </p:par>
                              <p:par>
                                <p:cTn id="42" presetID="6" presetClass="emph" presetSubtype="0" fill="hold" nodeType="withEffect">
                                  <p:stCondLst>
                                    <p:cond delay="400"/>
                                  </p:stCondLst>
                                  <p:childTnLst>
                                    <p:animScale>
                                      <p:cBhvr>
                                        <p:cTn id="43" dur="100" fill="hold"/>
                                        <p:tgtEl>
                                          <p:spTgt spid="58"/>
                                        </p:tgtEl>
                                      </p:cBhvr>
                                      <p:by x="105000" y="105000"/>
                                    </p:animScale>
                                  </p:childTnLst>
                                </p:cTn>
                              </p:par>
                              <p:par>
                                <p:cTn id="44" presetID="6" presetClass="emph" presetSubtype="0" fill="hold" nodeType="withEffect">
                                  <p:stCondLst>
                                    <p:cond delay="500"/>
                                  </p:stCondLst>
                                  <p:childTnLst>
                                    <p:animScale>
                                      <p:cBhvr>
                                        <p:cTn id="45" dur="200" fill="hold"/>
                                        <p:tgtEl>
                                          <p:spTgt spid="58"/>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100" fill="hold"/>
                                        <p:tgtEl>
                                          <p:spTgt spid="64"/>
                                        </p:tgtEl>
                                        <p:attrNameLst>
                                          <p:attrName>ppt_w</p:attrName>
                                        </p:attrNameLst>
                                      </p:cBhvr>
                                      <p:tavLst>
                                        <p:tav tm="0">
                                          <p:val>
                                            <p:fltVal val="0"/>
                                          </p:val>
                                        </p:tav>
                                        <p:tav tm="100000">
                                          <p:val>
                                            <p:strVal val="#ppt_w"/>
                                          </p:val>
                                        </p:tav>
                                      </p:tavLst>
                                    </p:anim>
                                    <p:anim calcmode="lin" valueType="num">
                                      <p:cBhvr>
                                        <p:cTn id="50" dur="100" fill="hold"/>
                                        <p:tgtEl>
                                          <p:spTgt spid="64"/>
                                        </p:tgtEl>
                                        <p:attrNameLst>
                                          <p:attrName>ppt_h</p:attrName>
                                        </p:attrNameLst>
                                      </p:cBhvr>
                                      <p:tavLst>
                                        <p:tav tm="0">
                                          <p:val>
                                            <p:fltVal val="0"/>
                                          </p:val>
                                        </p:tav>
                                        <p:tav tm="100000">
                                          <p:val>
                                            <p:strVal val="#ppt_h"/>
                                          </p:val>
                                        </p:tav>
                                      </p:tavLst>
                                    </p:anim>
                                    <p:animEffect transition="in" filter="fade">
                                      <p:cBhvr>
                                        <p:cTn id="51" dur="100"/>
                                        <p:tgtEl>
                                          <p:spTgt spid="64"/>
                                        </p:tgtEl>
                                      </p:cBhvr>
                                    </p:animEffect>
                                  </p:childTnLst>
                                </p:cTn>
                              </p:par>
                              <p:par>
                                <p:cTn id="52" presetID="6" presetClass="emph" presetSubtype="0" fill="hold" nodeType="withEffect">
                                  <p:stCondLst>
                                    <p:cond delay="100"/>
                                  </p:stCondLst>
                                  <p:childTnLst>
                                    <p:animScale>
                                      <p:cBhvr>
                                        <p:cTn id="53" dur="100" fill="hold"/>
                                        <p:tgtEl>
                                          <p:spTgt spid="64"/>
                                        </p:tgtEl>
                                      </p:cBhvr>
                                      <p:by x="110000" y="110000"/>
                                    </p:animScale>
                                  </p:childTnLst>
                                </p:cTn>
                              </p:par>
                              <p:par>
                                <p:cTn id="54" presetID="6" presetClass="emph" presetSubtype="0" fill="hold" nodeType="withEffect">
                                  <p:stCondLst>
                                    <p:cond delay="200"/>
                                  </p:stCondLst>
                                  <p:childTnLst>
                                    <p:animScale>
                                      <p:cBhvr>
                                        <p:cTn id="55" dur="200" fill="hold"/>
                                        <p:tgtEl>
                                          <p:spTgt spid="64"/>
                                        </p:tgtEl>
                                      </p:cBhvr>
                                      <p:by x="90000" y="90000"/>
                                    </p:animScale>
                                  </p:childTnLst>
                                </p:cTn>
                              </p:par>
                              <p:par>
                                <p:cTn id="56" presetID="6" presetClass="emph" presetSubtype="0" fill="hold" nodeType="withEffect">
                                  <p:stCondLst>
                                    <p:cond delay="400"/>
                                  </p:stCondLst>
                                  <p:childTnLst>
                                    <p:animScale>
                                      <p:cBhvr>
                                        <p:cTn id="57" dur="100" fill="hold"/>
                                        <p:tgtEl>
                                          <p:spTgt spid="64"/>
                                        </p:tgtEl>
                                      </p:cBhvr>
                                      <p:by x="105000" y="105000"/>
                                    </p:animScale>
                                  </p:childTnLst>
                                </p:cTn>
                              </p:par>
                              <p:par>
                                <p:cTn id="58" presetID="6" presetClass="emph" presetSubtype="0" fill="hold" nodeType="withEffect">
                                  <p:stCondLst>
                                    <p:cond delay="500"/>
                                  </p:stCondLst>
                                  <p:childTnLst>
                                    <p:animScale>
                                      <p:cBhvr>
                                        <p:cTn id="59" dur="200" fill="hold"/>
                                        <p:tgtEl>
                                          <p:spTgt spid="64"/>
                                        </p:tgtEl>
                                      </p:cBhvr>
                                      <p:by x="95000" y="95000"/>
                                    </p:animScale>
                                  </p:childTnLst>
                                </p:cTn>
                              </p:par>
                            </p:childTnLst>
                          </p:cTn>
                        </p:par>
                        <p:par>
                          <p:cTn id="60" fill="hold">
                            <p:stCondLst>
                              <p:cond delay="2800"/>
                            </p:stCondLst>
                            <p:childTnLst>
                              <p:par>
                                <p:cTn id="61" presetID="42" presetClass="entr" presetSubtype="0" fill="hold"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anim calcmode="lin" valueType="num">
                                      <p:cBhvr>
                                        <p:cTn id="64" dur="500" fill="hold"/>
                                        <p:tgtEl>
                                          <p:spTgt spid="71"/>
                                        </p:tgtEl>
                                        <p:attrNameLst>
                                          <p:attrName>ppt_x</p:attrName>
                                        </p:attrNameLst>
                                      </p:cBhvr>
                                      <p:tavLst>
                                        <p:tav tm="0">
                                          <p:val>
                                            <p:strVal val="#ppt_x"/>
                                          </p:val>
                                        </p:tav>
                                        <p:tav tm="100000">
                                          <p:val>
                                            <p:strVal val="#ppt_x"/>
                                          </p:val>
                                        </p:tav>
                                      </p:tavLst>
                                    </p:anim>
                                    <p:anim calcmode="lin" valueType="num">
                                      <p:cBhvr>
                                        <p:cTn id="65" dur="500" fill="hold"/>
                                        <p:tgtEl>
                                          <p:spTgt spid="71"/>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75"/>
                                        </p:tgtEl>
                                        <p:attrNameLst>
                                          <p:attrName>style.visibility</p:attrName>
                                        </p:attrNameLst>
                                      </p:cBhvr>
                                      <p:to>
                                        <p:strVal val="visible"/>
                                      </p:to>
                                    </p:set>
                                    <p:animEffect transition="in" filter="fade">
                                      <p:cBhvr>
                                        <p:cTn id="68" dur="500"/>
                                        <p:tgtEl>
                                          <p:spTgt spid="75"/>
                                        </p:tgtEl>
                                      </p:cBhvr>
                                    </p:animEffect>
                                    <p:anim calcmode="lin" valueType="num">
                                      <p:cBhvr>
                                        <p:cTn id="69" dur="500" fill="hold"/>
                                        <p:tgtEl>
                                          <p:spTgt spid="75"/>
                                        </p:tgtEl>
                                        <p:attrNameLst>
                                          <p:attrName>ppt_x</p:attrName>
                                        </p:attrNameLst>
                                      </p:cBhvr>
                                      <p:tavLst>
                                        <p:tav tm="0">
                                          <p:val>
                                            <p:strVal val="#ppt_x"/>
                                          </p:val>
                                        </p:tav>
                                        <p:tav tm="100000">
                                          <p:val>
                                            <p:strVal val="#ppt_x"/>
                                          </p:val>
                                        </p:tav>
                                      </p:tavLst>
                                    </p:anim>
                                    <p:anim calcmode="lin" valueType="num">
                                      <p:cBhvr>
                                        <p:cTn id="70" dur="500" fill="hold"/>
                                        <p:tgtEl>
                                          <p:spTgt spid="7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anim calcmode="lin" valueType="num">
                                      <p:cBhvr>
                                        <p:cTn id="74" dur="500" fill="hold"/>
                                        <p:tgtEl>
                                          <p:spTgt spid="79"/>
                                        </p:tgtEl>
                                        <p:attrNameLst>
                                          <p:attrName>ppt_x</p:attrName>
                                        </p:attrNameLst>
                                      </p:cBhvr>
                                      <p:tavLst>
                                        <p:tav tm="0">
                                          <p:val>
                                            <p:strVal val="#ppt_x"/>
                                          </p:val>
                                        </p:tav>
                                        <p:tav tm="100000">
                                          <p:val>
                                            <p:strVal val="#ppt_x"/>
                                          </p:val>
                                        </p:tav>
                                      </p:tavLst>
                                    </p:anim>
                                    <p:anim calcmode="lin" valueType="num">
                                      <p:cBhvr>
                                        <p:cTn id="75" dur="500" fill="hold"/>
                                        <p:tgtEl>
                                          <p:spTgt spid="79"/>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83"/>
                                        </p:tgtEl>
                                        <p:attrNameLst>
                                          <p:attrName>style.visibility</p:attrName>
                                        </p:attrNameLst>
                                      </p:cBhvr>
                                      <p:to>
                                        <p:strVal val="visible"/>
                                      </p:to>
                                    </p:set>
                                    <p:animEffect transition="in" filter="fade">
                                      <p:cBhvr>
                                        <p:cTn id="78" dur="500"/>
                                        <p:tgtEl>
                                          <p:spTgt spid="83"/>
                                        </p:tgtEl>
                                      </p:cBhvr>
                                    </p:animEffect>
                                    <p:anim calcmode="lin" valueType="num">
                                      <p:cBhvr>
                                        <p:cTn id="79" dur="500" fill="hold"/>
                                        <p:tgtEl>
                                          <p:spTgt spid="83"/>
                                        </p:tgtEl>
                                        <p:attrNameLst>
                                          <p:attrName>ppt_x</p:attrName>
                                        </p:attrNameLst>
                                      </p:cBhvr>
                                      <p:tavLst>
                                        <p:tav tm="0">
                                          <p:val>
                                            <p:strVal val="#ppt_x"/>
                                          </p:val>
                                        </p:tav>
                                        <p:tav tm="100000">
                                          <p:val>
                                            <p:strVal val="#ppt_x"/>
                                          </p:val>
                                        </p:tav>
                                      </p:tavLst>
                                    </p:anim>
                                    <p:anim calcmode="lin" valueType="num">
                                      <p:cBhvr>
                                        <p:cTn id="80" dur="500" fill="hold"/>
                                        <p:tgtEl>
                                          <p:spTgt spid="83"/>
                                        </p:tgtEl>
                                        <p:attrNameLst>
                                          <p:attrName>ppt_y</p:attrName>
                                        </p:attrNameLst>
                                      </p:cBhvr>
                                      <p:tavLst>
                                        <p:tav tm="0">
                                          <p:val>
                                            <p:strVal val="#ppt_y+.1"/>
                                          </p:val>
                                        </p:tav>
                                        <p:tav tm="100000">
                                          <p:val>
                                            <p:strVal val="#ppt_y"/>
                                          </p:val>
                                        </p:tav>
                                      </p:tavLst>
                                    </p:anim>
                                  </p:childTnLst>
                                </p:cTn>
                              </p:par>
                            </p:childTnLst>
                          </p:cTn>
                        </p:par>
                        <p:par>
                          <p:cTn id="81" fill="hold">
                            <p:stCondLst>
                              <p:cond delay="33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up)">
                                      <p:cBhvr>
                                        <p:cTn id="87" dur="500"/>
                                        <p:tgtEl>
                                          <p:spTgt spid="87"/>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wipe(up)">
                                      <p:cBhvr>
                                        <p:cTn id="90" dur="500"/>
                                        <p:tgtEl>
                                          <p:spTgt spid="88"/>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wipe(up)">
                                      <p:cBhvr>
                                        <p:cTn id="9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7" grpId="0"/>
      <p:bldP spid="88" grpId="0"/>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a:xfrm>
            <a:off x="3340559" y="2649981"/>
            <a:ext cx="910077" cy="92709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36" name="圆角矩形 35"/>
          <p:cNvSpPr/>
          <p:nvPr/>
        </p:nvSpPr>
        <p:spPr>
          <a:xfrm>
            <a:off x="3197228" y="4149539"/>
            <a:ext cx="574531" cy="58527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37" name="圆角矩形 36"/>
          <p:cNvSpPr/>
          <p:nvPr/>
        </p:nvSpPr>
        <p:spPr>
          <a:xfrm>
            <a:off x="1674284" y="1503489"/>
            <a:ext cx="574531" cy="58527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38" name="圆角矩形 37"/>
          <p:cNvSpPr/>
          <p:nvPr/>
        </p:nvSpPr>
        <p:spPr>
          <a:xfrm>
            <a:off x="5496640" y="4446121"/>
            <a:ext cx="910077" cy="92709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39" name="圆角矩形 38"/>
          <p:cNvSpPr/>
          <p:nvPr/>
        </p:nvSpPr>
        <p:spPr>
          <a:xfrm>
            <a:off x="1371353" y="2499951"/>
            <a:ext cx="1042204" cy="1061692"/>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40" name="圆角矩形 39"/>
          <p:cNvSpPr/>
          <p:nvPr/>
        </p:nvSpPr>
        <p:spPr>
          <a:xfrm>
            <a:off x="629050" y="3395949"/>
            <a:ext cx="910077" cy="92709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41" name="圆角矩形 40"/>
          <p:cNvSpPr/>
          <p:nvPr/>
        </p:nvSpPr>
        <p:spPr>
          <a:xfrm>
            <a:off x="1219653" y="2225826"/>
            <a:ext cx="454631" cy="486059"/>
          </a:xfrm>
          <a:prstGeom prst="roundRect">
            <a:avLst>
              <a:gd name="adj" fmla="val 7843"/>
            </a:avLst>
          </a:prstGeom>
          <a:solidFill>
            <a:srgbClr val="00BBCF"/>
          </a:soli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42" name="圆角矩形 41"/>
          <p:cNvSpPr/>
          <p:nvPr/>
        </p:nvSpPr>
        <p:spPr>
          <a:xfrm>
            <a:off x="3698401" y="2013892"/>
            <a:ext cx="454631" cy="486059"/>
          </a:xfrm>
          <a:prstGeom prst="roundRect">
            <a:avLst>
              <a:gd name="adj" fmla="val 7843"/>
            </a:avLst>
          </a:prstGeom>
          <a:solidFill>
            <a:srgbClr val="E87071"/>
          </a:soli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43" name="圆角矩形 42"/>
          <p:cNvSpPr/>
          <p:nvPr/>
        </p:nvSpPr>
        <p:spPr>
          <a:xfrm>
            <a:off x="1892456" y="1727745"/>
            <a:ext cx="454631" cy="486059"/>
          </a:xfrm>
          <a:prstGeom prst="roundRect">
            <a:avLst>
              <a:gd name="adj" fmla="val 7843"/>
            </a:avLst>
          </a:prstGeom>
          <a:solidFill>
            <a:srgbClr val="FFB850"/>
          </a:soli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44" name="圆角矩形 43"/>
          <p:cNvSpPr/>
          <p:nvPr/>
        </p:nvSpPr>
        <p:spPr>
          <a:xfrm>
            <a:off x="3440509" y="4384697"/>
            <a:ext cx="454631" cy="486059"/>
          </a:xfrm>
          <a:prstGeom prst="roundRect">
            <a:avLst>
              <a:gd name="adj" fmla="val 7843"/>
            </a:avLst>
          </a:prstGeom>
          <a:solidFill>
            <a:srgbClr val="683E79"/>
          </a:soli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45" name="组合 44"/>
          <p:cNvGrpSpPr/>
          <p:nvPr/>
        </p:nvGrpSpPr>
        <p:grpSpPr>
          <a:xfrm>
            <a:off x="4358523" y="3175046"/>
            <a:ext cx="1863467" cy="1992293"/>
            <a:chOff x="5810605" y="3498814"/>
            <a:chExt cx="2484299" cy="2657005"/>
          </a:xfrm>
        </p:grpSpPr>
        <p:sp>
          <p:nvSpPr>
            <p:cNvPr id="46" name="圆角矩形 45"/>
            <p:cNvSpPr/>
            <p:nvPr/>
          </p:nvSpPr>
          <p:spPr>
            <a:xfrm>
              <a:off x="5810605" y="3498814"/>
              <a:ext cx="2484299" cy="2657005"/>
            </a:xfrm>
            <a:prstGeom prst="roundRect">
              <a:avLst>
                <a:gd name="adj" fmla="val 7843"/>
              </a:avLst>
            </a:prstGeom>
            <a:gradFill>
              <a:gsLst>
                <a:gs pos="0">
                  <a:srgbClr val="603771"/>
                </a:gs>
                <a:gs pos="100000">
                  <a:srgbClr val="894EA0"/>
                </a:gs>
              </a:gsLst>
              <a:lin ang="2700000" scaled="1"/>
            </a:gra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47"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48" name="文本框 31"/>
            <p:cNvSpPr txBox="1"/>
            <p:nvPr/>
          </p:nvSpPr>
          <p:spPr>
            <a:xfrm>
              <a:off x="6227265" y="4616407"/>
              <a:ext cx="1493849" cy="43098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cxnSp>
          <p:nvCxnSpPr>
            <p:cNvPr id="49" name="直接连接符 48"/>
            <p:cNvCxnSpPr/>
            <p:nvPr/>
          </p:nvCxnSpPr>
          <p:spPr>
            <a:xfrm>
              <a:off x="6320004" y="4998495"/>
              <a:ext cx="1222501" cy="0"/>
            </a:xfrm>
            <a:prstGeom prst="line">
              <a:avLst/>
            </a:prstGeom>
            <a:noFill/>
            <a:ln w="12700" cap="flat" cmpd="sng" algn="ctr">
              <a:solidFill>
                <a:sysClr val="window" lastClr="FFFFFF"/>
              </a:solidFill>
              <a:prstDash val="solid"/>
              <a:miter lim="800000"/>
            </a:ln>
            <a:effectLst/>
          </p:spPr>
        </p:cxnSp>
        <p:sp>
          <p:nvSpPr>
            <p:cNvPr id="50" name="文本框 113"/>
            <p:cNvSpPr txBox="1"/>
            <p:nvPr/>
          </p:nvSpPr>
          <p:spPr>
            <a:xfrm>
              <a:off x="6384873" y="5047069"/>
              <a:ext cx="1222501" cy="861974"/>
            </a:xfrm>
            <a:prstGeom prst="rect">
              <a:avLst/>
            </a:prstGeom>
            <a:noFill/>
          </p:spPr>
          <p:txBody>
            <a:bodyPr wrap="square" rtlCol="0">
              <a:spAutoFit/>
            </a:bodyPr>
            <a:lstStyle/>
            <a:p>
              <a:pPr marL="0" marR="0" lvl="0" indent="0"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51" name="文本框 36"/>
          <p:cNvSpPr txBox="1"/>
          <p:nvPr/>
        </p:nvSpPr>
        <p:spPr>
          <a:xfrm>
            <a:off x="6094020" y="1665467"/>
            <a:ext cx="2366918" cy="415498"/>
          </a:xfrm>
          <a:prstGeom prst="rect">
            <a:avLst/>
          </a:prstGeom>
          <a:noFill/>
        </p:spPr>
        <p:txBody>
          <a:bodyPr wrap="square" rtlCol="0">
            <a:spAutoFit/>
          </a:bodyPr>
          <a:lstStyle/>
          <a:p>
            <a:pPr algn="ctr" defTabSz="685800" fontAlgn="auto">
              <a:spcBef>
                <a:spcPts val="0"/>
              </a:spcBef>
              <a:spcAft>
                <a:spcPts val="0"/>
              </a:spcAft>
            </a:pP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点击添加您的标题</a:t>
            </a:r>
          </a:p>
        </p:txBody>
      </p:sp>
      <p:cxnSp>
        <p:nvCxnSpPr>
          <p:cNvPr id="52" name="直接连接符 51"/>
          <p:cNvCxnSpPr/>
          <p:nvPr/>
        </p:nvCxnSpPr>
        <p:spPr>
          <a:xfrm>
            <a:off x="6094020" y="2177227"/>
            <a:ext cx="2258892" cy="0"/>
          </a:xfrm>
          <a:prstGeom prst="line">
            <a:avLst/>
          </a:prstGeom>
          <a:noFill/>
          <a:ln w="19050" cap="flat" cmpd="sng" algn="ctr">
            <a:solidFill>
              <a:sysClr val="windowText" lastClr="000000">
                <a:lumMod val="50000"/>
                <a:lumOff val="50000"/>
              </a:sysClr>
            </a:solidFill>
            <a:prstDash val="solid"/>
            <a:miter lim="800000"/>
          </a:ln>
          <a:effectLst/>
        </p:spPr>
      </p:cxnSp>
      <p:sp>
        <p:nvSpPr>
          <p:cNvPr id="53" name="文本框 113"/>
          <p:cNvSpPr txBox="1"/>
          <p:nvPr/>
        </p:nvSpPr>
        <p:spPr>
          <a:xfrm>
            <a:off x="6516471" y="2257986"/>
            <a:ext cx="1944469" cy="1962076"/>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13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54" name="组合 53"/>
          <p:cNvGrpSpPr/>
          <p:nvPr/>
        </p:nvGrpSpPr>
        <p:grpSpPr>
          <a:xfrm>
            <a:off x="2027831" y="2392427"/>
            <a:ext cx="1479161" cy="1556936"/>
            <a:chOff x="2703419" y="2455080"/>
            <a:chExt cx="1971958" cy="2076396"/>
          </a:xfrm>
        </p:grpSpPr>
        <p:sp>
          <p:nvSpPr>
            <p:cNvPr id="55" name="圆角矩形 54"/>
            <p:cNvSpPr/>
            <p:nvPr/>
          </p:nvSpPr>
          <p:spPr>
            <a:xfrm>
              <a:off x="2703419" y="2455080"/>
              <a:ext cx="1941430" cy="2076396"/>
            </a:xfrm>
            <a:prstGeom prst="roundRect">
              <a:avLst>
                <a:gd name="adj" fmla="val 7843"/>
              </a:avLst>
            </a:prstGeom>
            <a:gradFill>
              <a:gsLst>
                <a:gs pos="0">
                  <a:srgbClr val="FFA725"/>
                </a:gs>
                <a:gs pos="100000">
                  <a:srgbClr val="FFC775"/>
                </a:gs>
              </a:gsLst>
              <a:lin ang="2700000" scaled="1"/>
            </a:gra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6" name="文本框 22"/>
            <p:cNvSpPr txBox="1"/>
            <p:nvPr/>
          </p:nvSpPr>
          <p:spPr>
            <a:xfrm>
              <a:off x="2851578" y="2763564"/>
              <a:ext cx="579331" cy="86197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cs typeface="Iskoola Pota" panose="020B0502040204020203" pitchFamily="34" charset="0"/>
                </a:rPr>
                <a:t>1</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a typeface="微软雅黑"/>
                <a:cs typeface="Iskoola Pota" panose="020B0502040204020203" pitchFamily="34" charset="0"/>
              </a:endParaRPr>
            </a:p>
          </p:txBody>
        </p:sp>
        <p:sp>
          <p:nvSpPr>
            <p:cNvPr id="57" name="文本框 23"/>
            <p:cNvSpPr txBox="1"/>
            <p:nvPr/>
          </p:nvSpPr>
          <p:spPr>
            <a:xfrm>
              <a:off x="3181527" y="3069754"/>
              <a:ext cx="1493850" cy="4309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cxnSp>
          <p:nvCxnSpPr>
            <p:cNvPr id="58" name="直接连接符 57"/>
            <p:cNvCxnSpPr/>
            <p:nvPr/>
          </p:nvCxnSpPr>
          <p:spPr>
            <a:xfrm>
              <a:off x="2874214" y="3475420"/>
              <a:ext cx="1615662" cy="0"/>
            </a:xfrm>
            <a:prstGeom prst="line">
              <a:avLst/>
            </a:prstGeom>
            <a:noFill/>
            <a:ln w="19050" cap="flat" cmpd="sng" algn="ctr">
              <a:solidFill>
                <a:sysClr val="window" lastClr="FFFFFF"/>
              </a:solidFill>
              <a:prstDash val="solid"/>
              <a:miter lim="800000"/>
            </a:ln>
            <a:effectLst/>
          </p:spPr>
        </p:cxnSp>
        <p:sp>
          <p:nvSpPr>
            <p:cNvPr id="59" name="文本框 113"/>
            <p:cNvSpPr txBox="1"/>
            <p:nvPr/>
          </p:nvSpPr>
          <p:spPr>
            <a:xfrm>
              <a:off x="2798500" y="3552730"/>
              <a:ext cx="1712530" cy="677265"/>
            </a:xfrm>
            <a:prstGeom prst="rect">
              <a:avLst/>
            </a:prstGeom>
            <a:noFill/>
          </p:spPr>
          <p:txBody>
            <a:bodyPr wrap="square" rtlCol="0">
              <a:spAutoFit/>
            </a:bodyPr>
            <a:lstStyle/>
            <a:p>
              <a:pPr marL="0" marR="0" lvl="0" indent="0"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0" name="组合 59"/>
          <p:cNvGrpSpPr/>
          <p:nvPr/>
        </p:nvGrpSpPr>
        <p:grpSpPr>
          <a:xfrm>
            <a:off x="810148" y="2842535"/>
            <a:ext cx="1061203" cy="1106828"/>
            <a:chOff x="1080053" y="3055364"/>
            <a:chExt cx="1414753" cy="1476112"/>
          </a:xfrm>
        </p:grpSpPr>
        <p:sp>
          <p:nvSpPr>
            <p:cNvPr id="61" name="圆角矩形 60"/>
            <p:cNvSpPr/>
            <p:nvPr/>
          </p:nvSpPr>
          <p:spPr>
            <a:xfrm>
              <a:off x="1080053" y="3055364"/>
              <a:ext cx="1337657" cy="1476112"/>
            </a:xfrm>
            <a:prstGeom prst="roundRect">
              <a:avLst>
                <a:gd name="adj" fmla="val 7843"/>
              </a:avLst>
            </a:prstGeom>
            <a:gradFill>
              <a:gsLst>
                <a:gs pos="0">
                  <a:srgbClr val="01A2B3"/>
                </a:gs>
                <a:gs pos="100000">
                  <a:srgbClr val="01C1D5"/>
                </a:gs>
              </a:gsLst>
              <a:lin ang="2700000" scaled="1"/>
            </a:gra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2" name="组合 61"/>
            <p:cNvGrpSpPr/>
            <p:nvPr/>
          </p:nvGrpSpPr>
          <p:grpSpPr>
            <a:xfrm>
              <a:off x="1191671" y="3204478"/>
              <a:ext cx="1303135" cy="1192397"/>
              <a:chOff x="1191671" y="3204478"/>
              <a:chExt cx="1303135" cy="1192397"/>
            </a:xfrm>
          </p:grpSpPr>
          <p:sp>
            <p:nvSpPr>
              <p:cNvPr id="63" name="文本框 27"/>
              <p:cNvSpPr txBox="1"/>
              <p:nvPr/>
            </p:nvSpPr>
            <p:spPr>
              <a:xfrm>
                <a:off x="1222068" y="3204478"/>
                <a:ext cx="1272738" cy="40020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sp>
            <p:nvSpPr>
              <p:cNvPr id="64" name="文本框 113"/>
              <p:cNvSpPr txBox="1"/>
              <p:nvPr/>
            </p:nvSpPr>
            <p:spPr>
              <a:xfrm>
                <a:off x="1191671" y="3534901"/>
                <a:ext cx="1159119" cy="861974"/>
              </a:xfrm>
              <a:prstGeom prst="rect">
                <a:avLst/>
              </a:prstGeom>
              <a:noFill/>
            </p:spPr>
            <p:txBody>
              <a:bodyPr wrap="square" rtlCol="0">
                <a:spAutoFit/>
              </a:bodyPr>
              <a:lstStyle/>
              <a:p>
                <a:pPr marL="0" marR="0" lvl="0" indent="0" defTabSz="6858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65" name="组合 64"/>
          <p:cNvGrpSpPr/>
          <p:nvPr/>
        </p:nvGrpSpPr>
        <p:grpSpPr>
          <a:xfrm>
            <a:off x="3685529" y="2842535"/>
            <a:ext cx="1003373" cy="1106828"/>
            <a:chOff x="4913397" y="3055364"/>
            <a:chExt cx="1337657" cy="1476112"/>
          </a:xfrm>
        </p:grpSpPr>
        <p:sp>
          <p:nvSpPr>
            <p:cNvPr id="66" name="圆角矩形 65"/>
            <p:cNvSpPr/>
            <p:nvPr/>
          </p:nvSpPr>
          <p:spPr>
            <a:xfrm>
              <a:off x="4913397" y="3055364"/>
              <a:ext cx="1337657" cy="1476112"/>
            </a:xfrm>
            <a:prstGeom prst="roundRect">
              <a:avLst>
                <a:gd name="adj" fmla="val 7843"/>
              </a:avLst>
            </a:prstGeom>
            <a:gradFill>
              <a:gsLst>
                <a:gs pos="0">
                  <a:srgbClr val="E66868"/>
                </a:gs>
                <a:gs pos="100000">
                  <a:srgbClr val="EE9696"/>
                </a:gs>
              </a:gsLst>
              <a:lin ang="2700000" scaled="1"/>
            </a:gradFill>
            <a:ln w="63500" cap="flat" cmpd="sng" algn="ctr">
              <a:gradFill flip="none" rotWithShape="1">
                <a:gsLst>
                  <a:gs pos="0">
                    <a:sysClr val="window" lastClr="FFFFFF"/>
                  </a:gs>
                  <a:gs pos="100000">
                    <a:sysClr val="window" lastClr="FFFFFF">
                      <a:lumMod val="95000"/>
                    </a:sysClr>
                  </a:gs>
                </a:gsLst>
                <a:lin ang="2700000" scaled="1"/>
                <a:tileRect/>
              </a:gra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7" name="文本框 29"/>
            <p:cNvSpPr txBox="1"/>
            <p:nvPr/>
          </p:nvSpPr>
          <p:spPr>
            <a:xfrm>
              <a:off x="5071262" y="3467790"/>
              <a:ext cx="1010653" cy="53890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100" fill="hold"/>
                                        <p:tgtEl>
                                          <p:spTgt spid="54"/>
                                        </p:tgtEl>
                                        <p:attrNameLst>
                                          <p:attrName>ppt_w</p:attrName>
                                        </p:attrNameLst>
                                      </p:cBhvr>
                                      <p:tavLst>
                                        <p:tav tm="0">
                                          <p:val>
                                            <p:fltVal val="0"/>
                                          </p:val>
                                        </p:tav>
                                        <p:tav tm="100000">
                                          <p:val>
                                            <p:strVal val="#ppt_w"/>
                                          </p:val>
                                        </p:tav>
                                      </p:tavLst>
                                    </p:anim>
                                    <p:anim calcmode="lin" valueType="num">
                                      <p:cBhvr>
                                        <p:cTn id="39" dur="100" fill="hold"/>
                                        <p:tgtEl>
                                          <p:spTgt spid="54"/>
                                        </p:tgtEl>
                                        <p:attrNameLst>
                                          <p:attrName>ppt_h</p:attrName>
                                        </p:attrNameLst>
                                      </p:cBhvr>
                                      <p:tavLst>
                                        <p:tav tm="0">
                                          <p:val>
                                            <p:fltVal val="0"/>
                                          </p:val>
                                        </p:tav>
                                        <p:tav tm="100000">
                                          <p:val>
                                            <p:strVal val="#ppt_h"/>
                                          </p:val>
                                        </p:tav>
                                      </p:tavLst>
                                    </p:anim>
                                    <p:animEffect transition="in" filter="fade">
                                      <p:cBhvr>
                                        <p:cTn id="40" dur="100"/>
                                        <p:tgtEl>
                                          <p:spTgt spid="54"/>
                                        </p:tgtEl>
                                      </p:cBhvr>
                                    </p:animEffect>
                                  </p:childTnLst>
                                </p:cTn>
                              </p:par>
                              <p:par>
                                <p:cTn id="41" presetID="6" presetClass="emph" presetSubtype="0" fill="hold" nodeType="withEffect">
                                  <p:stCondLst>
                                    <p:cond delay="100"/>
                                  </p:stCondLst>
                                  <p:childTnLst>
                                    <p:animScale>
                                      <p:cBhvr>
                                        <p:cTn id="42" dur="100" fill="hold"/>
                                        <p:tgtEl>
                                          <p:spTgt spid="54"/>
                                        </p:tgtEl>
                                      </p:cBhvr>
                                      <p:by x="110000" y="110000"/>
                                    </p:animScale>
                                  </p:childTnLst>
                                </p:cTn>
                              </p:par>
                              <p:par>
                                <p:cTn id="43" presetID="6" presetClass="emph" presetSubtype="0" fill="hold" nodeType="withEffect">
                                  <p:stCondLst>
                                    <p:cond delay="200"/>
                                  </p:stCondLst>
                                  <p:childTnLst>
                                    <p:animScale>
                                      <p:cBhvr>
                                        <p:cTn id="44" dur="200" fill="hold"/>
                                        <p:tgtEl>
                                          <p:spTgt spid="54"/>
                                        </p:tgtEl>
                                      </p:cBhvr>
                                      <p:by x="90000" y="90000"/>
                                    </p:animScale>
                                  </p:childTnLst>
                                </p:cTn>
                              </p:par>
                              <p:par>
                                <p:cTn id="45" presetID="6" presetClass="emph" presetSubtype="0" fill="hold" nodeType="withEffect">
                                  <p:stCondLst>
                                    <p:cond delay="400"/>
                                  </p:stCondLst>
                                  <p:childTnLst>
                                    <p:animScale>
                                      <p:cBhvr>
                                        <p:cTn id="46" dur="100" fill="hold"/>
                                        <p:tgtEl>
                                          <p:spTgt spid="54"/>
                                        </p:tgtEl>
                                      </p:cBhvr>
                                      <p:by x="105000" y="105000"/>
                                    </p:animScale>
                                  </p:childTnLst>
                                </p:cTn>
                              </p:par>
                              <p:par>
                                <p:cTn id="47" presetID="6" presetClass="emph" presetSubtype="0" fill="hold" nodeType="withEffect">
                                  <p:stCondLst>
                                    <p:cond delay="500"/>
                                  </p:stCondLst>
                                  <p:childTnLst>
                                    <p:animScale>
                                      <p:cBhvr>
                                        <p:cTn id="48" dur="200" fill="hold"/>
                                        <p:tgtEl>
                                          <p:spTgt spid="54"/>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100" fill="hold"/>
                                        <p:tgtEl>
                                          <p:spTgt spid="65"/>
                                        </p:tgtEl>
                                        <p:attrNameLst>
                                          <p:attrName>ppt_w</p:attrName>
                                        </p:attrNameLst>
                                      </p:cBhvr>
                                      <p:tavLst>
                                        <p:tav tm="0">
                                          <p:val>
                                            <p:fltVal val="0"/>
                                          </p:val>
                                        </p:tav>
                                        <p:tav tm="100000">
                                          <p:val>
                                            <p:strVal val="#ppt_w"/>
                                          </p:val>
                                        </p:tav>
                                      </p:tavLst>
                                    </p:anim>
                                    <p:anim calcmode="lin" valueType="num">
                                      <p:cBhvr>
                                        <p:cTn id="53" dur="100" fill="hold"/>
                                        <p:tgtEl>
                                          <p:spTgt spid="65"/>
                                        </p:tgtEl>
                                        <p:attrNameLst>
                                          <p:attrName>ppt_h</p:attrName>
                                        </p:attrNameLst>
                                      </p:cBhvr>
                                      <p:tavLst>
                                        <p:tav tm="0">
                                          <p:val>
                                            <p:fltVal val="0"/>
                                          </p:val>
                                        </p:tav>
                                        <p:tav tm="100000">
                                          <p:val>
                                            <p:strVal val="#ppt_h"/>
                                          </p:val>
                                        </p:tav>
                                      </p:tavLst>
                                    </p:anim>
                                    <p:animEffect transition="in" filter="fade">
                                      <p:cBhvr>
                                        <p:cTn id="54" dur="100"/>
                                        <p:tgtEl>
                                          <p:spTgt spid="65"/>
                                        </p:tgtEl>
                                      </p:cBhvr>
                                    </p:animEffect>
                                  </p:childTnLst>
                                </p:cTn>
                              </p:par>
                              <p:par>
                                <p:cTn id="55" presetID="6" presetClass="emph" presetSubtype="0" fill="hold" nodeType="withEffect">
                                  <p:stCondLst>
                                    <p:cond delay="100"/>
                                  </p:stCondLst>
                                  <p:childTnLst>
                                    <p:animScale>
                                      <p:cBhvr>
                                        <p:cTn id="56" dur="100" fill="hold"/>
                                        <p:tgtEl>
                                          <p:spTgt spid="65"/>
                                        </p:tgtEl>
                                      </p:cBhvr>
                                      <p:by x="110000" y="110000"/>
                                    </p:animScale>
                                  </p:childTnLst>
                                </p:cTn>
                              </p:par>
                              <p:par>
                                <p:cTn id="57" presetID="6" presetClass="emph" presetSubtype="0" fill="hold" nodeType="withEffect">
                                  <p:stCondLst>
                                    <p:cond delay="200"/>
                                  </p:stCondLst>
                                  <p:childTnLst>
                                    <p:animScale>
                                      <p:cBhvr>
                                        <p:cTn id="58" dur="200" fill="hold"/>
                                        <p:tgtEl>
                                          <p:spTgt spid="65"/>
                                        </p:tgtEl>
                                      </p:cBhvr>
                                      <p:by x="90000" y="90000"/>
                                    </p:animScale>
                                  </p:childTnLst>
                                </p:cTn>
                              </p:par>
                              <p:par>
                                <p:cTn id="59" presetID="6" presetClass="emph" presetSubtype="0" fill="hold" nodeType="withEffect">
                                  <p:stCondLst>
                                    <p:cond delay="400"/>
                                  </p:stCondLst>
                                  <p:childTnLst>
                                    <p:animScale>
                                      <p:cBhvr>
                                        <p:cTn id="60" dur="100" fill="hold"/>
                                        <p:tgtEl>
                                          <p:spTgt spid="65"/>
                                        </p:tgtEl>
                                      </p:cBhvr>
                                      <p:by x="105000" y="105000"/>
                                    </p:animScale>
                                  </p:childTnLst>
                                </p:cTn>
                              </p:par>
                              <p:par>
                                <p:cTn id="61" presetID="6" presetClass="emph" presetSubtype="0" fill="hold" nodeType="withEffect">
                                  <p:stCondLst>
                                    <p:cond delay="500"/>
                                  </p:stCondLst>
                                  <p:childTnLst>
                                    <p:animScale>
                                      <p:cBhvr>
                                        <p:cTn id="62" dur="200" fill="hold"/>
                                        <p:tgtEl>
                                          <p:spTgt spid="65"/>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 calcmode="lin" valueType="num">
                                      <p:cBhvr>
                                        <p:cTn id="66" dur="100" fill="hold"/>
                                        <p:tgtEl>
                                          <p:spTgt spid="60"/>
                                        </p:tgtEl>
                                        <p:attrNameLst>
                                          <p:attrName>ppt_w</p:attrName>
                                        </p:attrNameLst>
                                      </p:cBhvr>
                                      <p:tavLst>
                                        <p:tav tm="0">
                                          <p:val>
                                            <p:fltVal val="0"/>
                                          </p:val>
                                        </p:tav>
                                        <p:tav tm="100000">
                                          <p:val>
                                            <p:strVal val="#ppt_w"/>
                                          </p:val>
                                        </p:tav>
                                      </p:tavLst>
                                    </p:anim>
                                    <p:anim calcmode="lin" valueType="num">
                                      <p:cBhvr>
                                        <p:cTn id="67" dur="100" fill="hold"/>
                                        <p:tgtEl>
                                          <p:spTgt spid="60"/>
                                        </p:tgtEl>
                                        <p:attrNameLst>
                                          <p:attrName>ppt_h</p:attrName>
                                        </p:attrNameLst>
                                      </p:cBhvr>
                                      <p:tavLst>
                                        <p:tav tm="0">
                                          <p:val>
                                            <p:fltVal val="0"/>
                                          </p:val>
                                        </p:tav>
                                        <p:tav tm="100000">
                                          <p:val>
                                            <p:strVal val="#ppt_h"/>
                                          </p:val>
                                        </p:tav>
                                      </p:tavLst>
                                    </p:anim>
                                    <p:animEffect transition="in" filter="fade">
                                      <p:cBhvr>
                                        <p:cTn id="68" dur="100"/>
                                        <p:tgtEl>
                                          <p:spTgt spid="60"/>
                                        </p:tgtEl>
                                      </p:cBhvr>
                                    </p:animEffect>
                                  </p:childTnLst>
                                </p:cTn>
                              </p:par>
                              <p:par>
                                <p:cTn id="69" presetID="6" presetClass="emph" presetSubtype="0" fill="hold" nodeType="withEffect">
                                  <p:stCondLst>
                                    <p:cond delay="100"/>
                                  </p:stCondLst>
                                  <p:childTnLst>
                                    <p:animScale>
                                      <p:cBhvr>
                                        <p:cTn id="70" dur="100" fill="hold"/>
                                        <p:tgtEl>
                                          <p:spTgt spid="60"/>
                                        </p:tgtEl>
                                      </p:cBhvr>
                                      <p:by x="110000" y="110000"/>
                                    </p:animScale>
                                  </p:childTnLst>
                                </p:cTn>
                              </p:par>
                              <p:par>
                                <p:cTn id="71" presetID="6" presetClass="emph" presetSubtype="0" fill="hold" nodeType="withEffect">
                                  <p:stCondLst>
                                    <p:cond delay="200"/>
                                  </p:stCondLst>
                                  <p:childTnLst>
                                    <p:animScale>
                                      <p:cBhvr>
                                        <p:cTn id="72" dur="200" fill="hold"/>
                                        <p:tgtEl>
                                          <p:spTgt spid="60"/>
                                        </p:tgtEl>
                                      </p:cBhvr>
                                      <p:by x="90000" y="90000"/>
                                    </p:animScale>
                                  </p:childTnLst>
                                </p:cTn>
                              </p:par>
                              <p:par>
                                <p:cTn id="73" presetID="6" presetClass="emph" presetSubtype="0" fill="hold" nodeType="withEffect">
                                  <p:stCondLst>
                                    <p:cond delay="400"/>
                                  </p:stCondLst>
                                  <p:childTnLst>
                                    <p:animScale>
                                      <p:cBhvr>
                                        <p:cTn id="74" dur="100" fill="hold"/>
                                        <p:tgtEl>
                                          <p:spTgt spid="60"/>
                                        </p:tgtEl>
                                      </p:cBhvr>
                                      <p:by x="105000" y="105000"/>
                                    </p:animScale>
                                  </p:childTnLst>
                                </p:cTn>
                              </p:par>
                              <p:par>
                                <p:cTn id="75" presetID="6" presetClass="emph" presetSubtype="0" fill="hold" nodeType="withEffect">
                                  <p:stCondLst>
                                    <p:cond delay="500"/>
                                  </p:stCondLst>
                                  <p:childTnLst>
                                    <p:animScale>
                                      <p:cBhvr>
                                        <p:cTn id="76" dur="200" fill="hold"/>
                                        <p:tgtEl>
                                          <p:spTgt spid="60"/>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p:cTn id="80" dur="100" fill="hold"/>
                                        <p:tgtEl>
                                          <p:spTgt spid="45"/>
                                        </p:tgtEl>
                                        <p:attrNameLst>
                                          <p:attrName>ppt_w</p:attrName>
                                        </p:attrNameLst>
                                      </p:cBhvr>
                                      <p:tavLst>
                                        <p:tav tm="0">
                                          <p:val>
                                            <p:fltVal val="0"/>
                                          </p:val>
                                        </p:tav>
                                        <p:tav tm="100000">
                                          <p:val>
                                            <p:strVal val="#ppt_w"/>
                                          </p:val>
                                        </p:tav>
                                      </p:tavLst>
                                    </p:anim>
                                    <p:anim calcmode="lin" valueType="num">
                                      <p:cBhvr>
                                        <p:cTn id="81" dur="100" fill="hold"/>
                                        <p:tgtEl>
                                          <p:spTgt spid="45"/>
                                        </p:tgtEl>
                                        <p:attrNameLst>
                                          <p:attrName>ppt_h</p:attrName>
                                        </p:attrNameLst>
                                      </p:cBhvr>
                                      <p:tavLst>
                                        <p:tav tm="0">
                                          <p:val>
                                            <p:fltVal val="0"/>
                                          </p:val>
                                        </p:tav>
                                        <p:tav tm="100000">
                                          <p:val>
                                            <p:strVal val="#ppt_h"/>
                                          </p:val>
                                        </p:tav>
                                      </p:tavLst>
                                    </p:anim>
                                    <p:animEffect transition="in" filter="fade">
                                      <p:cBhvr>
                                        <p:cTn id="82" dur="100"/>
                                        <p:tgtEl>
                                          <p:spTgt spid="45"/>
                                        </p:tgtEl>
                                      </p:cBhvr>
                                    </p:animEffect>
                                  </p:childTnLst>
                                </p:cTn>
                              </p:par>
                              <p:par>
                                <p:cTn id="83" presetID="6" presetClass="emph" presetSubtype="0" fill="hold" nodeType="withEffect">
                                  <p:stCondLst>
                                    <p:cond delay="100"/>
                                  </p:stCondLst>
                                  <p:childTnLst>
                                    <p:animScale>
                                      <p:cBhvr>
                                        <p:cTn id="84" dur="100" fill="hold"/>
                                        <p:tgtEl>
                                          <p:spTgt spid="45"/>
                                        </p:tgtEl>
                                      </p:cBhvr>
                                      <p:by x="110000" y="110000"/>
                                    </p:animScale>
                                  </p:childTnLst>
                                </p:cTn>
                              </p:par>
                              <p:par>
                                <p:cTn id="85" presetID="6" presetClass="emph" presetSubtype="0" fill="hold" nodeType="withEffect">
                                  <p:stCondLst>
                                    <p:cond delay="200"/>
                                  </p:stCondLst>
                                  <p:childTnLst>
                                    <p:animScale>
                                      <p:cBhvr>
                                        <p:cTn id="86" dur="200" fill="hold"/>
                                        <p:tgtEl>
                                          <p:spTgt spid="45"/>
                                        </p:tgtEl>
                                      </p:cBhvr>
                                      <p:by x="90000" y="90000"/>
                                    </p:animScale>
                                  </p:childTnLst>
                                </p:cTn>
                              </p:par>
                              <p:par>
                                <p:cTn id="87" presetID="6" presetClass="emph" presetSubtype="0" fill="hold" nodeType="withEffect">
                                  <p:stCondLst>
                                    <p:cond delay="400"/>
                                  </p:stCondLst>
                                  <p:childTnLst>
                                    <p:animScale>
                                      <p:cBhvr>
                                        <p:cTn id="88" dur="100" fill="hold"/>
                                        <p:tgtEl>
                                          <p:spTgt spid="45"/>
                                        </p:tgtEl>
                                      </p:cBhvr>
                                      <p:by x="105000" y="105000"/>
                                    </p:animScale>
                                  </p:childTnLst>
                                </p:cTn>
                              </p:par>
                              <p:par>
                                <p:cTn id="89" presetID="6" presetClass="emph" presetSubtype="0" fill="hold" nodeType="withEffect">
                                  <p:stCondLst>
                                    <p:cond delay="500"/>
                                  </p:stCondLst>
                                  <p:childTnLst>
                                    <p:animScale>
                                      <p:cBhvr>
                                        <p:cTn id="90" dur="200" fill="hold"/>
                                        <p:tgtEl>
                                          <p:spTgt spid="45"/>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wipe(left)">
                                      <p:cBhvr>
                                        <p:cTn id="94" dur="500"/>
                                        <p:tgtEl>
                                          <p:spTgt spid="51"/>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wipe(left)">
                                      <p:cBhvr>
                                        <p:cTn id="98" dur="500"/>
                                        <p:tgtEl>
                                          <p:spTgt spid="52"/>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wipe(up)">
                                      <p:cBhvr>
                                        <p:cTn id="10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51" grpId="0"/>
      <p:bldP spid="5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1309620" y="3513428"/>
            <a:ext cx="1423955" cy="1643764"/>
            <a:chOff x="1745929" y="3901525"/>
            <a:chExt cx="1898360" cy="2192192"/>
          </a:xfrm>
        </p:grpSpPr>
        <p:grpSp>
          <p:nvGrpSpPr>
            <p:cNvPr id="93" name="组合 92"/>
            <p:cNvGrpSpPr/>
            <p:nvPr/>
          </p:nvGrpSpPr>
          <p:grpSpPr>
            <a:xfrm>
              <a:off x="1745929" y="3901525"/>
              <a:ext cx="1718114" cy="2164666"/>
              <a:chOff x="3957953" y="3354388"/>
              <a:chExt cx="1882461" cy="2371727"/>
            </a:xfrm>
            <a:effectLst>
              <a:outerShdw blurRad="50800" dist="25400" dir="5400000" algn="t" rotWithShape="0">
                <a:prstClr val="black">
                  <a:alpha val="50000"/>
                </a:prstClr>
              </a:outerShdw>
            </a:effectLst>
          </p:grpSpPr>
          <p:grpSp>
            <p:nvGrpSpPr>
              <p:cNvPr id="100" name="组合 99"/>
              <p:cNvGrpSpPr/>
              <p:nvPr/>
            </p:nvGrpSpPr>
            <p:grpSpPr>
              <a:xfrm>
                <a:off x="3961130" y="3354388"/>
                <a:ext cx="1879284" cy="2371727"/>
                <a:chOff x="1337945" y="3488055"/>
                <a:chExt cx="1879284" cy="2371727"/>
              </a:xfrm>
            </p:grpSpPr>
            <p:sp>
              <p:nvSpPr>
                <p:cNvPr id="103" name="任意多边形 102"/>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4" name="任意多边形 103"/>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5"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6"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01" name="任意多边形 100"/>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2" name="任意多边形 101"/>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94" name="任意多边形 93"/>
            <p:cNvSpPr/>
            <p:nvPr/>
          </p:nvSpPr>
          <p:spPr>
            <a:xfrm rot="5400000">
              <a:off x="2400475" y="4825634"/>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ysClr val="windowText" lastClr="000000">
                    <a:alpha val="52000"/>
                  </a:sysClr>
                </a:gs>
                <a:gs pos="100000">
                  <a:srgbClr val="EFF2F5">
                    <a:alpha val="0"/>
                  </a:srgbClr>
                </a:gs>
              </a:gsLst>
              <a:lin ang="54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5" name="任意多边形 94"/>
            <p:cNvSpPr/>
            <p:nvPr/>
          </p:nvSpPr>
          <p:spPr>
            <a:xfrm>
              <a:off x="2601078"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ysClr val="window" lastClr="FFFFFF">
                    <a:lumMod val="50000"/>
                    <a:alpha val="36000"/>
                  </a:sysClr>
                </a:gs>
                <a:gs pos="0">
                  <a:sysClr val="window" lastClr="FFFFFF">
                    <a:lumMod val="50000"/>
                    <a:alpha val="0"/>
                  </a:sysClr>
                </a:gs>
              </a:gsLst>
              <a:lin ang="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6" name="Freeform 983"/>
            <p:cNvSpPr>
              <a:spLocks noEditPoints="1"/>
            </p:cNvSpPr>
            <p:nvPr/>
          </p:nvSpPr>
          <p:spPr bwMode="auto">
            <a:xfrm>
              <a:off x="1877006" y="4952649"/>
              <a:ext cx="542895" cy="557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Text" lastClr="000000">
                <a:lumMod val="50000"/>
                <a:lumOff val="50000"/>
              </a:sys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nvGrpSpPr>
            <p:cNvPr id="97" name="组合 96"/>
            <p:cNvGrpSpPr/>
            <p:nvPr/>
          </p:nvGrpSpPr>
          <p:grpSpPr>
            <a:xfrm>
              <a:off x="2638981" y="4805089"/>
              <a:ext cx="794802" cy="857059"/>
              <a:chOff x="2391028" y="4677759"/>
              <a:chExt cx="870829" cy="939041"/>
            </a:xfrm>
            <a:scene3d>
              <a:camera prst="orthographicFront">
                <a:rot lat="20820000" lon="1800000" rev="0"/>
              </a:camera>
              <a:lightRig rig="threePt" dir="t"/>
            </a:scene3d>
          </p:grpSpPr>
          <p:sp>
            <p:nvSpPr>
              <p:cNvPr id="98" name="文本框 2"/>
              <p:cNvSpPr txBox="1"/>
              <p:nvPr/>
            </p:nvSpPr>
            <p:spPr>
              <a:xfrm>
                <a:off x="2587310" y="4807292"/>
                <a:ext cx="529317" cy="8095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FFB850"/>
                    </a:solidFill>
                    <a:effectLst/>
                    <a:uLnTx/>
                    <a:uFillTx/>
                    <a:latin typeface="Hiragino Sans GB W6" panose="020B0600000000000000" pitchFamily="34" charset="-122"/>
                    <a:ea typeface="Hiragino Sans GB W6" panose="020B0600000000000000" pitchFamily="34" charset="-122"/>
                  </a:rPr>
                  <a:t>A</a:t>
                </a:r>
                <a:endParaRPr kumimoji="0" lang="zh-CN" altLang="en-US" sz="3000" b="0" i="0" u="none" strike="noStrike" kern="0" cap="none" spc="0" normalizeH="0" baseline="0" noProof="0" dirty="0" smtClean="0">
                  <a:ln>
                    <a:noFill/>
                  </a:ln>
                  <a:solidFill>
                    <a:srgbClr val="FFB850"/>
                  </a:solidFill>
                  <a:effectLst/>
                  <a:uLnTx/>
                  <a:uFillTx/>
                  <a:latin typeface="Hiragino Sans GB W6" panose="020B0600000000000000" pitchFamily="34" charset="-122"/>
                  <a:ea typeface="Hiragino Sans GB W6" panose="020B0600000000000000" pitchFamily="34" charset="-122"/>
                </a:endParaRPr>
              </a:p>
            </p:txBody>
          </p:sp>
          <p:sp>
            <p:nvSpPr>
              <p:cNvPr id="99" name="文本框 62"/>
              <p:cNvSpPr txBox="1"/>
              <p:nvPr/>
            </p:nvSpPr>
            <p:spPr>
              <a:xfrm>
                <a:off x="2391028" y="4677759"/>
                <a:ext cx="870829" cy="32043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FFB850"/>
                    </a:solidFill>
                    <a:effectLst/>
                    <a:uLnTx/>
                    <a:uFillTx/>
                    <a:latin typeface="Hiragino Sans GB W6" panose="020B0600000000000000" pitchFamily="34" charset="-122"/>
                    <a:ea typeface="Hiragino Sans GB W6" panose="020B0600000000000000" pitchFamily="34" charset="-122"/>
                  </a:rPr>
                  <a:t>OPTION</a:t>
                </a:r>
                <a:endParaRPr kumimoji="0" lang="zh-CN" altLang="en-US" sz="825" b="0" i="0" u="none" strike="noStrike" kern="0" cap="none" spc="0" normalizeH="0" baseline="0" noProof="0" dirty="0" smtClean="0">
                  <a:ln>
                    <a:noFill/>
                  </a:ln>
                  <a:solidFill>
                    <a:srgbClr val="FFB850"/>
                  </a:solidFill>
                  <a:effectLst/>
                  <a:uLnTx/>
                  <a:uFillTx/>
                  <a:latin typeface="Hiragino Sans GB W6" panose="020B0600000000000000" pitchFamily="34" charset="-122"/>
                  <a:ea typeface="Hiragino Sans GB W6" panose="020B0600000000000000" pitchFamily="34" charset="-122"/>
                </a:endParaRPr>
              </a:p>
            </p:txBody>
          </p:sp>
        </p:grpSp>
      </p:grpSp>
      <p:grpSp>
        <p:nvGrpSpPr>
          <p:cNvPr id="107" name="组合 106"/>
          <p:cNvGrpSpPr/>
          <p:nvPr/>
        </p:nvGrpSpPr>
        <p:grpSpPr>
          <a:xfrm>
            <a:off x="2592069" y="2783348"/>
            <a:ext cx="1426999" cy="2373842"/>
            <a:chOff x="3455639" y="2927861"/>
            <a:chExt cx="1902417" cy="3165856"/>
          </a:xfrm>
        </p:grpSpPr>
        <p:grpSp>
          <p:nvGrpSpPr>
            <p:cNvPr id="108" name="组合 107"/>
            <p:cNvGrpSpPr/>
            <p:nvPr/>
          </p:nvGrpSpPr>
          <p:grpSpPr>
            <a:xfrm>
              <a:off x="3455639" y="2927861"/>
              <a:ext cx="1719563" cy="3138330"/>
              <a:chOff x="3897789" y="2001838"/>
              <a:chExt cx="1884048" cy="3438527"/>
            </a:xfrm>
            <a:effectLst>
              <a:outerShdw blurRad="50800" dist="25400" dir="5400000" algn="t" rotWithShape="0">
                <a:prstClr val="black">
                  <a:alpha val="40000"/>
                </a:prstClr>
              </a:outerShdw>
            </a:effectLst>
          </p:grpSpPr>
          <p:sp>
            <p:nvSpPr>
              <p:cNvPr id="115" name="任意多边形 114"/>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 name="任意多边形 115"/>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7" name="平行四边形 8"/>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8"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19" name="组合 118"/>
              <p:cNvGrpSpPr/>
              <p:nvPr/>
            </p:nvGrpSpPr>
            <p:grpSpPr>
              <a:xfrm>
                <a:off x="3897789" y="2552700"/>
                <a:ext cx="1882460" cy="338338"/>
                <a:chOff x="3899376" y="3619501"/>
                <a:chExt cx="1882460" cy="338338"/>
              </a:xfrm>
            </p:grpSpPr>
            <p:sp>
              <p:nvSpPr>
                <p:cNvPr id="120" name="任意多边形 119"/>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1" name="任意多边形 120"/>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09" name="任意多边形 108"/>
            <p:cNvSpPr/>
            <p:nvPr/>
          </p:nvSpPr>
          <p:spPr>
            <a:xfrm rot="5400000">
              <a:off x="3591805" y="4348771"/>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ysClr val="windowText" lastClr="000000">
                    <a:alpha val="52000"/>
                  </a:sysClr>
                </a:gs>
                <a:gs pos="100000">
                  <a:srgbClr val="EFF2F5">
                    <a:alpha val="0"/>
                  </a:srgbClr>
                </a:gs>
              </a:gsLst>
              <a:lin ang="54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0" name="任意多边形 109"/>
            <p:cNvSpPr/>
            <p:nvPr/>
          </p:nvSpPr>
          <p:spPr>
            <a:xfrm>
              <a:off x="431484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ysClr val="window" lastClr="FFFFFF">
                    <a:lumMod val="50000"/>
                    <a:alpha val="36000"/>
                  </a:sysClr>
                </a:gs>
                <a:gs pos="0">
                  <a:sysClr val="window" lastClr="FFFFFF">
                    <a:lumMod val="50000"/>
                    <a:alpha val="0"/>
                  </a:sysClr>
                </a:gs>
              </a:gsLst>
              <a:lin ang="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1" name="Freeform 987"/>
            <p:cNvSpPr>
              <a:spLocks noEditPoints="1"/>
            </p:cNvSpPr>
            <p:nvPr/>
          </p:nvSpPr>
          <p:spPr bwMode="auto">
            <a:xfrm>
              <a:off x="3666319" y="4509647"/>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Text" lastClr="000000">
                <a:lumMod val="50000"/>
                <a:lumOff val="50000"/>
              </a:sys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nvGrpSpPr>
            <p:cNvPr id="112" name="组合 111"/>
            <p:cNvGrpSpPr/>
            <p:nvPr/>
          </p:nvGrpSpPr>
          <p:grpSpPr>
            <a:xfrm>
              <a:off x="4353162" y="3879302"/>
              <a:ext cx="794802" cy="857061"/>
              <a:chOff x="2391028" y="4677759"/>
              <a:chExt cx="870829" cy="939043"/>
            </a:xfrm>
            <a:scene3d>
              <a:camera prst="orthographicFront">
                <a:rot lat="20820000" lon="1800000" rev="0"/>
              </a:camera>
              <a:lightRig rig="threePt" dir="t"/>
            </a:scene3d>
          </p:grpSpPr>
          <p:sp>
            <p:nvSpPr>
              <p:cNvPr id="113" name="文本框 69"/>
              <p:cNvSpPr txBox="1"/>
              <p:nvPr/>
            </p:nvSpPr>
            <p:spPr>
              <a:xfrm>
                <a:off x="2587310" y="4807293"/>
                <a:ext cx="529317" cy="80950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00AF92"/>
                    </a:solidFill>
                    <a:effectLst/>
                    <a:uLnTx/>
                    <a:uFillTx/>
                    <a:latin typeface="Hiragino Sans GB W6" panose="020B0600000000000000" pitchFamily="34" charset="-122"/>
                    <a:ea typeface="Hiragino Sans GB W6" panose="020B0600000000000000" pitchFamily="34" charset="-122"/>
                  </a:rPr>
                  <a:t>B</a:t>
                </a:r>
                <a:endParaRPr kumimoji="0" lang="zh-CN" altLang="en-US" sz="3000" b="0" i="0" u="none" strike="noStrike" kern="0" cap="none" spc="0" normalizeH="0" baseline="0" noProof="0" dirty="0" smtClean="0">
                  <a:ln>
                    <a:noFill/>
                  </a:ln>
                  <a:solidFill>
                    <a:srgbClr val="00AF92"/>
                  </a:solidFill>
                  <a:effectLst/>
                  <a:uLnTx/>
                  <a:uFillTx/>
                  <a:latin typeface="Hiragino Sans GB W6" panose="020B0600000000000000" pitchFamily="34" charset="-122"/>
                  <a:ea typeface="Hiragino Sans GB W6" panose="020B0600000000000000" pitchFamily="34" charset="-122"/>
                </a:endParaRPr>
              </a:p>
            </p:txBody>
          </p:sp>
          <p:sp>
            <p:nvSpPr>
              <p:cNvPr id="114" name="文本框 70"/>
              <p:cNvSpPr txBox="1"/>
              <p:nvPr/>
            </p:nvSpPr>
            <p:spPr>
              <a:xfrm>
                <a:off x="2391028" y="4677759"/>
                <a:ext cx="870829" cy="32043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00AF92"/>
                    </a:solidFill>
                    <a:effectLst/>
                    <a:uLnTx/>
                    <a:uFillTx/>
                    <a:latin typeface="Hiragino Sans GB W6" panose="020B0600000000000000" pitchFamily="34" charset="-122"/>
                    <a:ea typeface="Hiragino Sans GB W6" panose="020B0600000000000000" pitchFamily="34" charset="-122"/>
                  </a:rPr>
                  <a:t>OPTION</a:t>
                </a:r>
                <a:endParaRPr kumimoji="0" lang="zh-CN" altLang="en-US" sz="825" b="0" i="0" u="none" strike="noStrike" kern="0" cap="none" spc="0" normalizeH="0" baseline="0" noProof="0" dirty="0" smtClean="0">
                  <a:ln>
                    <a:noFill/>
                  </a:ln>
                  <a:solidFill>
                    <a:srgbClr val="00AF92"/>
                  </a:solidFill>
                  <a:effectLst/>
                  <a:uLnTx/>
                  <a:uFillTx/>
                  <a:latin typeface="Hiragino Sans GB W6" panose="020B0600000000000000" pitchFamily="34" charset="-122"/>
                  <a:ea typeface="Hiragino Sans GB W6" panose="020B0600000000000000" pitchFamily="34" charset="-122"/>
                </a:endParaRPr>
              </a:p>
            </p:txBody>
          </p:sp>
        </p:grpSp>
      </p:grpSp>
      <p:grpSp>
        <p:nvGrpSpPr>
          <p:cNvPr id="122" name="组合 121"/>
          <p:cNvGrpSpPr/>
          <p:nvPr/>
        </p:nvGrpSpPr>
        <p:grpSpPr>
          <a:xfrm>
            <a:off x="3867778" y="1983956"/>
            <a:ext cx="1430687" cy="3173236"/>
            <a:chOff x="5156362" y="1861756"/>
            <a:chExt cx="1907335" cy="4231961"/>
          </a:xfrm>
        </p:grpSpPr>
        <p:sp>
          <p:nvSpPr>
            <p:cNvPr id="123" name="任意多边形 122"/>
            <p:cNvSpPr/>
            <p:nvPr/>
          </p:nvSpPr>
          <p:spPr>
            <a:xfrm rot="16200000" flipH="1">
              <a:off x="5446150"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ysClr val="windowText" lastClr="000000">
                    <a:alpha val="52000"/>
                  </a:sysClr>
                </a:gs>
                <a:gs pos="100000">
                  <a:srgbClr val="EFF2F5">
                    <a:alpha val="0"/>
                  </a:srgbClr>
                </a:gs>
              </a:gsLst>
              <a:lin ang="54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 name="任意多边形 123"/>
            <p:cNvSpPr/>
            <p:nvPr/>
          </p:nvSpPr>
          <p:spPr>
            <a:xfrm rot="16200000" flipH="1">
              <a:off x="3492297" y="3543210"/>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w="12700" cap="flat" cmpd="sng" algn="ctr">
              <a:noFill/>
              <a:prstDash val="solid"/>
              <a:miter lim="800000"/>
            </a:ln>
            <a:effectLst>
              <a:outerShdw blurRad="50800" dist="254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5" name="任意多边形 124"/>
            <p:cNvSpPr/>
            <p:nvPr/>
          </p:nvSpPr>
          <p:spPr>
            <a:xfrm rot="5400000">
              <a:off x="4347731" y="3536255"/>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w="12700" cap="flat" cmpd="sng" algn="ctr">
              <a:noFill/>
              <a:prstDash val="solid"/>
              <a:miter lim="800000"/>
            </a:ln>
            <a:effectLst>
              <a:outerShdw blurRad="50800" dist="254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26" name="组合 125"/>
            <p:cNvGrpSpPr/>
            <p:nvPr/>
          </p:nvGrpSpPr>
          <p:grpSpPr>
            <a:xfrm>
              <a:off x="5166799" y="1864907"/>
              <a:ext cx="1713472" cy="811569"/>
              <a:chOff x="5788188" y="837207"/>
              <a:chExt cx="1877375" cy="889200"/>
            </a:xfrm>
          </p:grpSpPr>
          <p:sp>
            <p:nvSpPr>
              <p:cNvPr id="134" name="平行四边形 8"/>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7D479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5" name="平行四边形 8"/>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5B346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27" name="任意多边形 126"/>
            <p:cNvSpPr/>
            <p:nvPr/>
          </p:nvSpPr>
          <p:spPr>
            <a:xfrm rot="5400000">
              <a:off x="6290909"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 name="任意多边形 127"/>
            <p:cNvSpPr/>
            <p:nvPr/>
          </p:nvSpPr>
          <p:spPr>
            <a:xfrm rot="16200000" flipH="1">
              <a:off x="5431128"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9" name="任意多边形 128"/>
            <p:cNvSpPr/>
            <p:nvPr/>
          </p:nvSpPr>
          <p:spPr>
            <a:xfrm>
              <a:off x="6020486"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ysClr val="window" lastClr="FFFFFF">
                    <a:lumMod val="50000"/>
                    <a:alpha val="36000"/>
                  </a:sysClr>
                </a:gs>
                <a:gs pos="0">
                  <a:sysClr val="window" lastClr="FFFFFF">
                    <a:lumMod val="50000"/>
                    <a:alpha val="0"/>
                  </a:sysClr>
                </a:gs>
              </a:gsLst>
              <a:lin ang="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 name="Freeform 975"/>
            <p:cNvSpPr>
              <a:spLocks noEditPoints="1"/>
            </p:cNvSpPr>
            <p:nvPr/>
          </p:nvSpPr>
          <p:spPr bwMode="auto">
            <a:xfrm>
              <a:off x="5371724" y="3855791"/>
              <a:ext cx="426746"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Text" lastClr="000000">
                <a:lumMod val="50000"/>
                <a:lumOff val="50000"/>
              </a:sys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nvGrpSpPr>
            <p:cNvPr id="131" name="组合 130"/>
            <p:cNvGrpSpPr/>
            <p:nvPr/>
          </p:nvGrpSpPr>
          <p:grpSpPr>
            <a:xfrm>
              <a:off x="6057813" y="2857853"/>
              <a:ext cx="794802" cy="857059"/>
              <a:chOff x="2391028" y="4677759"/>
              <a:chExt cx="870829" cy="939041"/>
            </a:xfrm>
            <a:scene3d>
              <a:camera prst="orthographicFront">
                <a:rot lat="20820000" lon="1800000" rev="0"/>
              </a:camera>
              <a:lightRig rig="threePt" dir="t"/>
            </a:scene3d>
          </p:grpSpPr>
          <p:sp>
            <p:nvSpPr>
              <p:cNvPr id="132" name="文本框 74"/>
              <p:cNvSpPr txBox="1"/>
              <p:nvPr/>
            </p:nvSpPr>
            <p:spPr>
              <a:xfrm>
                <a:off x="2587310" y="4807292"/>
                <a:ext cx="529317" cy="8095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663A77"/>
                    </a:solidFill>
                    <a:effectLst/>
                    <a:uLnTx/>
                    <a:uFillTx/>
                    <a:latin typeface="Hiragino Sans GB W6" panose="020B0600000000000000" pitchFamily="34" charset="-122"/>
                    <a:ea typeface="Hiragino Sans GB W6" panose="020B0600000000000000" pitchFamily="34" charset="-122"/>
                  </a:rPr>
                  <a:t>C</a:t>
                </a:r>
                <a:endParaRPr kumimoji="0" lang="zh-CN" altLang="en-US" sz="3000" b="0" i="0" u="none" strike="noStrike" kern="0" cap="none" spc="0" normalizeH="0" baseline="0" noProof="0" dirty="0" smtClean="0">
                  <a:ln>
                    <a:noFill/>
                  </a:ln>
                  <a:solidFill>
                    <a:srgbClr val="663A77"/>
                  </a:solidFill>
                  <a:effectLst/>
                  <a:uLnTx/>
                  <a:uFillTx/>
                  <a:latin typeface="Hiragino Sans GB W6" panose="020B0600000000000000" pitchFamily="34" charset="-122"/>
                  <a:ea typeface="Hiragino Sans GB W6" panose="020B0600000000000000" pitchFamily="34" charset="-122"/>
                </a:endParaRPr>
              </a:p>
            </p:txBody>
          </p:sp>
          <p:sp>
            <p:nvSpPr>
              <p:cNvPr id="133" name="文本框 75"/>
              <p:cNvSpPr txBox="1"/>
              <p:nvPr/>
            </p:nvSpPr>
            <p:spPr>
              <a:xfrm>
                <a:off x="2391028" y="4677759"/>
                <a:ext cx="870829" cy="32043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663A77"/>
                    </a:solidFill>
                    <a:effectLst/>
                    <a:uLnTx/>
                    <a:uFillTx/>
                    <a:latin typeface="Hiragino Sans GB W6" panose="020B0600000000000000" pitchFamily="34" charset="-122"/>
                    <a:ea typeface="Hiragino Sans GB W6" panose="020B0600000000000000" pitchFamily="34" charset="-122"/>
                  </a:rPr>
                  <a:t>OPTION</a:t>
                </a:r>
                <a:endParaRPr kumimoji="0" lang="zh-CN" altLang="en-US" sz="825" b="0" i="0" u="none" strike="noStrike" kern="0" cap="none" spc="0" normalizeH="0" baseline="0" noProof="0" dirty="0" smtClean="0">
                  <a:ln>
                    <a:noFill/>
                  </a:ln>
                  <a:solidFill>
                    <a:srgbClr val="663A77"/>
                  </a:solidFill>
                  <a:effectLst/>
                  <a:uLnTx/>
                  <a:uFillTx/>
                  <a:latin typeface="Hiragino Sans GB W6" panose="020B0600000000000000" pitchFamily="34" charset="-122"/>
                  <a:ea typeface="Hiragino Sans GB W6" panose="020B0600000000000000" pitchFamily="34" charset="-122"/>
                </a:endParaRPr>
              </a:p>
            </p:txBody>
          </p:sp>
        </p:grpSp>
      </p:grpSp>
      <p:grpSp>
        <p:nvGrpSpPr>
          <p:cNvPr id="136" name="组合 135"/>
          <p:cNvGrpSpPr/>
          <p:nvPr/>
        </p:nvGrpSpPr>
        <p:grpSpPr>
          <a:xfrm>
            <a:off x="5150229" y="2783348"/>
            <a:ext cx="1415471" cy="2373842"/>
            <a:chOff x="6866075" y="2927861"/>
            <a:chExt cx="1887049" cy="3165856"/>
          </a:xfrm>
        </p:grpSpPr>
        <p:sp>
          <p:nvSpPr>
            <p:cNvPr id="137" name="任意多边形 136"/>
            <p:cNvSpPr/>
            <p:nvPr/>
          </p:nvSpPr>
          <p:spPr>
            <a:xfrm rot="16200000" flipH="1">
              <a:off x="7644082" y="4824307"/>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ysClr val="windowText" lastClr="000000">
                    <a:alpha val="52000"/>
                  </a:sysClr>
                </a:gs>
                <a:gs pos="100000">
                  <a:srgbClr val="EFF2F5">
                    <a:alpha val="0"/>
                  </a:srgbClr>
                </a:gs>
              </a:gsLst>
              <a:lin ang="5400000" scaled="0"/>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38" name="组合 137"/>
            <p:cNvGrpSpPr/>
            <p:nvPr/>
          </p:nvGrpSpPr>
          <p:grpSpPr>
            <a:xfrm>
              <a:off x="6866075" y="2927861"/>
              <a:ext cx="1722460" cy="3138330"/>
              <a:chOff x="3894614" y="2001838"/>
              <a:chExt cx="1887223" cy="3438527"/>
            </a:xfrm>
            <a:effectLst>
              <a:outerShdw blurRad="50800" dist="25400" dir="5400000" algn="t" rotWithShape="0">
                <a:prstClr val="black">
                  <a:alpha val="40000"/>
                </a:prstClr>
              </a:outerShdw>
            </a:effectLst>
          </p:grpSpPr>
          <p:sp>
            <p:nvSpPr>
              <p:cNvPr id="144" name="任意多边形 143"/>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5" name="任意多边形 144"/>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6" name="平行四边形 8"/>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A7E7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7"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3535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48" name="组合 147"/>
              <p:cNvGrpSpPr/>
              <p:nvPr/>
            </p:nvGrpSpPr>
            <p:grpSpPr>
              <a:xfrm>
                <a:off x="3894614" y="2552700"/>
                <a:ext cx="1885635" cy="338338"/>
                <a:chOff x="3896201" y="3619501"/>
                <a:chExt cx="1885635" cy="338338"/>
              </a:xfrm>
            </p:grpSpPr>
            <p:sp>
              <p:nvSpPr>
                <p:cNvPr id="149" name="任意多边形 148"/>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0" name="任意多边形 149"/>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39" name="任意多边形 138"/>
            <p:cNvSpPr/>
            <p:nvPr/>
          </p:nvSpPr>
          <p:spPr>
            <a:xfrm>
              <a:off x="7709913"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ysClr val="window" lastClr="FFFFFF">
                    <a:lumMod val="50000"/>
                    <a:alpha val="36000"/>
                  </a:sysClr>
                </a:gs>
                <a:gs pos="0">
                  <a:sysClr val="window" lastClr="FFFFFF">
                    <a:lumMod val="50000"/>
                    <a:alpha val="0"/>
                  </a:sysClr>
                </a:gs>
              </a:gsLst>
              <a:lin ang="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0" name="Freeform 979"/>
            <p:cNvSpPr>
              <a:spLocks noEditPoints="1"/>
            </p:cNvSpPr>
            <p:nvPr/>
          </p:nvSpPr>
          <p:spPr bwMode="auto">
            <a:xfrm>
              <a:off x="7001868" y="4720421"/>
              <a:ext cx="586747" cy="524698"/>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Text" lastClr="000000">
                <a:lumMod val="50000"/>
                <a:lumOff val="50000"/>
              </a:sys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nvGrpSpPr>
            <p:cNvPr id="141" name="组合 140"/>
            <p:cNvGrpSpPr/>
            <p:nvPr/>
          </p:nvGrpSpPr>
          <p:grpSpPr>
            <a:xfrm>
              <a:off x="7758346" y="3867963"/>
              <a:ext cx="794802" cy="857061"/>
              <a:chOff x="2391028" y="4677759"/>
              <a:chExt cx="870829" cy="939043"/>
            </a:xfrm>
            <a:scene3d>
              <a:camera prst="orthographicFront">
                <a:rot lat="20820000" lon="1800000" rev="0"/>
              </a:camera>
              <a:lightRig rig="threePt" dir="t"/>
            </a:scene3d>
          </p:grpSpPr>
          <p:sp>
            <p:nvSpPr>
              <p:cNvPr id="142" name="文本框 77"/>
              <p:cNvSpPr txBox="1"/>
              <p:nvPr/>
            </p:nvSpPr>
            <p:spPr>
              <a:xfrm>
                <a:off x="2587310" y="4807293"/>
                <a:ext cx="529317" cy="80950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E76F70"/>
                    </a:solidFill>
                    <a:effectLst/>
                    <a:uLnTx/>
                    <a:uFillTx/>
                    <a:latin typeface="Hiragino Sans GB W6" panose="020B0600000000000000" pitchFamily="34" charset="-122"/>
                    <a:ea typeface="Hiragino Sans GB W6" panose="020B0600000000000000" pitchFamily="34" charset="-122"/>
                  </a:rPr>
                  <a:t>D</a:t>
                </a:r>
                <a:endParaRPr kumimoji="0" lang="zh-CN" altLang="en-US" sz="3000" b="0" i="0" u="none" strike="noStrike" kern="0" cap="none" spc="0" normalizeH="0" baseline="0" noProof="0" dirty="0" smtClean="0">
                  <a:ln>
                    <a:noFill/>
                  </a:ln>
                  <a:solidFill>
                    <a:srgbClr val="E76F70"/>
                  </a:solidFill>
                  <a:effectLst/>
                  <a:uLnTx/>
                  <a:uFillTx/>
                  <a:latin typeface="Hiragino Sans GB W6" panose="020B0600000000000000" pitchFamily="34" charset="-122"/>
                  <a:ea typeface="Hiragino Sans GB W6" panose="020B0600000000000000" pitchFamily="34" charset="-122"/>
                </a:endParaRPr>
              </a:p>
            </p:txBody>
          </p:sp>
          <p:sp>
            <p:nvSpPr>
              <p:cNvPr id="143" name="文本框 80"/>
              <p:cNvSpPr txBox="1"/>
              <p:nvPr/>
            </p:nvSpPr>
            <p:spPr>
              <a:xfrm>
                <a:off x="2391028" y="4677759"/>
                <a:ext cx="870829" cy="32043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E76F70"/>
                    </a:solidFill>
                    <a:effectLst/>
                    <a:uLnTx/>
                    <a:uFillTx/>
                    <a:latin typeface="Hiragino Sans GB W6" panose="020B0600000000000000" pitchFamily="34" charset="-122"/>
                    <a:ea typeface="Hiragino Sans GB W6" panose="020B0600000000000000" pitchFamily="34" charset="-122"/>
                  </a:rPr>
                  <a:t>OPTION</a:t>
                </a:r>
                <a:endParaRPr kumimoji="0" lang="zh-CN" altLang="en-US" sz="825" b="0" i="0" u="none" strike="noStrike" kern="0" cap="none" spc="0" normalizeH="0" baseline="0" noProof="0" dirty="0" smtClean="0">
                  <a:ln>
                    <a:noFill/>
                  </a:ln>
                  <a:solidFill>
                    <a:srgbClr val="E76F70"/>
                  </a:solidFill>
                  <a:effectLst/>
                  <a:uLnTx/>
                  <a:uFillTx/>
                  <a:latin typeface="Hiragino Sans GB W6" panose="020B0600000000000000" pitchFamily="34" charset="-122"/>
                  <a:ea typeface="Hiragino Sans GB W6" panose="020B0600000000000000" pitchFamily="34" charset="-122"/>
                </a:endParaRPr>
              </a:p>
            </p:txBody>
          </p:sp>
        </p:grpSp>
      </p:grpSp>
      <p:grpSp>
        <p:nvGrpSpPr>
          <p:cNvPr id="151" name="组合 150"/>
          <p:cNvGrpSpPr/>
          <p:nvPr/>
        </p:nvGrpSpPr>
        <p:grpSpPr>
          <a:xfrm>
            <a:off x="6433548" y="3513428"/>
            <a:ext cx="1407215" cy="1643764"/>
            <a:chOff x="8576944" y="3901525"/>
            <a:chExt cx="1876042" cy="2192192"/>
          </a:xfrm>
        </p:grpSpPr>
        <p:grpSp>
          <p:nvGrpSpPr>
            <p:cNvPr id="152" name="组合 151"/>
            <p:cNvGrpSpPr/>
            <p:nvPr/>
          </p:nvGrpSpPr>
          <p:grpSpPr>
            <a:xfrm>
              <a:off x="8576944" y="3901525"/>
              <a:ext cx="1718114" cy="2164666"/>
              <a:chOff x="3957953" y="3354388"/>
              <a:chExt cx="1882461" cy="2371727"/>
            </a:xfrm>
            <a:effectLst>
              <a:outerShdw blurRad="50800" dist="25400" dir="5400000" algn="t" rotWithShape="0">
                <a:prstClr val="black">
                  <a:alpha val="50000"/>
                </a:prstClr>
              </a:outerShdw>
            </a:effectLst>
          </p:grpSpPr>
          <p:grpSp>
            <p:nvGrpSpPr>
              <p:cNvPr id="160" name="组合 159"/>
              <p:cNvGrpSpPr/>
              <p:nvPr/>
            </p:nvGrpSpPr>
            <p:grpSpPr>
              <a:xfrm>
                <a:off x="3961130" y="3354388"/>
                <a:ext cx="1879284" cy="2371727"/>
                <a:chOff x="1337945" y="3488055"/>
                <a:chExt cx="1879284" cy="2371727"/>
              </a:xfrm>
            </p:grpSpPr>
            <p:sp>
              <p:nvSpPr>
                <p:cNvPr id="163" name="任意多边形 162"/>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4" name="任意多边形 163"/>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5"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C8D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6"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8E9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61" name="任意多边形 160"/>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2" name="任意多边形 161"/>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ysClr val="window" lastClr="FFFFFF">
                      <a:lumMod val="95000"/>
                      <a:alpha val="0"/>
                    </a:sysClr>
                  </a:gs>
                  <a:gs pos="0">
                    <a:sysClr val="windowText" lastClr="000000">
                      <a:alpha val="20000"/>
                    </a:sysClr>
                  </a:gs>
                </a:gsLst>
                <a:lin ang="108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153" name="任意多边形 152"/>
            <p:cNvSpPr/>
            <p:nvPr/>
          </p:nvSpPr>
          <p:spPr>
            <a:xfrm>
              <a:off x="940977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ysClr val="window" lastClr="FFFFFF">
                    <a:lumMod val="50000"/>
                    <a:alpha val="36000"/>
                  </a:sysClr>
                </a:gs>
                <a:gs pos="0">
                  <a:sysClr val="window" lastClr="FFFFFF">
                    <a:lumMod val="50000"/>
                    <a:alpha val="0"/>
                  </a:sysClr>
                </a:gs>
              </a:gsLst>
              <a:lin ang="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54" name="Group 17"/>
            <p:cNvGrpSpPr>
              <a:grpSpLocks noChangeAspect="1"/>
            </p:cNvGrpSpPr>
            <p:nvPr/>
          </p:nvGrpSpPr>
          <p:grpSpPr bwMode="auto">
            <a:xfrm>
              <a:off x="8840056" y="5045809"/>
              <a:ext cx="417274" cy="447918"/>
              <a:chOff x="231" y="1205"/>
              <a:chExt cx="640" cy="687"/>
            </a:xfrm>
            <a:solidFill>
              <a:sysClr val="windowText" lastClr="000000">
                <a:lumMod val="50000"/>
                <a:lumOff val="50000"/>
              </a:sysClr>
            </a:solidFill>
            <a:effectLst>
              <a:reflection blurRad="25400" stA="52000" endPos="51000" dir="5400000" sy="-100000" algn="bl" rotWithShape="0"/>
            </a:effectLst>
          </p:grpSpPr>
          <p:sp>
            <p:nvSpPr>
              <p:cNvPr id="15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55" name="组合 154"/>
            <p:cNvGrpSpPr/>
            <p:nvPr/>
          </p:nvGrpSpPr>
          <p:grpSpPr>
            <a:xfrm>
              <a:off x="9505154" y="4805089"/>
              <a:ext cx="794802" cy="857059"/>
              <a:chOff x="2391028" y="4677759"/>
              <a:chExt cx="870829" cy="939041"/>
            </a:xfrm>
            <a:scene3d>
              <a:camera prst="orthographicFront">
                <a:rot lat="20820000" lon="1800000" rev="0"/>
              </a:camera>
              <a:lightRig rig="threePt" dir="t"/>
            </a:scene3d>
          </p:grpSpPr>
          <p:sp>
            <p:nvSpPr>
              <p:cNvPr id="156" name="文本框 83"/>
              <p:cNvSpPr txBox="1"/>
              <p:nvPr/>
            </p:nvSpPr>
            <p:spPr>
              <a:xfrm>
                <a:off x="2587310" y="4807292"/>
                <a:ext cx="529317" cy="8095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01ACBE"/>
                    </a:solidFill>
                    <a:effectLst/>
                    <a:uLnTx/>
                    <a:uFillTx/>
                    <a:latin typeface="Hiragino Sans GB W6" panose="020B0600000000000000" pitchFamily="34" charset="-122"/>
                    <a:ea typeface="Hiragino Sans GB W6" panose="020B0600000000000000" pitchFamily="34" charset="-122"/>
                  </a:rPr>
                  <a:t>E</a:t>
                </a:r>
                <a:endParaRPr kumimoji="0" lang="zh-CN" altLang="en-US" sz="3000" b="0" i="0" u="none" strike="noStrike" kern="0" cap="none" spc="0" normalizeH="0" baseline="0" noProof="0" dirty="0" smtClean="0">
                  <a:ln>
                    <a:noFill/>
                  </a:ln>
                  <a:solidFill>
                    <a:srgbClr val="01ACBE"/>
                  </a:solidFill>
                  <a:effectLst/>
                  <a:uLnTx/>
                  <a:uFillTx/>
                  <a:latin typeface="Hiragino Sans GB W6" panose="020B0600000000000000" pitchFamily="34" charset="-122"/>
                  <a:ea typeface="Hiragino Sans GB W6" panose="020B0600000000000000" pitchFamily="34" charset="-122"/>
                </a:endParaRPr>
              </a:p>
            </p:txBody>
          </p:sp>
          <p:sp>
            <p:nvSpPr>
              <p:cNvPr id="157" name="文本框 84"/>
              <p:cNvSpPr txBox="1"/>
              <p:nvPr/>
            </p:nvSpPr>
            <p:spPr>
              <a:xfrm>
                <a:off x="2391028" y="4677759"/>
                <a:ext cx="870829" cy="32043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01ACBE"/>
                    </a:solidFill>
                    <a:effectLst/>
                    <a:uLnTx/>
                    <a:uFillTx/>
                    <a:latin typeface="Hiragino Sans GB W6" panose="020B0600000000000000" pitchFamily="34" charset="-122"/>
                    <a:ea typeface="Hiragino Sans GB W6" panose="020B0600000000000000" pitchFamily="34" charset="-122"/>
                  </a:rPr>
                  <a:t>OPTION</a:t>
                </a:r>
                <a:endParaRPr kumimoji="0" lang="zh-CN" altLang="en-US" sz="825" b="0" i="0" u="none" strike="noStrike" kern="0" cap="none" spc="0" normalizeH="0" baseline="0" noProof="0" dirty="0" smtClean="0">
                  <a:ln>
                    <a:noFill/>
                  </a:ln>
                  <a:solidFill>
                    <a:srgbClr val="01ACBE"/>
                  </a:solidFill>
                  <a:effectLst/>
                  <a:uLnTx/>
                  <a:uFillTx/>
                  <a:latin typeface="Hiragino Sans GB W6" panose="020B0600000000000000" pitchFamily="34" charset="-122"/>
                  <a:ea typeface="Hiragino Sans GB W6" panose="020B0600000000000000" pitchFamily="34" charset="-122"/>
                </a:endParaRPr>
              </a:p>
            </p:txBody>
          </p:sp>
        </p:grpSp>
      </p:grpSp>
      <p:sp>
        <p:nvSpPr>
          <p:cNvPr id="167" name="文本框 85"/>
          <p:cNvSpPr txBox="1"/>
          <p:nvPr/>
        </p:nvSpPr>
        <p:spPr>
          <a:xfrm>
            <a:off x="1385233" y="2758736"/>
            <a:ext cx="999003"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168" name="文本框 87"/>
          <p:cNvSpPr txBox="1"/>
          <p:nvPr/>
        </p:nvSpPr>
        <p:spPr>
          <a:xfrm>
            <a:off x="6636008" y="2758736"/>
            <a:ext cx="999003"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169" name="文本框 89"/>
          <p:cNvSpPr txBox="1"/>
          <p:nvPr/>
        </p:nvSpPr>
        <p:spPr>
          <a:xfrm>
            <a:off x="5342821" y="2000330"/>
            <a:ext cx="999003"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E76F70"/>
                </a:solidFill>
                <a:latin typeface="微软雅黑" panose="020B0503020204020204" pitchFamily="34" charset="-122"/>
                <a:ea typeface="微软雅黑" panose="020B0503020204020204" pitchFamily="34" charset="-122"/>
              </a:rPr>
              <a:t>添加标题</a:t>
            </a:r>
          </a:p>
        </p:txBody>
      </p:sp>
      <p:sp>
        <p:nvSpPr>
          <p:cNvPr id="170" name="文本框 91"/>
          <p:cNvSpPr txBox="1"/>
          <p:nvPr/>
        </p:nvSpPr>
        <p:spPr>
          <a:xfrm>
            <a:off x="2685358" y="2000330"/>
            <a:ext cx="999003"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171" name="文本框 93"/>
          <p:cNvSpPr txBox="1"/>
          <p:nvPr/>
        </p:nvSpPr>
        <p:spPr>
          <a:xfrm>
            <a:off x="4059116" y="1215945"/>
            <a:ext cx="999003"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172" name="文本框 23"/>
          <p:cNvSpPr txBox="1"/>
          <p:nvPr/>
        </p:nvSpPr>
        <p:spPr>
          <a:xfrm>
            <a:off x="1385234" y="3062247"/>
            <a:ext cx="941209"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173" name="文本框 23"/>
          <p:cNvSpPr txBox="1"/>
          <p:nvPr/>
        </p:nvSpPr>
        <p:spPr>
          <a:xfrm>
            <a:off x="2733575" y="2299291"/>
            <a:ext cx="941209"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174" name="文本框 23"/>
          <p:cNvSpPr txBox="1"/>
          <p:nvPr/>
        </p:nvSpPr>
        <p:spPr>
          <a:xfrm>
            <a:off x="4099499" y="1526447"/>
            <a:ext cx="941209"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175" name="文本框 23"/>
          <p:cNvSpPr txBox="1"/>
          <p:nvPr/>
        </p:nvSpPr>
        <p:spPr>
          <a:xfrm>
            <a:off x="5382197" y="2305877"/>
            <a:ext cx="941209"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176" name="文本框 23"/>
          <p:cNvSpPr txBox="1"/>
          <p:nvPr/>
        </p:nvSpPr>
        <p:spPr>
          <a:xfrm>
            <a:off x="6655523" y="3008595"/>
            <a:ext cx="941209"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177" name="文本框 32"/>
          <p:cNvSpPr txBox="1"/>
          <p:nvPr/>
        </p:nvSpPr>
        <p:spPr>
          <a:xfrm>
            <a:off x="5371599" y="2902318"/>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prstClr val="white"/>
                </a:solidFill>
                <a:latin typeface="Impact" panose="020B0806030902050204" pitchFamily="34" charset="0"/>
                <a:ea typeface="微软雅黑"/>
              </a:rPr>
              <a:t>90</a:t>
            </a:r>
            <a:r>
              <a:rPr lang="en-US" altLang="zh-CN" sz="1013" dirty="0">
                <a:solidFill>
                  <a:prstClr val="white"/>
                </a:solidFill>
                <a:latin typeface="Impact" panose="020B0806030902050204" pitchFamily="34" charset="0"/>
                <a:ea typeface="微软雅黑"/>
              </a:rPr>
              <a:t>%</a:t>
            </a:r>
            <a:endParaRPr lang="zh-CN" altLang="en-US" sz="2100" dirty="0">
              <a:solidFill>
                <a:prstClr val="white"/>
              </a:solidFill>
              <a:latin typeface="Impact" panose="020B0806030902050204" pitchFamily="34" charset="0"/>
              <a:ea typeface="微软雅黑"/>
            </a:endParaRPr>
          </a:p>
        </p:txBody>
      </p:sp>
      <p:sp>
        <p:nvSpPr>
          <p:cNvPr id="178" name="文本框 40"/>
          <p:cNvSpPr txBox="1"/>
          <p:nvPr/>
        </p:nvSpPr>
        <p:spPr>
          <a:xfrm>
            <a:off x="6661219" y="3624730"/>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prstClr val="white"/>
                </a:solidFill>
                <a:latin typeface="Impact" panose="020B0806030902050204" pitchFamily="34" charset="0"/>
                <a:ea typeface="微软雅黑"/>
              </a:rPr>
              <a:t>70</a:t>
            </a:r>
            <a:r>
              <a:rPr lang="en-US" altLang="zh-CN" sz="1013" dirty="0">
                <a:solidFill>
                  <a:prstClr val="white"/>
                </a:solidFill>
                <a:latin typeface="Impact" panose="020B0806030902050204" pitchFamily="34" charset="0"/>
                <a:ea typeface="微软雅黑"/>
              </a:rPr>
              <a:t>%</a:t>
            </a:r>
            <a:endParaRPr lang="zh-CN" altLang="en-US" sz="2100" dirty="0">
              <a:solidFill>
                <a:prstClr val="white"/>
              </a:solidFill>
              <a:latin typeface="Impact" panose="020B0806030902050204" pitchFamily="34" charset="0"/>
              <a:ea typeface="微软雅黑"/>
            </a:endParaRPr>
          </a:p>
        </p:txBody>
      </p:sp>
      <p:sp>
        <p:nvSpPr>
          <p:cNvPr id="179" name="文本框 47"/>
          <p:cNvSpPr txBox="1"/>
          <p:nvPr/>
        </p:nvSpPr>
        <p:spPr>
          <a:xfrm>
            <a:off x="4019067" y="2076945"/>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prstClr val="white"/>
                </a:solidFill>
                <a:latin typeface="Impact" panose="020B0806030902050204" pitchFamily="34" charset="0"/>
                <a:ea typeface="微软雅黑"/>
              </a:rPr>
              <a:t>100</a:t>
            </a:r>
            <a:r>
              <a:rPr lang="en-US" altLang="zh-CN" sz="1013" dirty="0">
                <a:solidFill>
                  <a:prstClr val="white"/>
                </a:solidFill>
                <a:latin typeface="Impact" panose="020B0806030902050204" pitchFamily="34" charset="0"/>
                <a:ea typeface="微软雅黑"/>
              </a:rPr>
              <a:t>%</a:t>
            </a:r>
            <a:endParaRPr lang="zh-CN" altLang="en-US" sz="2100" dirty="0">
              <a:solidFill>
                <a:prstClr val="white"/>
              </a:solidFill>
              <a:latin typeface="Impact" panose="020B0806030902050204" pitchFamily="34" charset="0"/>
              <a:ea typeface="微软雅黑"/>
            </a:endParaRPr>
          </a:p>
        </p:txBody>
      </p:sp>
      <p:sp>
        <p:nvSpPr>
          <p:cNvPr id="180" name="文本框 54"/>
          <p:cNvSpPr txBox="1"/>
          <p:nvPr/>
        </p:nvSpPr>
        <p:spPr>
          <a:xfrm>
            <a:off x="2750100" y="2866085"/>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prstClr val="white"/>
                </a:solidFill>
                <a:latin typeface="Impact" panose="020B0806030902050204" pitchFamily="34" charset="0"/>
                <a:ea typeface="微软雅黑"/>
              </a:rPr>
              <a:t>80</a:t>
            </a:r>
            <a:r>
              <a:rPr lang="en-US" altLang="zh-CN" sz="1013" dirty="0">
                <a:solidFill>
                  <a:prstClr val="white"/>
                </a:solidFill>
                <a:latin typeface="Impact" panose="020B0806030902050204" pitchFamily="34" charset="0"/>
                <a:ea typeface="微软雅黑"/>
              </a:rPr>
              <a:t>%</a:t>
            </a:r>
            <a:endParaRPr lang="zh-CN" altLang="en-US" sz="2100" dirty="0">
              <a:solidFill>
                <a:prstClr val="white"/>
              </a:solidFill>
              <a:latin typeface="Impact" panose="020B0806030902050204" pitchFamily="34" charset="0"/>
              <a:ea typeface="微软雅黑"/>
            </a:endParaRPr>
          </a:p>
        </p:txBody>
      </p:sp>
      <p:sp>
        <p:nvSpPr>
          <p:cNvPr id="181" name="文本框 61"/>
          <p:cNvSpPr txBox="1"/>
          <p:nvPr/>
        </p:nvSpPr>
        <p:spPr>
          <a:xfrm>
            <a:off x="1507707" y="3624730"/>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prstClr val="white"/>
                </a:solidFill>
                <a:latin typeface="Impact" panose="020B0806030902050204" pitchFamily="34" charset="0"/>
                <a:ea typeface="微软雅黑"/>
              </a:rPr>
              <a:t>90</a:t>
            </a:r>
            <a:r>
              <a:rPr lang="en-US" altLang="zh-CN" sz="1013" dirty="0">
                <a:solidFill>
                  <a:prstClr val="white"/>
                </a:solidFill>
                <a:latin typeface="Impact" panose="020B0806030902050204" pitchFamily="34" charset="0"/>
                <a:ea typeface="微软雅黑"/>
              </a:rPr>
              <a:t>%</a:t>
            </a:r>
            <a:endParaRPr lang="zh-CN" altLang="en-US" sz="2100" dirty="0">
              <a:solidFill>
                <a:prstClr val="white"/>
              </a:solidFill>
              <a:latin typeface="Impact" panose="020B0806030902050204" pitchFamily="34" charset="0"/>
              <a:ea typeface="微软雅黑"/>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wipe(down)">
                                      <p:cBhvr>
                                        <p:cTn id="7" dur="500"/>
                                        <p:tgtEl>
                                          <p:spTgt spid="9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7"/>
                                        </p:tgtEl>
                                        <p:attrNameLst>
                                          <p:attrName>style.visibility</p:attrName>
                                        </p:attrNameLst>
                                      </p:cBhvr>
                                      <p:to>
                                        <p:strVal val="visible"/>
                                      </p:to>
                                    </p:set>
                                    <p:animEffect transition="in" filter="wipe(down)">
                                      <p:cBhvr>
                                        <p:cTn id="11" dur="500"/>
                                        <p:tgtEl>
                                          <p:spTgt spid="10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2"/>
                                        </p:tgtEl>
                                        <p:attrNameLst>
                                          <p:attrName>style.visibility</p:attrName>
                                        </p:attrNameLst>
                                      </p:cBhvr>
                                      <p:to>
                                        <p:strVal val="visible"/>
                                      </p:to>
                                    </p:set>
                                    <p:animEffect transition="in" filter="wipe(down)">
                                      <p:cBhvr>
                                        <p:cTn id="15" dur="500"/>
                                        <p:tgtEl>
                                          <p:spTgt spid="12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6"/>
                                        </p:tgtEl>
                                        <p:attrNameLst>
                                          <p:attrName>style.visibility</p:attrName>
                                        </p:attrNameLst>
                                      </p:cBhvr>
                                      <p:to>
                                        <p:strVal val="visible"/>
                                      </p:to>
                                    </p:set>
                                    <p:animEffect transition="in" filter="wipe(down)">
                                      <p:cBhvr>
                                        <p:cTn id="19" dur="500"/>
                                        <p:tgtEl>
                                          <p:spTgt spid="13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1"/>
                                        </p:tgtEl>
                                        <p:attrNameLst>
                                          <p:attrName>style.visibility</p:attrName>
                                        </p:attrNameLst>
                                      </p:cBhvr>
                                      <p:to>
                                        <p:strVal val="visible"/>
                                      </p:to>
                                    </p:set>
                                    <p:animEffect transition="in" filter="wipe(down)">
                                      <p:cBhvr>
                                        <p:cTn id="23" dur="500"/>
                                        <p:tgtEl>
                                          <p:spTgt spid="151"/>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167"/>
                                        </p:tgtEl>
                                        <p:attrNameLst>
                                          <p:attrName>style.visibility</p:attrName>
                                        </p:attrNameLst>
                                      </p:cBhvr>
                                      <p:to>
                                        <p:strVal val="visible"/>
                                      </p:to>
                                    </p:set>
                                    <p:animEffect transition="in" filter="barn(inVertical)">
                                      <p:cBhvr>
                                        <p:cTn id="27" dur="500"/>
                                        <p:tgtEl>
                                          <p:spTgt spid="167"/>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170"/>
                                        </p:tgtEl>
                                        <p:attrNameLst>
                                          <p:attrName>style.visibility</p:attrName>
                                        </p:attrNameLst>
                                      </p:cBhvr>
                                      <p:to>
                                        <p:strVal val="visible"/>
                                      </p:to>
                                    </p:set>
                                    <p:animEffect transition="in" filter="barn(inVertical)">
                                      <p:cBhvr>
                                        <p:cTn id="31" dur="500"/>
                                        <p:tgtEl>
                                          <p:spTgt spid="170"/>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171"/>
                                        </p:tgtEl>
                                        <p:attrNameLst>
                                          <p:attrName>style.visibility</p:attrName>
                                        </p:attrNameLst>
                                      </p:cBhvr>
                                      <p:to>
                                        <p:strVal val="visible"/>
                                      </p:to>
                                    </p:set>
                                    <p:animEffect transition="in" filter="barn(inVertical)">
                                      <p:cBhvr>
                                        <p:cTn id="35" dur="500"/>
                                        <p:tgtEl>
                                          <p:spTgt spid="171"/>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169"/>
                                        </p:tgtEl>
                                        <p:attrNameLst>
                                          <p:attrName>style.visibility</p:attrName>
                                        </p:attrNameLst>
                                      </p:cBhvr>
                                      <p:to>
                                        <p:strVal val="visible"/>
                                      </p:to>
                                    </p:set>
                                    <p:animEffect transition="in" filter="barn(inVertical)">
                                      <p:cBhvr>
                                        <p:cTn id="39" dur="500"/>
                                        <p:tgtEl>
                                          <p:spTgt spid="169"/>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168"/>
                                        </p:tgtEl>
                                        <p:attrNameLst>
                                          <p:attrName>style.visibility</p:attrName>
                                        </p:attrNameLst>
                                      </p:cBhvr>
                                      <p:to>
                                        <p:strVal val="visible"/>
                                      </p:to>
                                    </p:set>
                                    <p:animEffect transition="in" filter="barn(inVertical)">
                                      <p:cBhvr>
                                        <p:cTn id="43" dur="500"/>
                                        <p:tgtEl>
                                          <p:spTgt spid="168"/>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72"/>
                                        </p:tgtEl>
                                        <p:attrNameLst>
                                          <p:attrName>style.visibility</p:attrName>
                                        </p:attrNameLst>
                                      </p:cBhvr>
                                      <p:to>
                                        <p:strVal val="visible"/>
                                      </p:to>
                                    </p:set>
                                    <p:animEffect transition="in" filter="wipe(up)">
                                      <p:cBhvr>
                                        <p:cTn id="47" dur="500"/>
                                        <p:tgtEl>
                                          <p:spTgt spid="172"/>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73"/>
                                        </p:tgtEl>
                                        <p:attrNameLst>
                                          <p:attrName>style.visibility</p:attrName>
                                        </p:attrNameLst>
                                      </p:cBhvr>
                                      <p:to>
                                        <p:strVal val="visible"/>
                                      </p:to>
                                    </p:set>
                                    <p:animEffect transition="in" filter="wipe(up)">
                                      <p:cBhvr>
                                        <p:cTn id="51" dur="500"/>
                                        <p:tgtEl>
                                          <p:spTgt spid="173"/>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74"/>
                                        </p:tgtEl>
                                        <p:attrNameLst>
                                          <p:attrName>style.visibility</p:attrName>
                                        </p:attrNameLst>
                                      </p:cBhvr>
                                      <p:to>
                                        <p:strVal val="visible"/>
                                      </p:to>
                                    </p:set>
                                    <p:animEffect transition="in" filter="wipe(up)">
                                      <p:cBhvr>
                                        <p:cTn id="55" dur="500"/>
                                        <p:tgtEl>
                                          <p:spTgt spid="174"/>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175"/>
                                        </p:tgtEl>
                                        <p:attrNameLst>
                                          <p:attrName>style.visibility</p:attrName>
                                        </p:attrNameLst>
                                      </p:cBhvr>
                                      <p:to>
                                        <p:strVal val="visible"/>
                                      </p:to>
                                    </p:set>
                                    <p:animEffect transition="in" filter="wipe(up)">
                                      <p:cBhvr>
                                        <p:cTn id="59" dur="500"/>
                                        <p:tgtEl>
                                          <p:spTgt spid="175"/>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76"/>
                                        </p:tgtEl>
                                        <p:attrNameLst>
                                          <p:attrName>style.visibility</p:attrName>
                                        </p:attrNameLst>
                                      </p:cBhvr>
                                      <p:to>
                                        <p:strVal val="visible"/>
                                      </p:to>
                                    </p:set>
                                    <p:animEffect transition="in" filter="wipe(up)">
                                      <p:cBhvr>
                                        <p:cTn id="63" dur="500"/>
                                        <p:tgtEl>
                                          <p:spTgt spid="176"/>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177"/>
                                        </p:tgtEl>
                                        <p:attrNameLst>
                                          <p:attrName>style.visibility</p:attrName>
                                        </p:attrNameLst>
                                      </p:cBhvr>
                                      <p:to>
                                        <p:strVal val="visible"/>
                                      </p:to>
                                    </p:set>
                                    <p:animEffect transition="in" filter="fade">
                                      <p:cBhvr>
                                        <p:cTn id="67" dur="1000"/>
                                        <p:tgtEl>
                                          <p:spTgt spid="177"/>
                                        </p:tgtEl>
                                      </p:cBhvr>
                                    </p:animEffect>
                                    <p:anim calcmode="lin" valueType="num">
                                      <p:cBhvr>
                                        <p:cTn id="68" dur="1000" fill="hold"/>
                                        <p:tgtEl>
                                          <p:spTgt spid="177"/>
                                        </p:tgtEl>
                                        <p:attrNameLst>
                                          <p:attrName>ppt_x</p:attrName>
                                        </p:attrNameLst>
                                      </p:cBhvr>
                                      <p:tavLst>
                                        <p:tav tm="0">
                                          <p:val>
                                            <p:strVal val="#ppt_x"/>
                                          </p:val>
                                        </p:tav>
                                        <p:tav tm="100000">
                                          <p:val>
                                            <p:strVal val="#ppt_x"/>
                                          </p:val>
                                        </p:tav>
                                      </p:tavLst>
                                    </p:anim>
                                    <p:anim calcmode="lin" valueType="num">
                                      <p:cBhvr>
                                        <p:cTn id="69" dur="1000" fill="hold"/>
                                        <p:tgtEl>
                                          <p:spTgt spid="17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8"/>
                                        </p:tgtEl>
                                        <p:attrNameLst>
                                          <p:attrName>style.visibility</p:attrName>
                                        </p:attrNameLst>
                                      </p:cBhvr>
                                      <p:to>
                                        <p:strVal val="visible"/>
                                      </p:to>
                                    </p:set>
                                    <p:animEffect transition="in" filter="fade">
                                      <p:cBhvr>
                                        <p:cTn id="72" dur="1000"/>
                                        <p:tgtEl>
                                          <p:spTgt spid="178"/>
                                        </p:tgtEl>
                                      </p:cBhvr>
                                    </p:animEffect>
                                    <p:anim calcmode="lin" valueType="num">
                                      <p:cBhvr>
                                        <p:cTn id="73" dur="1000" fill="hold"/>
                                        <p:tgtEl>
                                          <p:spTgt spid="178"/>
                                        </p:tgtEl>
                                        <p:attrNameLst>
                                          <p:attrName>ppt_x</p:attrName>
                                        </p:attrNameLst>
                                      </p:cBhvr>
                                      <p:tavLst>
                                        <p:tav tm="0">
                                          <p:val>
                                            <p:strVal val="#ppt_x"/>
                                          </p:val>
                                        </p:tav>
                                        <p:tav tm="100000">
                                          <p:val>
                                            <p:strVal val="#ppt_x"/>
                                          </p:val>
                                        </p:tav>
                                      </p:tavLst>
                                    </p:anim>
                                    <p:anim calcmode="lin" valueType="num">
                                      <p:cBhvr>
                                        <p:cTn id="74" dur="1000" fill="hold"/>
                                        <p:tgtEl>
                                          <p:spTgt spid="17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79"/>
                                        </p:tgtEl>
                                        <p:attrNameLst>
                                          <p:attrName>style.visibility</p:attrName>
                                        </p:attrNameLst>
                                      </p:cBhvr>
                                      <p:to>
                                        <p:strVal val="visible"/>
                                      </p:to>
                                    </p:set>
                                    <p:animEffect transition="in" filter="fade">
                                      <p:cBhvr>
                                        <p:cTn id="77" dur="1000"/>
                                        <p:tgtEl>
                                          <p:spTgt spid="179"/>
                                        </p:tgtEl>
                                      </p:cBhvr>
                                    </p:animEffect>
                                    <p:anim calcmode="lin" valueType="num">
                                      <p:cBhvr>
                                        <p:cTn id="78" dur="1000" fill="hold"/>
                                        <p:tgtEl>
                                          <p:spTgt spid="179"/>
                                        </p:tgtEl>
                                        <p:attrNameLst>
                                          <p:attrName>ppt_x</p:attrName>
                                        </p:attrNameLst>
                                      </p:cBhvr>
                                      <p:tavLst>
                                        <p:tav tm="0">
                                          <p:val>
                                            <p:strVal val="#ppt_x"/>
                                          </p:val>
                                        </p:tav>
                                        <p:tav tm="100000">
                                          <p:val>
                                            <p:strVal val="#ppt_x"/>
                                          </p:val>
                                        </p:tav>
                                      </p:tavLst>
                                    </p:anim>
                                    <p:anim calcmode="lin" valueType="num">
                                      <p:cBhvr>
                                        <p:cTn id="79" dur="1000" fill="hold"/>
                                        <p:tgtEl>
                                          <p:spTgt spid="17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0"/>
                                        </p:tgtEl>
                                        <p:attrNameLst>
                                          <p:attrName>style.visibility</p:attrName>
                                        </p:attrNameLst>
                                      </p:cBhvr>
                                      <p:to>
                                        <p:strVal val="visible"/>
                                      </p:to>
                                    </p:set>
                                    <p:animEffect transition="in" filter="fade">
                                      <p:cBhvr>
                                        <p:cTn id="82" dur="1000"/>
                                        <p:tgtEl>
                                          <p:spTgt spid="180"/>
                                        </p:tgtEl>
                                      </p:cBhvr>
                                    </p:animEffect>
                                    <p:anim calcmode="lin" valueType="num">
                                      <p:cBhvr>
                                        <p:cTn id="83" dur="1000" fill="hold"/>
                                        <p:tgtEl>
                                          <p:spTgt spid="180"/>
                                        </p:tgtEl>
                                        <p:attrNameLst>
                                          <p:attrName>ppt_x</p:attrName>
                                        </p:attrNameLst>
                                      </p:cBhvr>
                                      <p:tavLst>
                                        <p:tav tm="0">
                                          <p:val>
                                            <p:strVal val="#ppt_x"/>
                                          </p:val>
                                        </p:tav>
                                        <p:tav tm="100000">
                                          <p:val>
                                            <p:strVal val="#ppt_x"/>
                                          </p:val>
                                        </p:tav>
                                      </p:tavLst>
                                    </p:anim>
                                    <p:anim calcmode="lin" valueType="num">
                                      <p:cBhvr>
                                        <p:cTn id="84" dur="1000" fill="hold"/>
                                        <p:tgtEl>
                                          <p:spTgt spid="18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1"/>
                                        </p:tgtEl>
                                        <p:attrNameLst>
                                          <p:attrName>style.visibility</p:attrName>
                                        </p:attrNameLst>
                                      </p:cBhvr>
                                      <p:to>
                                        <p:strVal val="visible"/>
                                      </p:to>
                                    </p:set>
                                    <p:animEffect transition="in" filter="fade">
                                      <p:cBhvr>
                                        <p:cTn id="87" dur="1000"/>
                                        <p:tgtEl>
                                          <p:spTgt spid="181"/>
                                        </p:tgtEl>
                                      </p:cBhvr>
                                    </p:animEffect>
                                    <p:anim calcmode="lin" valueType="num">
                                      <p:cBhvr>
                                        <p:cTn id="88" dur="1000" fill="hold"/>
                                        <p:tgtEl>
                                          <p:spTgt spid="181"/>
                                        </p:tgtEl>
                                        <p:attrNameLst>
                                          <p:attrName>ppt_x</p:attrName>
                                        </p:attrNameLst>
                                      </p:cBhvr>
                                      <p:tavLst>
                                        <p:tav tm="0">
                                          <p:val>
                                            <p:strVal val="#ppt_x"/>
                                          </p:val>
                                        </p:tav>
                                        <p:tav tm="100000">
                                          <p:val>
                                            <p:strVal val="#ppt_x"/>
                                          </p:val>
                                        </p:tav>
                                      </p:tavLst>
                                    </p:anim>
                                    <p:anim calcmode="lin" valueType="num">
                                      <p:cBhvr>
                                        <p:cTn id="89" dur="1000" fill="hold"/>
                                        <p:tgtEl>
                                          <p:spTgt spid="1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p:bldP spid="169" grpId="0"/>
      <p:bldP spid="170" grpId="0"/>
      <p:bldP spid="171" grpId="0"/>
      <p:bldP spid="172" grpId="0"/>
      <p:bldP spid="173" grpId="0"/>
      <p:bldP spid="174" grpId="0"/>
      <p:bldP spid="175" grpId="0"/>
      <p:bldP spid="176" grpId="0"/>
      <p:bldP spid="177" grpId="0"/>
      <p:bldP spid="178" grpId="0"/>
      <p:bldP spid="179" grpId="0"/>
      <p:bldP spid="180" grpId="0"/>
      <p:bldP spid="18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组合 110"/>
          <p:cNvGrpSpPr/>
          <p:nvPr/>
        </p:nvGrpSpPr>
        <p:grpSpPr>
          <a:xfrm>
            <a:off x="2548524" y="2274518"/>
            <a:ext cx="2266028" cy="3242713"/>
            <a:chOff x="3397589" y="2327219"/>
            <a:chExt cx="3020977" cy="4324618"/>
          </a:xfrm>
        </p:grpSpPr>
        <p:sp>
          <p:nvSpPr>
            <p:cNvPr id="112" name="椭圆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13" name="组合 112"/>
            <p:cNvGrpSpPr/>
            <p:nvPr/>
          </p:nvGrpSpPr>
          <p:grpSpPr>
            <a:xfrm>
              <a:off x="3720929" y="2327219"/>
              <a:ext cx="844211" cy="3399830"/>
              <a:chOff x="3908932" y="2080149"/>
              <a:chExt cx="983315" cy="3960034"/>
            </a:xfrm>
          </p:grpSpPr>
          <p:grpSp>
            <p:nvGrpSpPr>
              <p:cNvPr id="114" name="组合 113"/>
              <p:cNvGrpSpPr/>
              <p:nvPr/>
            </p:nvGrpSpPr>
            <p:grpSpPr>
              <a:xfrm>
                <a:off x="3913655" y="2496171"/>
                <a:ext cx="978592" cy="3544012"/>
                <a:chOff x="1877321" y="3273524"/>
                <a:chExt cx="978592" cy="2764849"/>
              </a:xfrm>
            </p:grpSpPr>
            <p:grpSp>
              <p:nvGrpSpPr>
                <p:cNvPr id="124" name="组合 123"/>
                <p:cNvGrpSpPr/>
                <p:nvPr/>
              </p:nvGrpSpPr>
              <p:grpSpPr>
                <a:xfrm>
                  <a:off x="1878505" y="3273524"/>
                  <a:ext cx="977408" cy="2757416"/>
                  <a:chOff x="2201764" y="1989138"/>
                  <a:chExt cx="1309885" cy="3695382"/>
                </a:xfrm>
              </p:grpSpPr>
              <p:sp>
                <p:nvSpPr>
                  <p:cNvPr id="129" name="矩形 128"/>
                  <p:cNvSpPr/>
                  <p:nvPr/>
                </p:nvSpPr>
                <p:spPr>
                  <a:xfrm>
                    <a:off x="2484120" y="2311845"/>
                    <a:ext cx="746760" cy="3372673"/>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0" name="平行四边形 129"/>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1" name="平行四边形 130"/>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algn="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25" name="组合 124"/>
                <p:cNvGrpSpPr/>
                <p:nvPr/>
              </p:nvGrpSpPr>
              <p:grpSpPr>
                <a:xfrm>
                  <a:off x="1877321" y="5058677"/>
                  <a:ext cx="977407" cy="979696"/>
                  <a:chOff x="4259165" y="4398128"/>
                  <a:chExt cx="1309884" cy="1312952"/>
                </a:xfrm>
              </p:grpSpPr>
              <p:sp>
                <p:nvSpPr>
                  <p:cNvPr id="126" name="平行四边形 125"/>
                  <p:cNvSpPr/>
                  <p:nvPr/>
                </p:nvSpPr>
                <p:spPr>
                  <a:xfrm rot="5400000">
                    <a:off x="3745526" y="4911767"/>
                    <a:ext cx="1309634" cy="282356"/>
                  </a:xfrm>
                  <a:prstGeom prst="parallelogram">
                    <a:avLst>
                      <a:gd name="adj" fmla="val 143744"/>
                    </a:avLst>
                  </a:prstGeom>
                  <a:solidFill>
                    <a:srgbClr val="F88D8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7" name="矩形 126"/>
                  <p:cNvSpPr/>
                  <p:nvPr/>
                </p:nvSpPr>
                <p:spPr>
                  <a:xfrm>
                    <a:off x="4541520" y="4708778"/>
                    <a:ext cx="746760" cy="992340"/>
                  </a:xfrm>
                  <a:prstGeom prst="rect">
                    <a:avLst/>
                  </a:prstGeom>
                  <a:solidFill>
                    <a:srgbClr val="F6615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8" name="平行四边形 127"/>
                  <p:cNvSpPr/>
                  <p:nvPr/>
                </p:nvSpPr>
                <p:spPr>
                  <a:xfrm rot="16200000" flipH="1">
                    <a:off x="4771395" y="4913426"/>
                    <a:ext cx="1312952" cy="282356"/>
                  </a:xfrm>
                  <a:prstGeom prst="parallelogram">
                    <a:avLst>
                      <a:gd name="adj" fmla="val 143744"/>
                    </a:avLst>
                  </a:prstGeom>
                  <a:solidFill>
                    <a:srgbClr val="F4433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15" name="六边形 114"/>
              <p:cNvSpPr/>
              <p:nvPr/>
            </p:nvSpPr>
            <p:spPr>
              <a:xfrm>
                <a:off x="3908932" y="2080149"/>
                <a:ext cx="976224" cy="841572"/>
              </a:xfrm>
              <a:prstGeom prst="hexagon">
                <a:avLst/>
              </a:prstGeom>
              <a:solidFill>
                <a:srgbClr val="F6615B"/>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16" name="文本框 225"/>
              <p:cNvSpPr txBox="1"/>
              <p:nvPr/>
            </p:nvSpPr>
            <p:spPr>
              <a:xfrm>
                <a:off x="3950728" y="2238297"/>
                <a:ext cx="916408" cy="573717"/>
              </a:xfrm>
              <a:prstGeom prst="rect">
                <a:avLst/>
              </a:prstGeom>
              <a:noFill/>
              <a:scene3d>
                <a:camera prst="orthographicFront">
                  <a:rot lat="2700000" lon="0" rev="0"/>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65%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nvGrpSpPr>
              <p:cNvPr id="117" name="Group 4"/>
              <p:cNvGrpSpPr>
                <a:grpSpLocks noChangeAspect="1"/>
              </p:cNvGrpSpPr>
              <p:nvPr/>
            </p:nvGrpSpPr>
            <p:grpSpPr bwMode="auto">
              <a:xfrm>
                <a:off x="4245200" y="5383516"/>
                <a:ext cx="317869" cy="350753"/>
                <a:chOff x="3812" y="2125"/>
                <a:chExt cx="58" cy="64"/>
              </a:xfrm>
              <a:solidFill>
                <a:sysClr val="window" lastClr="FFFFFF"/>
              </a:solidFill>
              <a:effectLst>
                <a:outerShdw blurRad="50800" dist="38100" dir="2700000" algn="tl" rotWithShape="0">
                  <a:prstClr val="black">
                    <a:alpha val="40000"/>
                  </a:prstClr>
                </a:outerShdw>
              </a:effectLst>
            </p:grpSpPr>
            <p:sp>
              <p:nvSpPr>
                <p:cNvPr id="118"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9" name="Freeform 6"/>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0" name="Freeform 7"/>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1"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2" name="Freeform 9"/>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3" name="Freeform 10"/>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grpSp>
        <p:nvGrpSpPr>
          <p:cNvPr id="132" name="组合 131"/>
          <p:cNvGrpSpPr/>
          <p:nvPr/>
        </p:nvGrpSpPr>
        <p:grpSpPr>
          <a:xfrm>
            <a:off x="1542053" y="1858786"/>
            <a:ext cx="2266028" cy="3658445"/>
            <a:chOff x="2055803" y="1772781"/>
            <a:chExt cx="3020977" cy="4879056"/>
          </a:xfrm>
        </p:grpSpPr>
        <p:sp>
          <p:nvSpPr>
            <p:cNvPr id="133" name="椭圆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34" name="组合 133"/>
            <p:cNvGrpSpPr/>
            <p:nvPr/>
          </p:nvGrpSpPr>
          <p:grpSpPr>
            <a:xfrm>
              <a:off x="2406244" y="1772781"/>
              <a:ext cx="840154" cy="3954268"/>
              <a:chOff x="2377622" y="1434354"/>
              <a:chExt cx="978590" cy="4605829"/>
            </a:xfrm>
          </p:grpSpPr>
          <p:grpSp>
            <p:nvGrpSpPr>
              <p:cNvPr id="135" name="组合 134"/>
              <p:cNvGrpSpPr/>
              <p:nvPr/>
            </p:nvGrpSpPr>
            <p:grpSpPr>
              <a:xfrm>
                <a:off x="2377622" y="1831508"/>
                <a:ext cx="978590" cy="4208675"/>
                <a:chOff x="1877323" y="3273524"/>
                <a:chExt cx="978590" cy="2761704"/>
              </a:xfrm>
            </p:grpSpPr>
            <p:grpSp>
              <p:nvGrpSpPr>
                <p:cNvPr id="143" name="组合 142"/>
                <p:cNvGrpSpPr/>
                <p:nvPr/>
              </p:nvGrpSpPr>
              <p:grpSpPr>
                <a:xfrm>
                  <a:off x="1878505" y="3273524"/>
                  <a:ext cx="977408" cy="2757417"/>
                  <a:chOff x="2201764" y="1989138"/>
                  <a:chExt cx="1309885" cy="3695383"/>
                </a:xfrm>
              </p:grpSpPr>
              <p:sp>
                <p:nvSpPr>
                  <p:cNvPr id="148" name="矩形 147"/>
                  <p:cNvSpPr/>
                  <p:nvPr/>
                </p:nvSpPr>
                <p:spPr>
                  <a:xfrm>
                    <a:off x="2484120" y="2273934"/>
                    <a:ext cx="746760" cy="3410587"/>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9" name="平行四边形 148"/>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0" name="平行四边形 149"/>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44" name="组合 143"/>
                <p:cNvGrpSpPr/>
                <p:nvPr/>
              </p:nvGrpSpPr>
              <p:grpSpPr>
                <a:xfrm>
                  <a:off x="1877323" y="5213160"/>
                  <a:ext cx="977409" cy="822068"/>
                  <a:chOff x="4259165" y="4605153"/>
                  <a:chExt cx="1309886" cy="1101703"/>
                </a:xfrm>
              </p:grpSpPr>
              <p:sp>
                <p:nvSpPr>
                  <p:cNvPr id="145" name="平行四边形 144"/>
                  <p:cNvSpPr/>
                  <p:nvPr/>
                </p:nvSpPr>
                <p:spPr>
                  <a:xfrm rot="5400000">
                    <a:off x="3852283" y="5012035"/>
                    <a:ext cx="1096120" cy="282356"/>
                  </a:xfrm>
                  <a:prstGeom prst="parallelogram">
                    <a:avLst>
                      <a:gd name="adj" fmla="val 143744"/>
                    </a:avLst>
                  </a:prstGeom>
                  <a:solidFill>
                    <a:srgbClr val="01CFE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6" name="矩形 145"/>
                  <p:cNvSpPr/>
                  <p:nvPr/>
                </p:nvSpPr>
                <p:spPr>
                  <a:xfrm>
                    <a:off x="4541520" y="4866746"/>
                    <a:ext cx="746759" cy="834529"/>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7" name="平行四边形 146"/>
                  <p:cNvSpPr/>
                  <p:nvPr/>
                </p:nvSpPr>
                <p:spPr>
                  <a:xfrm rot="16200000" flipH="1">
                    <a:off x="4879813" y="5017618"/>
                    <a:ext cx="1096120" cy="282356"/>
                  </a:xfrm>
                  <a:prstGeom prst="parallelogram">
                    <a:avLst>
                      <a:gd name="adj" fmla="val 143744"/>
                    </a:avLst>
                  </a:prstGeom>
                  <a:solidFill>
                    <a:srgbClr val="018B9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36" name="六边形 135"/>
              <p:cNvSpPr/>
              <p:nvPr/>
            </p:nvSpPr>
            <p:spPr>
              <a:xfrm>
                <a:off x="2378805" y="1434354"/>
                <a:ext cx="976224" cy="841572"/>
              </a:xfrm>
              <a:prstGeom prst="hexagon">
                <a:avLst/>
              </a:prstGeom>
              <a:solidFill>
                <a:srgbClr val="01ACBE"/>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37" name="文本框 222"/>
              <p:cNvSpPr txBox="1"/>
              <p:nvPr/>
            </p:nvSpPr>
            <p:spPr>
              <a:xfrm>
                <a:off x="2403647" y="1582976"/>
                <a:ext cx="916408" cy="573717"/>
              </a:xfrm>
              <a:prstGeom prst="rect">
                <a:avLst/>
              </a:prstGeom>
              <a:noFill/>
              <a:scene3d>
                <a:camera prst="orthographicFront">
                  <a:rot lat="2700000" lon="0" rev="0"/>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85%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nvGrpSpPr>
              <p:cNvPr id="138" name="Group 20"/>
              <p:cNvGrpSpPr>
                <a:grpSpLocks noChangeAspect="1"/>
              </p:cNvGrpSpPr>
              <p:nvPr/>
            </p:nvGrpSpPr>
            <p:grpSpPr bwMode="auto">
              <a:xfrm>
                <a:off x="2669842" y="5431607"/>
                <a:ext cx="405559" cy="323351"/>
                <a:chOff x="3899" y="2225"/>
                <a:chExt cx="74" cy="59"/>
              </a:xfrm>
              <a:solidFill>
                <a:sysClr val="window" lastClr="FFFFFF"/>
              </a:solidFill>
              <a:effectLst>
                <a:outerShdw blurRad="50800" dist="38100" dir="2700000" algn="tl" rotWithShape="0">
                  <a:prstClr val="black">
                    <a:alpha val="40000"/>
                  </a:prstClr>
                </a:outerShdw>
              </a:effectLst>
            </p:grpSpPr>
            <p:sp>
              <p:nvSpPr>
                <p:cNvPr id="139"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0"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1"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2"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grpSp>
        <p:nvGrpSpPr>
          <p:cNvPr id="151" name="组合 150"/>
          <p:cNvGrpSpPr/>
          <p:nvPr/>
        </p:nvGrpSpPr>
        <p:grpSpPr>
          <a:xfrm>
            <a:off x="3546925" y="2012711"/>
            <a:ext cx="2266028" cy="3504521"/>
            <a:chOff x="4728618" y="1978060"/>
            <a:chExt cx="3020977" cy="4673777"/>
          </a:xfrm>
        </p:grpSpPr>
        <p:sp>
          <p:nvSpPr>
            <p:cNvPr id="152" name="椭圆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53" name="组合 152"/>
            <p:cNvGrpSpPr/>
            <p:nvPr/>
          </p:nvGrpSpPr>
          <p:grpSpPr>
            <a:xfrm>
              <a:off x="5150262" y="1978060"/>
              <a:ext cx="840155" cy="3748989"/>
              <a:chOff x="5573783" y="1673458"/>
              <a:chExt cx="978591" cy="4366725"/>
            </a:xfrm>
          </p:grpSpPr>
          <p:grpSp>
            <p:nvGrpSpPr>
              <p:cNvPr id="154" name="组合 153"/>
              <p:cNvGrpSpPr/>
              <p:nvPr/>
            </p:nvGrpSpPr>
            <p:grpSpPr>
              <a:xfrm>
                <a:off x="5573784" y="2071918"/>
                <a:ext cx="978590" cy="3968265"/>
                <a:chOff x="1877323" y="3273524"/>
                <a:chExt cx="978590" cy="2769810"/>
              </a:xfrm>
            </p:grpSpPr>
            <p:grpSp>
              <p:nvGrpSpPr>
                <p:cNvPr id="160" name="组合 159"/>
                <p:cNvGrpSpPr/>
                <p:nvPr/>
              </p:nvGrpSpPr>
              <p:grpSpPr>
                <a:xfrm>
                  <a:off x="1878505" y="3273524"/>
                  <a:ext cx="977408" cy="2757416"/>
                  <a:chOff x="2201764" y="1989138"/>
                  <a:chExt cx="1309885" cy="3695382"/>
                </a:xfrm>
              </p:grpSpPr>
              <p:sp>
                <p:nvSpPr>
                  <p:cNvPr id="165" name="矩形 164"/>
                  <p:cNvSpPr/>
                  <p:nvPr/>
                </p:nvSpPr>
                <p:spPr>
                  <a:xfrm>
                    <a:off x="2484120" y="2273664"/>
                    <a:ext cx="746760" cy="341085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6" name="平行四边形 165"/>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7" name="平行四边形 166"/>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61" name="组合 160"/>
                <p:cNvGrpSpPr/>
                <p:nvPr/>
              </p:nvGrpSpPr>
              <p:grpSpPr>
                <a:xfrm>
                  <a:off x="1877323" y="5161066"/>
                  <a:ext cx="977409" cy="882268"/>
                  <a:chOff x="4259165" y="4535338"/>
                  <a:chExt cx="1309886" cy="1182381"/>
                </a:xfrm>
              </p:grpSpPr>
              <p:sp>
                <p:nvSpPr>
                  <p:cNvPr id="162" name="平行四边形 161"/>
                  <p:cNvSpPr/>
                  <p:nvPr/>
                </p:nvSpPr>
                <p:spPr>
                  <a:xfrm rot="5400000">
                    <a:off x="3814831" y="4979672"/>
                    <a:ext cx="1171024" cy="282356"/>
                  </a:xfrm>
                  <a:prstGeom prst="parallelogram">
                    <a:avLst>
                      <a:gd name="adj" fmla="val 143744"/>
                    </a:avLst>
                  </a:prstGeom>
                  <a:solidFill>
                    <a:srgbClr val="844B9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3" name="矩形 162"/>
                  <p:cNvSpPr/>
                  <p:nvPr/>
                </p:nvSpPr>
                <p:spPr>
                  <a:xfrm>
                    <a:off x="4541520" y="4813273"/>
                    <a:ext cx="746758" cy="893086"/>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64" name="平行四边形 163"/>
                  <p:cNvSpPr/>
                  <p:nvPr/>
                </p:nvSpPr>
                <p:spPr>
                  <a:xfrm rot="16200000" flipH="1">
                    <a:off x="4839299" y="4987967"/>
                    <a:ext cx="1177148" cy="282356"/>
                  </a:xfrm>
                  <a:prstGeom prst="parallelogram">
                    <a:avLst>
                      <a:gd name="adj" fmla="val 143744"/>
                    </a:avLst>
                  </a:prstGeom>
                  <a:solidFill>
                    <a:srgbClr val="46285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55" name="六边形 154"/>
              <p:cNvSpPr/>
              <p:nvPr/>
            </p:nvSpPr>
            <p:spPr>
              <a:xfrm>
                <a:off x="5573783" y="1673458"/>
                <a:ext cx="976224" cy="841572"/>
              </a:xfrm>
              <a:prstGeom prst="hexagon">
                <a:avLst/>
              </a:prstGeom>
              <a:solidFill>
                <a:srgbClr val="663A77"/>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56" name="文本框 223"/>
              <p:cNvSpPr txBox="1"/>
              <p:nvPr/>
            </p:nvSpPr>
            <p:spPr>
              <a:xfrm>
                <a:off x="5611736" y="1833833"/>
                <a:ext cx="916409" cy="573717"/>
              </a:xfrm>
              <a:prstGeom prst="rect">
                <a:avLst/>
              </a:prstGeom>
              <a:noFill/>
              <a:scene3d>
                <a:camera prst="orthographicFront">
                  <a:rot lat="2700000" lon="0" rev="0"/>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75%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nvGrpSpPr>
              <p:cNvPr id="157" name="Group 27"/>
              <p:cNvGrpSpPr>
                <a:grpSpLocks noChangeAspect="1"/>
              </p:cNvGrpSpPr>
              <p:nvPr/>
            </p:nvGrpSpPr>
            <p:grpSpPr bwMode="auto">
              <a:xfrm>
                <a:off x="5905987" y="5367068"/>
                <a:ext cx="334310" cy="367195"/>
                <a:chOff x="3811" y="2125"/>
                <a:chExt cx="61" cy="67"/>
              </a:xfrm>
              <a:solidFill>
                <a:sysClr val="window" lastClr="FFFFFF"/>
              </a:solidFill>
              <a:effectLst>
                <a:outerShdw blurRad="50800" dist="38100" dir="2700000" algn="tl" rotWithShape="0">
                  <a:prstClr val="black">
                    <a:alpha val="40000"/>
                  </a:prstClr>
                </a:outerShdw>
              </a:effectLst>
            </p:grpSpPr>
            <p:sp>
              <p:nvSpPr>
                <p:cNvPr id="158"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59"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grpSp>
        <p:nvGrpSpPr>
          <p:cNvPr id="168" name="组合 167"/>
          <p:cNvGrpSpPr/>
          <p:nvPr/>
        </p:nvGrpSpPr>
        <p:grpSpPr>
          <a:xfrm>
            <a:off x="549105" y="2775984"/>
            <a:ext cx="2266028" cy="2741248"/>
            <a:chOff x="732044" y="2995994"/>
            <a:chExt cx="3020977" cy="3655843"/>
          </a:xfrm>
        </p:grpSpPr>
        <p:sp>
          <p:nvSpPr>
            <p:cNvPr id="169" name="椭圆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70" name="组合 169"/>
            <p:cNvGrpSpPr/>
            <p:nvPr/>
          </p:nvGrpSpPr>
          <p:grpSpPr>
            <a:xfrm>
              <a:off x="1067013" y="2995994"/>
              <a:ext cx="840157" cy="2731055"/>
              <a:chOff x="817720" y="2859121"/>
              <a:chExt cx="978593" cy="3181062"/>
            </a:xfrm>
          </p:grpSpPr>
          <p:sp>
            <p:nvSpPr>
              <p:cNvPr id="171" name="六边形 170"/>
              <p:cNvSpPr/>
              <p:nvPr/>
            </p:nvSpPr>
            <p:spPr>
              <a:xfrm>
                <a:off x="818905" y="2859121"/>
                <a:ext cx="976224" cy="841572"/>
              </a:xfrm>
              <a:prstGeom prst="hexagon">
                <a:avLst/>
              </a:prstGeom>
              <a:solidFill>
                <a:srgbClr val="EB9624"/>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72" name="组合 171"/>
              <p:cNvGrpSpPr/>
              <p:nvPr/>
            </p:nvGrpSpPr>
            <p:grpSpPr>
              <a:xfrm>
                <a:off x="817720" y="3279907"/>
                <a:ext cx="978593" cy="2760276"/>
                <a:chOff x="1877320" y="3273524"/>
                <a:chExt cx="978593" cy="2760276"/>
              </a:xfrm>
            </p:grpSpPr>
            <p:grpSp>
              <p:nvGrpSpPr>
                <p:cNvPr id="189" name="组合 188"/>
                <p:cNvGrpSpPr/>
                <p:nvPr/>
              </p:nvGrpSpPr>
              <p:grpSpPr>
                <a:xfrm>
                  <a:off x="1878505" y="3273524"/>
                  <a:ext cx="977408" cy="2757416"/>
                  <a:chOff x="2201764" y="1989138"/>
                  <a:chExt cx="1309885" cy="3695382"/>
                </a:xfrm>
              </p:grpSpPr>
              <p:sp>
                <p:nvSpPr>
                  <p:cNvPr id="194" name="矩形 193"/>
                  <p:cNvSpPr/>
                  <p:nvPr/>
                </p:nvSpPr>
                <p:spPr>
                  <a:xfrm>
                    <a:off x="2484120" y="2402540"/>
                    <a:ext cx="746760" cy="328198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5" name="平行四边形 194"/>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6" name="平行四边形 195"/>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90" name="组合 189"/>
                <p:cNvGrpSpPr/>
                <p:nvPr/>
              </p:nvGrpSpPr>
              <p:grpSpPr>
                <a:xfrm>
                  <a:off x="1877320" y="4784681"/>
                  <a:ext cx="977405" cy="1249119"/>
                  <a:chOff x="4259166" y="4030923"/>
                  <a:chExt cx="1309882" cy="1674020"/>
                </a:xfrm>
              </p:grpSpPr>
              <p:sp>
                <p:nvSpPr>
                  <p:cNvPr id="191" name="平行四边形 190"/>
                  <p:cNvSpPr/>
                  <p:nvPr/>
                </p:nvSpPr>
                <p:spPr>
                  <a:xfrm rot="5400000">
                    <a:off x="3563334" y="4726755"/>
                    <a:ext cx="1674019" cy="282356"/>
                  </a:xfrm>
                  <a:prstGeom prst="parallelogram">
                    <a:avLst>
                      <a:gd name="adj" fmla="val 143744"/>
                    </a:avLst>
                  </a:prstGeom>
                  <a:solidFill>
                    <a:srgbClr val="FFCC8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2" name="矩形 191"/>
                  <p:cNvSpPr/>
                  <p:nvPr/>
                </p:nvSpPr>
                <p:spPr>
                  <a:xfrm>
                    <a:off x="4541520" y="4429585"/>
                    <a:ext cx="746760" cy="1275357"/>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93" name="平行四边形 192"/>
                  <p:cNvSpPr/>
                  <p:nvPr/>
                </p:nvSpPr>
                <p:spPr>
                  <a:xfrm rot="16200000" flipH="1">
                    <a:off x="4590861" y="4726756"/>
                    <a:ext cx="1674018" cy="282356"/>
                  </a:xfrm>
                  <a:prstGeom prst="parallelogram">
                    <a:avLst>
                      <a:gd name="adj" fmla="val 143744"/>
                    </a:avLst>
                  </a:prstGeom>
                  <a:solidFill>
                    <a:srgbClr val="FFA52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sp>
            <p:nvSpPr>
              <p:cNvPr id="173" name="文本框 164"/>
              <p:cNvSpPr txBox="1"/>
              <p:nvPr/>
            </p:nvSpPr>
            <p:spPr>
              <a:xfrm>
                <a:off x="854451" y="3021972"/>
                <a:ext cx="916408" cy="573717"/>
              </a:xfrm>
              <a:prstGeom prst="rect">
                <a:avLst/>
              </a:prstGeom>
              <a:noFill/>
              <a:scene3d>
                <a:camera prst="orthographicFront">
                  <a:rot lat="2700000" lon="0" rev="0"/>
                </a:camera>
                <a:lightRig rig="threePt" dir="t"/>
              </a:scene3d>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55%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grpSp>
            <p:nvGrpSpPr>
              <p:cNvPr id="174" name="Group 32"/>
              <p:cNvGrpSpPr>
                <a:grpSpLocks noChangeAspect="1"/>
              </p:cNvGrpSpPr>
              <p:nvPr/>
            </p:nvGrpSpPr>
            <p:grpSpPr bwMode="auto">
              <a:xfrm>
                <a:off x="1046678" y="5383219"/>
                <a:ext cx="471328" cy="306909"/>
                <a:chOff x="3798" y="2129"/>
                <a:chExt cx="86" cy="56"/>
              </a:xfrm>
              <a:solidFill>
                <a:sysClr val="window" lastClr="FFFFFF"/>
              </a:solidFill>
              <a:effectLst>
                <a:outerShdw blurRad="50800" dist="38100" dir="2700000" algn="tl" rotWithShape="0">
                  <a:prstClr val="black">
                    <a:alpha val="40000"/>
                  </a:prstClr>
                </a:outerShdw>
              </a:effectLst>
            </p:grpSpPr>
            <p:sp>
              <p:nvSpPr>
                <p:cNvPr id="175"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76"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77"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78"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79"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0"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1"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2"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3"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4"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5"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6"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7"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88"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sp>
        <p:nvSpPr>
          <p:cNvPr id="197" name="文本框 231"/>
          <p:cNvSpPr txBox="1"/>
          <p:nvPr/>
        </p:nvSpPr>
        <p:spPr>
          <a:xfrm>
            <a:off x="2960013" y="3211111"/>
            <a:ext cx="340542" cy="1077010"/>
          </a:xfrm>
          <a:prstGeom prst="rect">
            <a:avLst/>
          </a:prstGeom>
          <a:noFill/>
        </p:spPr>
        <p:txBody>
          <a:bodyPr vert="eaVert" wrap="square" rtlCol="0">
            <a:spAutoFit/>
          </a:bodyPr>
          <a:lstStyle/>
          <a:p>
            <a:pPr algn="ctr" defTabSz="685800" fontAlgn="auto">
              <a:spcBef>
                <a:spcPts val="0"/>
              </a:spcBef>
              <a:spcAft>
                <a:spcPts val="0"/>
              </a:spcAft>
            </a:pPr>
            <a:r>
              <a:rPr lang="zh-CN" altLang="en-US" sz="1013" dirty="0">
                <a:solidFill>
                  <a:prstClr val="black">
                    <a:lumMod val="50000"/>
                    <a:lumOff val="50000"/>
                  </a:prstClr>
                </a:solidFill>
                <a:latin typeface="微软雅黑"/>
                <a:ea typeface="微软雅黑"/>
              </a:rPr>
              <a:t>第三季度</a:t>
            </a:r>
          </a:p>
        </p:txBody>
      </p:sp>
      <p:sp>
        <p:nvSpPr>
          <p:cNvPr id="198" name="文本框 228"/>
          <p:cNvSpPr txBox="1"/>
          <p:nvPr/>
        </p:nvSpPr>
        <p:spPr>
          <a:xfrm>
            <a:off x="1964362" y="3213037"/>
            <a:ext cx="340542" cy="1077010"/>
          </a:xfrm>
          <a:prstGeom prst="rect">
            <a:avLst/>
          </a:prstGeom>
          <a:noFill/>
        </p:spPr>
        <p:txBody>
          <a:bodyPr vert="eaVert" wrap="square" rtlCol="0">
            <a:spAutoFit/>
          </a:bodyPr>
          <a:lstStyle/>
          <a:p>
            <a:pPr algn="ctr" defTabSz="685800" fontAlgn="auto">
              <a:spcBef>
                <a:spcPts val="0"/>
              </a:spcBef>
              <a:spcAft>
                <a:spcPts val="0"/>
              </a:spcAft>
            </a:pPr>
            <a:r>
              <a:rPr lang="zh-CN" altLang="en-US" sz="1013" dirty="0">
                <a:solidFill>
                  <a:prstClr val="black">
                    <a:lumMod val="50000"/>
                    <a:lumOff val="50000"/>
                  </a:prstClr>
                </a:solidFill>
                <a:latin typeface="微软雅黑"/>
                <a:ea typeface="微软雅黑"/>
              </a:rPr>
              <a:t>第二季度</a:t>
            </a:r>
          </a:p>
        </p:txBody>
      </p:sp>
      <p:sp>
        <p:nvSpPr>
          <p:cNvPr id="199" name="文本框 229"/>
          <p:cNvSpPr txBox="1"/>
          <p:nvPr/>
        </p:nvSpPr>
        <p:spPr>
          <a:xfrm>
            <a:off x="4022635" y="3205813"/>
            <a:ext cx="340542" cy="1077010"/>
          </a:xfrm>
          <a:prstGeom prst="rect">
            <a:avLst/>
          </a:prstGeom>
          <a:noFill/>
        </p:spPr>
        <p:txBody>
          <a:bodyPr vert="eaVert" wrap="square" rtlCol="0">
            <a:spAutoFit/>
          </a:bodyPr>
          <a:lstStyle/>
          <a:p>
            <a:pPr algn="ctr" defTabSz="685800" fontAlgn="auto">
              <a:spcBef>
                <a:spcPts val="0"/>
              </a:spcBef>
              <a:spcAft>
                <a:spcPts val="0"/>
              </a:spcAft>
            </a:pPr>
            <a:r>
              <a:rPr lang="zh-CN" altLang="en-US" sz="1013" dirty="0">
                <a:solidFill>
                  <a:prstClr val="black">
                    <a:lumMod val="50000"/>
                    <a:lumOff val="50000"/>
                  </a:prstClr>
                </a:solidFill>
                <a:latin typeface="微软雅黑"/>
                <a:ea typeface="微软雅黑"/>
              </a:rPr>
              <a:t>第四季度</a:t>
            </a:r>
          </a:p>
        </p:txBody>
      </p:sp>
      <p:sp>
        <p:nvSpPr>
          <p:cNvPr id="200" name="文本框 227"/>
          <p:cNvSpPr txBox="1"/>
          <p:nvPr/>
        </p:nvSpPr>
        <p:spPr>
          <a:xfrm>
            <a:off x="950230" y="3215404"/>
            <a:ext cx="340542" cy="1077010"/>
          </a:xfrm>
          <a:prstGeom prst="rect">
            <a:avLst/>
          </a:prstGeom>
          <a:noFill/>
        </p:spPr>
        <p:txBody>
          <a:bodyPr vert="eaVert" wrap="square" rtlCol="0">
            <a:spAutoFit/>
          </a:bodyPr>
          <a:lstStyle/>
          <a:p>
            <a:pPr algn="ctr" defTabSz="685800" fontAlgn="auto">
              <a:spcBef>
                <a:spcPts val="0"/>
              </a:spcBef>
              <a:spcAft>
                <a:spcPts val="0"/>
              </a:spcAft>
            </a:pPr>
            <a:r>
              <a:rPr lang="zh-CN" altLang="en-US" sz="1013" dirty="0">
                <a:solidFill>
                  <a:prstClr val="black">
                    <a:lumMod val="50000"/>
                    <a:lumOff val="50000"/>
                  </a:prstClr>
                </a:solidFill>
                <a:latin typeface="微软雅黑"/>
                <a:ea typeface="微软雅黑"/>
              </a:rPr>
              <a:t>第一季度</a:t>
            </a:r>
          </a:p>
        </p:txBody>
      </p:sp>
      <p:grpSp>
        <p:nvGrpSpPr>
          <p:cNvPr id="201" name="组合 200"/>
          <p:cNvGrpSpPr/>
          <p:nvPr/>
        </p:nvGrpSpPr>
        <p:grpSpPr>
          <a:xfrm>
            <a:off x="5528641" y="1607636"/>
            <a:ext cx="3139181" cy="3888947"/>
            <a:chOff x="7370559" y="1437836"/>
            <a:chExt cx="4185030" cy="5186463"/>
          </a:xfrm>
        </p:grpSpPr>
        <p:grpSp>
          <p:nvGrpSpPr>
            <p:cNvPr id="202" name="组合 201"/>
            <p:cNvGrpSpPr/>
            <p:nvPr/>
          </p:nvGrpSpPr>
          <p:grpSpPr>
            <a:xfrm>
              <a:off x="7496061" y="1581570"/>
              <a:ext cx="4059528" cy="5042729"/>
              <a:chOff x="1838891" y="2142672"/>
              <a:chExt cx="3084650" cy="3118938"/>
            </a:xfrm>
          </p:grpSpPr>
          <p:sp>
            <p:nvSpPr>
              <p:cNvPr id="205" name="平行四边形 204"/>
              <p:cNvSpPr/>
              <p:nvPr/>
            </p:nvSpPr>
            <p:spPr>
              <a:xfrm rot="5400000" flipH="1" flipV="1">
                <a:off x="3035391" y="3382101"/>
                <a:ext cx="3118938" cy="640080"/>
              </a:xfrm>
              <a:prstGeom prst="parallelogram">
                <a:avLst>
                  <a:gd name="adj" fmla="val 85166"/>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06" name="平行四边形 205"/>
              <p:cNvSpPr/>
              <p:nvPr/>
            </p:nvSpPr>
            <p:spPr>
              <a:xfrm flipH="1">
                <a:off x="1838891" y="4633142"/>
                <a:ext cx="3084650" cy="537028"/>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203" name="圆角矩形 202"/>
            <p:cNvSpPr/>
            <p:nvPr/>
          </p:nvSpPr>
          <p:spPr>
            <a:xfrm>
              <a:off x="7520386" y="1602104"/>
              <a:ext cx="3443029" cy="4229897"/>
            </a:xfrm>
            <a:prstGeom prst="roundRect">
              <a:avLst>
                <a:gd name="adj" fmla="val 12783"/>
              </a:avLst>
            </a:prstGeom>
            <a:solidFill>
              <a:srgbClr val="C9C9C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04" name="圆角矩形 203"/>
            <p:cNvSpPr/>
            <p:nvPr/>
          </p:nvSpPr>
          <p:spPr>
            <a:xfrm>
              <a:off x="7370559" y="1437836"/>
              <a:ext cx="3443029" cy="4229897"/>
            </a:xfrm>
            <a:prstGeom prst="roundRect">
              <a:avLst>
                <a:gd name="adj" fmla="val 12783"/>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207" name="文本框 107"/>
          <p:cNvSpPr txBox="1"/>
          <p:nvPr/>
        </p:nvSpPr>
        <p:spPr>
          <a:xfrm>
            <a:off x="5732511" y="2572468"/>
            <a:ext cx="2269541" cy="2192908"/>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defTabSz="685800" fontAlgn="auto">
              <a:lnSpc>
                <a:spcPct val="13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defTabSz="685800" fontAlgn="auto">
              <a:lnSpc>
                <a:spcPct val="130000"/>
              </a:lnSpc>
              <a:spcBef>
                <a:spcPts val="0"/>
              </a:spcBef>
              <a:spcAft>
                <a:spcPts val="0"/>
              </a:spcAft>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208" name="组合 207"/>
          <p:cNvGrpSpPr/>
          <p:nvPr/>
        </p:nvGrpSpPr>
        <p:grpSpPr>
          <a:xfrm>
            <a:off x="5786902" y="1764238"/>
            <a:ext cx="2182535" cy="702338"/>
            <a:chOff x="7714862" y="1646688"/>
            <a:chExt cx="2909667" cy="936668"/>
          </a:xfrm>
        </p:grpSpPr>
        <p:grpSp>
          <p:nvGrpSpPr>
            <p:cNvPr id="209" name="组合 208"/>
            <p:cNvGrpSpPr/>
            <p:nvPr/>
          </p:nvGrpSpPr>
          <p:grpSpPr>
            <a:xfrm>
              <a:off x="7714862" y="1646688"/>
              <a:ext cx="2909667" cy="936668"/>
              <a:chOff x="1992448" y="2251039"/>
              <a:chExt cx="2210923" cy="712610"/>
            </a:xfrm>
          </p:grpSpPr>
          <p:grpSp>
            <p:nvGrpSpPr>
              <p:cNvPr id="211" name="组合 210"/>
              <p:cNvGrpSpPr/>
              <p:nvPr/>
            </p:nvGrpSpPr>
            <p:grpSpPr>
              <a:xfrm>
                <a:off x="1994501" y="2251039"/>
                <a:ext cx="2208870" cy="712610"/>
                <a:chOff x="-3729752" y="2394136"/>
                <a:chExt cx="8752092" cy="2823536"/>
              </a:xfrm>
            </p:grpSpPr>
            <p:sp>
              <p:nvSpPr>
                <p:cNvPr id="214" name="平行四边形 213"/>
                <p:cNvSpPr/>
                <p:nvPr/>
              </p:nvSpPr>
              <p:spPr>
                <a:xfrm rot="5400000" flipH="1" flipV="1">
                  <a:off x="3205317" y="3438387"/>
                  <a:ext cx="2823536" cy="735033"/>
                </a:xfrm>
                <a:prstGeom prst="parallelogram">
                  <a:avLst>
                    <a:gd name="adj" fmla="val 72798"/>
                  </a:avLst>
                </a:prstGeom>
                <a:gradFill>
                  <a:gsLst>
                    <a:gs pos="0">
                      <a:sysClr val="windowText" lastClr="000000">
                        <a:alpha val="40000"/>
                      </a:sysClr>
                    </a:gs>
                    <a:gs pos="60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15" name="平行四边形 214"/>
                <p:cNvSpPr/>
                <p:nvPr/>
              </p:nvSpPr>
              <p:spPr>
                <a:xfrm flipH="1">
                  <a:off x="-3729752" y="4595402"/>
                  <a:ext cx="8752092" cy="537027"/>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212" name="圆角矩形 211"/>
              <p:cNvSpPr/>
              <p:nvPr/>
            </p:nvSpPr>
            <p:spPr>
              <a:xfrm>
                <a:off x="2013089" y="2306633"/>
                <a:ext cx="2092960" cy="533400"/>
              </a:xfrm>
              <a:prstGeom prst="roundRect">
                <a:avLst/>
              </a:prstGeom>
              <a:solidFill>
                <a:srgbClr val="01879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213" name="圆角矩形 212"/>
              <p:cNvSpPr/>
              <p:nvPr/>
            </p:nvSpPr>
            <p:spPr>
              <a:xfrm>
                <a:off x="1992448" y="2279650"/>
                <a:ext cx="2092960" cy="533400"/>
              </a:xfrm>
              <a:prstGeom prst="round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sp>
          <p:nvSpPr>
            <p:cNvPr id="210" name="文本框 106"/>
            <p:cNvSpPr txBox="1"/>
            <p:nvPr/>
          </p:nvSpPr>
          <p:spPr>
            <a:xfrm>
              <a:off x="7942100" y="1830837"/>
              <a:ext cx="2145340"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a:ea typeface="微软雅黑"/>
                </a:rPr>
                <a:t>在此添加标题</a:t>
              </a:r>
            </a:p>
          </p:txBody>
        </p:sp>
      </p:grpSp>
      <p:sp>
        <p:nvSpPr>
          <p:cNvPr id="216" name="文本框 39"/>
          <p:cNvSpPr txBox="1"/>
          <p:nvPr/>
        </p:nvSpPr>
        <p:spPr>
          <a:xfrm>
            <a:off x="884685" y="2555154"/>
            <a:ext cx="492710" cy="276999"/>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prstClr val="black">
                    <a:lumMod val="75000"/>
                    <a:lumOff val="25000"/>
                  </a:prstClr>
                </a:solidFill>
                <a:latin typeface="微软雅黑"/>
                <a:ea typeface="微软雅黑"/>
              </a:rPr>
              <a:t>标题</a:t>
            </a:r>
          </a:p>
        </p:txBody>
      </p:sp>
      <p:sp>
        <p:nvSpPr>
          <p:cNvPr id="217" name="文本框 41"/>
          <p:cNvSpPr txBox="1"/>
          <p:nvPr/>
        </p:nvSpPr>
        <p:spPr>
          <a:xfrm>
            <a:off x="2881255" y="2040904"/>
            <a:ext cx="492710" cy="276999"/>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prstClr val="black">
                    <a:lumMod val="75000"/>
                    <a:lumOff val="25000"/>
                  </a:prstClr>
                </a:solidFill>
                <a:latin typeface="微软雅黑"/>
                <a:ea typeface="微软雅黑"/>
              </a:rPr>
              <a:t>标题</a:t>
            </a:r>
          </a:p>
        </p:txBody>
      </p:sp>
      <p:sp>
        <p:nvSpPr>
          <p:cNvPr id="218" name="文本框 43"/>
          <p:cNvSpPr txBox="1"/>
          <p:nvPr/>
        </p:nvSpPr>
        <p:spPr>
          <a:xfrm>
            <a:off x="1874566" y="1617562"/>
            <a:ext cx="492710" cy="276999"/>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prstClr val="black">
                    <a:lumMod val="75000"/>
                    <a:lumOff val="25000"/>
                  </a:prstClr>
                </a:solidFill>
                <a:latin typeface="微软雅黑"/>
                <a:ea typeface="微软雅黑"/>
              </a:rPr>
              <a:t>标题</a:t>
            </a:r>
          </a:p>
        </p:txBody>
      </p:sp>
      <p:sp>
        <p:nvSpPr>
          <p:cNvPr id="219" name="文本框 45"/>
          <p:cNvSpPr txBox="1"/>
          <p:nvPr/>
        </p:nvSpPr>
        <p:spPr>
          <a:xfrm>
            <a:off x="3931039" y="1751907"/>
            <a:ext cx="492710" cy="276999"/>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prstClr val="black">
                    <a:lumMod val="75000"/>
                    <a:lumOff val="25000"/>
                  </a:prstClr>
                </a:solidFill>
                <a:latin typeface="微软雅黑"/>
                <a:ea typeface="微软雅黑"/>
              </a:rPr>
              <a:t>标题</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500"/>
                                        <p:tgtEl>
                                          <p:spTgt spid="16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2"/>
                                        </p:tgtEl>
                                        <p:attrNameLst>
                                          <p:attrName>style.visibility</p:attrName>
                                        </p:attrNameLst>
                                      </p:cBhvr>
                                      <p:to>
                                        <p:strVal val="visible"/>
                                      </p:to>
                                    </p:set>
                                    <p:animEffect transition="in" filter="wipe(down)">
                                      <p:cBhvr>
                                        <p:cTn id="11" dur="500"/>
                                        <p:tgtEl>
                                          <p:spTgt spid="13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wipe(down)">
                                      <p:cBhvr>
                                        <p:cTn id="15" dur="500"/>
                                        <p:tgtEl>
                                          <p:spTgt spid="1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1"/>
                                        </p:tgtEl>
                                        <p:attrNameLst>
                                          <p:attrName>style.visibility</p:attrName>
                                        </p:attrNameLst>
                                      </p:cBhvr>
                                      <p:to>
                                        <p:strVal val="visible"/>
                                      </p:to>
                                    </p:set>
                                    <p:animEffect transition="in" filter="wipe(down)">
                                      <p:cBhvr>
                                        <p:cTn id="19" dur="500"/>
                                        <p:tgtEl>
                                          <p:spTgt spid="15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00"/>
                                        </p:tgtEl>
                                        <p:attrNameLst>
                                          <p:attrName>style.visibility</p:attrName>
                                        </p:attrNameLst>
                                      </p:cBhvr>
                                      <p:to>
                                        <p:strVal val="visible"/>
                                      </p:to>
                                    </p:set>
                                    <p:animEffect transition="in" filter="wipe(down)">
                                      <p:cBhvr>
                                        <p:cTn id="23" dur="500"/>
                                        <p:tgtEl>
                                          <p:spTgt spid="20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98"/>
                                        </p:tgtEl>
                                        <p:attrNameLst>
                                          <p:attrName>style.visibility</p:attrName>
                                        </p:attrNameLst>
                                      </p:cBhvr>
                                      <p:to>
                                        <p:strVal val="visible"/>
                                      </p:to>
                                    </p:set>
                                    <p:animEffect transition="in" filter="wipe(down)">
                                      <p:cBhvr>
                                        <p:cTn id="26" dur="500"/>
                                        <p:tgtEl>
                                          <p:spTgt spid="198"/>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97"/>
                                        </p:tgtEl>
                                        <p:attrNameLst>
                                          <p:attrName>style.visibility</p:attrName>
                                        </p:attrNameLst>
                                      </p:cBhvr>
                                      <p:to>
                                        <p:strVal val="visible"/>
                                      </p:to>
                                    </p:set>
                                    <p:animEffect transition="in" filter="wipe(down)">
                                      <p:cBhvr>
                                        <p:cTn id="29" dur="500"/>
                                        <p:tgtEl>
                                          <p:spTgt spid="19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99"/>
                                        </p:tgtEl>
                                        <p:attrNameLst>
                                          <p:attrName>style.visibility</p:attrName>
                                        </p:attrNameLst>
                                      </p:cBhvr>
                                      <p:to>
                                        <p:strVal val="visible"/>
                                      </p:to>
                                    </p:set>
                                    <p:animEffect transition="in" filter="wipe(down)">
                                      <p:cBhvr>
                                        <p:cTn id="32" dur="500"/>
                                        <p:tgtEl>
                                          <p:spTgt spid="199"/>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216"/>
                                        </p:tgtEl>
                                        <p:attrNameLst>
                                          <p:attrName>style.visibility</p:attrName>
                                        </p:attrNameLst>
                                      </p:cBhvr>
                                      <p:to>
                                        <p:strVal val="visible"/>
                                      </p:to>
                                    </p:set>
                                    <p:animEffect transition="in" filter="fade">
                                      <p:cBhvr>
                                        <p:cTn id="36" dur="750"/>
                                        <p:tgtEl>
                                          <p:spTgt spid="216"/>
                                        </p:tgtEl>
                                      </p:cBhvr>
                                    </p:animEffect>
                                    <p:anim calcmode="lin" valueType="num">
                                      <p:cBhvr>
                                        <p:cTn id="37" dur="750" fill="hold"/>
                                        <p:tgtEl>
                                          <p:spTgt spid="216"/>
                                        </p:tgtEl>
                                        <p:attrNameLst>
                                          <p:attrName>ppt_x</p:attrName>
                                        </p:attrNameLst>
                                      </p:cBhvr>
                                      <p:tavLst>
                                        <p:tav tm="0">
                                          <p:val>
                                            <p:strVal val="#ppt_x"/>
                                          </p:val>
                                        </p:tav>
                                        <p:tav tm="100000">
                                          <p:val>
                                            <p:strVal val="#ppt_x"/>
                                          </p:val>
                                        </p:tav>
                                      </p:tavLst>
                                    </p:anim>
                                    <p:anim calcmode="lin" valueType="num">
                                      <p:cBhvr>
                                        <p:cTn id="38" dur="750" fill="hold"/>
                                        <p:tgtEl>
                                          <p:spTgt spid="216"/>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fade">
                                      <p:cBhvr>
                                        <p:cTn id="41" dur="750"/>
                                        <p:tgtEl>
                                          <p:spTgt spid="218"/>
                                        </p:tgtEl>
                                      </p:cBhvr>
                                    </p:animEffect>
                                    <p:anim calcmode="lin" valueType="num">
                                      <p:cBhvr>
                                        <p:cTn id="42" dur="750" fill="hold"/>
                                        <p:tgtEl>
                                          <p:spTgt spid="218"/>
                                        </p:tgtEl>
                                        <p:attrNameLst>
                                          <p:attrName>ppt_x</p:attrName>
                                        </p:attrNameLst>
                                      </p:cBhvr>
                                      <p:tavLst>
                                        <p:tav tm="0">
                                          <p:val>
                                            <p:strVal val="#ppt_x"/>
                                          </p:val>
                                        </p:tav>
                                        <p:tav tm="100000">
                                          <p:val>
                                            <p:strVal val="#ppt_x"/>
                                          </p:val>
                                        </p:tav>
                                      </p:tavLst>
                                    </p:anim>
                                    <p:anim calcmode="lin" valueType="num">
                                      <p:cBhvr>
                                        <p:cTn id="43" dur="750" fill="hold"/>
                                        <p:tgtEl>
                                          <p:spTgt spid="218"/>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217"/>
                                        </p:tgtEl>
                                        <p:attrNameLst>
                                          <p:attrName>style.visibility</p:attrName>
                                        </p:attrNameLst>
                                      </p:cBhvr>
                                      <p:to>
                                        <p:strVal val="visible"/>
                                      </p:to>
                                    </p:set>
                                    <p:animEffect transition="in" filter="fade">
                                      <p:cBhvr>
                                        <p:cTn id="46" dur="750"/>
                                        <p:tgtEl>
                                          <p:spTgt spid="217"/>
                                        </p:tgtEl>
                                      </p:cBhvr>
                                    </p:animEffect>
                                    <p:anim calcmode="lin" valueType="num">
                                      <p:cBhvr>
                                        <p:cTn id="47" dur="750" fill="hold"/>
                                        <p:tgtEl>
                                          <p:spTgt spid="217"/>
                                        </p:tgtEl>
                                        <p:attrNameLst>
                                          <p:attrName>ppt_x</p:attrName>
                                        </p:attrNameLst>
                                      </p:cBhvr>
                                      <p:tavLst>
                                        <p:tav tm="0">
                                          <p:val>
                                            <p:strVal val="#ppt_x"/>
                                          </p:val>
                                        </p:tav>
                                        <p:tav tm="100000">
                                          <p:val>
                                            <p:strVal val="#ppt_x"/>
                                          </p:val>
                                        </p:tav>
                                      </p:tavLst>
                                    </p:anim>
                                    <p:anim calcmode="lin" valueType="num">
                                      <p:cBhvr>
                                        <p:cTn id="48" dur="750" fill="hold"/>
                                        <p:tgtEl>
                                          <p:spTgt spid="21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19"/>
                                        </p:tgtEl>
                                        <p:attrNameLst>
                                          <p:attrName>style.visibility</p:attrName>
                                        </p:attrNameLst>
                                      </p:cBhvr>
                                      <p:to>
                                        <p:strVal val="visible"/>
                                      </p:to>
                                    </p:set>
                                    <p:animEffect transition="in" filter="fade">
                                      <p:cBhvr>
                                        <p:cTn id="51" dur="750"/>
                                        <p:tgtEl>
                                          <p:spTgt spid="219"/>
                                        </p:tgtEl>
                                      </p:cBhvr>
                                    </p:animEffect>
                                    <p:anim calcmode="lin" valueType="num">
                                      <p:cBhvr>
                                        <p:cTn id="52" dur="750" fill="hold"/>
                                        <p:tgtEl>
                                          <p:spTgt spid="219"/>
                                        </p:tgtEl>
                                        <p:attrNameLst>
                                          <p:attrName>ppt_x</p:attrName>
                                        </p:attrNameLst>
                                      </p:cBhvr>
                                      <p:tavLst>
                                        <p:tav tm="0">
                                          <p:val>
                                            <p:strVal val="#ppt_x"/>
                                          </p:val>
                                        </p:tav>
                                        <p:tav tm="100000">
                                          <p:val>
                                            <p:strVal val="#ppt_x"/>
                                          </p:val>
                                        </p:tav>
                                      </p:tavLst>
                                    </p:anim>
                                    <p:anim calcmode="lin" valueType="num">
                                      <p:cBhvr>
                                        <p:cTn id="53" dur="750" fill="hold"/>
                                        <p:tgtEl>
                                          <p:spTgt spid="219"/>
                                        </p:tgtEl>
                                        <p:attrNameLst>
                                          <p:attrName>ppt_y</p:attrName>
                                        </p:attrNameLst>
                                      </p:cBhvr>
                                      <p:tavLst>
                                        <p:tav tm="0">
                                          <p:val>
                                            <p:strVal val="#ppt_y-.1"/>
                                          </p:val>
                                        </p:tav>
                                        <p:tav tm="100000">
                                          <p:val>
                                            <p:strVal val="#ppt_y"/>
                                          </p:val>
                                        </p:tav>
                                      </p:tavLst>
                                    </p:anim>
                                  </p:childTnLst>
                                </p:cTn>
                              </p:par>
                            </p:childTnLst>
                          </p:cTn>
                        </p:par>
                        <p:par>
                          <p:cTn id="54" fill="hold">
                            <p:stCondLst>
                              <p:cond delay="3250"/>
                            </p:stCondLst>
                            <p:childTnLst>
                              <p:par>
                                <p:cTn id="55" presetID="42" presetClass="entr" presetSubtype="0" fill="hold" nodeType="afterEffect">
                                  <p:stCondLst>
                                    <p:cond delay="0"/>
                                  </p:stCondLst>
                                  <p:childTnLst>
                                    <p:set>
                                      <p:cBhvr>
                                        <p:cTn id="56" dur="1" fill="hold">
                                          <p:stCondLst>
                                            <p:cond delay="0"/>
                                          </p:stCondLst>
                                        </p:cTn>
                                        <p:tgtEl>
                                          <p:spTgt spid="201"/>
                                        </p:tgtEl>
                                        <p:attrNameLst>
                                          <p:attrName>style.visibility</p:attrName>
                                        </p:attrNameLst>
                                      </p:cBhvr>
                                      <p:to>
                                        <p:strVal val="visible"/>
                                      </p:to>
                                    </p:set>
                                    <p:animEffect transition="in" filter="fade">
                                      <p:cBhvr>
                                        <p:cTn id="57" dur="1000"/>
                                        <p:tgtEl>
                                          <p:spTgt spid="201"/>
                                        </p:tgtEl>
                                      </p:cBhvr>
                                    </p:animEffect>
                                    <p:anim calcmode="lin" valueType="num">
                                      <p:cBhvr>
                                        <p:cTn id="58" dur="1000" fill="hold"/>
                                        <p:tgtEl>
                                          <p:spTgt spid="201"/>
                                        </p:tgtEl>
                                        <p:attrNameLst>
                                          <p:attrName>ppt_x</p:attrName>
                                        </p:attrNameLst>
                                      </p:cBhvr>
                                      <p:tavLst>
                                        <p:tav tm="0">
                                          <p:val>
                                            <p:strVal val="#ppt_x"/>
                                          </p:val>
                                        </p:tav>
                                        <p:tav tm="100000">
                                          <p:val>
                                            <p:strVal val="#ppt_x"/>
                                          </p:val>
                                        </p:tav>
                                      </p:tavLst>
                                    </p:anim>
                                    <p:anim calcmode="lin" valueType="num">
                                      <p:cBhvr>
                                        <p:cTn id="59" dur="1000" fill="hold"/>
                                        <p:tgtEl>
                                          <p:spTgt spid="201"/>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23" presetClass="entr" presetSubtype="36" fill="hold" nodeType="afterEffect">
                                  <p:stCondLst>
                                    <p:cond delay="0"/>
                                  </p:stCondLst>
                                  <p:childTnLst>
                                    <p:set>
                                      <p:cBhvr>
                                        <p:cTn id="62" dur="1" fill="hold">
                                          <p:stCondLst>
                                            <p:cond delay="0"/>
                                          </p:stCondLst>
                                        </p:cTn>
                                        <p:tgtEl>
                                          <p:spTgt spid="208"/>
                                        </p:tgtEl>
                                        <p:attrNameLst>
                                          <p:attrName>style.visibility</p:attrName>
                                        </p:attrNameLst>
                                      </p:cBhvr>
                                      <p:to>
                                        <p:strVal val="visible"/>
                                      </p:to>
                                    </p:set>
                                    <p:anim calcmode="lin" valueType="num">
                                      <p:cBhvr>
                                        <p:cTn id="63" dur="500" fill="hold"/>
                                        <p:tgtEl>
                                          <p:spTgt spid="208"/>
                                        </p:tgtEl>
                                        <p:attrNameLst>
                                          <p:attrName>ppt_w</p:attrName>
                                        </p:attrNameLst>
                                      </p:cBhvr>
                                      <p:tavLst>
                                        <p:tav tm="0">
                                          <p:val>
                                            <p:strVal val="(6*min(max(#ppt_w*#ppt_h,.3),1)-7.4)/-.7*#ppt_w"/>
                                          </p:val>
                                        </p:tav>
                                        <p:tav tm="100000">
                                          <p:val>
                                            <p:strVal val="#ppt_w"/>
                                          </p:val>
                                        </p:tav>
                                      </p:tavLst>
                                    </p:anim>
                                    <p:anim calcmode="lin" valueType="num">
                                      <p:cBhvr>
                                        <p:cTn id="64" dur="500" fill="hold"/>
                                        <p:tgtEl>
                                          <p:spTgt spid="208"/>
                                        </p:tgtEl>
                                        <p:attrNameLst>
                                          <p:attrName>ppt_h</p:attrName>
                                        </p:attrNameLst>
                                      </p:cBhvr>
                                      <p:tavLst>
                                        <p:tav tm="0">
                                          <p:val>
                                            <p:strVal val="(6*min(max(#ppt_w*#ppt_h,.3),1)-7.4)/-.7*#ppt_h"/>
                                          </p:val>
                                        </p:tav>
                                        <p:tav tm="100000">
                                          <p:val>
                                            <p:strVal val="#ppt_h"/>
                                          </p:val>
                                        </p:tav>
                                      </p:tavLst>
                                    </p:anim>
                                    <p:anim calcmode="lin" valueType="num">
                                      <p:cBhvr>
                                        <p:cTn id="65" dur="500" fill="hold"/>
                                        <p:tgtEl>
                                          <p:spTgt spid="208"/>
                                        </p:tgtEl>
                                        <p:attrNameLst>
                                          <p:attrName>ppt_x</p:attrName>
                                        </p:attrNameLst>
                                      </p:cBhvr>
                                      <p:tavLst>
                                        <p:tav tm="0">
                                          <p:val>
                                            <p:fltVal val="0.5"/>
                                          </p:val>
                                        </p:tav>
                                        <p:tav tm="100000">
                                          <p:val>
                                            <p:strVal val="#ppt_x"/>
                                          </p:val>
                                        </p:tav>
                                      </p:tavLst>
                                    </p:anim>
                                    <p:anim calcmode="lin" valueType="num">
                                      <p:cBhvr>
                                        <p:cTn id="66" dur="500" fill="hold"/>
                                        <p:tgtEl>
                                          <p:spTgt spid="208"/>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750"/>
                            </p:stCondLst>
                            <p:childTnLst>
                              <p:par>
                                <p:cTn id="68" presetID="14" presetClass="entr" presetSubtype="10" fill="hold" grpId="0" nodeType="afterEffect">
                                  <p:stCondLst>
                                    <p:cond delay="0"/>
                                  </p:stCondLst>
                                  <p:childTnLst>
                                    <p:set>
                                      <p:cBhvr>
                                        <p:cTn id="69" dur="1" fill="hold">
                                          <p:stCondLst>
                                            <p:cond delay="0"/>
                                          </p:stCondLst>
                                        </p:cTn>
                                        <p:tgtEl>
                                          <p:spTgt spid="207"/>
                                        </p:tgtEl>
                                        <p:attrNameLst>
                                          <p:attrName>style.visibility</p:attrName>
                                        </p:attrNameLst>
                                      </p:cBhvr>
                                      <p:to>
                                        <p:strVal val="visible"/>
                                      </p:to>
                                    </p:set>
                                    <p:animEffect transition="in" filter="randombar(horizontal)">
                                      <p:cBhvr>
                                        <p:cTn id="70"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0"/>
      <p:bldP spid="198" grpId="0"/>
      <p:bldP spid="199" grpId="0"/>
      <p:bldP spid="200" grpId="0"/>
      <p:bldP spid="207" grpId="0"/>
      <p:bldP spid="216" grpId="0"/>
      <p:bldP spid="217" grpId="0"/>
      <p:bldP spid="218" grpId="0"/>
      <p:bldP spid="2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任意多边形 65"/>
          <p:cNvSpPr/>
          <p:nvPr/>
        </p:nvSpPr>
        <p:spPr>
          <a:xfrm>
            <a:off x="5590220" y="2500397"/>
            <a:ext cx="1590675"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7" name="任意多边形 66"/>
          <p:cNvSpPr/>
          <p:nvPr/>
        </p:nvSpPr>
        <p:spPr>
          <a:xfrm>
            <a:off x="5110320" y="3361224"/>
            <a:ext cx="1068988"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8" name="任意多边形 67"/>
          <p:cNvSpPr/>
          <p:nvPr/>
        </p:nvSpPr>
        <p:spPr>
          <a:xfrm>
            <a:off x="6351855" y="2301633"/>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69" name="任意多边形 68"/>
          <p:cNvSpPr/>
          <p:nvPr/>
        </p:nvSpPr>
        <p:spPr>
          <a:xfrm>
            <a:off x="5604563" y="3169197"/>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0" name="任意多边形 69"/>
          <p:cNvSpPr/>
          <p:nvPr/>
        </p:nvSpPr>
        <p:spPr>
          <a:xfrm>
            <a:off x="7227866" y="3168287"/>
            <a:ext cx="0" cy="33421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1" name="圆角矩形 70"/>
          <p:cNvSpPr/>
          <p:nvPr/>
        </p:nvSpPr>
        <p:spPr>
          <a:xfrm>
            <a:off x="1169179" y="3418886"/>
            <a:ext cx="6693204" cy="697746"/>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2" name="圆角矩形 71"/>
          <p:cNvSpPr/>
          <p:nvPr/>
        </p:nvSpPr>
        <p:spPr>
          <a:xfrm>
            <a:off x="1169179" y="2556459"/>
            <a:ext cx="6693204" cy="697746"/>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3" name="圆角矩形 72"/>
          <p:cNvSpPr/>
          <p:nvPr/>
        </p:nvSpPr>
        <p:spPr>
          <a:xfrm>
            <a:off x="1169179" y="1723124"/>
            <a:ext cx="6693204" cy="697746"/>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74" name="组合 73"/>
          <p:cNvGrpSpPr/>
          <p:nvPr/>
        </p:nvGrpSpPr>
        <p:grpSpPr>
          <a:xfrm>
            <a:off x="1245809" y="1802020"/>
            <a:ext cx="518370" cy="518183"/>
            <a:chOff x="1764354" y="1805094"/>
            <a:chExt cx="484086" cy="484086"/>
          </a:xfrm>
        </p:grpSpPr>
        <p:sp>
          <p:nvSpPr>
            <p:cNvPr id="75" name="椭圆 74"/>
            <p:cNvSpPr/>
            <p:nvPr/>
          </p:nvSpPr>
          <p:spPr>
            <a:xfrm>
              <a:off x="1764354" y="1805094"/>
              <a:ext cx="484086" cy="484086"/>
            </a:xfrm>
            <a:prstGeom prst="ellipse">
              <a:avLst/>
            </a:prstGeom>
            <a:solidFill>
              <a:srgbClr val="E4E4E4"/>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635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6" name="文本框 44"/>
            <p:cNvSpPr txBox="1"/>
            <p:nvPr/>
          </p:nvSpPr>
          <p:spPr>
            <a:xfrm>
              <a:off x="1777262" y="1872927"/>
              <a:ext cx="458270" cy="40972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smtClean="0">
                  <a:ln>
                    <a:noFill/>
                  </a:ln>
                  <a:solidFill>
                    <a:srgbClr val="FFB850"/>
                  </a:solidFill>
                  <a:effectLst/>
                  <a:uLnTx/>
                  <a:uFillTx/>
                  <a:latin typeface="Impact" panose="020B0806030902050204" pitchFamily="34" charset="0"/>
                  <a:ea typeface="微软雅黑"/>
                </a:rPr>
                <a:t>01</a:t>
              </a:r>
              <a:endParaRPr kumimoji="0" lang="zh-CN" altLang="en-US" sz="2250" b="0" i="0" u="none" strike="noStrike" kern="0" cap="none" spc="0" normalizeH="0" baseline="0" noProof="0" dirty="0" smtClean="0">
                <a:ln>
                  <a:noFill/>
                </a:ln>
                <a:solidFill>
                  <a:srgbClr val="FFB850"/>
                </a:solidFill>
                <a:effectLst/>
                <a:uLnTx/>
                <a:uFillTx/>
                <a:latin typeface="Impact" panose="020B0806030902050204" pitchFamily="34" charset="0"/>
                <a:ea typeface="微软雅黑"/>
              </a:endParaRPr>
            </a:p>
          </p:txBody>
        </p:sp>
      </p:grpSp>
      <p:grpSp>
        <p:nvGrpSpPr>
          <p:cNvPr id="77" name="组合 76"/>
          <p:cNvGrpSpPr/>
          <p:nvPr/>
        </p:nvGrpSpPr>
        <p:grpSpPr>
          <a:xfrm>
            <a:off x="1245809" y="2653456"/>
            <a:ext cx="518370" cy="518183"/>
            <a:chOff x="1764354" y="2940605"/>
            <a:chExt cx="484086" cy="484086"/>
          </a:xfrm>
        </p:grpSpPr>
        <p:sp>
          <p:nvSpPr>
            <p:cNvPr id="78" name="椭圆 77"/>
            <p:cNvSpPr/>
            <p:nvPr/>
          </p:nvSpPr>
          <p:spPr>
            <a:xfrm>
              <a:off x="1764354" y="2940605"/>
              <a:ext cx="484086" cy="484086"/>
            </a:xfrm>
            <a:prstGeom prst="ellipse">
              <a:avLst/>
            </a:prstGeom>
            <a:solidFill>
              <a:srgbClr val="E4E4E4"/>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635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 name="文本框 45"/>
            <p:cNvSpPr txBox="1"/>
            <p:nvPr/>
          </p:nvSpPr>
          <p:spPr>
            <a:xfrm>
              <a:off x="1777262" y="3008865"/>
              <a:ext cx="458270" cy="40972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smtClean="0">
                  <a:ln>
                    <a:noFill/>
                  </a:ln>
                  <a:solidFill>
                    <a:srgbClr val="01ACBE"/>
                  </a:solidFill>
                  <a:effectLst/>
                  <a:uLnTx/>
                  <a:uFillTx/>
                  <a:latin typeface="Impact" panose="020B0806030902050204" pitchFamily="34" charset="0"/>
                  <a:ea typeface="微软雅黑"/>
                </a:rPr>
                <a:t>02</a:t>
              </a:r>
              <a:endParaRPr kumimoji="0" lang="zh-CN" altLang="en-US" sz="2250" b="0" i="0" u="none" strike="noStrike" kern="0" cap="none" spc="0" normalizeH="0" baseline="0" noProof="0" dirty="0" smtClean="0">
                <a:ln>
                  <a:noFill/>
                </a:ln>
                <a:solidFill>
                  <a:srgbClr val="01ACBE"/>
                </a:solidFill>
                <a:effectLst/>
                <a:uLnTx/>
                <a:uFillTx/>
                <a:latin typeface="Impact" panose="020B0806030902050204" pitchFamily="34" charset="0"/>
                <a:ea typeface="微软雅黑"/>
              </a:endParaRPr>
            </a:p>
          </p:txBody>
        </p:sp>
      </p:grpSp>
      <p:grpSp>
        <p:nvGrpSpPr>
          <p:cNvPr id="80" name="组合 79"/>
          <p:cNvGrpSpPr/>
          <p:nvPr/>
        </p:nvGrpSpPr>
        <p:grpSpPr>
          <a:xfrm>
            <a:off x="1245809" y="3500154"/>
            <a:ext cx="518370" cy="518183"/>
            <a:chOff x="1764354" y="4069797"/>
            <a:chExt cx="484086" cy="484086"/>
          </a:xfrm>
        </p:grpSpPr>
        <p:sp>
          <p:nvSpPr>
            <p:cNvPr id="81" name="椭圆 80"/>
            <p:cNvSpPr/>
            <p:nvPr/>
          </p:nvSpPr>
          <p:spPr>
            <a:xfrm>
              <a:off x="1764354" y="4069797"/>
              <a:ext cx="484086" cy="484086"/>
            </a:xfrm>
            <a:prstGeom prst="ellipse">
              <a:avLst/>
            </a:prstGeom>
            <a:solidFill>
              <a:srgbClr val="E4E4E4"/>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635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 name="文本框 46"/>
            <p:cNvSpPr txBox="1"/>
            <p:nvPr/>
          </p:nvSpPr>
          <p:spPr>
            <a:xfrm>
              <a:off x="1777262" y="4128622"/>
              <a:ext cx="458270" cy="40972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smtClean="0">
                  <a:ln>
                    <a:noFill/>
                  </a:ln>
                  <a:solidFill>
                    <a:srgbClr val="E87071"/>
                  </a:solidFill>
                  <a:effectLst/>
                  <a:uLnTx/>
                  <a:uFillTx/>
                  <a:latin typeface="Impact" panose="020B0806030902050204" pitchFamily="34" charset="0"/>
                  <a:ea typeface="微软雅黑"/>
                </a:rPr>
                <a:t>03</a:t>
              </a:r>
              <a:endParaRPr kumimoji="0" lang="zh-CN" altLang="en-US" sz="2250" b="0" i="0" u="none" strike="noStrike" kern="0" cap="none" spc="0" normalizeH="0" baseline="0" noProof="0" dirty="0" smtClean="0">
                <a:ln>
                  <a:noFill/>
                </a:ln>
                <a:solidFill>
                  <a:srgbClr val="E87071"/>
                </a:solidFill>
                <a:effectLst/>
                <a:uLnTx/>
                <a:uFillTx/>
                <a:latin typeface="Impact" panose="020B0806030902050204" pitchFamily="34" charset="0"/>
                <a:ea typeface="微软雅黑"/>
              </a:endParaRPr>
            </a:p>
          </p:txBody>
        </p:sp>
      </p:grpSp>
      <p:grpSp>
        <p:nvGrpSpPr>
          <p:cNvPr id="83" name="组合 82"/>
          <p:cNvGrpSpPr/>
          <p:nvPr/>
        </p:nvGrpSpPr>
        <p:grpSpPr>
          <a:xfrm>
            <a:off x="5906911" y="1780135"/>
            <a:ext cx="901028" cy="525542"/>
            <a:chOff x="7874855" y="1672415"/>
            <a:chExt cx="1201215" cy="700884"/>
          </a:xfrm>
        </p:grpSpPr>
        <p:sp>
          <p:nvSpPr>
            <p:cNvPr id="84" name="圆角矩形 83"/>
            <p:cNvSpPr/>
            <p:nvPr/>
          </p:nvSpPr>
          <p:spPr>
            <a:xfrm>
              <a:off x="7874855" y="1672415"/>
              <a:ext cx="1201215" cy="700884"/>
            </a:xfrm>
            <a:prstGeom prst="roundRect">
              <a:avLst>
                <a:gd name="adj" fmla="val 20986"/>
              </a:avLst>
            </a:prstGeom>
            <a:solidFill>
              <a:srgbClr val="FFB85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85" name="Group 8"/>
            <p:cNvGrpSpPr>
              <a:grpSpLocks noChangeAspect="1"/>
            </p:cNvGrpSpPr>
            <p:nvPr/>
          </p:nvGrpSpPr>
          <p:grpSpPr bwMode="auto">
            <a:xfrm>
              <a:off x="8295193" y="1807671"/>
              <a:ext cx="377812" cy="413979"/>
              <a:chOff x="3437" y="2282"/>
              <a:chExt cx="679" cy="744"/>
            </a:xfrm>
            <a:solidFill>
              <a:sysClr val="window" lastClr="FFFFFF"/>
            </a:solidFill>
          </p:grpSpPr>
          <p:sp>
            <p:nvSpPr>
              <p:cNvPr id="86"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7"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88" name="组合 87"/>
          <p:cNvGrpSpPr/>
          <p:nvPr/>
        </p:nvGrpSpPr>
        <p:grpSpPr>
          <a:xfrm>
            <a:off x="5165317" y="2642560"/>
            <a:ext cx="901028" cy="525542"/>
            <a:chOff x="6886192" y="2822584"/>
            <a:chExt cx="1201215" cy="700884"/>
          </a:xfrm>
        </p:grpSpPr>
        <p:sp>
          <p:nvSpPr>
            <p:cNvPr id="89" name="圆角矩形 88"/>
            <p:cNvSpPr/>
            <p:nvPr/>
          </p:nvSpPr>
          <p:spPr>
            <a:xfrm>
              <a:off x="6886192" y="2822584"/>
              <a:ext cx="1201215" cy="700884"/>
            </a:xfrm>
            <a:prstGeom prst="roundRect">
              <a:avLst>
                <a:gd name="adj" fmla="val 20986"/>
              </a:avLst>
            </a:prstGeom>
            <a:solidFill>
              <a:srgbClr val="01ACBE"/>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90" name="Group 13"/>
            <p:cNvGrpSpPr>
              <a:grpSpLocks noChangeAspect="1"/>
            </p:cNvGrpSpPr>
            <p:nvPr/>
          </p:nvGrpSpPr>
          <p:grpSpPr bwMode="auto">
            <a:xfrm>
              <a:off x="7279650" y="2987998"/>
              <a:ext cx="414299" cy="419189"/>
              <a:chOff x="2426" y="2781"/>
              <a:chExt cx="593" cy="600"/>
            </a:xfrm>
            <a:solidFill>
              <a:sysClr val="window" lastClr="FFFFFF"/>
            </a:solidFill>
          </p:grpSpPr>
          <p:sp>
            <p:nvSpPr>
              <p:cNvPr id="9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93" name="组合 92"/>
          <p:cNvGrpSpPr/>
          <p:nvPr/>
        </p:nvGrpSpPr>
        <p:grpSpPr>
          <a:xfrm>
            <a:off x="6768301" y="2642560"/>
            <a:ext cx="901028" cy="525542"/>
            <a:chOff x="9023226" y="2822584"/>
            <a:chExt cx="1201215" cy="700884"/>
          </a:xfrm>
        </p:grpSpPr>
        <p:sp>
          <p:nvSpPr>
            <p:cNvPr id="94" name="圆角矩形 93"/>
            <p:cNvSpPr/>
            <p:nvPr/>
          </p:nvSpPr>
          <p:spPr>
            <a:xfrm>
              <a:off x="9023226" y="2822584"/>
              <a:ext cx="1201215" cy="700884"/>
            </a:xfrm>
            <a:prstGeom prst="roundRect">
              <a:avLst>
                <a:gd name="adj" fmla="val 20986"/>
              </a:avLst>
            </a:prstGeom>
            <a:solidFill>
              <a:srgbClr val="01ACBE"/>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95" name="Group 18"/>
            <p:cNvGrpSpPr>
              <a:grpSpLocks noChangeAspect="1"/>
            </p:cNvGrpSpPr>
            <p:nvPr/>
          </p:nvGrpSpPr>
          <p:grpSpPr bwMode="auto">
            <a:xfrm>
              <a:off x="9428212" y="2999720"/>
              <a:ext cx="391243" cy="364567"/>
              <a:chOff x="3802" y="2858"/>
              <a:chExt cx="616" cy="574"/>
            </a:xfrm>
            <a:solidFill>
              <a:sysClr val="window" lastClr="FFFFFF"/>
            </a:solidFill>
          </p:grpSpPr>
          <p:sp>
            <p:nvSpPr>
              <p:cNvPr id="9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01" name="组合 100"/>
          <p:cNvGrpSpPr/>
          <p:nvPr/>
        </p:nvGrpSpPr>
        <p:grpSpPr>
          <a:xfrm>
            <a:off x="4680027" y="3506926"/>
            <a:ext cx="901028" cy="525542"/>
            <a:chOff x="6239222" y="3975336"/>
            <a:chExt cx="1201215" cy="700884"/>
          </a:xfrm>
        </p:grpSpPr>
        <p:sp>
          <p:nvSpPr>
            <p:cNvPr id="102" name="圆角矩形 101"/>
            <p:cNvSpPr/>
            <p:nvPr/>
          </p:nvSpPr>
          <p:spPr>
            <a:xfrm>
              <a:off x="6239222" y="3975336"/>
              <a:ext cx="1201215" cy="700884"/>
            </a:xfrm>
            <a:prstGeom prst="roundRect">
              <a:avLst>
                <a:gd name="adj" fmla="val 20986"/>
              </a:avLst>
            </a:prstGeom>
            <a:solidFill>
              <a:srgbClr val="E87071"/>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103" name="Group 26"/>
            <p:cNvGrpSpPr>
              <a:grpSpLocks noChangeAspect="1"/>
            </p:cNvGrpSpPr>
            <p:nvPr/>
          </p:nvGrpSpPr>
          <p:grpSpPr bwMode="auto">
            <a:xfrm>
              <a:off x="6561367" y="4191243"/>
              <a:ext cx="556924" cy="276101"/>
              <a:chOff x="5676" y="2597"/>
              <a:chExt cx="1061" cy="526"/>
            </a:xfrm>
            <a:solidFill>
              <a:sysClr val="window" lastClr="FFFFFF"/>
            </a:solidFill>
          </p:grpSpPr>
          <p:sp>
            <p:nvSpPr>
              <p:cNvPr id="10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19" name="组合 118"/>
          <p:cNvGrpSpPr/>
          <p:nvPr/>
        </p:nvGrpSpPr>
        <p:grpSpPr>
          <a:xfrm>
            <a:off x="6768301" y="3506926"/>
            <a:ext cx="901028" cy="525542"/>
            <a:chOff x="9023226" y="3975336"/>
            <a:chExt cx="1201215" cy="700884"/>
          </a:xfrm>
        </p:grpSpPr>
        <p:sp>
          <p:nvSpPr>
            <p:cNvPr id="120" name="圆角矩形 119"/>
            <p:cNvSpPr/>
            <p:nvPr/>
          </p:nvSpPr>
          <p:spPr>
            <a:xfrm>
              <a:off x="9023226" y="3975336"/>
              <a:ext cx="1201215" cy="700884"/>
            </a:xfrm>
            <a:prstGeom prst="roundRect">
              <a:avLst>
                <a:gd name="adj" fmla="val 20986"/>
              </a:avLst>
            </a:prstGeom>
            <a:solidFill>
              <a:srgbClr val="E87071"/>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1" name="Freeform 108"/>
            <p:cNvSpPr>
              <a:spLocks noEditPoints="1"/>
            </p:cNvSpPr>
            <p:nvPr/>
          </p:nvSpPr>
          <p:spPr bwMode="auto">
            <a:xfrm>
              <a:off x="9465880" y="4171299"/>
              <a:ext cx="381856" cy="38322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22" name="组合 121"/>
          <p:cNvGrpSpPr/>
          <p:nvPr/>
        </p:nvGrpSpPr>
        <p:grpSpPr>
          <a:xfrm>
            <a:off x="5730904" y="3506926"/>
            <a:ext cx="901028" cy="525542"/>
            <a:chOff x="7640210" y="3975336"/>
            <a:chExt cx="1201215" cy="700884"/>
          </a:xfrm>
        </p:grpSpPr>
        <p:sp>
          <p:nvSpPr>
            <p:cNvPr id="123" name="圆角矩形 122"/>
            <p:cNvSpPr/>
            <p:nvPr/>
          </p:nvSpPr>
          <p:spPr>
            <a:xfrm>
              <a:off x="7640210" y="3975336"/>
              <a:ext cx="1201215" cy="700884"/>
            </a:xfrm>
            <a:prstGeom prst="roundRect">
              <a:avLst>
                <a:gd name="adj" fmla="val 20986"/>
              </a:avLst>
            </a:prstGeom>
            <a:solidFill>
              <a:srgbClr val="E87071"/>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24" name="Freeform 96"/>
            <p:cNvSpPr>
              <a:spLocks noEditPoints="1"/>
            </p:cNvSpPr>
            <p:nvPr/>
          </p:nvSpPr>
          <p:spPr bwMode="auto">
            <a:xfrm>
              <a:off x="8061116" y="4109786"/>
              <a:ext cx="371781" cy="404108"/>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cxnSp>
        <p:nvCxnSpPr>
          <p:cNvPr id="125" name="直接连接符 124"/>
          <p:cNvCxnSpPr/>
          <p:nvPr/>
        </p:nvCxnSpPr>
        <p:spPr>
          <a:xfrm>
            <a:off x="1282215" y="4555688"/>
            <a:ext cx="6579572" cy="0"/>
          </a:xfrm>
          <a:prstGeom prst="line">
            <a:avLst/>
          </a:prstGeom>
          <a:noFill/>
          <a:ln w="19050" cap="flat" cmpd="sng" algn="ctr">
            <a:solidFill>
              <a:sysClr val="windowText" lastClr="000000">
                <a:lumMod val="65000"/>
                <a:lumOff val="35000"/>
              </a:sysClr>
            </a:solidFill>
            <a:prstDash val="sysDot"/>
            <a:miter lim="800000"/>
          </a:ln>
          <a:effectLst/>
        </p:spPr>
      </p:cxnSp>
      <p:sp>
        <p:nvSpPr>
          <p:cNvPr id="126" name="文本框 23"/>
          <p:cNvSpPr txBox="1"/>
          <p:nvPr/>
        </p:nvSpPr>
        <p:spPr>
          <a:xfrm>
            <a:off x="1786647" y="1802019"/>
            <a:ext cx="2602904"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27" name="文本框 23"/>
          <p:cNvSpPr txBox="1"/>
          <p:nvPr/>
        </p:nvSpPr>
        <p:spPr>
          <a:xfrm>
            <a:off x="1786647" y="2668615"/>
            <a:ext cx="2602904"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28" name="文本框 23"/>
          <p:cNvSpPr txBox="1"/>
          <p:nvPr/>
        </p:nvSpPr>
        <p:spPr>
          <a:xfrm>
            <a:off x="1786648" y="3532511"/>
            <a:ext cx="2461274" cy="45243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29" name="文本框 113"/>
          <p:cNvSpPr txBox="1"/>
          <p:nvPr/>
        </p:nvSpPr>
        <p:spPr>
          <a:xfrm>
            <a:off x="1290513" y="4689502"/>
            <a:ext cx="657187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up)">
                                      <p:cBhvr>
                                        <p:cTn id="15" dur="500"/>
                                        <p:tgtEl>
                                          <p:spTgt spid="6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fade">
                                      <p:cBhvr>
                                        <p:cTn id="23" dur="500"/>
                                        <p:tgtEl>
                                          <p:spTgt spid="9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up)">
                                      <p:cBhvr>
                                        <p:cTn id="27" dur="500"/>
                                        <p:tgtEl>
                                          <p:spTgt spid="69"/>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up)">
                                      <p:cBhvr>
                                        <p:cTn id="31" dur="500"/>
                                        <p:tgtEl>
                                          <p:spTgt spid="70"/>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ipe(up)">
                                      <p:cBhvr>
                                        <p:cTn id="35" dur="500"/>
                                        <p:tgtEl>
                                          <p:spTgt spid="6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1"/>
                                        </p:tgtEl>
                                        <p:attrNameLst>
                                          <p:attrName>style.visibility</p:attrName>
                                        </p:attrNameLst>
                                      </p:cBhvr>
                                      <p:to>
                                        <p:strVal val="visible"/>
                                      </p:to>
                                    </p:set>
                                    <p:animEffect transition="in" filter="fade">
                                      <p:cBhvr>
                                        <p:cTn id="39" dur="500"/>
                                        <p:tgtEl>
                                          <p:spTgt spid="101"/>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500"/>
                                        <p:tgtEl>
                                          <p:spTgt spid="122"/>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19"/>
                                        </p:tgtEl>
                                        <p:attrNameLst>
                                          <p:attrName>style.visibility</p:attrName>
                                        </p:attrNameLst>
                                      </p:cBhvr>
                                      <p:to>
                                        <p:strVal val="visible"/>
                                      </p:to>
                                    </p:set>
                                    <p:animEffect transition="in" filter="fade">
                                      <p:cBhvr>
                                        <p:cTn id="47" dur="500"/>
                                        <p:tgtEl>
                                          <p:spTgt spid="11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left)">
                                      <p:cBhvr>
                                        <p:cTn id="51" dur="500"/>
                                        <p:tgtEl>
                                          <p:spTgt spid="73"/>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left)">
                                      <p:cBhvr>
                                        <p:cTn id="55" dur="500"/>
                                        <p:tgtEl>
                                          <p:spTgt spid="72"/>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left)">
                                      <p:cBhvr>
                                        <p:cTn id="59" dur="500"/>
                                        <p:tgtEl>
                                          <p:spTgt spid="71"/>
                                        </p:tgtEl>
                                      </p:cBhvr>
                                    </p:animEffect>
                                  </p:childTnLst>
                                </p:cTn>
                              </p:par>
                            </p:childTnLst>
                          </p:cTn>
                        </p:par>
                        <p:par>
                          <p:cTn id="60" fill="hold">
                            <p:stCondLst>
                              <p:cond delay="7000"/>
                            </p:stCondLst>
                            <p:childTnLst>
                              <p:par>
                                <p:cTn id="61" presetID="53" presetClass="entr" presetSubtype="16" fill="hold" nodeType="after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p:cTn id="63" dur="500" fill="hold"/>
                                        <p:tgtEl>
                                          <p:spTgt spid="74"/>
                                        </p:tgtEl>
                                        <p:attrNameLst>
                                          <p:attrName>ppt_w</p:attrName>
                                        </p:attrNameLst>
                                      </p:cBhvr>
                                      <p:tavLst>
                                        <p:tav tm="0">
                                          <p:val>
                                            <p:fltVal val="0"/>
                                          </p:val>
                                        </p:tav>
                                        <p:tav tm="100000">
                                          <p:val>
                                            <p:strVal val="#ppt_w"/>
                                          </p:val>
                                        </p:tav>
                                      </p:tavLst>
                                    </p:anim>
                                    <p:anim calcmode="lin" valueType="num">
                                      <p:cBhvr>
                                        <p:cTn id="64" dur="500" fill="hold"/>
                                        <p:tgtEl>
                                          <p:spTgt spid="74"/>
                                        </p:tgtEl>
                                        <p:attrNameLst>
                                          <p:attrName>ppt_h</p:attrName>
                                        </p:attrNameLst>
                                      </p:cBhvr>
                                      <p:tavLst>
                                        <p:tav tm="0">
                                          <p:val>
                                            <p:fltVal val="0"/>
                                          </p:val>
                                        </p:tav>
                                        <p:tav tm="100000">
                                          <p:val>
                                            <p:strVal val="#ppt_h"/>
                                          </p:val>
                                        </p:tav>
                                      </p:tavLst>
                                    </p:anim>
                                    <p:animEffect transition="in" filter="fade">
                                      <p:cBhvr>
                                        <p:cTn id="65" dur="500"/>
                                        <p:tgtEl>
                                          <p:spTgt spid="74"/>
                                        </p:tgtEl>
                                      </p:cBhvr>
                                    </p:animEffect>
                                  </p:childTnLst>
                                </p:cTn>
                              </p:par>
                            </p:childTnLst>
                          </p:cTn>
                        </p:par>
                        <p:par>
                          <p:cTn id="66" fill="hold">
                            <p:stCondLst>
                              <p:cond delay="7500"/>
                            </p:stCondLst>
                            <p:childTnLst>
                              <p:par>
                                <p:cTn id="67" presetID="16" presetClass="entr" presetSubtype="21" fill="hold" grpId="0" nodeType="afterEffect">
                                  <p:stCondLst>
                                    <p:cond delay="0"/>
                                  </p:stCondLst>
                                  <p:childTnLst>
                                    <p:set>
                                      <p:cBhvr>
                                        <p:cTn id="68" dur="1" fill="hold">
                                          <p:stCondLst>
                                            <p:cond delay="0"/>
                                          </p:stCondLst>
                                        </p:cTn>
                                        <p:tgtEl>
                                          <p:spTgt spid="126"/>
                                        </p:tgtEl>
                                        <p:attrNameLst>
                                          <p:attrName>style.visibility</p:attrName>
                                        </p:attrNameLst>
                                      </p:cBhvr>
                                      <p:to>
                                        <p:strVal val="visible"/>
                                      </p:to>
                                    </p:set>
                                    <p:animEffect transition="in" filter="barn(inVertical)">
                                      <p:cBhvr>
                                        <p:cTn id="69" dur="500"/>
                                        <p:tgtEl>
                                          <p:spTgt spid="126"/>
                                        </p:tgtEl>
                                      </p:cBhvr>
                                    </p:animEffect>
                                  </p:childTnLst>
                                </p:cTn>
                              </p:par>
                            </p:childTnLst>
                          </p:cTn>
                        </p:par>
                        <p:par>
                          <p:cTn id="70" fill="hold">
                            <p:stCondLst>
                              <p:cond delay="8000"/>
                            </p:stCondLst>
                            <p:childTnLst>
                              <p:par>
                                <p:cTn id="71" presetID="53" presetClass="entr" presetSubtype="16" fill="hold" nodeType="afterEffect">
                                  <p:stCondLst>
                                    <p:cond delay="0"/>
                                  </p:stCondLst>
                                  <p:childTnLst>
                                    <p:set>
                                      <p:cBhvr>
                                        <p:cTn id="72" dur="1" fill="hold">
                                          <p:stCondLst>
                                            <p:cond delay="0"/>
                                          </p:stCondLst>
                                        </p:cTn>
                                        <p:tgtEl>
                                          <p:spTgt spid="77"/>
                                        </p:tgtEl>
                                        <p:attrNameLst>
                                          <p:attrName>style.visibility</p:attrName>
                                        </p:attrNameLst>
                                      </p:cBhvr>
                                      <p:to>
                                        <p:strVal val="visible"/>
                                      </p:to>
                                    </p:set>
                                    <p:anim calcmode="lin" valueType="num">
                                      <p:cBhvr>
                                        <p:cTn id="73" dur="500" fill="hold"/>
                                        <p:tgtEl>
                                          <p:spTgt spid="77"/>
                                        </p:tgtEl>
                                        <p:attrNameLst>
                                          <p:attrName>ppt_w</p:attrName>
                                        </p:attrNameLst>
                                      </p:cBhvr>
                                      <p:tavLst>
                                        <p:tav tm="0">
                                          <p:val>
                                            <p:fltVal val="0"/>
                                          </p:val>
                                        </p:tav>
                                        <p:tav tm="100000">
                                          <p:val>
                                            <p:strVal val="#ppt_w"/>
                                          </p:val>
                                        </p:tav>
                                      </p:tavLst>
                                    </p:anim>
                                    <p:anim calcmode="lin" valueType="num">
                                      <p:cBhvr>
                                        <p:cTn id="74" dur="500" fill="hold"/>
                                        <p:tgtEl>
                                          <p:spTgt spid="77"/>
                                        </p:tgtEl>
                                        <p:attrNameLst>
                                          <p:attrName>ppt_h</p:attrName>
                                        </p:attrNameLst>
                                      </p:cBhvr>
                                      <p:tavLst>
                                        <p:tav tm="0">
                                          <p:val>
                                            <p:fltVal val="0"/>
                                          </p:val>
                                        </p:tav>
                                        <p:tav tm="100000">
                                          <p:val>
                                            <p:strVal val="#ppt_h"/>
                                          </p:val>
                                        </p:tav>
                                      </p:tavLst>
                                    </p:anim>
                                    <p:animEffect transition="in" filter="fade">
                                      <p:cBhvr>
                                        <p:cTn id="75" dur="500"/>
                                        <p:tgtEl>
                                          <p:spTgt spid="77"/>
                                        </p:tgtEl>
                                      </p:cBhvr>
                                    </p:animEffect>
                                  </p:childTnLst>
                                </p:cTn>
                              </p:par>
                            </p:childTnLst>
                          </p:cTn>
                        </p:par>
                        <p:par>
                          <p:cTn id="76" fill="hold">
                            <p:stCondLst>
                              <p:cond delay="8500"/>
                            </p:stCondLst>
                            <p:childTnLst>
                              <p:par>
                                <p:cTn id="77" presetID="16" presetClass="entr" presetSubtype="21" fill="hold" grpId="0" nodeType="afterEffect">
                                  <p:stCondLst>
                                    <p:cond delay="0"/>
                                  </p:stCondLst>
                                  <p:childTnLst>
                                    <p:set>
                                      <p:cBhvr>
                                        <p:cTn id="78" dur="1" fill="hold">
                                          <p:stCondLst>
                                            <p:cond delay="0"/>
                                          </p:stCondLst>
                                        </p:cTn>
                                        <p:tgtEl>
                                          <p:spTgt spid="127"/>
                                        </p:tgtEl>
                                        <p:attrNameLst>
                                          <p:attrName>style.visibility</p:attrName>
                                        </p:attrNameLst>
                                      </p:cBhvr>
                                      <p:to>
                                        <p:strVal val="visible"/>
                                      </p:to>
                                    </p:set>
                                    <p:animEffect transition="in" filter="barn(inVertical)">
                                      <p:cBhvr>
                                        <p:cTn id="79" dur="500"/>
                                        <p:tgtEl>
                                          <p:spTgt spid="127"/>
                                        </p:tgtEl>
                                      </p:cBhvr>
                                    </p:animEffect>
                                  </p:childTnLst>
                                </p:cTn>
                              </p:par>
                            </p:childTnLst>
                          </p:cTn>
                        </p:par>
                        <p:par>
                          <p:cTn id="80" fill="hold">
                            <p:stCondLst>
                              <p:cond delay="9000"/>
                            </p:stCondLst>
                            <p:childTnLst>
                              <p:par>
                                <p:cTn id="81" presetID="53" presetClass="entr" presetSubtype="16" fill="hold" nodeType="afterEffect">
                                  <p:stCondLst>
                                    <p:cond delay="0"/>
                                  </p:stCondLst>
                                  <p:childTnLst>
                                    <p:set>
                                      <p:cBhvr>
                                        <p:cTn id="82" dur="1" fill="hold">
                                          <p:stCondLst>
                                            <p:cond delay="0"/>
                                          </p:stCondLst>
                                        </p:cTn>
                                        <p:tgtEl>
                                          <p:spTgt spid="80"/>
                                        </p:tgtEl>
                                        <p:attrNameLst>
                                          <p:attrName>style.visibility</p:attrName>
                                        </p:attrNameLst>
                                      </p:cBhvr>
                                      <p:to>
                                        <p:strVal val="visible"/>
                                      </p:to>
                                    </p:set>
                                    <p:anim calcmode="lin" valueType="num">
                                      <p:cBhvr>
                                        <p:cTn id="83" dur="500" fill="hold"/>
                                        <p:tgtEl>
                                          <p:spTgt spid="80"/>
                                        </p:tgtEl>
                                        <p:attrNameLst>
                                          <p:attrName>ppt_w</p:attrName>
                                        </p:attrNameLst>
                                      </p:cBhvr>
                                      <p:tavLst>
                                        <p:tav tm="0">
                                          <p:val>
                                            <p:fltVal val="0"/>
                                          </p:val>
                                        </p:tav>
                                        <p:tav tm="100000">
                                          <p:val>
                                            <p:strVal val="#ppt_w"/>
                                          </p:val>
                                        </p:tav>
                                      </p:tavLst>
                                    </p:anim>
                                    <p:anim calcmode="lin" valueType="num">
                                      <p:cBhvr>
                                        <p:cTn id="84" dur="500" fill="hold"/>
                                        <p:tgtEl>
                                          <p:spTgt spid="80"/>
                                        </p:tgtEl>
                                        <p:attrNameLst>
                                          <p:attrName>ppt_h</p:attrName>
                                        </p:attrNameLst>
                                      </p:cBhvr>
                                      <p:tavLst>
                                        <p:tav tm="0">
                                          <p:val>
                                            <p:fltVal val="0"/>
                                          </p:val>
                                        </p:tav>
                                        <p:tav tm="100000">
                                          <p:val>
                                            <p:strVal val="#ppt_h"/>
                                          </p:val>
                                        </p:tav>
                                      </p:tavLst>
                                    </p:anim>
                                    <p:animEffect transition="in" filter="fade">
                                      <p:cBhvr>
                                        <p:cTn id="85" dur="500"/>
                                        <p:tgtEl>
                                          <p:spTgt spid="80"/>
                                        </p:tgtEl>
                                      </p:cBhvr>
                                    </p:animEffect>
                                  </p:childTnLst>
                                </p:cTn>
                              </p:par>
                            </p:childTnLst>
                          </p:cTn>
                        </p:par>
                        <p:par>
                          <p:cTn id="86" fill="hold">
                            <p:stCondLst>
                              <p:cond delay="9500"/>
                            </p:stCondLst>
                            <p:childTnLst>
                              <p:par>
                                <p:cTn id="87" presetID="16" presetClass="entr" presetSubtype="21" fill="hold" grpId="0" nodeType="afterEffect">
                                  <p:stCondLst>
                                    <p:cond delay="0"/>
                                  </p:stCondLst>
                                  <p:childTnLst>
                                    <p:set>
                                      <p:cBhvr>
                                        <p:cTn id="88" dur="1" fill="hold">
                                          <p:stCondLst>
                                            <p:cond delay="0"/>
                                          </p:stCondLst>
                                        </p:cTn>
                                        <p:tgtEl>
                                          <p:spTgt spid="128"/>
                                        </p:tgtEl>
                                        <p:attrNameLst>
                                          <p:attrName>style.visibility</p:attrName>
                                        </p:attrNameLst>
                                      </p:cBhvr>
                                      <p:to>
                                        <p:strVal val="visible"/>
                                      </p:to>
                                    </p:set>
                                    <p:animEffect transition="in" filter="barn(inVertical)">
                                      <p:cBhvr>
                                        <p:cTn id="89" dur="500"/>
                                        <p:tgtEl>
                                          <p:spTgt spid="128"/>
                                        </p:tgtEl>
                                      </p:cBhvr>
                                    </p:animEffect>
                                  </p:childTnLst>
                                </p:cTn>
                              </p:par>
                            </p:childTnLst>
                          </p:cTn>
                        </p:par>
                        <p:par>
                          <p:cTn id="90" fill="hold">
                            <p:stCondLst>
                              <p:cond delay="10000"/>
                            </p:stCondLst>
                            <p:childTnLst>
                              <p:par>
                                <p:cTn id="91" presetID="16" presetClass="entr" presetSubtype="21" fill="hold" nodeType="afterEffect">
                                  <p:stCondLst>
                                    <p:cond delay="0"/>
                                  </p:stCondLst>
                                  <p:childTnLst>
                                    <p:set>
                                      <p:cBhvr>
                                        <p:cTn id="92" dur="1" fill="hold">
                                          <p:stCondLst>
                                            <p:cond delay="0"/>
                                          </p:stCondLst>
                                        </p:cTn>
                                        <p:tgtEl>
                                          <p:spTgt spid="125"/>
                                        </p:tgtEl>
                                        <p:attrNameLst>
                                          <p:attrName>style.visibility</p:attrName>
                                        </p:attrNameLst>
                                      </p:cBhvr>
                                      <p:to>
                                        <p:strVal val="visible"/>
                                      </p:to>
                                    </p:set>
                                    <p:animEffect transition="in" filter="barn(inVertical)">
                                      <p:cBhvr>
                                        <p:cTn id="93" dur="500"/>
                                        <p:tgtEl>
                                          <p:spTgt spid="125"/>
                                        </p:tgtEl>
                                      </p:cBhvr>
                                    </p:animEffect>
                                  </p:childTnLst>
                                </p:cTn>
                              </p:par>
                            </p:childTnLst>
                          </p:cTn>
                        </p:par>
                        <p:par>
                          <p:cTn id="94" fill="hold">
                            <p:stCondLst>
                              <p:cond delay="10500"/>
                            </p:stCondLst>
                            <p:childTnLst>
                              <p:par>
                                <p:cTn id="95" presetID="14" presetClass="entr" presetSubtype="10" fill="hold" grpId="0" nodeType="afterEffect">
                                  <p:stCondLst>
                                    <p:cond delay="0"/>
                                  </p:stCondLst>
                                  <p:childTnLst>
                                    <p:set>
                                      <p:cBhvr>
                                        <p:cTn id="96" dur="1" fill="hold">
                                          <p:stCondLst>
                                            <p:cond delay="0"/>
                                          </p:stCondLst>
                                        </p:cTn>
                                        <p:tgtEl>
                                          <p:spTgt spid="129"/>
                                        </p:tgtEl>
                                        <p:attrNameLst>
                                          <p:attrName>style.visibility</p:attrName>
                                        </p:attrNameLst>
                                      </p:cBhvr>
                                      <p:to>
                                        <p:strVal val="visible"/>
                                      </p:to>
                                    </p:set>
                                    <p:animEffect transition="in" filter="randombar(horizontal)">
                                      <p:cBhvr>
                                        <p:cTn id="9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0" grpId="0" animBg="1"/>
      <p:bldP spid="71" grpId="0" animBg="1"/>
      <p:bldP spid="72" grpId="0" animBg="1"/>
      <p:bldP spid="73" grpId="0" animBg="1"/>
      <p:bldP spid="126" grpId="0"/>
      <p:bldP spid="127" grpId="0"/>
      <p:bldP spid="128" grpId="0"/>
      <p:bldP spid="1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2659298" y="1553260"/>
            <a:ext cx="1715148" cy="1714527"/>
            <a:chOff x="3545270" y="1455774"/>
            <a:chExt cx="2286566" cy="2286565"/>
          </a:xfrm>
        </p:grpSpPr>
        <p:sp>
          <p:nvSpPr>
            <p:cNvPr id="55" name="圆角矩形 54"/>
            <p:cNvSpPr/>
            <p:nvPr/>
          </p:nvSpPr>
          <p:spPr>
            <a:xfrm>
              <a:off x="3545270" y="1455774"/>
              <a:ext cx="2286566" cy="2286565"/>
            </a:xfrm>
            <a:prstGeom prst="roundRect">
              <a:avLst>
                <a:gd name="adj" fmla="val 3969"/>
              </a:avLst>
            </a:prstGeom>
            <a:gradFill>
              <a:gsLst>
                <a:gs pos="100000">
                  <a:sysClr val="window" lastClr="FFFFFF">
                    <a:lumMod val="97000"/>
                  </a:sysClr>
                </a:gs>
                <a:gs pos="0">
                  <a:sysClr val="window" lastClr="FFFFFF">
                    <a:lumMod val="85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56" name="Group 8"/>
            <p:cNvGrpSpPr>
              <a:grpSpLocks noChangeAspect="1"/>
            </p:cNvGrpSpPr>
            <p:nvPr/>
          </p:nvGrpSpPr>
          <p:grpSpPr bwMode="auto">
            <a:xfrm>
              <a:off x="4282960" y="2154637"/>
              <a:ext cx="811187" cy="888841"/>
              <a:chOff x="3437" y="2282"/>
              <a:chExt cx="679" cy="744"/>
            </a:xfrm>
            <a:solidFill>
              <a:srgbClr val="FFB850"/>
            </a:solidFill>
          </p:grpSpPr>
          <p:sp>
            <p:nvSpPr>
              <p:cNvPr id="57"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58"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59" name="组合 58"/>
          <p:cNvGrpSpPr/>
          <p:nvPr/>
        </p:nvGrpSpPr>
        <p:grpSpPr>
          <a:xfrm>
            <a:off x="3222439" y="3374945"/>
            <a:ext cx="1152008" cy="1151590"/>
            <a:chOff x="4296026" y="3885249"/>
            <a:chExt cx="1535810" cy="1535809"/>
          </a:xfrm>
        </p:grpSpPr>
        <p:sp>
          <p:nvSpPr>
            <p:cNvPr id="60" name="圆角矩形 59"/>
            <p:cNvSpPr/>
            <p:nvPr/>
          </p:nvSpPr>
          <p:spPr>
            <a:xfrm>
              <a:off x="4296026" y="3885249"/>
              <a:ext cx="1535810" cy="1535809"/>
            </a:xfrm>
            <a:prstGeom prst="roundRect">
              <a:avLst>
                <a:gd name="adj" fmla="val 3969"/>
              </a:avLst>
            </a:prstGeom>
            <a:gradFill flip="none" rotWithShape="1">
              <a:gsLst>
                <a:gs pos="100000">
                  <a:sysClr val="window" lastClr="FFFFFF">
                    <a:lumMod val="97000"/>
                  </a:sysClr>
                </a:gs>
                <a:gs pos="0">
                  <a:sysClr val="window" lastClr="FFFFFF">
                    <a:lumMod val="85000"/>
                  </a:sysClr>
                </a:gs>
              </a:gsLst>
              <a:lin ang="2700000" scaled="1"/>
              <a:tileRect/>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1" name="Group 13"/>
            <p:cNvGrpSpPr>
              <a:grpSpLocks noChangeAspect="1"/>
            </p:cNvGrpSpPr>
            <p:nvPr/>
          </p:nvGrpSpPr>
          <p:grpSpPr bwMode="auto">
            <a:xfrm>
              <a:off x="4652203" y="4300669"/>
              <a:ext cx="812001" cy="821587"/>
              <a:chOff x="2426" y="2781"/>
              <a:chExt cx="593" cy="600"/>
            </a:xfrm>
            <a:solidFill>
              <a:srgbClr val="01ACBE"/>
            </a:solidFill>
          </p:grpSpPr>
          <p:sp>
            <p:nvSpPr>
              <p:cNvPr id="6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64" name="组合 63"/>
          <p:cNvGrpSpPr/>
          <p:nvPr/>
        </p:nvGrpSpPr>
        <p:grpSpPr>
          <a:xfrm>
            <a:off x="4488789" y="2116196"/>
            <a:ext cx="1152008" cy="1151590"/>
            <a:chOff x="5984273" y="2206530"/>
            <a:chExt cx="1535810" cy="1535809"/>
          </a:xfrm>
        </p:grpSpPr>
        <p:sp>
          <p:nvSpPr>
            <p:cNvPr id="65" name="圆角矩形 64"/>
            <p:cNvSpPr/>
            <p:nvPr/>
          </p:nvSpPr>
          <p:spPr>
            <a:xfrm>
              <a:off x="5984273" y="2206530"/>
              <a:ext cx="1535810" cy="1535809"/>
            </a:xfrm>
            <a:prstGeom prst="roundRect">
              <a:avLst>
                <a:gd name="adj" fmla="val 3969"/>
              </a:avLst>
            </a:prstGeom>
            <a:gradFill flip="none" rotWithShape="1">
              <a:gsLst>
                <a:gs pos="100000">
                  <a:sysClr val="window" lastClr="FFFFFF">
                    <a:lumMod val="97000"/>
                  </a:sysClr>
                </a:gs>
                <a:gs pos="0">
                  <a:sysClr val="window" lastClr="FFFFFF">
                    <a:lumMod val="85000"/>
                  </a:sysClr>
                </a:gs>
              </a:gsLst>
              <a:lin ang="2700000" scaled="1"/>
              <a:tileRect/>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66" name="Group 18"/>
            <p:cNvGrpSpPr>
              <a:grpSpLocks noChangeAspect="1"/>
            </p:cNvGrpSpPr>
            <p:nvPr/>
          </p:nvGrpSpPr>
          <p:grpSpPr bwMode="auto">
            <a:xfrm>
              <a:off x="6377032" y="2618638"/>
              <a:ext cx="763662" cy="711593"/>
              <a:chOff x="3802" y="2858"/>
              <a:chExt cx="616" cy="574"/>
            </a:xfrm>
            <a:solidFill>
              <a:srgbClr val="E87071"/>
            </a:solidFill>
          </p:grpSpPr>
          <p:sp>
            <p:nvSpPr>
              <p:cNvPr id="6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6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72" name="组合 71"/>
          <p:cNvGrpSpPr/>
          <p:nvPr/>
        </p:nvGrpSpPr>
        <p:grpSpPr>
          <a:xfrm>
            <a:off x="4488789" y="3370657"/>
            <a:ext cx="1715148" cy="1714527"/>
            <a:chOff x="5984273" y="3879533"/>
            <a:chExt cx="2286566" cy="2286565"/>
          </a:xfrm>
        </p:grpSpPr>
        <p:sp>
          <p:nvSpPr>
            <p:cNvPr id="73" name="圆角矩形 72"/>
            <p:cNvSpPr/>
            <p:nvPr/>
          </p:nvSpPr>
          <p:spPr>
            <a:xfrm>
              <a:off x="5984273" y="3879533"/>
              <a:ext cx="2286566" cy="2286565"/>
            </a:xfrm>
            <a:prstGeom prst="roundRect">
              <a:avLst>
                <a:gd name="adj" fmla="val 3969"/>
              </a:avLst>
            </a:prstGeom>
            <a:gradFill flip="none" rotWithShape="1">
              <a:gsLst>
                <a:gs pos="100000">
                  <a:sysClr val="window" lastClr="FFFFFF">
                    <a:lumMod val="97000"/>
                  </a:sysClr>
                </a:gs>
                <a:gs pos="0">
                  <a:sysClr val="window" lastClr="FFFFFF">
                    <a:lumMod val="85000"/>
                  </a:sysClr>
                </a:gs>
              </a:gsLst>
              <a:lin ang="2700000" scaled="1"/>
              <a:tileRect/>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74" name="Group 26"/>
            <p:cNvGrpSpPr>
              <a:grpSpLocks noChangeAspect="1"/>
            </p:cNvGrpSpPr>
            <p:nvPr/>
          </p:nvGrpSpPr>
          <p:grpSpPr bwMode="auto">
            <a:xfrm>
              <a:off x="6545025" y="4715399"/>
              <a:ext cx="1195757" cy="592806"/>
              <a:chOff x="5676" y="2597"/>
              <a:chExt cx="1061" cy="526"/>
            </a:xfrm>
            <a:solidFill>
              <a:srgbClr val="00AF92"/>
            </a:solidFill>
          </p:grpSpPr>
          <p:sp>
            <p:nvSpPr>
              <p:cNvPr id="7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7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8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90" name="组合 89"/>
          <p:cNvGrpSpPr/>
          <p:nvPr/>
        </p:nvGrpSpPr>
        <p:grpSpPr>
          <a:xfrm>
            <a:off x="3975918" y="2903070"/>
            <a:ext cx="934104" cy="933767"/>
            <a:chOff x="5300534" y="3255938"/>
            <a:chExt cx="1245310" cy="1245310"/>
          </a:xfrm>
        </p:grpSpPr>
        <p:sp>
          <p:nvSpPr>
            <p:cNvPr id="91" name="圆角矩形 90"/>
            <p:cNvSpPr/>
            <p:nvPr/>
          </p:nvSpPr>
          <p:spPr>
            <a:xfrm>
              <a:off x="5444898" y="3396875"/>
              <a:ext cx="946751" cy="946751"/>
            </a:xfrm>
            <a:prstGeom prst="roundRect">
              <a:avLst>
                <a:gd name="adj" fmla="val 3969"/>
              </a:avLst>
            </a:prstGeom>
            <a:gradFill flip="none" rotWithShape="1">
              <a:gsLst>
                <a:gs pos="100000">
                  <a:sysClr val="window" lastClr="FFFFFF">
                    <a:lumMod val="97000"/>
                  </a:sysClr>
                </a:gs>
                <a:gs pos="0">
                  <a:sysClr val="window" lastClr="FFFFFF">
                    <a:lumMod val="85000"/>
                  </a:sysClr>
                </a:gs>
              </a:gsLst>
              <a:lin ang="2700000" scaled="1"/>
              <a:tileRect/>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a:cs typeface="+mn-cs"/>
              </a:endParaRPr>
            </a:p>
          </p:txBody>
        </p:sp>
        <p:sp>
          <p:nvSpPr>
            <p:cNvPr id="92" name="Freeform 48"/>
            <p:cNvSpPr>
              <a:spLocks noEditPoints="1"/>
            </p:cNvSpPr>
            <p:nvPr/>
          </p:nvSpPr>
          <p:spPr bwMode="auto">
            <a:xfrm>
              <a:off x="5635409" y="3559679"/>
              <a:ext cx="571111" cy="62114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3" name="圆角矩形 92"/>
            <p:cNvSpPr/>
            <p:nvPr/>
          </p:nvSpPr>
          <p:spPr>
            <a:xfrm>
              <a:off x="5300534" y="3255938"/>
              <a:ext cx="1245310" cy="1245310"/>
            </a:xfrm>
            <a:prstGeom prst="roundRect">
              <a:avLst>
                <a:gd name="adj" fmla="val 3969"/>
              </a:avLst>
            </a:prstGeom>
            <a:solidFill>
              <a:sysClr val="window" lastClr="FFFFFF">
                <a:alpha val="25000"/>
              </a:sysClr>
            </a:solidFill>
            <a:ln w="2222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Arial" panose="020F0502020204030204"/>
                <a:ea typeface="微软雅黑"/>
                <a:cs typeface="+mn-cs"/>
              </a:endParaRPr>
            </a:p>
          </p:txBody>
        </p:sp>
      </p:grpSp>
      <p:grpSp>
        <p:nvGrpSpPr>
          <p:cNvPr id="94" name="组合 93"/>
          <p:cNvGrpSpPr/>
          <p:nvPr/>
        </p:nvGrpSpPr>
        <p:grpSpPr>
          <a:xfrm>
            <a:off x="842328" y="1791581"/>
            <a:ext cx="1363226" cy="1097534"/>
            <a:chOff x="1122957" y="1773610"/>
            <a:chExt cx="1817398" cy="1463716"/>
          </a:xfrm>
        </p:grpSpPr>
        <p:sp>
          <p:nvSpPr>
            <p:cNvPr id="95" name="文本框 43"/>
            <p:cNvSpPr txBox="1"/>
            <p:nvPr/>
          </p:nvSpPr>
          <p:spPr>
            <a:xfrm>
              <a:off x="1122957" y="1773610"/>
              <a:ext cx="1425909" cy="4309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9A05"/>
                  </a:solidFill>
                  <a:latin typeface="微软雅黑" panose="020B0503020204020204" pitchFamily="34" charset="-122"/>
                  <a:ea typeface="微软雅黑" panose="020B0503020204020204" pitchFamily="34" charset="-122"/>
                </a:rPr>
                <a:t>添加标题</a:t>
              </a:r>
            </a:p>
          </p:txBody>
        </p:sp>
        <p:sp>
          <p:nvSpPr>
            <p:cNvPr id="96" name="文本框 23"/>
            <p:cNvSpPr txBox="1"/>
            <p:nvPr/>
          </p:nvSpPr>
          <p:spPr>
            <a:xfrm>
              <a:off x="1122957" y="2153703"/>
              <a:ext cx="1817398" cy="1083623"/>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97" name="组合 96"/>
          <p:cNvGrpSpPr/>
          <p:nvPr/>
        </p:nvGrpSpPr>
        <p:grpSpPr>
          <a:xfrm>
            <a:off x="1355500" y="3477539"/>
            <a:ext cx="1392959" cy="1090974"/>
            <a:chOff x="1807096" y="4022077"/>
            <a:chExt cx="1857036" cy="1454970"/>
          </a:xfrm>
        </p:grpSpPr>
        <p:sp>
          <p:nvSpPr>
            <p:cNvPr id="98" name="文本框 46"/>
            <p:cNvSpPr txBox="1"/>
            <p:nvPr/>
          </p:nvSpPr>
          <p:spPr>
            <a:xfrm>
              <a:off x="1807096" y="4022077"/>
              <a:ext cx="1425908" cy="430987"/>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微软雅黑" panose="020B0503020204020204" pitchFamily="34" charset="-122"/>
                  <a:ea typeface="微软雅黑" panose="020B0503020204020204" pitchFamily="34" charset="-122"/>
                </a:rPr>
                <a:t>添加标题</a:t>
              </a:r>
            </a:p>
          </p:txBody>
        </p:sp>
        <p:sp>
          <p:nvSpPr>
            <p:cNvPr id="99" name="文本框 23"/>
            <p:cNvSpPr txBox="1"/>
            <p:nvPr/>
          </p:nvSpPr>
          <p:spPr>
            <a:xfrm>
              <a:off x="1846733" y="4393422"/>
              <a:ext cx="1817399" cy="108362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100" name="组合 99"/>
          <p:cNvGrpSpPr/>
          <p:nvPr/>
        </p:nvGrpSpPr>
        <p:grpSpPr>
          <a:xfrm>
            <a:off x="5764528" y="2255100"/>
            <a:ext cx="2102269" cy="945509"/>
            <a:chOff x="7685034" y="2391778"/>
            <a:chExt cx="2802660" cy="1260972"/>
          </a:xfrm>
        </p:grpSpPr>
        <p:sp>
          <p:nvSpPr>
            <p:cNvPr id="101" name="文本框 40"/>
            <p:cNvSpPr txBox="1"/>
            <p:nvPr/>
          </p:nvSpPr>
          <p:spPr>
            <a:xfrm>
              <a:off x="7685034" y="2391778"/>
              <a:ext cx="1425909" cy="430987"/>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8989"/>
                  </a:solidFill>
                  <a:latin typeface="微软雅黑" panose="020B0503020204020204" pitchFamily="34" charset="-122"/>
                  <a:ea typeface="微软雅黑" panose="020B0503020204020204" pitchFamily="34" charset="-122"/>
                </a:rPr>
                <a:t>添加标题</a:t>
              </a:r>
            </a:p>
          </p:txBody>
        </p:sp>
        <p:sp>
          <p:nvSpPr>
            <p:cNvPr id="102" name="文本框 23"/>
            <p:cNvSpPr txBox="1"/>
            <p:nvPr/>
          </p:nvSpPr>
          <p:spPr>
            <a:xfrm>
              <a:off x="7734192" y="2809246"/>
              <a:ext cx="2753502" cy="84350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103" name="组合 102"/>
          <p:cNvGrpSpPr/>
          <p:nvPr/>
        </p:nvGrpSpPr>
        <p:grpSpPr>
          <a:xfrm>
            <a:off x="6376539" y="3802846"/>
            <a:ext cx="2097301" cy="942933"/>
            <a:chOff x="8500943" y="4455922"/>
            <a:chExt cx="2796037" cy="1257536"/>
          </a:xfrm>
        </p:grpSpPr>
        <p:sp>
          <p:nvSpPr>
            <p:cNvPr id="104" name="文本框 49"/>
            <p:cNvSpPr txBox="1"/>
            <p:nvPr/>
          </p:nvSpPr>
          <p:spPr>
            <a:xfrm>
              <a:off x="8500943" y="4455922"/>
              <a:ext cx="1425909" cy="430987"/>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1EB28B"/>
                  </a:solidFill>
                  <a:latin typeface="微软雅黑" panose="020B0503020204020204" pitchFamily="34" charset="-122"/>
                  <a:ea typeface="微软雅黑" panose="020B0503020204020204" pitchFamily="34" charset="-122"/>
                </a:rPr>
                <a:t>添加标题</a:t>
              </a:r>
            </a:p>
          </p:txBody>
        </p:sp>
        <p:sp>
          <p:nvSpPr>
            <p:cNvPr id="105" name="文本框 23"/>
            <p:cNvSpPr txBox="1"/>
            <p:nvPr/>
          </p:nvSpPr>
          <p:spPr>
            <a:xfrm>
              <a:off x="8543477" y="4869954"/>
              <a:ext cx="2753503" cy="84350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100" fill="hold"/>
                                        <p:tgtEl>
                                          <p:spTgt spid="90"/>
                                        </p:tgtEl>
                                        <p:attrNameLst>
                                          <p:attrName>ppt_w</p:attrName>
                                        </p:attrNameLst>
                                      </p:cBhvr>
                                      <p:tavLst>
                                        <p:tav tm="0">
                                          <p:val>
                                            <p:fltVal val="0"/>
                                          </p:val>
                                        </p:tav>
                                        <p:tav tm="100000">
                                          <p:val>
                                            <p:strVal val="#ppt_w"/>
                                          </p:val>
                                        </p:tav>
                                      </p:tavLst>
                                    </p:anim>
                                    <p:anim calcmode="lin" valueType="num">
                                      <p:cBhvr>
                                        <p:cTn id="8" dur="100" fill="hold"/>
                                        <p:tgtEl>
                                          <p:spTgt spid="90"/>
                                        </p:tgtEl>
                                        <p:attrNameLst>
                                          <p:attrName>ppt_h</p:attrName>
                                        </p:attrNameLst>
                                      </p:cBhvr>
                                      <p:tavLst>
                                        <p:tav tm="0">
                                          <p:val>
                                            <p:fltVal val="0"/>
                                          </p:val>
                                        </p:tav>
                                        <p:tav tm="100000">
                                          <p:val>
                                            <p:strVal val="#ppt_h"/>
                                          </p:val>
                                        </p:tav>
                                      </p:tavLst>
                                    </p:anim>
                                    <p:animEffect transition="in" filter="fade">
                                      <p:cBhvr>
                                        <p:cTn id="9" dur="100"/>
                                        <p:tgtEl>
                                          <p:spTgt spid="90"/>
                                        </p:tgtEl>
                                      </p:cBhvr>
                                    </p:animEffect>
                                  </p:childTnLst>
                                </p:cTn>
                              </p:par>
                              <p:par>
                                <p:cTn id="10" presetID="6" presetClass="emph" presetSubtype="0" fill="hold" nodeType="withEffect">
                                  <p:stCondLst>
                                    <p:cond delay="100"/>
                                  </p:stCondLst>
                                  <p:childTnLst>
                                    <p:animScale>
                                      <p:cBhvr>
                                        <p:cTn id="11" dur="100" fill="hold"/>
                                        <p:tgtEl>
                                          <p:spTgt spid="90"/>
                                        </p:tgtEl>
                                      </p:cBhvr>
                                      <p:by x="110000" y="110000"/>
                                    </p:animScale>
                                  </p:childTnLst>
                                </p:cTn>
                              </p:par>
                              <p:par>
                                <p:cTn id="12" presetID="6" presetClass="emph" presetSubtype="0" fill="hold" nodeType="withEffect">
                                  <p:stCondLst>
                                    <p:cond delay="200"/>
                                  </p:stCondLst>
                                  <p:childTnLst>
                                    <p:animScale>
                                      <p:cBhvr>
                                        <p:cTn id="13" dur="200" fill="hold"/>
                                        <p:tgtEl>
                                          <p:spTgt spid="90"/>
                                        </p:tgtEl>
                                      </p:cBhvr>
                                      <p:by x="90000" y="90000"/>
                                    </p:animScale>
                                  </p:childTnLst>
                                </p:cTn>
                              </p:par>
                              <p:par>
                                <p:cTn id="14" presetID="6" presetClass="emph" presetSubtype="0" fill="hold" nodeType="withEffect">
                                  <p:stCondLst>
                                    <p:cond delay="400"/>
                                  </p:stCondLst>
                                  <p:childTnLst>
                                    <p:animScale>
                                      <p:cBhvr>
                                        <p:cTn id="15" dur="100" fill="hold"/>
                                        <p:tgtEl>
                                          <p:spTgt spid="90"/>
                                        </p:tgtEl>
                                      </p:cBhvr>
                                      <p:by x="105000" y="105000"/>
                                    </p:animScale>
                                  </p:childTnLst>
                                </p:cTn>
                              </p:par>
                              <p:par>
                                <p:cTn id="16" presetID="6" presetClass="emph" presetSubtype="0" fill="hold" nodeType="withEffect">
                                  <p:stCondLst>
                                    <p:cond delay="500"/>
                                  </p:stCondLst>
                                  <p:childTnLst>
                                    <p:animScale>
                                      <p:cBhvr>
                                        <p:cTn id="17" dur="200" fill="hold"/>
                                        <p:tgtEl>
                                          <p:spTgt spid="90"/>
                                        </p:tgtEl>
                                      </p:cBhvr>
                                      <p:by x="95000" y="95000"/>
                                    </p:animScale>
                                  </p:childTnLst>
                                </p:cTn>
                              </p:par>
                            </p:childTnLst>
                          </p:cTn>
                        </p:par>
                        <p:par>
                          <p:cTn id="18" fill="hold">
                            <p:stCondLst>
                              <p:cond delay="700"/>
                            </p:stCondLst>
                            <p:childTnLst>
                              <p:par>
                                <p:cTn id="19" presetID="2" presetClass="entr" presetSubtype="4"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 calcmode="lin" valueType="num">
                                      <p:cBhvr additive="base">
                                        <p:cTn id="21" dur="500" fill="hold"/>
                                        <p:tgtEl>
                                          <p:spTgt spid="54"/>
                                        </p:tgtEl>
                                        <p:attrNameLst>
                                          <p:attrName>ppt_x</p:attrName>
                                        </p:attrNameLst>
                                      </p:cBhvr>
                                      <p:tavLst>
                                        <p:tav tm="0">
                                          <p:val>
                                            <p:strVal val="#ppt_x"/>
                                          </p:val>
                                        </p:tav>
                                        <p:tav tm="100000">
                                          <p:val>
                                            <p:strVal val="#ppt_x"/>
                                          </p:val>
                                        </p:tav>
                                      </p:tavLst>
                                    </p:anim>
                                    <p:anim calcmode="lin" valueType="num">
                                      <p:cBhvr additive="base">
                                        <p:cTn id="22" dur="500" fill="hold"/>
                                        <p:tgtEl>
                                          <p:spTgt spid="54"/>
                                        </p:tgtEl>
                                        <p:attrNameLst>
                                          <p:attrName>ppt_y</p:attrName>
                                        </p:attrNameLst>
                                      </p:cBhvr>
                                      <p:tavLst>
                                        <p:tav tm="0">
                                          <p:val>
                                            <p:strVal val="1+#ppt_h/2"/>
                                          </p:val>
                                        </p:tav>
                                        <p:tav tm="100000">
                                          <p:val>
                                            <p:strVal val="#ppt_y"/>
                                          </p:val>
                                        </p:tav>
                                      </p:tavLst>
                                    </p:anim>
                                  </p:childTnLst>
                                </p:cTn>
                              </p:par>
                            </p:childTnLst>
                          </p:cTn>
                        </p:par>
                        <p:par>
                          <p:cTn id="23" fill="hold">
                            <p:stCondLst>
                              <p:cond delay="1200"/>
                            </p:stCondLst>
                            <p:childTnLst>
                              <p:par>
                                <p:cTn id="24" presetID="2" presetClass="entr" presetSubtype="8"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additive="base">
                                        <p:cTn id="26" dur="500" fill="hold"/>
                                        <p:tgtEl>
                                          <p:spTgt spid="64"/>
                                        </p:tgtEl>
                                        <p:attrNameLst>
                                          <p:attrName>ppt_x</p:attrName>
                                        </p:attrNameLst>
                                      </p:cBhvr>
                                      <p:tavLst>
                                        <p:tav tm="0">
                                          <p:val>
                                            <p:strVal val="0-#ppt_w/2"/>
                                          </p:val>
                                        </p:tav>
                                        <p:tav tm="100000">
                                          <p:val>
                                            <p:strVal val="#ppt_x"/>
                                          </p:val>
                                        </p:tav>
                                      </p:tavLst>
                                    </p:anim>
                                    <p:anim calcmode="lin" valueType="num">
                                      <p:cBhvr additive="base">
                                        <p:cTn id="27" dur="500" fill="hold"/>
                                        <p:tgtEl>
                                          <p:spTgt spid="64"/>
                                        </p:tgtEl>
                                        <p:attrNameLst>
                                          <p:attrName>ppt_y</p:attrName>
                                        </p:attrNameLst>
                                      </p:cBhvr>
                                      <p:tavLst>
                                        <p:tav tm="0">
                                          <p:val>
                                            <p:strVal val="#ppt_y"/>
                                          </p:val>
                                        </p:tav>
                                        <p:tav tm="100000">
                                          <p:val>
                                            <p:strVal val="#ppt_y"/>
                                          </p:val>
                                        </p:tav>
                                      </p:tavLst>
                                    </p:anim>
                                  </p:childTnLst>
                                </p:cTn>
                              </p:par>
                            </p:childTnLst>
                          </p:cTn>
                        </p:par>
                        <p:par>
                          <p:cTn id="28" fill="hold">
                            <p:stCondLst>
                              <p:cond delay="1700"/>
                            </p:stCondLst>
                            <p:childTnLst>
                              <p:par>
                                <p:cTn id="29" presetID="2" presetClass="entr" presetSubtype="2"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fill="hold"/>
                                        <p:tgtEl>
                                          <p:spTgt spid="59"/>
                                        </p:tgtEl>
                                        <p:attrNameLst>
                                          <p:attrName>ppt_x</p:attrName>
                                        </p:attrNameLst>
                                      </p:cBhvr>
                                      <p:tavLst>
                                        <p:tav tm="0">
                                          <p:val>
                                            <p:strVal val="1+#ppt_w/2"/>
                                          </p:val>
                                        </p:tav>
                                        <p:tav tm="100000">
                                          <p:val>
                                            <p:strVal val="#ppt_x"/>
                                          </p:val>
                                        </p:tav>
                                      </p:tavLst>
                                    </p:anim>
                                    <p:anim calcmode="lin" valueType="num">
                                      <p:cBhvr additive="base">
                                        <p:cTn id="32" dur="500" fill="hold"/>
                                        <p:tgtEl>
                                          <p:spTgt spid="59"/>
                                        </p:tgtEl>
                                        <p:attrNameLst>
                                          <p:attrName>ppt_y</p:attrName>
                                        </p:attrNameLst>
                                      </p:cBhvr>
                                      <p:tavLst>
                                        <p:tav tm="0">
                                          <p:val>
                                            <p:strVal val="#ppt_y"/>
                                          </p:val>
                                        </p:tav>
                                        <p:tav tm="100000">
                                          <p:val>
                                            <p:strVal val="#ppt_y"/>
                                          </p:val>
                                        </p:tav>
                                      </p:tavLst>
                                    </p:anim>
                                  </p:childTnLst>
                                </p:cTn>
                              </p:par>
                            </p:childTnLst>
                          </p:cTn>
                        </p:par>
                        <p:par>
                          <p:cTn id="33" fill="hold">
                            <p:stCondLst>
                              <p:cond delay="2200"/>
                            </p:stCondLst>
                            <p:childTnLst>
                              <p:par>
                                <p:cTn id="34" presetID="2" presetClass="entr" presetSubtype="1" fill="hold" nodeType="afterEffect">
                                  <p:stCondLst>
                                    <p:cond delay="0"/>
                                  </p:stCondLst>
                                  <p:childTnLst>
                                    <p:set>
                                      <p:cBhvr>
                                        <p:cTn id="35" dur="1" fill="hold">
                                          <p:stCondLst>
                                            <p:cond delay="0"/>
                                          </p:stCondLst>
                                        </p:cTn>
                                        <p:tgtEl>
                                          <p:spTgt spid="72"/>
                                        </p:tgtEl>
                                        <p:attrNameLst>
                                          <p:attrName>style.visibility</p:attrName>
                                        </p:attrNameLst>
                                      </p:cBhvr>
                                      <p:to>
                                        <p:strVal val="visible"/>
                                      </p:to>
                                    </p:set>
                                    <p:anim calcmode="lin" valueType="num">
                                      <p:cBhvr additive="base">
                                        <p:cTn id="36" dur="500" fill="hold"/>
                                        <p:tgtEl>
                                          <p:spTgt spid="72"/>
                                        </p:tgtEl>
                                        <p:attrNameLst>
                                          <p:attrName>ppt_x</p:attrName>
                                        </p:attrNameLst>
                                      </p:cBhvr>
                                      <p:tavLst>
                                        <p:tav tm="0">
                                          <p:val>
                                            <p:strVal val="#ppt_x"/>
                                          </p:val>
                                        </p:tav>
                                        <p:tav tm="100000">
                                          <p:val>
                                            <p:strVal val="#ppt_x"/>
                                          </p:val>
                                        </p:tav>
                                      </p:tavLst>
                                    </p:anim>
                                    <p:anim calcmode="lin" valueType="num">
                                      <p:cBhvr additive="base">
                                        <p:cTn id="37" dur="500" fill="hold"/>
                                        <p:tgtEl>
                                          <p:spTgt spid="72"/>
                                        </p:tgtEl>
                                        <p:attrNameLst>
                                          <p:attrName>ppt_y</p:attrName>
                                        </p:attrNameLst>
                                      </p:cBhvr>
                                      <p:tavLst>
                                        <p:tav tm="0">
                                          <p:val>
                                            <p:strVal val="0-#ppt_h/2"/>
                                          </p:val>
                                        </p:tav>
                                        <p:tav tm="100000">
                                          <p:val>
                                            <p:strVal val="#ppt_y"/>
                                          </p:val>
                                        </p:tav>
                                      </p:tavLst>
                                    </p:anim>
                                  </p:childTnLst>
                                </p:cTn>
                              </p:par>
                            </p:childTnLst>
                          </p:cTn>
                        </p:par>
                        <p:par>
                          <p:cTn id="38" fill="hold">
                            <p:stCondLst>
                              <p:cond delay="2700"/>
                            </p:stCondLst>
                            <p:childTnLst>
                              <p:par>
                                <p:cTn id="39" presetID="2" presetClass="entr" presetSubtype="8" fill="hold" nodeType="afterEffect">
                                  <p:stCondLst>
                                    <p:cond delay="0"/>
                                  </p:stCondLst>
                                  <p:childTnLst>
                                    <p:set>
                                      <p:cBhvr>
                                        <p:cTn id="40" dur="1" fill="hold">
                                          <p:stCondLst>
                                            <p:cond delay="0"/>
                                          </p:stCondLst>
                                        </p:cTn>
                                        <p:tgtEl>
                                          <p:spTgt spid="94"/>
                                        </p:tgtEl>
                                        <p:attrNameLst>
                                          <p:attrName>style.visibility</p:attrName>
                                        </p:attrNameLst>
                                      </p:cBhvr>
                                      <p:to>
                                        <p:strVal val="visible"/>
                                      </p:to>
                                    </p:set>
                                    <p:anim calcmode="lin" valueType="num">
                                      <p:cBhvr additive="base">
                                        <p:cTn id="41" dur="500" fill="hold"/>
                                        <p:tgtEl>
                                          <p:spTgt spid="94"/>
                                        </p:tgtEl>
                                        <p:attrNameLst>
                                          <p:attrName>ppt_x</p:attrName>
                                        </p:attrNameLst>
                                      </p:cBhvr>
                                      <p:tavLst>
                                        <p:tav tm="0">
                                          <p:val>
                                            <p:strVal val="0-#ppt_w/2"/>
                                          </p:val>
                                        </p:tav>
                                        <p:tav tm="100000">
                                          <p:val>
                                            <p:strVal val="#ppt_x"/>
                                          </p:val>
                                        </p:tav>
                                      </p:tavLst>
                                    </p:anim>
                                    <p:anim calcmode="lin" valueType="num">
                                      <p:cBhvr additive="base">
                                        <p:cTn id="42" dur="500" fill="hold"/>
                                        <p:tgtEl>
                                          <p:spTgt spid="94"/>
                                        </p:tgtEl>
                                        <p:attrNameLst>
                                          <p:attrName>ppt_y</p:attrName>
                                        </p:attrNameLst>
                                      </p:cBhvr>
                                      <p:tavLst>
                                        <p:tav tm="0">
                                          <p:val>
                                            <p:strVal val="#ppt_y"/>
                                          </p:val>
                                        </p:tav>
                                        <p:tav tm="100000">
                                          <p:val>
                                            <p:strVal val="#ppt_y"/>
                                          </p:val>
                                        </p:tav>
                                      </p:tavLst>
                                    </p:anim>
                                  </p:childTnLst>
                                </p:cTn>
                              </p:par>
                            </p:childTnLst>
                          </p:cTn>
                        </p:par>
                        <p:par>
                          <p:cTn id="43" fill="hold">
                            <p:stCondLst>
                              <p:cond delay="3200"/>
                            </p:stCondLst>
                            <p:childTnLst>
                              <p:par>
                                <p:cTn id="44" presetID="2" presetClass="entr" presetSubtype="2" fill="hold" nodeType="afterEffect">
                                  <p:stCondLst>
                                    <p:cond delay="0"/>
                                  </p:stCondLst>
                                  <p:childTnLst>
                                    <p:set>
                                      <p:cBhvr>
                                        <p:cTn id="45" dur="1" fill="hold">
                                          <p:stCondLst>
                                            <p:cond delay="0"/>
                                          </p:stCondLst>
                                        </p:cTn>
                                        <p:tgtEl>
                                          <p:spTgt spid="100"/>
                                        </p:tgtEl>
                                        <p:attrNameLst>
                                          <p:attrName>style.visibility</p:attrName>
                                        </p:attrNameLst>
                                      </p:cBhvr>
                                      <p:to>
                                        <p:strVal val="visible"/>
                                      </p:to>
                                    </p:set>
                                    <p:anim calcmode="lin" valueType="num">
                                      <p:cBhvr additive="base">
                                        <p:cTn id="46" dur="500" fill="hold"/>
                                        <p:tgtEl>
                                          <p:spTgt spid="100"/>
                                        </p:tgtEl>
                                        <p:attrNameLst>
                                          <p:attrName>ppt_x</p:attrName>
                                        </p:attrNameLst>
                                      </p:cBhvr>
                                      <p:tavLst>
                                        <p:tav tm="0">
                                          <p:val>
                                            <p:strVal val="1+#ppt_w/2"/>
                                          </p:val>
                                        </p:tav>
                                        <p:tav tm="100000">
                                          <p:val>
                                            <p:strVal val="#ppt_x"/>
                                          </p:val>
                                        </p:tav>
                                      </p:tavLst>
                                    </p:anim>
                                    <p:anim calcmode="lin" valueType="num">
                                      <p:cBhvr additive="base">
                                        <p:cTn id="47" dur="500" fill="hold"/>
                                        <p:tgtEl>
                                          <p:spTgt spid="100"/>
                                        </p:tgtEl>
                                        <p:attrNameLst>
                                          <p:attrName>ppt_y</p:attrName>
                                        </p:attrNameLst>
                                      </p:cBhvr>
                                      <p:tavLst>
                                        <p:tav tm="0">
                                          <p:val>
                                            <p:strVal val="#ppt_y"/>
                                          </p:val>
                                        </p:tav>
                                        <p:tav tm="100000">
                                          <p:val>
                                            <p:strVal val="#ppt_y"/>
                                          </p:val>
                                        </p:tav>
                                      </p:tavLst>
                                    </p:anim>
                                  </p:childTnLst>
                                </p:cTn>
                              </p:par>
                            </p:childTnLst>
                          </p:cTn>
                        </p:par>
                        <p:par>
                          <p:cTn id="48" fill="hold">
                            <p:stCondLst>
                              <p:cond delay="3700"/>
                            </p:stCondLst>
                            <p:childTnLst>
                              <p:par>
                                <p:cTn id="49" presetID="2" presetClass="entr" presetSubtype="8" fill="hold" nodeType="after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500" fill="hold"/>
                                        <p:tgtEl>
                                          <p:spTgt spid="97"/>
                                        </p:tgtEl>
                                        <p:attrNameLst>
                                          <p:attrName>ppt_x</p:attrName>
                                        </p:attrNameLst>
                                      </p:cBhvr>
                                      <p:tavLst>
                                        <p:tav tm="0">
                                          <p:val>
                                            <p:strVal val="0-#ppt_w/2"/>
                                          </p:val>
                                        </p:tav>
                                        <p:tav tm="100000">
                                          <p:val>
                                            <p:strVal val="#ppt_x"/>
                                          </p:val>
                                        </p:tav>
                                      </p:tavLst>
                                    </p:anim>
                                    <p:anim calcmode="lin" valueType="num">
                                      <p:cBhvr additive="base">
                                        <p:cTn id="52" dur="500" fill="hold"/>
                                        <p:tgtEl>
                                          <p:spTgt spid="97"/>
                                        </p:tgtEl>
                                        <p:attrNameLst>
                                          <p:attrName>ppt_y</p:attrName>
                                        </p:attrNameLst>
                                      </p:cBhvr>
                                      <p:tavLst>
                                        <p:tav tm="0">
                                          <p:val>
                                            <p:strVal val="#ppt_y"/>
                                          </p:val>
                                        </p:tav>
                                        <p:tav tm="100000">
                                          <p:val>
                                            <p:strVal val="#ppt_y"/>
                                          </p:val>
                                        </p:tav>
                                      </p:tavLst>
                                    </p:anim>
                                  </p:childTnLst>
                                </p:cTn>
                              </p:par>
                            </p:childTnLst>
                          </p:cTn>
                        </p:par>
                        <p:par>
                          <p:cTn id="53" fill="hold">
                            <p:stCondLst>
                              <p:cond delay="4200"/>
                            </p:stCondLst>
                            <p:childTnLst>
                              <p:par>
                                <p:cTn id="54" presetID="2" presetClass="entr" presetSubtype="2" fill="hold" nodeType="afterEffect">
                                  <p:stCondLst>
                                    <p:cond delay="0"/>
                                  </p:stCondLst>
                                  <p:childTnLst>
                                    <p:set>
                                      <p:cBhvr>
                                        <p:cTn id="55" dur="1" fill="hold">
                                          <p:stCondLst>
                                            <p:cond delay="0"/>
                                          </p:stCondLst>
                                        </p:cTn>
                                        <p:tgtEl>
                                          <p:spTgt spid="103"/>
                                        </p:tgtEl>
                                        <p:attrNameLst>
                                          <p:attrName>style.visibility</p:attrName>
                                        </p:attrNameLst>
                                      </p:cBhvr>
                                      <p:to>
                                        <p:strVal val="visible"/>
                                      </p:to>
                                    </p:set>
                                    <p:anim calcmode="lin" valueType="num">
                                      <p:cBhvr additive="base">
                                        <p:cTn id="56" dur="500" fill="hold"/>
                                        <p:tgtEl>
                                          <p:spTgt spid="103"/>
                                        </p:tgtEl>
                                        <p:attrNameLst>
                                          <p:attrName>ppt_x</p:attrName>
                                        </p:attrNameLst>
                                      </p:cBhvr>
                                      <p:tavLst>
                                        <p:tav tm="0">
                                          <p:val>
                                            <p:strVal val="1+#ppt_w/2"/>
                                          </p:val>
                                        </p:tav>
                                        <p:tav tm="100000">
                                          <p:val>
                                            <p:strVal val="#ppt_x"/>
                                          </p:val>
                                        </p:tav>
                                      </p:tavLst>
                                    </p:anim>
                                    <p:anim calcmode="lin" valueType="num">
                                      <p:cBhvr additive="base">
                                        <p:cTn id="57" dur="5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1"/>
          <p:cNvSpPr txBox="1"/>
          <p:nvPr/>
        </p:nvSpPr>
        <p:spPr>
          <a:xfrm>
            <a:off x="3851924" y="2512688"/>
            <a:ext cx="2976456" cy="1077218"/>
          </a:xfrm>
          <a:prstGeom prst="rect">
            <a:avLst/>
          </a:prstGeom>
          <a:noFill/>
        </p:spPr>
        <p:txBody>
          <a:bodyPr wrap="none" rtlCol="0">
            <a:spAutoFit/>
          </a:bodyPr>
          <a:lstStyle/>
          <a:p>
            <a:pPr marL="0" lvl="1" defTabSz="685800" fontAlgn="auto">
              <a:spcBef>
                <a:spcPts val="0"/>
              </a:spcBef>
              <a:spcAft>
                <a:spcPts val="0"/>
              </a:spcAft>
            </a:pPr>
            <a:r>
              <a:rPr lang="zh-CN" altLang="en-US" sz="1400" b="1" dirty="0">
                <a:solidFill>
                  <a:srgbClr val="080808"/>
                </a:solidFill>
                <a:latin typeface="Arial" panose="020F0502020204030204"/>
                <a:ea typeface="微软雅黑"/>
                <a:cs typeface="+mn-ea"/>
                <a:sym typeface="+mn-lt"/>
              </a:rPr>
              <a:t> </a:t>
            </a:r>
            <a:r>
              <a:rPr lang="zh-CN" altLang="en-US" sz="2800" b="1" dirty="0">
                <a:solidFill>
                  <a:srgbClr val="080808"/>
                </a:solidFill>
                <a:latin typeface="Arial" panose="020F0502020204030204"/>
                <a:ea typeface="微软雅黑"/>
                <a:cs typeface="+mn-ea"/>
                <a:sym typeface="+mn-lt"/>
              </a:rPr>
              <a:t>第二部分</a:t>
            </a:r>
            <a:endParaRPr lang="en-US" altLang="zh-CN" sz="2800" b="1" dirty="0">
              <a:solidFill>
                <a:srgbClr val="080808"/>
              </a:solidFill>
              <a:latin typeface="Arial" panose="020F0502020204030204"/>
              <a:ea typeface="微软雅黑"/>
              <a:cs typeface="+mn-ea"/>
              <a:sym typeface="+mn-lt"/>
            </a:endParaRPr>
          </a:p>
          <a:p>
            <a:pPr marL="0" lvl="1" algn="ctr" defTabSz="685800" fontAlgn="auto">
              <a:spcBef>
                <a:spcPts val="0"/>
              </a:spcBef>
              <a:spcAft>
                <a:spcPts val="0"/>
              </a:spcAft>
            </a:pPr>
            <a:r>
              <a:rPr lang="zh-CN" altLang="en-US" sz="3600" b="1" dirty="0">
                <a:solidFill>
                  <a:srgbClr val="EA6103"/>
                </a:solidFill>
                <a:latin typeface="Arial" panose="020F0502020204030204"/>
                <a:ea typeface="微软雅黑"/>
                <a:cs typeface="+mn-ea"/>
                <a:sym typeface="+mn-lt"/>
              </a:rPr>
              <a:t>标题文字内容</a:t>
            </a:r>
            <a:endParaRPr lang="en-US" altLang="zh-CN" sz="3600" b="1" dirty="0">
              <a:solidFill>
                <a:srgbClr val="EA6103"/>
              </a:solidFill>
              <a:latin typeface="Arial" panose="020F0502020204030204"/>
              <a:ea typeface="微软雅黑"/>
              <a:cs typeface="+mn-ea"/>
              <a:sym typeface="+mn-lt"/>
            </a:endParaRPr>
          </a:p>
        </p:txBody>
      </p:sp>
      <p:cxnSp>
        <p:nvCxnSpPr>
          <p:cNvPr id="18" name="直接连接符 17"/>
          <p:cNvCxnSpPr/>
          <p:nvPr/>
        </p:nvCxnSpPr>
        <p:spPr>
          <a:xfrm flipV="1">
            <a:off x="3635896" y="2440680"/>
            <a:ext cx="0" cy="1924424"/>
          </a:xfrm>
          <a:prstGeom prst="line">
            <a:avLst/>
          </a:prstGeom>
          <a:noFill/>
          <a:ln w="12700" cap="flat" cmpd="sng" algn="ctr">
            <a:solidFill>
              <a:srgbClr val="080808"/>
            </a:solidFill>
            <a:prstDash val="dash"/>
            <a:miter lim="800000"/>
          </a:ln>
          <a:effectLst/>
        </p:spPr>
      </p:cxnSp>
      <p:sp>
        <p:nvSpPr>
          <p:cNvPr id="19" name="TextBox 24"/>
          <p:cNvSpPr txBox="1"/>
          <p:nvPr/>
        </p:nvSpPr>
        <p:spPr>
          <a:xfrm>
            <a:off x="3948592" y="3592808"/>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0" name="TextBox 25"/>
          <p:cNvSpPr txBox="1"/>
          <p:nvPr/>
        </p:nvSpPr>
        <p:spPr>
          <a:xfrm>
            <a:off x="5001263" y="3592808"/>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1" name="TextBox 26"/>
          <p:cNvSpPr txBox="1"/>
          <p:nvPr/>
        </p:nvSpPr>
        <p:spPr>
          <a:xfrm>
            <a:off x="6011289" y="3592808"/>
            <a:ext cx="1027882"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2" name="TextBox 27"/>
          <p:cNvSpPr txBox="1"/>
          <p:nvPr/>
        </p:nvSpPr>
        <p:spPr>
          <a:xfrm>
            <a:off x="3948592" y="3939879"/>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3" name="TextBox 28"/>
          <p:cNvSpPr txBox="1"/>
          <p:nvPr/>
        </p:nvSpPr>
        <p:spPr>
          <a:xfrm>
            <a:off x="5001264" y="3939879"/>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4" name="TextBox 29"/>
          <p:cNvSpPr txBox="1"/>
          <p:nvPr/>
        </p:nvSpPr>
        <p:spPr>
          <a:xfrm>
            <a:off x="6010903" y="3939879"/>
            <a:ext cx="985236" cy="245726"/>
          </a:xfrm>
          <a:prstGeom prst="rect">
            <a:avLst/>
          </a:prstGeom>
          <a:noFill/>
        </p:spPr>
        <p:txBody>
          <a:bodyPr wrap="square" lIns="60469" tIns="30235" rIns="60469" bIns="30235" rtlCol="0">
            <a:spAutoFit/>
          </a:bodyPr>
          <a:lstStyle/>
          <a:p>
            <a:pPr defTabSz="685800" fontAlgn="auto">
              <a:spcBef>
                <a:spcPts val="0"/>
              </a:spcBef>
              <a:spcAft>
                <a:spcPts val="0"/>
              </a:spcAft>
            </a:pPr>
            <a:r>
              <a:rPr lang="en-US" altLang="zh-CN" sz="1200" dirty="0">
                <a:solidFill>
                  <a:srgbClr val="080808"/>
                </a:solidFill>
                <a:latin typeface="Arial" panose="020F0502020204030204"/>
                <a:ea typeface="微软雅黑"/>
                <a:cs typeface="+mn-ea"/>
                <a:sym typeface="+mn-lt"/>
              </a:rPr>
              <a:t>※ </a:t>
            </a:r>
            <a:r>
              <a:rPr lang="zh-CN" altLang="en-US" sz="1200" dirty="0">
                <a:solidFill>
                  <a:srgbClr val="080808"/>
                </a:solidFill>
                <a:latin typeface="Arial" panose="020F0502020204030204"/>
                <a:ea typeface="微软雅黑"/>
                <a:cs typeface="+mn-ea"/>
                <a:sym typeface="+mn-lt"/>
              </a:rPr>
              <a:t>添加内容</a:t>
            </a:r>
          </a:p>
        </p:txBody>
      </p:sp>
      <p:sp>
        <p:nvSpPr>
          <p:cNvPr id="25" name="TextBox 6"/>
          <p:cNvSpPr txBox="1">
            <a:spLocks noChangeArrowheads="1"/>
          </p:cNvSpPr>
          <p:nvPr/>
        </p:nvSpPr>
        <p:spPr bwMode="auto">
          <a:xfrm>
            <a:off x="1882114" y="3802921"/>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defTabSz="685800" fontAlgn="auto">
              <a:spcBef>
                <a:spcPts val="0"/>
              </a:spcBef>
              <a:spcAft>
                <a:spcPts val="0"/>
              </a:spcAft>
            </a:pPr>
            <a:r>
              <a:rPr lang="zh-CN" altLang="en-US" sz="1350" b="1" dirty="0">
                <a:solidFill>
                  <a:prstClr val="black"/>
                </a:solidFill>
                <a:latin typeface="Arial" panose="020F0502020204030204"/>
                <a:ea typeface="微软雅黑"/>
                <a:cs typeface="+mn-ea"/>
                <a:sym typeface="+mn-lt"/>
              </a:rPr>
              <a:t>标题内容</a:t>
            </a:r>
          </a:p>
        </p:txBody>
      </p:sp>
      <p:grpSp>
        <p:nvGrpSpPr>
          <p:cNvPr id="26" name="组合 25"/>
          <p:cNvGrpSpPr/>
          <p:nvPr/>
        </p:nvGrpSpPr>
        <p:grpSpPr>
          <a:xfrm rot="14400000">
            <a:off x="2314333" y="2678052"/>
            <a:ext cx="1079397" cy="936000"/>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Arial" panose="020F0502020204030204"/>
                <a:ea typeface="微软雅黑"/>
                <a:cs typeface="+mn-ea"/>
                <a:sym typeface="+mn-lt"/>
              </a:endParaRPr>
            </a:p>
          </p:txBody>
        </p:sp>
      </p:grpSp>
      <p:grpSp>
        <p:nvGrpSpPr>
          <p:cNvPr id="29" name="组合 28"/>
          <p:cNvGrpSpPr/>
          <p:nvPr/>
        </p:nvGrpSpPr>
        <p:grpSpPr>
          <a:xfrm>
            <a:off x="2441273" y="2780573"/>
            <a:ext cx="810431" cy="730960"/>
            <a:chOff x="5076056" y="2138335"/>
            <a:chExt cx="428348" cy="386204"/>
          </a:xfrm>
        </p:grpSpPr>
        <p:sp>
          <p:nvSpPr>
            <p:cNvPr id="30"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Arial" panose="020F0502020204030204"/>
                <a:ea typeface="微软雅黑"/>
                <a:cs typeface="+mn-ea"/>
                <a:sym typeface="+mn-lt"/>
              </a:endParaRPr>
            </a:p>
          </p:txBody>
        </p:sp>
        <p:sp>
          <p:nvSpPr>
            <p:cNvPr id="31"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2428932" y="2453642"/>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78" name="圆角矩形 77"/>
            <p:cNvSpPr/>
            <p:nvPr/>
          </p:nvSpPr>
          <p:spPr>
            <a:xfrm>
              <a:off x="5651500" y="2234435"/>
              <a:ext cx="5324249" cy="2728686"/>
            </a:xfrm>
            <a:prstGeom prst="roundRect">
              <a:avLst>
                <a:gd name="adj" fmla="val 9353"/>
              </a:avLst>
            </a:prstGeom>
            <a:solidFill>
              <a:srgbClr val="D7DBE1"/>
            </a:solidFill>
            <a:ln w="12700" cap="flat" cmpd="sng" algn="ctr">
              <a:noFill/>
              <a:prstDash val="solid"/>
              <a:miter lim="800000"/>
            </a:ln>
            <a:effectLst/>
            <a:sp3d extrusionH="273050"/>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79" name="矩形 78"/>
            <p:cNvSpPr/>
            <p:nvPr/>
          </p:nvSpPr>
          <p:spPr>
            <a:xfrm>
              <a:off x="6238648" y="2234434"/>
              <a:ext cx="4149952" cy="2728687"/>
            </a:xfrm>
            <a:prstGeom prst="rect">
              <a:avLst/>
            </a:prstGeom>
            <a:solidFill>
              <a:srgbClr val="383838"/>
            </a:solidFill>
            <a:ln w="12700" cap="flat" cmpd="sng" algn="ctr">
              <a:noFill/>
              <a:prstDash val="solid"/>
              <a:miter lim="800000"/>
            </a:ln>
            <a:effectLst/>
            <a:sp3d extrusionH="273050">
              <a:extrusionClr>
                <a:srgbClr val="6A6A6A"/>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80" name="组合 79"/>
          <p:cNvGrpSpPr/>
          <p:nvPr/>
        </p:nvGrpSpPr>
        <p:grpSpPr>
          <a:xfrm>
            <a:off x="2817689" y="2169168"/>
            <a:ext cx="2954491" cy="2824489"/>
            <a:chOff x="3756426" y="1951233"/>
            <a:chExt cx="3938808" cy="3766857"/>
          </a:xfrm>
        </p:grpSpPr>
        <p:sp>
          <p:nvSpPr>
            <p:cNvPr id="81" name="矩形 80"/>
            <p:cNvSpPr/>
            <p:nvPr/>
          </p:nvSpPr>
          <p:spPr>
            <a:xfrm>
              <a:off x="3756426" y="1951233"/>
              <a:ext cx="3938808" cy="3133724"/>
            </a:xfrm>
            <a:prstGeom prst="rect">
              <a:avLst/>
            </a:prstGeom>
            <a:solidFill>
              <a:srgbClr val="01ACBE"/>
            </a:solidFill>
            <a:ln w="12700" cap="flat" cmpd="sng" algn="ctr">
              <a:noFill/>
              <a:prstDash val="solid"/>
              <a:miter lim="800000"/>
            </a:ln>
            <a:effectLst/>
            <a:scene3d>
              <a:camera prst="isometricTopUp">
                <a:rot lat="18538529" lon="19134282" rev="3600000"/>
              </a:camera>
              <a:lightRig rig="threePt" dir="t">
                <a:rot lat="0" lon="0" rev="0"/>
              </a:lightRig>
            </a:scene3d>
            <a:sp3d extrusionH="44450">
              <a:extrusionClr>
                <a:srgbClr val="12E8FE"/>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2" name="矩形 81"/>
            <p:cNvSpPr/>
            <p:nvPr/>
          </p:nvSpPr>
          <p:spPr>
            <a:xfrm>
              <a:off x="4042505" y="2584366"/>
              <a:ext cx="788880" cy="3133724"/>
            </a:xfrm>
            <a:prstGeom prst="rect">
              <a:avLst/>
            </a:prstGeom>
            <a:solidFill>
              <a:srgbClr val="018391"/>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vert="vert" rtlCol="0" anchor="ctr"/>
            <a:lstStyle/>
            <a:p>
              <a:pPr marL="257175" marR="0" lvl="0" indent="-257175" algn="ctr"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8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83" name="矩形 82"/>
            <p:cNvSpPr/>
            <p:nvPr/>
          </p:nvSpPr>
          <p:spPr>
            <a:xfrm>
              <a:off x="4691398" y="2265042"/>
              <a:ext cx="788880" cy="3133724"/>
            </a:xfrm>
            <a:prstGeom prst="rect">
              <a:avLst/>
            </a:prstGeom>
            <a:solidFill>
              <a:srgbClr val="E87071"/>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vert="vert" rtlCol="0" anchor="ctr"/>
            <a:lstStyle/>
            <a:p>
              <a:pPr marL="257175" marR="0" lvl="0" indent="-257175" algn="ctr"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8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cs typeface="+mn-cs"/>
                </a:rPr>
                <a:t>在此添加标题</a:t>
              </a:r>
            </a:p>
          </p:txBody>
        </p:sp>
      </p:grpSp>
      <p:sp>
        <p:nvSpPr>
          <p:cNvPr id="84" name="任意多边形 83"/>
          <p:cNvSpPr/>
          <p:nvPr/>
        </p:nvSpPr>
        <p:spPr>
          <a:xfrm rot="5400000">
            <a:off x="3757916" y="3131048"/>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ysClr val="window" lastClr="FFFFFF"/>
          </a:solidFill>
          <a:ln w="12700" cap="flat" cmpd="sng" algn="ctr">
            <a:noFill/>
            <a:prstDash val="solid"/>
            <a:miter lim="800000"/>
          </a:ln>
          <a:effectLst>
            <a:outerShdw blurRad="101600" dist="355600" dir="7200000" algn="l" rotWithShape="0">
              <a:prstClr val="black">
                <a:alpha val="10000"/>
              </a:prstClr>
            </a:outerShdw>
          </a:effectLst>
          <a:scene3d>
            <a:camera prst="isometricTopUp">
              <a:rot lat="19946110" lon="2665944" rev="1993791"/>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85" name="组合 84"/>
          <p:cNvGrpSpPr/>
          <p:nvPr/>
        </p:nvGrpSpPr>
        <p:grpSpPr>
          <a:xfrm>
            <a:off x="4215846" y="2114402"/>
            <a:ext cx="589876" cy="803092"/>
            <a:chOff x="5620395" y="1897251"/>
            <a:chExt cx="786399" cy="1071037"/>
          </a:xfrm>
        </p:grpSpPr>
        <p:sp>
          <p:nvSpPr>
            <p:cNvPr id="86" name="矩形 85"/>
            <p:cNvSpPr/>
            <p:nvPr/>
          </p:nvSpPr>
          <p:spPr>
            <a:xfrm>
              <a:off x="5620395" y="1897251"/>
              <a:ext cx="786399" cy="1071037"/>
            </a:xfrm>
            <a:prstGeom prst="rect">
              <a:avLst/>
            </a:prstGeom>
            <a:solidFill>
              <a:srgbClr val="70AD47">
                <a:lumMod val="75000"/>
              </a:srgbClr>
            </a:solidFill>
            <a:ln w="12700" cap="flat" cmpd="sng" algn="ctr">
              <a:noFill/>
              <a:prstDash val="solid"/>
              <a:miter lim="800000"/>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87"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 lastClr="FFFFFF"/>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88" name="组合 87"/>
          <p:cNvGrpSpPr/>
          <p:nvPr/>
        </p:nvGrpSpPr>
        <p:grpSpPr>
          <a:xfrm>
            <a:off x="4871925" y="2458811"/>
            <a:ext cx="589876" cy="803092"/>
            <a:chOff x="6495053" y="2356569"/>
            <a:chExt cx="786399" cy="1071037"/>
          </a:xfrm>
        </p:grpSpPr>
        <p:sp>
          <p:nvSpPr>
            <p:cNvPr id="89" name="矩形 88"/>
            <p:cNvSpPr/>
            <p:nvPr/>
          </p:nvSpPr>
          <p:spPr>
            <a:xfrm>
              <a:off x="6495053" y="2356569"/>
              <a:ext cx="786399" cy="1071037"/>
            </a:xfrm>
            <a:prstGeom prst="rect">
              <a:avLst/>
            </a:prstGeom>
            <a:solidFill>
              <a:srgbClr val="7030A0"/>
            </a:solidFill>
            <a:ln w="12700" cap="flat" cmpd="sng" algn="ctr">
              <a:noFill/>
              <a:prstDash val="solid"/>
              <a:miter lim="800000"/>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90"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 lastClr="FFFFFF"/>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91" name="组合 90"/>
          <p:cNvGrpSpPr/>
          <p:nvPr/>
        </p:nvGrpSpPr>
        <p:grpSpPr>
          <a:xfrm>
            <a:off x="3081978" y="2544517"/>
            <a:ext cx="589876" cy="803092"/>
            <a:chOff x="4108768" y="2470868"/>
            <a:chExt cx="786399" cy="1071037"/>
          </a:xfrm>
        </p:grpSpPr>
        <p:sp>
          <p:nvSpPr>
            <p:cNvPr id="92" name="矩形 91"/>
            <p:cNvSpPr/>
            <p:nvPr/>
          </p:nvSpPr>
          <p:spPr>
            <a:xfrm>
              <a:off x="4108768" y="2470868"/>
              <a:ext cx="786399" cy="1071037"/>
            </a:xfrm>
            <a:prstGeom prst="rect">
              <a:avLst/>
            </a:prstGeom>
            <a:solidFill>
              <a:srgbClr val="E24C4C"/>
            </a:solidFill>
            <a:ln w="12700" cap="flat" cmpd="sng" algn="ctr">
              <a:noFill/>
              <a:prstDash val="solid"/>
              <a:miter lim="800000"/>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nvGrpSpPr>
            <p:cNvPr id="93" name="Group 8"/>
            <p:cNvGrpSpPr>
              <a:grpSpLocks noChangeAspect="1"/>
            </p:cNvGrpSpPr>
            <p:nvPr/>
          </p:nvGrpSpPr>
          <p:grpSpPr bwMode="auto">
            <a:xfrm>
              <a:off x="4339428" y="2817475"/>
              <a:ext cx="298404" cy="301626"/>
              <a:chOff x="4313" y="1262"/>
              <a:chExt cx="463" cy="468"/>
            </a:xfrm>
            <a:solidFill>
              <a:sysClr val="window" lastClr="FFFFFF"/>
            </a:solidFill>
            <a:scene3d>
              <a:camera prst="perspectiveContrastingLeftFacing" fov="7200000">
                <a:rot lat="2076111" lon="19992365" rev="18827702"/>
              </a:camera>
              <a:lightRig rig="threePt" dir="t"/>
            </a:scene3d>
          </p:grpSpPr>
          <p:sp>
            <p:nvSpPr>
              <p:cNvPr id="94"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5"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6"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7"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8"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99"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00"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grpSp>
        <p:nvGrpSpPr>
          <p:cNvPr id="101" name="组合 100"/>
          <p:cNvGrpSpPr/>
          <p:nvPr/>
        </p:nvGrpSpPr>
        <p:grpSpPr>
          <a:xfrm>
            <a:off x="2577015" y="2917494"/>
            <a:ext cx="589876" cy="803092"/>
            <a:chOff x="3435572" y="2968288"/>
            <a:chExt cx="786399" cy="1071037"/>
          </a:xfrm>
        </p:grpSpPr>
        <p:sp>
          <p:nvSpPr>
            <p:cNvPr id="102" name="矩形 101"/>
            <p:cNvSpPr/>
            <p:nvPr/>
          </p:nvSpPr>
          <p:spPr>
            <a:xfrm>
              <a:off x="3435572" y="2968288"/>
              <a:ext cx="786399" cy="1071037"/>
            </a:xfrm>
            <a:prstGeom prst="rect">
              <a:avLst/>
            </a:prstGeom>
            <a:solidFill>
              <a:srgbClr val="066670"/>
            </a:solidFill>
            <a:ln w="12700" cap="flat" cmpd="sng" algn="ctr">
              <a:noFill/>
              <a:prstDash val="solid"/>
              <a:miter lim="800000"/>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03"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scene3d>
              <a:camera prst="isometricOffAxis1Top">
                <a:rot lat="2076000" lon="19980000" rev="18828000"/>
              </a:camera>
              <a:lightRig rig="threePt" dir="t"/>
            </a:scene3d>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04" name="组合 103"/>
          <p:cNvGrpSpPr/>
          <p:nvPr/>
        </p:nvGrpSpPr>
        <p:grpSpPr>
          <a:xfrm>
            <a:off x="5525483" y="1517083"/>
            <a:ext cx="633160" cy="2349749"/>
            <a:chOff x="7366351" y="1100639"/>
            <a:chExt cx="844103" cy="3133724"/>
          </a:xfrm>
        </p:grpSpPr>
        <p:sp>
          <p:nvSpPr>
            <p:cNvPr id="105" name="矩形 104"/>
            <p:cNvSpPr/>
            <p:nvPr/>
          </p:nvSpPr>
          <p:spPr>
            <a:xfrm>
              <a:off x="7366351" y="1100639"/>
              <a:ext cx="194092" cy="3133724"/>
            </a:xfrm>
            <a:prstGeom prst="rect">
              <a:avLst/>
            </a:prstGeom>
            <a:solidFill>
              <a:sysClr val="window" lastClr="FFFFFF">
                <a:lumMod val="50000"/>
              </a:sysClr>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vert="eaVert"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微软雅黑"/>
                  <a:cs typeface="+mn-cs"/>
                </a:rPr>
                <a:t>                                                   97</a:t>
              </a:r>
              <a:r>
                <a:rPr kumimoji="0" lang="en-US" altLang="zh-CN" sz="675" b="0" i="0" u="none" strike="noStrike" kern="0" cap="none" spc="0" normalizeH="0" baseline="0" noProof="0" dirty="0" smtClean="0">
                  <a:ln>
                    <a:noFill/>
                  </a:ln>
                  <a:solidFill>
                    <a:prstClr val="white"/>
                  </a:solidFill>
                  <a:effectLst/>
                  <a:uLnTx/>
                  <a:uFillTx/>
                  <a:latin typeface="Impact" panose="020B0806030902050204" pitchFamily="34" charset="0"/>
                  <a:ea typeface="微软雅黑"/>
                  <a:cs typeface="+mn-cs"/>
                </a:rPr>
                <a:t>%</a:t>
              </a:r>
              <a:endParaRPr kumimoji="0" lang="zh-CN" altLang="en-US" sz="675" b="0" i="0" u="none" strike="noStrike" kern="0" cap="none" spc="0" normalizeH="0" baseline="0" noProof="0" dirty="0" smtClean="0">
                <a:ln>
                  <a:noFill/>
                </a:ln>
                <a:solidFill>
                  <a:prstClr val="white"/>
                </a:solidFill>
                <a:effectLst/>
                <a:uLnTx/>
                <a:uFillTx/>
                <a:latin typeface="Impact" panose="020B0806030902050204" pitchFamily="34" charset="0"/>
                <a:ea typeface="微软雅黑"/>
                <a:cs typeface="+mn-cs"/>
              </a:endParaRPr>
            </a:p>
          </p:txBody>
        </p:sp>
        <p:sp>
          <p:nvSpPr>
            <p:cNvPr id="106" name="矩形 105"/>
            <p:cNvSpPr/>
            <p:nvPr/>
          </p:nvSpPr>
          <p:spPr>
            <a:xfrm>
              <a:off x="8100894" y="2872393"/>
              <a:ext cx="109560" cy="384965"/>
            </a:xfrm>
            <a:prstGeom prst="rect">
              <a:avLst/>
            </a:prstGeom>
            <a:solidFill>
              <a:sysClr val="window" lastClr="FFFFFF"/>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grpSp>
      <p:grpSp>
        <p:nvGrpSpPr>
          <p:cNvPr id="107" name="组合 106"/>
          <p:cNvGrpSpPr/>
          <p:nvPr/>
        </p:nvGrpSpPr>
        <p:grpSpPr>
          <a:xfrm flipV="1">
            <a:off x="5498143" y="4230445"/>
            <a:ext cx="72211" cy="443317"/>
            <a:chOff x="9553066" y="1851576"/>
            <a:chExt cx="96268" cy="591226"/>
          </a:xfrm>
        </p:grpSpPr>
        <p:sp>
          <p:nvSpPr>
            <p:cNvPr id="108" name="椭圆 107"/>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cxnSp>
          <p:nvCxnSpPr>
            <p:cNvPr id="109" name="直接连接符 108"/>
            <p:cNvCxnSpPr>
              <a:stCxn id="108"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10" name="组合 109"/>
          <p:cNvGrpSpPr/>
          <p:nvPr/>
        </p:nvGrpSpPr>
        <p:grpSpPr>
          <a:xfrm>
            <a:off x="4054264" y="1822089"/>
            <a:ext cx="72211" cy="443317"/>
            <a:chOff x="9553066" y="1851576"/>
            <a:chExt cx="96268" cy="591226"/>
          </a:xfrm>
        </p:grpSpPr>
        <p:sp>
          <p:nvSpPr>
            <p:cNvPr id="111" name="椭圆 110"/>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cxnSp>
          <p:nvCxnSpPr>
            <p:cNvPr id="112" name="直接连接符 111"/>
            <p:cNvCxnSpPr>
              <a:stCxn id="111"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13" name="Group 23"/>
          <p:cNvGrpSpPr/>
          <p:nvPr/>
        </p:nvGrpSpPr>
        <p:grpSpPr>
          <a:xfrm>
            <a:off x="2450392" y="2346168"/>
            <a:ext cx="321249" cy="279962"/>
            <a:chOff x="7540014" y="4306907"/>
            <a:chExt cx="389342" cy="339426"/>
          </a:xfrm>
          <a:solidFill>
            <a:sysClr val="window" lastClr="FFFFFF">
              <a:lumMod val="65000"/>
            </a:sysClr>
          </a:solidFill>
        </p:grpSpPr>
        <p:sp>
          <p:nvSpPr>
            <p:cNvPr id="11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1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25" name="Group 4"/>
          <p:cNvGrpSpPr>
            <a:grpSpLocks noChangeAspect="1"/>
          </p:cNvGrpSpPr>
          <p:nvPr/>
        </p:nvGrpSpPr>
        <p:grpSpPr bwMode="auto">
          <a:xfrm>
            <a:off x="3929939" y="1558332"/>
            <a:ext cx="311339" cy="209273"/>
            <a:chOff x="3668" y="2046"/>
            <a:chExt cx="348" cy="234"/>
          </a:xfrm>
          <a:solidFill>
            <a:sysClr val="window" lastClr="FFFFFF">
              <a:lumMod val="65000"/>
            </a:sysClr>
          </a:solidFill>
        </p:grpSpPr>
        <p:sp>
          <p:nvSpPr>
            <p:cNvPr id="126" name="Freeform 5"/>
            <p:cNvSpPr>
              <a:spLocks/>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7" name="Freeform 6"/>
            <p:cNvSpPr>
              <a:spLocks/>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8" name="Freeform 7"/>
            <p:cNvSpPr>
              <a:spLocks/>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29" name="Freeform 8"/>
            <p:cNvSpPr>
              <a:spLocks/>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30" name="Group 11"/>
          <p:cNvGrpSpPr>
            <a:grpSpLocks noChangeAspect="1"/>
          </p:cNvGrpSpPr>
          <p:nvPr/>
        </p:nvGrpSpPr>
        <p:grpSpPr bwMode="auto">
          <a:xfrm rot="18900000">
            <a:off x="6080551" y="2105255"/>
            <a:ext cx="215735" cy="215657"/>
            <a:chOff x="3496" y="1816"/>
            <a:chExt cx="688" cy="688"/>
          </a:xfrm>
          <a:solidFill>
            <a:sysClr val="window" lastClr="FFFFFF">
              <a:lumMod val="65000"/>
            </a:sysClr>
          </a:solidFill>
        </p:grpSpPr>
        <p:sp>
          <p:nvSpPr>
            <p:cNvPr id="131" name="Freeform 12"/>
            <p:cNvSpPr>
              <a:spLocks/>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2" name="Freeform 13"/>
            <p:cNvSpPr>
              <a:spLocks/>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33"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grpSp>
        <p:nvGrpSpPr>
          <p:cNvPr id="134" name="组合 133"/>
          <p:cNvGrpSpPr/>
          <p:nvPr/>
        </p:nvGrpSpPr>
        <p:grpSpPr>
          <a:xfrm>
            <a:off x="6152313" y="2412324"/>
            <a:ext cx="72211" cy="443317"/>
            <a:chOff x="9553066" y="1851576"/>
            <a:chExt cx="96268" cy="591226"/>
          </a:xfrm>
        </p:grpSpPr>
        <p:sp>
          <p:nvSpPr>
            <p:cNvPr id="135" name="椭圆 134"/>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cxnSp>
          <p:nvCxnSpPr>
            <p:cNvPr id="136" name="直接连接符 135"/>
            <p:cNvCxnSpPr>
              <a:stCxn id="135"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37" name="组合 136"/>
          <p:cNvGrpSpPr/>
          <p:nvPr/>
        </p:nvGrpSpPr>
        <p:grpSpPr>
          <a:xfrm>
            <a:off x="2530759" y="2698315"/>
            <a:ext cx="72211" cy="443317"/>
            <a:chOff x="9553066" y="1851576"/>
            <a:chExt cx="96268" cy="591226"/>
          </a:xfrm>
        </p:grpSpPr>
        <p:sp>
          <p:nvSpPr>
            <p:cNvPr id="138" name="椭圆 137"/>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cxnSp>
          <p:nvCxnSpPr>
            <p:cNvPr id="139" name="直接连接符 138"/>
            <p:cNvCxnSpPr>
              <a:stCxn id="138"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40" name="Group 17"/>
          <p:cNvGrpSpPr>
            <a:grpSpLocks noChangeAspect="1"/>
          </p:cNvGrpSpPr>
          <p:nvPr/>
        </p:nvGrpSpPr>
        <p:grpSpPr bwMode="auto">
          <a:xfrm>
            <a:off x="5427299" y="4723344"/>
            <a:ext cx="194657" cy="317121"/>
            <a:chOff x="5433" y="2944"/>
            <a:chExt cx="424" cy="691"/>
          </a:xfrm>
          <a:solidFill>
            <a:sysClr val="window" lastClr="FFFFFF">
              <a:lumMod val="65000"/>
            </a:sysClr>
          </a:solidFill>
        </p:grpSpPr>
        <p:sp>
          <p:nvSpPr>
            <p:cNvPr id="141" name="Freeform 18"/>
            <p:cNvSpPr>
              <a:spLocks/>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2"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sp>
          <p:nvSpPr>
            <p:cNvPr id="143"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Arial" panose="020F0502020204030204"/>
                <a:ea typeface="微软雅黑"/>
              </a:endParaRPr>
            </a:p>
          </p:txBody>
        </p:sp>
      </p:grpSp>
      <p:sp>
        <p:nvSpPr>
          <p:cNvPr id="144" name="文本框 112"/>
          <p:cNvSpPr txBox="1"/>
          <p:nvPr/>
        </p:nvSpPr>
        <p:spPr>
          <a:xfrm>
            <a:off x="857252" y="2284010"/>
            <a:ext cx="1361309"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45" name="文本框 113"/>
          <p:cNvSpPr txBox="1"/>
          <p:nvPr/>
        </p:nvSpPr>
        <p:spPr>
          <a:xfrm>
            <a:off x="877767" y="2535609"/>
            <a:ext cx="1179635"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46" name="文本框 115"/>
          <p:cNvSpPr txBox="1"/>
          <p:nvPr/>
        </p:nvSpPr>
        <p:spPr>
          <a:xfrm>
            <a:off x="4294596" y="1500127"/>
            <a:ext cx="14425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47" name="文本框 116"/>
          <p:cNvSpPr txBox="1"/>
          <p:nvPr/>
        </p:nvSpPr>
        <p:spPr>
          <a:xfrm>
            <a:off x="4339493" y="1751726"/>
            <a:ext cx="1185132"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48" name="文本框 118"/>
          <p:cNvSpPr txBox="1"/>
          <p:nvPr/>
        </p:nvSpPr>
        <p:spPr>
          <a:xfrm>
            <a:off x="6384918" y="2060590"/>
            <a:ext cx="14425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49" name="文本框 119"/>
          <p:cNvSpPr txBox="1"/>
          <p:nvPr/>
        </p:nvSpPr>
        <p:spPr>
          <a:xfrm>
            <a:off x="6429816" y="2312189"/>
            <a:ext cx="1228284"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0" name="文本框 121"/>
          <p:cNvSpPr txBox="1"/>
          <p:nvPr/>
        </p:nvSpPr>
        <p:spPr>
          <a:xfrm>
            <a:off x="5737125" y="4501059"/>
            <a:ext cx="14425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51" name="文本框 119"/>
          <p:cNvSpPr txBox="1"/>
          <p:nvPr/>
        </p:nvSpPr>
        <p:spPr>
          <a:xfrm>
            <a:off x="5760286" y="4721369"/>
            <a:ext cx="1283672"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2000"/>
                                        <p:tgtEl>
                                          <p:spTgt spid="77"/>
                                        </p:tgtEl>
                                      </p:cBhvr>
                                    </p:animEffect>
                                    <p:anim calcmode="lin" valueType="num">
                                      <p:cBhvr>
                                        <p:cTn id="8" dur="2000" fill="hold"/>
                                        <p:tgtEl>
                                          <p:spTgt spid="77"/>
                                        </p:tgtEl>
                                        <p:attrNameLst>
                                          <p:attrName>ppt_x</p:attrName>
                                        </p:attrNameLst>
                                      </p:cBhvr>
                                      <p:tavLst>
                                        <p:tav tm="0">
                                          <p:val>
                                            <p:strVal val="#ppt_x"/>
                                          </p:val>
                                        </p:tav>
                                        <p:tav tm="100000">
                                          <p:val>
                                            <p:strVal val="#ppt_x"/>
                                          </p:val>
                                        </p:tav>
                                      </p:tavLst>
                                    </p:anim>
                                    <p:anim calcmode="lin" valueType="num">
                                      <p:cBhvr>
                                        <p:cTn id="9" dur="2000" fill="hold"/>
                                        <p:tgtEl>
                                          <p:spTgt spid="7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77"/>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anim calcmode="lin" valueType="num">
                                      <p:cBhvr>
                                        <p:cTn id="16" dur="500" fill="hold"/>
                                        <p:tgtEl>
                                          <p:spTgt spid="80"/>
                                        </p:tgtEl>
                                        <p:attrNameLst>
                                          <p:attrName>ppt_x</p:attrName>
                                        </p:attrNameLst>
                                      </p:cBhvr>
                                      <p:tavLst>
                                        <p:tav tm="0">
                                          <p:val>
                                            <p:strVal val="#ppt_x"/>
                                          </p:val>
                                        </p:tav>
                                        <p:tav tm="100000">
                                          <p:val>
                                            <p:strVal val="#ppt_x"/>
                                          </p:val>
                                        </p:tav>
                                      </p:tavLst>
                                    </p:anim>
                                    <p:anim calcmode="lin" valueType="num">
                                      <p:cBhvr>
                                        <p:cTn id="17" dur="500" fill="hold"/>
                                        <p:tgtEl>
                                          <p:spTgt spid="80"/>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80"/>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500"/>
                                        <p:tgtEl>
                                          <p:spTgt spid="101"/>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101"/>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91"/>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84"/>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88"/>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85"/>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104"/>
                                        </p:tgtEl>
                                        <p:attrNameLst>
                                          <p:attrName>style.visibility</p:attrName>
                                        </p:attrNameLst>
                                      </p:cBhvr>
                                      <p:to>
                                        <p:strVal val="visible"/>
                                      </p:to>
                                    </p:set>
                                    <p:animEffect transition="in" filter="fade">
                                      <p:cBhvr>
                                        <p:cTn id="47" dur="500"/>
                                        <p:tgtEl>
                                          <p:spTgt spid="104"/>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104"/>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137"/>
                                        </p:tgtEl>
                                        <p:attrNameLst>
                                          <p:attrName>style.visibility</p:attrName>
                                        </p:attrNameLst>
                                      </p:cBhvr>
                                      <p:to>
                                        <p:strVal val="visible"/>
                                      </p:to>
                                    </p:set>
                                    <p:animEffect transition="in" filter="wipe(down)">
                                      <p:cBhvr>
                                        <p:cTn id="52" dur="500"/>
                                        <p:tgtEl>
                                          <p:spTgt spid="137"/>
                                        </p:tgtEl>
                                      </p:cBhvr>
                                    </p:animEffect>
                                  </p:childTnLst>
                                </p:cTn>
                              </p:par>
                              <p:par>
                                <p:cTn id="53" presetID="22" presetClass="entr" presetSubtype="4" fill="hold" nodeType="withEffect">
                                  <p:stCondLst>
                                    <p:cond delay="3000"/>
                                  </p:stCondLst>
                                  <p:childTnLst>
                                    <p:set>
                                      <p:cBhvr>
                                        <p:cTn id="54" dur="1" fill="hold">
                                          <p:stCondLst>
                                            <p:cond delay="0"/>
                                          </p:stCondLst>
                                        </p:cTn>
                                        <p:tgtEl>
                                          <p:spTgt spid="110"/>
                                        </p:tgtEl>
                                        <p:attrNameLst>
                                          <p:attrName>style.visibility</p:attrName>
                                        </p:attrNameLst>
                                      </p:cBhvr>
                                      <p:to>
                                        <p:strVal val="visible"/>
                                      </p:to>
                                    </p:set>
                                    <p:animEffect transition="in" filter="wipe(down)">
                                      <p:cBhvr>
                                        <p:cTn id="55" dur="500"/>
                                        <p:tgtEl>
                                          <p:spTgt spid="110"/>
                                        </p:tgtEl>
                                      </p:cBhvr>
                                    </p:animEffect>
                                  </p:childTnLst>
                                </p:cTn>
                              </p:par>
                              <p:par>
                                <p:cTn id="56" presetID="22" presetClass="entr" presetSubtype="4" fill="hold" nodeType="withEffect">
                                  <p:stCondLst>
                                    <p:cond delay="3000"/>
                                  </p:stCondLst>
                                  <p:childTnLst>
                                    <p:set>
                                      <p:cBhvr>
                                        <p:cTn id="57" dur="1" fill="hold">
                                          <p:stCondLst>
                                            <p:cond delay="0"/>
                                          </p:stCondLst>
                                        </p:cTn>
                                        <p:tgtEl>
                                          <p:spTgt spid="134"/>
                                        </p:tgtEl>
                                        <p:attrNameLst>
                                          <p:attrName>style.visibility</p:attrName>
                                        </p:attrNameLst>
                                      </p:cBhvr>
                                      <p:to>
                                        <p:strVal val="visible"/>
                                      </p:to>
                                    </p:set>
                                    <p:animEffect transition="in" filter="wipe(down)">
                                      <p:cBhvr>
                                        <p:cTn id="58" dur="500"/>
                                        <p:tgtEl>
                                          <p:spTgt spid="134"/>
                                        </p:tgtEl>
                                      </p:cBhvr>
                                    </p:animEffect>
                                  </p:childTnLst>
                                </p:cTn>
                              </p:par>
                              <p:par>
                                <p:cTn id="59" presetID="22" presetClass="entr" presetSubtype="1" fill="hold" nodeType="withEffect">
                                  <p:stCondLst>
                                    <p:cond delay="3000"/>
                                  </p:stCondLst>
                                  <p:childTnLst>
                                    <p:set>
                                      <p:cBhvr>
                                        <p:cTn id="60" dur="1" fill="hold">
                                          <p:stCondLst>
                                            <p:cond delay="0"/>
                                          </p:stCondLst>
                                        </p:cTn>
                                        <p:tgtEl>
                                          <p:spTgt spid="107"/>
                                        </p:tgtEl>
                                        <p:attrNameLst>
                                          <p:attrName>style.visibility</p:attrName>
                                        </p:attrNameLst>
                                      </p:cBhvr>
                                      <p:to>
                                        <p:strVal val="visible"/>
                                      </p:to>
                                    </p:set>
                                    <p:animEffect transition="in" filter="wipe(up)">
                                      <p:cBhvr>
                                        <p:cTn id="61" dur="500"/>
                                        <p:tgtEl>
                                          <p:spTgt spid="107"/>
                                        </p:tgtEl>
                                      </p:cBhvr>
                                    </p:animEffect>
                                  </p:childTnLst>
                                </p:cTn>
                              </p:par>
                              <p:par>
                                <p:cTn id="62" presetID="10" presetClass="entr" presetSubtype="0" fill="hold" nodeType="withEffect">
                                  <p:stCondLst>
                                    <p:cond delay="35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par>
                                <p:cTn id="65" presetID="10" presetClass="entr" presetSubtype="0" fill="hold" nodeType="withEffect">
                                  <p:stCondLst>
                                    <p:cond delay="3500"/>
                                  </p:stCondLst>
                                  <p:childTnLst>
                                    <p:set>
                                      <p:cBhvr>
                                        <p:cTn id="66" dur="1" fill="hold">
                                          <p:stCondLst>
                                            <p:cond delay="0"/>
                                          </p:stCondLst>
                                        </p:cTn>
                                        <p:tgtEl>
                                          <p:spTgt spid="125"/>
                                        </p:tgtEl>
                                        <p:attrNameLst>
                                          <p:attrName>style.visibility</p:attrName>
                                        </p:attrNameLst>
                                      </p:cBhvr>
                                      <p:to>
                                        <p:strVal val="visible"/>
                                      </p:to>
                                    </p:set>
                                    <p:animEffect transition="in" filter="fade">
                                      <p:cBhvr>
                                        <p:cTn id="67" dur="500"/>
                                        <p:tgtEl>
                                          <p:spTgt spid="125"/>
                                        </p:tgtEl>
                                      </p:cBhvr>
                                    </p:animEffect>
                                  </p:childTnLst>
                                </p:cTn>
                              </p:par>
                              <p:par>
                                <p:cTn id="68" presetID="10" presetClass="entr" presetSubtype="0" fill="hold" nodeType="withEffect">
                                  <p:stCondLst>
                                    <p:cond delay="350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childTnLst>
                                </p:cTn>
                              </p:par>
                              <p:par>
                                <p:cTn id="71" presetID="10" presetClass="entr" presetSubtype="0" fill="hold" nodeType="withEffect">
                                  <p:stCondLst>
                                    <p:cond delay="3500"/>
                                  </p:stCondLst>
                                  <p:childTnLst>
                                    <p:set>
                                      <p:cBhvr>
                                        <p:cTn id="72" dur="1" fill="hold">
                                          <p:stCondLst>
                                            <p:cond delay="0"/>
                                          </p:stCondLst>
                                        </p:cTn>
                                        <p:tgtEl>
                                          <p:spTgt spid="140"/>
                                        </p:tgtEl>
                                        <p:attrNameLst>
                                          <p:attrName>style.visibility</p:attrName>
                                        </p:attrNameLst>
                                      </p:cBhvr>
                                      <p:to>
                                        <p:strVal val="visible"/>
                                      </p:to>
                                    </p:set>
                                    <p:animEffect transition="in" filter="fade">
                                      <p:cBhvr>
                                        <p:cTn id="73" dur="500"/>
                                        <p:tgtEl>
                                          <p:spTgt spid="140"/>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146"/>
                                        </p:tgtEl>
                                        <p:attrNameLst>
                                          <p:attrName>style.visibility</p:attrName>
                                        </p:attrNameLst>
                                      </p:cBhvr>
                                      <p:to>
                                        <p:strVal val="visible"/>
                                      </p:to>
                                    </p:set>
                                    <p:animEffect transition="in" filter="wipe(left)">
                                      <p:cBhvr>
                                        <p:cTn id="76" dur="500"/>
                                        <p:tgtEl>
                                          <p:spTgt spid="146"/>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144"/>
                                        </p:tgtEl>
                                        <p:attrNameLst>
                                          <p:attrName>style.visibility</p:attrName>
                                        </p:attrNameLst>
                                      </p:cBhvr>
                                      <p:to>
                                        <p:strVal val="visible"/>
                                      </p:to>
                                    </p:set>
                                    <p:animEffect transition="in" filter="wipe(right)">
                                      <p:cBhvr>
                                        <p:cTn id="79" dur="500"/>
                                        <p:tgtEl>
                                          <p:spTgt spid="144"/>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148"/>
                                        </p:tgtEl>
                                        <p:attrNameLst>
                                          <p:attrName>style.visibility</p:attrName>
                                        </p:attrNameLst>
                                      </p:cBhvr>
                                      <p:to>
                                        <p:strVal val="visible"/>
                                      </p:to>
                                    </p:set>
                                    <p:animEffect transition="in" filter="wipe(left)">
                                      <p:cBhvr>
                                        <p:cTn id="82" dur="500"/>
                                        <p:tgtEl>
                                          <p:spTgt spid="148"/>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150"/>
                                        </p:tgtEl>
                                        <p:attrNameLst>
                                          <p:attrName>style.visibility</p:attrName>
                                        </p:attrNameLst>
                                      </p:cBhvr>
                                      <p:to>
                                        <p:strVal val="visible"/>
                                      </p:to>
                                    </p:set>
                                    <p:animEffect transition="in" filter="wipe(left)">
                                      <p:cBhvr>
                                        <p:cTn id="85" dur="500"/>
                                        <p:tgtEl>
                                          <p:spTgt spid="150"/>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147"/>
                                        </p:tgtEl>
                                        <p:attrNameLst>
                                          <p:attrName>style.visibility</p:attrName>
                                        </p:attrNameLst>
                                      </p:cBhvr>
                                      <p:to>
                                        <p:strVal val="visible"/>
                                      </p:to>
                                    </p:set>
                                    <p:animEffect transition="in" filter="fade">
                                      <p:cBhvr>
                                        <p:cTn id="88" dur="1000"/>
                                        <p:tgtEl>
                                          <p:spTgt spid="147"/>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145"/>
                                        </p:tgtEl>
                                        <p:attrNameLst>
                                          <p:attrName>style.visibility</p:attrName>
                                        </p:attrNameLst>
                                      </p:cBhvr>
                                      <p:to>
                                        <p:strVal val="visible"/>
                                      </p:to>
                                    </p:set>
                                    <p:animEffect transition="in" filter="fade">
                                      <p:cBhvr>
                                        <p:cTn id="91" dur="1000"/>
                                        <p:tgtEl>
                                          <p:spTgt spid="145"/>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149"/>
                                        </p:tgtEl>
                                        <p:attrNameLst>
                                          <p:attrName>style.visibility</p:attrName>
                                        </p:attrNameLst>
                                      </p:cBhvr>
                                      <p:to>
                                        <p:strVal val="visible"/>
                                      </p:to>
                                    </p:set>
                                    <p:animEffect transition="in" filter="fade">
                                      <p:cBhvr>
                                        <p:cTn id="94" dur="1000"/>
                                        <p:tgtEl>
                                          <p:spTgt spid="149"/>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151"/>
                                        </p:tgtEl>
                                        <p:attrNameLst>
                                          <p:attrName>style.visibility</p:attrName>
                                        </p:attrNameLst>
                                      </p:cBhvr>
                                      <p:to>
                                        <p:strVal val="visible"/>
                                      </p:to>
                                    </p:set>
                                    <p:animEffect transition="in" filter="fade">
                                      <p:cBhvr>
                                        <p:cTn id="97" dur="1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144" grpId="0"/>
      <p:bldP spid="145" grpId="0"/>
      <p:bldP spid="146" grpId="0"/>
      <p:bldP spid="147" grpId="0"/>
      <p:bldP spid="148" grpId="0"/>
      <p:bldP spid="149" grpId="0"/>
      <p:bldP spid="150" grpId="0"/>
      <p:bldP spid="15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23112</TotalTime>
  <Words>4765</Words>
  <Application>Microsoft Office PowerPoint</Application>
  <PresentationFormat>全屏显示(4:3)</PresentationFormat>
  <Paragraphs>410</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2018-04-17T14:29:22Z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