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1"/>
  </p:notesMasterIdLst>
  <p:sldIdLst>
    <p:sldId id="256" r:id="rId3"/>
    <p:sldId id="327" r:id="rId4"/>
    <p:sldId id="284" r:id="rId5"/>
    <p:sldId id="295" r:id="rId6"/>
    <p:sldId id="293" r:id="rId7"/>
    <p:sldId id="294" r:id="rId8"/>
    <p:sldId id="292" r:id="rId9"/>
    <p:sldId id="291" r:id="rId10"/>
    <p:sldId id="290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18" r:id="rId19"/>
    <p:sldId id="32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72" y="-1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514C2-FF4A-4ECB-889F-43491A39060D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CB5CD-CFCA-4900-BC82-9337B3967A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124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CB5CD-CFCA-4900-BC82-9337B3967A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382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3257D-785E-44C1-BEBE-FDB0305D900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522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CB5CD-CFCA-4900-BC82-9337B3967A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439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ECB5CD-CFCA-4900-BC82-9337B3967A2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655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CB5CD-CFCA-4900-BC82-9337B3967A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046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7FB3-8DFC-4C3C-ACE9-F1F6F18266C6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0AAE-F8E4-407E-88C1-F0E4764D23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66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91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82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1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5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6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46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45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9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7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4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37FB3-8DFC-4C3C-ACE9-F1F6F18266C6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D0AAE-F8E4-407E-88C1-F0E4764D23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2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59.jpe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46.jpe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63.jpe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64.jpe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65.jpe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51.jpe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50.jpe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27.jpe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69.jpe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28.jpe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73.png"/><Relationship Id="rId11" Type="http://schemas.openxmlformats.org/officeDocument/2006/relationships/image" Target="../media/image7.png"/><Relationship Id="rId5" Type="http://schemas.openxmlformats.org/officeDocument/2006/relationships/image" Target="../media/image72.png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png"/><Relationship Id="rId19" Type="http://schemas.openxmlformats.org/officeDocument/2006/relationships/image" Target="../media/image25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9.jpe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46.jpe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45.jpe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48.jpe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47.jpe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27.jpe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52.jpe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28.jpe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image" Target="../media/image54.jpe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image" Target="../media/image53.jpe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11" Type="http://schemas.openxmlformats.org/officeDocument/2006/relationships/image" Target="../media/image36.png"/><Relationship Id="rId5" Type="http://schemas.openxmlformats.org/officeDocument/2006/relationships/image" Target="../media/image56.jpe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55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611" y="-13970"/>
            <a:ext cx="12658091" cy="1697355"/>
          </a:xfrm>
          <a:prstGeom prst="rect">
            <a:avLst/>
          </a:prstGeom>
        </p:spPr>
      </p:pic>
      <p:pic>
        <p:nvPicPr>
          <p:cNvPr id="2" name="图片 1" descr="未标题-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116" y="731520"/>
            <a:ext cx="6186805" cy="5365750"/>
          </a:xfrm>
          <a:prstGeom prst="rect">
            <a:avLst/>
          </a:prstGeom>
        </p:spPr>
      </p:pic>
      <p:pic>
        <p:nvPicPr>
          <p:cNvPr id="3" name="图片 2" descr="C:\Users\Administrator\Desktop\图片1.png图片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83511" y="1296988"/>
            <a:ext cx="6896735" cy="4003040"/>
          </a:xfrm>
          <a:prstGeom prst="rect">
            <a:avLst/>
          </a:prstGeom>
        </p:spPr>
      </p:pic>
      <p:pic>
        <p:nvPicPr>
          <p:cNvPr id="5" name="图片 4" descr="未标题-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2195" y="774701"/>
            <a:ext cx="2204720" cy="2168525"/>
          </a:xfrm>
          <a:prstGeom prst="rect">
            <a:avLst/>
          </a:prstGeom>
        </p:spPr>
      </p:pic>
      <p:pic>
        <p:nvPicPr>
          <p:cNvPr id="8" name="图片 7" descr="未标题-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52" y="4483735"/>
            <a:ext cx="530225" cy="572770"/>
          </a:xfrm>
          <a:prstGeom prst="rect">
            <a:avLst/>
          </a:prstGeom>
        </p:spPr>
      </p:pic>
      <p:pic>
        <p:nvPicPr>
          <p:cNvPr id="9" name="图片 8" descr="未标题-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01" y="1737360"/>
            <a:ext cx="408305" cy="372110"/>
          </a:xfrm>
          <a:prstGeom prst="rect">
            <a:avLst/>
          </a:prstGeom>
        </p:spPr>
      </p:pic>
      <p:pic>
        <p:nvPicPr>
          <p:cNvPr id="10" name="图片 9" descr="未标题-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940" y="2844800"/>
            <a:ext cx="1088391" cy="118872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157705" y="5717334"/>
            <a:ext cx="1996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方正中倩简体" charset="0"/>
                <a:ea typeface="方正中倩简体" charset="0"/>
              </a:rPr>
              <a:t>新郎：吴先生</a:t>
            </a:r>
          </a:p>
        </p:txBody>
      </p:sp>
      <p:sp>
        <p:nvSpPr>
          <p:cNvPr id="29" name="心形 28"/>
          <p:cNvSpPr/>
          <p:nvPr/>
        </p:nvSpPr>
        <p:spPr>
          <a:xfrm rot="19800000">
            <a:off x="8564012" y="6058147"/>
            <a:ext cx="324171" cy="299517"/>
          </a:xfrm>
          <a:prstGeom prst="hear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/>
          <p:cNvSpPr/>
          <p:nvPr/>
        </p:nvSpPr>
        <p:spPr>
          <a:xfrm rot="2700000">
            <a:off x="8726414" y="5960251"/>
            <a:ext cx="306237" cy="282947"/>
          </a:xfrm>
          <a:prstGeom prst="hear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9293942" y="609876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方正中倩简体" charset="0"/>
                <a:ea typeface="方正中倩简体" charset="0"/>
              </a:rPr>
              <a:t>新娘：杨小姐</a:t>
            </a:r>
          </a:p>
        </p:txBody>
      </p:sp>
      <p:pic>
        <p:nvPicPr>
          <p:cNvPr id="12" name="图片 11" descr="未标题-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2630" y="4193540"/>
            <a:ext cx="1088391" cy="1188720"/>
          </a:xfrm>
          <a:prstGeom prst="rect">
            <a:avLst/>
          </a:prstGeom>
        </p:spPr>
      </p:pic>
      <p:pic>
        <p:nvPicPr>
          <p:cNvPr id="13" name="图片 12" descr="未标题-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5537" y="3312160"/>
            <a:ext cx="530225" cy="572770"/>
          </a:xfrm>
          <a:prstGeom prst="rect">
            <a:avLst/>
          </a:prstGeom>
        </p:spPr>
      </p:pic>
      <p:pic>
        <p:nvPicPr>
          <p:cNvPr id="14" name="图片 13" descr="未标题-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9966" y="2517140"/>
            <a:ext cx="408305" cy="372110"/>
          </a:xfrm>
          <a:prstGeom prst="rect">
            <a:avLst/>
          </a:prstGeom>
        </p:spPr>
      </p:pic>
      <p:pic>
        <p:nvPicPr>
          <p:cNvPr id="15" name="图片 14" descr="未标题-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26" y="5575935"/>
            <a:ext cx="408305" cy="372110"/>
          </a:xfrm>
          <a:prstGeom prst="rect">
            <a:avLst/>
          </a:prstGeom>
        </p:spPr>
      </p:pic>
      <p:pic>
        <p:nvPicPr>
          <p:cNvPr id="16" name="图片 15" descr="未标题-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6786" y="1622425"/>
            <a:ext cx="530225" cy="572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 bldLvl="0" animBg="1"/>
      <p:bldP spid="30" grpId="0" bldLvl="0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G:\20120328114643671.jpg2012032811464367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4448" y="-927735"/>
            <a:ext cx="12346305" cy="78143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19500000">
            <a:off x="8685531" y="2026922"/>
            <a:ext cx="2773045" cy="2773045"/>
            <a:chOff x="1144" y="2862"/>
            <a:chExt cx="4086" cy="4086"/>
          </a:xfrm>
        </p:grpSpPr>
        <p:sp>
          <p:nvSpPr>
            <p:cNvPr id="3" name="矩形 2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G:\3219116_183130123000_2.jpg3219116_183130123000_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54" y="3071"/>
              <a:ext cx="3679" cy="287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 rot="19500000">
            <a:off x="9473566" y="401141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2015.8.30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grpSp>
        <p:nvGrpSpPr>
          <p:cNvPr id="7" name="组合 6"/>
          <p:cNvGrpSpPr/>
          <p:nvPr/>
        </p:nvGrpSpPr>
        <p:grpSpPr>
          <a:xfrm rot="20820000">
            <a:off x="6512560" y="3521710"/>
            <a:ext cx="2778760" cy="2778760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G:\4473131_192511195000_2.jpg4473131_192511195000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7" y="3042"/>
              <a:ext cx="3710" cy="296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820000">
            <a:off x="6995795" y="571067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2015.8.30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79220" y="4597400"/>
            <a:ext cx="2335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拥有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75661" y="5109210"/>
            <a:ext cx="259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1955" y="5795645"/>
            <a:ext cx="5534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想念你美丽的微笑，想念你温柔的怀抱，想念与你在一起的每分每秒，那种快乐拥有难以忘怀的美妙！</a:t>
            </a: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53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58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60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65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67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2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74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9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81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86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88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95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0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02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7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09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4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16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1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23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8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30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35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37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2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1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1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p31633925.jpgp316339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01489" y="-3285490"/>
            <a:ext cx="20937855" cy="1342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 rot="540000">
            <a:off x="661036" y="620397"/>
            <a:ext cx="2773045" cy="2773045"/>
            <a:chOff x="1144" y="2862"/>
            <a:chExt cx="4086" cy="4086"/>
          </a:xfrm>
        </p:grpSpPr>
        <p:sp>
          <p:nvSpPr>
            <p:cNvPr id="11" name="矩形 10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 descr="C:\Users\Administrator\Desktop\201309250140364347.jpg20130925014036434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104"/>
              <a:ext cx="3731" cy="279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3" name="文本框 12"/>
          <p:cNvSpPr txBox="1"/>
          <p:nvPr/>
        </p:nvSpPr>
        <p:spPr>
          <a:xfrm rot="540000">
            <a:off x="549909" y="2792215"/>
            <a:ext cx="262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2015.10.24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grpSp>
        <p:nvGrpSpPr>
          <p:cNvPr id="14" name="组合 13"/>
          <p:cNvGrpSpPr/>
          <p:nvPr/>
        </p:nvGrpSpPr>
        <p:grpSpPr>
          <a:xfrm rot="20700000">
            <a:off x="1156971" y="3479165"/>
            <a:ext cx="2778760" cy="2778760"/>
            <a:chOff x="1144" y="2862"/>
            <a:chExt cx="4086" cy="4086"/>
          </a:xfrm>
        </p:grpSpPr>
        <p:sp>
          <p:nvSpPr>
            <p:cNvPr id="15" name="矩形 14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 descr="C:\Users\Administrator\Desktop\133950.jpg13395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0" y="3066"/>
              <a:ext cx="3731" cy="280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7" name="文本框 16"/>
          <p:cNvSpPr txBox="1"/>
          <p:nvPr/>
        </p:nvSpPr>
        <p:spPr>
          <a:xfrm rot="20700000">
            <a:off x="1542416" y="5610980"/>
            <a:ext cx="2540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2015.10.24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937626" y="4103370"/>
            <a:ext cx="2080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爱你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384541" y="5850891"/>
            <a:ext cx="26136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>
                <a:solidFill>
                  <a:schemeClr val="bg1"/>
                </a:solidFill>
                <a:latin typeface="027-CAI978" charset="0"/>
                <a:ea typeface="经典细圆简" charset="0"/>
              </a:rPr>
              <a:t>I  LOVE  YOU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028815" y="5246370"/>
            <a:ext cx="4046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就是爱现在的你，不追忆你的过去，不强迫你的改变，与你一起面对风雨</a:t>
            </a:r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7893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4" name="Rectangle 11"/>
          <p:cNvSpPr>
            <a:spLocks noChangeArrowheads="1"/>
          </p:cNvSpPr>
          <p:nvPr/>
        </p:nvSpPr>
        <p:spPr bwMode="auto">
          <a:xfrm>
            <a:off x="826516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5" name="Rectangle 12"/>
          <p:cNvSpPr>
            <a:spLocks noChangeArrowheads="1"/>
          </p:cNvSpPr>
          <p:nvPr/>
        </p:nvSpPr>
        <p:spPr bwMode="auto">
          <a:xfrm>
            <a:off x="874839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6" name="Rectangle 13"/>
          <p:cNvSpPr>
            <a:spLocks noChangeArrowheads="1"/>
          </p:cNvSpPr>
          <p:nvPr/>
        </p:nvSpPr>
        <p:spPr bwMode="auto">
          <a:xfrm>
            <a:off x="27622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7" name="Rectangle 14"/>
          <p:cNvSpPr>
            <a:spLocks noChangeArrowheads="1"/>
          </p:cNvSpPr>
          <p:nvPr/>
        </p:nvSpPr>
        <p:spPr bwMode="auto">
          <a:xfrm>
            <a:off x="41402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65551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9" name="Rectangle 16"/>
          <p:cNvSpPr>
            <a:spLocks noChangeArrowheads="1"/>
          </p:cNvSpPr>
          <p:nvPr/>
        </p:nvSpPr>
        <p:spPr bwMode="auto">
          <a:xfrm>
            <a:off x="5803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10" name="Rectangle 17"/>
          <p:cNvSpPr>
            <a:spLocks noChangeArrowheads="1"/>
          </p:cNvSpPr>
          <p:nvPr/>
        </p:nvSpPr>
        <p:spPr bwMode="auto">
          <a:xfrm>
            <a:off x="4787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5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50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48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4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xit" presetSubtype="2" repeatCount="indefinite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xit" presetSubtype="8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xit" presetSubtype="8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xit" presetSubtype="2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4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xit" presetSubtype="8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xit" presetSubtype="8" repeatCount="indefinite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xit" presetSubtype="2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xit" presetSubtype="2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8" grpId="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20" grpId="0"/>
      <p:bldP spid="20" grpId="1"/>
      <p:bldP spid="20" grpId="2"/>
      <p:bldP spid="103" grpId="0" bldLvl="0" animBg="1"/>
      <p:bldP spid="103" grpId="1" bldLvl="0" animBg="1"/>
      <p:bldP spid="104" grpId="0" bldLvl="0" animBg="1"/>
      <p:bldP spid="104" grpId="1" bldLvl="0" animBg="1"/>
      <p:bldP spid="105" grpId="0" bldLvl="0" animBg="1"/>
      <p:bldP spid="105" grpId="1" bldLvl="0" animBg="1"/>
      <p:bldP spid="106" grpId="0" bldLvl="0" animBg="1"/>
      <p:bldP spid="106" grpId="1" bldLvl="0" animBg="1"/>
      <p:bldP spid="107" grpId="0" bldLvl="0" animBg="1"/>
      <p:bldP spid="107" grpId="1" bldLvl="0" animBg="1"/>
      <p:bldP spid="108" grpId="0" bldLvl="0" animBg="1"/>
      <p:bldP spid="108" grpId="1" bldLvl="0" animBg="1"/>
      <p:bldP spid="109" grpId="0" bldLvl="0" animBg="1"/>
      <p:bldP spid="109" grpId="1" bldLvl="0" animBg="1"/>
      <p:bldP spid="110" grpId="0" bldLvl="0" animBg="1"/>
      <p:bldP spid="110" grpId="1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4473131_192511195000_2.jpg4473131_192511195000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9053">
            <a:off x="-1223328" y="-3440747"/>
            <a:ext cx="7529831" cy="1095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4473131_141122586000_2.jpg4473131_141122586000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15414">
            <a:off x="5774055" y="-643890"/>
            <a:ext cx="7504431" cy="1096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 rot="720000">
            <a:off x="6711316" y="805817"/>
            <a:ext cx="2773045" cy="2773045"/>
            <a:chOff x="1144" y="2862"/>
            <a:chExt cx="4086" cy="4086"/>
          </a:xfrm>
        </p:grpSpPr>
        <p:sp>
          <p:nvSpPr>
            <p:cNvPr id="2" name="矩形 1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 descr="G:\3219116_183130123000_2.jpg3219116_183130123000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54" y="3071"/>
              <a:ext cx="3679" cy="287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 rot="720000">
            <a:off x="6548755" y="2968745"/>
            <a:ext cx="2725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2015.12.30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  <a:endParaRPr lang="en-US" altLang="zh-CN">
              <a:latin typeface="Calibri" charset="0"/>
              <a:ea typeface="微软雅黑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 rot="20820000">
            <a:off x="4454525" y="923290"/>
            <a:ext cx="2778760" cy="2778760"/>
            <a:chOff x="1144" y="2862"/>
            <a:chExt cx="4086" cy="4086"/>
          </a:xfrm>
        </p:grpSpPr>
        <p:sp>
          <p:nvSpPr>
            <p:cNvPr id="9" name="矩形 8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 descr="C:\Users\Administrator\Desktop\4473131_115651323000_2.jpg4473131_115651323000_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7" y="3078"/>
              <a:ext cx="3710" cy="288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" name="文本框 10"/>
          <p:cNvSpPr txBox="1"/>
          <p:nvPr/>
        </p:nvSpPr>
        <p:spPr>
          <a:xfrm rot="20820000">
            <a:off x="4761865" y="3138925"/>
            <a:ext cx="272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2015.12.30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59412" y="4462145"/>
            <a:ext cx="47618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快  乐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221992" y="4973955"/>
            <a:ext cx="259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2311" y="5660390"/>
            <a:ext cx="47548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让爱的天空云淡风轻，绿意盎然，每时每刻，愿快乐种在你心头</a:t>
            </a:r>
          </a:p>
        </p:txBody>
      </p:sp>
      <p:sp>
        <p:nvSpPr>
          <p:cNvPr id="15" name="椭圆 14"/>
          <p:cNvSpPr/>
          <p:nvPr/>
        </p:nvSpPr>
        <p:spPr>
          <a:xfrm>
            <a:off x="1659889" y="5002530"/>
            <a:ext cx="176531" cy="1765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73E-7 L -0.0566 0.17547 " pathEditMode="relative" rAng="0" ptsTypes="AA">
                                      <p:cBhvr>
                                        <p:cTn id="6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0" y="87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11 -0.16743 L -2.5E-6 -4.13964E-6 " pathEditMode="relative" rAng="0" ptsTypes="AA">
                                      <p:cBhvr>
                                        <p:cTn id="8" dur="4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" y="83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000"/>
                            </p:stCondLst>
                            <p:childTnLst>
                              <p:par>
                                <p:cTn id="5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58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3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65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70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72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7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79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4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86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91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93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100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5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07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2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14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9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21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6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28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33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35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40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42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7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2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5" grpId="0" bldLvl="0" animBg="1"/>
      <p:bldP spid="11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5415423_140349406141_2.jpg5415423_140349406141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488816" y="-2442210"/>
            <a:ext cx="21215351" cy="1174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 rot="540000">
            <a:off x="661036" y="620397"/>
            <a:ext cx="2773045" cy="2773045"/>
            <a:chOff x="1144" y="2862"/>
            <a:chExt cx="4086" cy="4086"/>
          </a:xfrm>
        </p:grpSpPr>
        <p:sp>
          <p:nvSpPr>
            <p:cNvPr id="11" name="矩形 10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 descr="G:\8786105_163116278000_2.jpg8786105_163116278000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088"/>
              <a:ext cx="3731" cy="277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3" name="文本框 12"/>
          <p:cNvSpPr txBox="1"/>
          <p:nvPr/>
        </p:nvSpPr>
        <p:spPr>
          <a:xfrm rot="540000">
            <a:off x="549909" y="2792215"/>
            <a:ext cx="262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2016.2.24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</a:p>
        </p:txBody>
      </p:sp>
      <p:grpSp>
        <p:nvGrpSpPr>
          <p:cNvPr id="14" name="组合 13"/>
          <p:cNvGrpSpPr/>
          <p:nvPr/>
        </p:nvGrpSpPr>
        <p:grpSpPr>
          <a:xfrm rot="20700000">
            <a:off x="1156971" y="3479165"/>
            <a:ext cx="2778760" cy="2778760"/>
            <a:chOff x="1144" y="2862"/>
            <a:chExt cx="4086" cy="4086"/>
          </a:xfrm>
        </p:grpSpPr>
        <p:sp>
          <p:nvSpPr>
            <p:cNvPr id="15" name="矩形 14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 descr="G:\p41725994.jpgp4172599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0" y="3094"/>
              <a:ext cx="3731" cy="277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7" name="文本框 16"/>
          <p:cNvSpPr txBox="1"/>
          <p:nvPr/>
        </p:nvSpPr>
        <p:spPr>
          <a:xfrm rot="20700000">
            <a:off x="1489711" y="5617965"/>
            <a:ext cx="259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2016.2.24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638415" y="4103370"/>
            <a:ext cx="3470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8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新婚</a:t>
            </a:r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快乐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518401" y="5850891"/>
            <a:ext cx="38614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bg1"/>
                </a:solidFill>
                <a:latin typeface="027-CAI978" charset="0"/>
                <a:ea typeface="经典细圆简" charset="0"/>
              </a:rPr>
              <a:t>H</a:t>
            </a:r>
            <a:r>
              <a:rPr lang="en-US" altLang="zh-CN" sz="3000">
                <a:solidFill>
                  <a:schemeClr val="bg1"/>
                </a:solidFill>
                <a:latin typeface="027-CAI978" charset="0"/>
                <a:ea typeface="经典细圆简" charset="0"/>
              </a:rPr>
              <a:t>APPY  WEDDING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553961" y="5246370"/>
            <a:ext cx="352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我们的爱情像是一本书，越积累越厚实，越长久越甜蜜。</a:t>
            </a: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5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50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48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52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57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59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64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66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1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73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8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80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85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87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94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9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01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6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08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3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15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0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22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7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29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34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36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1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8" grpId="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20" grpId="0"/>
      <p:bldP spid="20" grpId="1"/>
      <p:bldP spid="20" grpId="2"/>
      <p:bldP spid="11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20140720_125339.jpg20140720_1253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5720" y="-908685"/>
            <a:ext cx="12278995" cy="77762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19500000">
            <a:off x="8685531" y="2026922"/>
            <a:ext cx="2773045" cy="2773045"/>
            <a:chOff x="1144" y="2862"/>
            <a:chExt cx="4086" cy="4086"/>
          </a:xfrm>
        </p:grpSpPr>
        <p:sp>
          <p:nvSpPr>
            <p:cNvPr id="3" name="矩形 2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C:\Users\Administrator\Desktop\201309250140364347.jpg20130925014036434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54" y="3087"/>
              <a:ext cx="3679" cy="279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 rot="19500000">
            <a:off x="9473566" y="401141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2015.8.30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grpSp>
        <p:nvGrpSpPr>
          <p:cNvPr id="7" name="组合 6"/>
          <p:cNvGrpSpPr/>
          <p:nvPr/>
        </p:nvGrpSpPr>
        <p:grpSpPr>
          <a:xfrm rot="20820000">
            <a:off x="6512560" y="3521710"/>
            <a:ext cx="2778760" cy="2778760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C:\Users\Administrator\Desktop\133950.jpg13395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7" y="3045"/>
              <a:ext cx="3710" cy="292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820000">
            <a:off x="6995795" y="571067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2015.8.30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79220" y="4597400"/>
            <a:ext cx="2335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生活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75661" y="5109210"/>
            <a:ext cx="259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1955" y="5795645"/>
            <a:ext cx="553466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生活的魅力在于，与你在一起的每分每秒，那种生活美妙至极！</a:t>
            </a:r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7893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4" name="Rectangle 11"/>
          <p:cNvSpPr>
            <a:spLocks noChangeArrowheads="1"/>
          </p:cNvSpPr>
          <p:nvPr/>
        </p:nvSpPr>
        <p:spPr bwMode="auto">
          <a:xfrm>
            <a:off x="826516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5" name="Rectangle 12"/>
          <p:cNvSpPr>
            <a:spLocks noChangeArrowheads="1"/>
          </p:cNvSpPr>
          <p:nvPr/>
        </p:nvSpPr>
        <p:spPr bwMode="auto">
          <a:xfrm>
            <a:off x="874839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6" name="Rectangle 13"/>
          <p:cNvSpPr>
            <a:spLocks noChangeArrowheads="1"/>
          </p:cNvSpPr>
          <p:nvPr/>
        </p:nvSpPr>
        <p:spPr bwMode="auto">
          <a:xfrm>
            <a:off x="27622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7" name="Rectangle 14"/>
          <p:cNvSpPr>
            <a:spLocks noChangeArrowheads="1"/>
          </p:cNvSpPr>
          <p:nvPr/>
        </p:nvSpPr>
        <p:spPr bwMode="auto">
          <a:xfrm>
            <a:off x="41402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65551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9" name="Rectangle 16"/>
          <p:cNvSpPr>
            <a:spLocks noChangeArrowheads="1"/>
          </p:cNvSpPr>
          <p:nvPr/>
        </p:nvSpPr>
        <p:spPr bwMode="auto">
          <a:xfrm>
            <a:off x="5803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10" name="Rectangle 17"/>
          <p:cNvSpPr>
            <a:spLocks noChangeArrowheads="1"/>
          </p:cNvSpPr>
          <p:nvPr/>
        </p:nvSpPr>
        <p:spPr bwMode="auto">
          <a:xfrm>
            <a:off x="4787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xit" presetSubtype="2" repeatCount="indefinite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xit" presetSubtype="8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xit" presetSubtype="8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xit" presetSubtype="2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4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xit" presetSubtype="8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4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xit" presetSubtype="8" repeatCount="indefinite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4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xit" presetSubtype="2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4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xit" presetSubtype="2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1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03" grpId="0" bldLvl="0" animBg="1"/>
      <p:bldP spid="103" grpId="1" bldLvl="0" animBg="1"/>
      <p:bldP spid="104" grpId="0" bldLvl="0" animBg="1"/>
      <p:bldP spid="104" grpId="1" bldLvl="0" animBg="1"/>
      <p:bldP spid="105" grpId="0" bldLvl="0" animBg="1"/>
      <p:bldP spid="105" grpId="1" bldLvl="0" animBg="1"/>
      <p:bldP spid="106" grpId="0" bldLvl="0" animBg="1"/>
      <p:bldP spid="106" grpId="1" bldLvl="0" animBg="1"/>
      <p:bldP spid="107" grpId="0" bldLvl="0" animBg="1"/>
      <p:bldP spid="107" grpId="1" bldLvl="0" animBg="1"/>
      <p:bldP spid="108" grpId="0" bldLvl="0" animBg="1"/>
      <p:bldP spid="108" grpId="1" bldLvl="0" animBg="1"/>
      <p:bldP spid="109" grpId="0" bldLvl="0" animBg="1"/>
      <p:bldP spid="109" grpId="1" bldLvl="0" animBg="1"/>
      <p:bldP spid="110" grpId="0" bldLvl="0" animBg="1"/>
      <p:bldP spid="110" grpId="1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133950.jpg13395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57151" y="-9525"/>
            <a:ext cx="12288520" cy="687641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540000">
            <a:off x="661036" y="620397"/>
            <a:ext cx="2773045" cy="2773045"/>
            <a:chOff x="1144" y="2862"/>
            <a:chExt cx="4086" cy="4086"/>
          </a:xfrm>
        </p:grpSpPr>
        <p:sp>
          <p:nvSpPr>
            <p:cNvPr id="3" name="矩形 2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4473131_184423111000_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2" y="3071"/>
              <a:ext cx="3731" cy="277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 rot="540000">
            <a:off x="584200" y="2794755"/>
            <a:ext cx="258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2016.8.24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</a:p>
        </p:txBody>
      </p:sp>
      <p:grpSp>
        <p:nvGrpSpPr>
          <p:cNvPr id="7" name="组合 6"/>
          <p:cNvGrpSpPr/>
          <p:nvPr/>
        </p:nvGrpSpPr>
        <p:grpSpPr>
          <a:xfrm rot="20700000">
            <a:off x="1156971" y="3479165"/>
            <a:ext cx="2778760" cy="2778760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G:\36029_105117719599_2.jpg36029_105117719599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062"/>
              <a:ext cx="3731" cy="274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700000">
            <a:off x="1461137" y="5621775"/>
            <a:ext cx="2623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2016.8.24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299326" y="4886326"/>
            <a:ext cx="4761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我们爱的</a:t>
            </a:r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故事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10757" y="4391025"/>
            <a:ext cx="48685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STORY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755890" y="6029325"/>
            <a:ext cx="3989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太多的回忆和希望，不管它有多疯狂，</a:t>
            </a:r>
          </a:p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我愿意一生珍藏</a:t>
            </a: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55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0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62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67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69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4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76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1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83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88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90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5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97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2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04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9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11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6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18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3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25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30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32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37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39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4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1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1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CgQDslQXHFOAH_hnAAaygJVZ2GU96200.jpgCgQDslQXHFOAH_hnAAaygJVZ2GU9620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2860" y="-38735"/>
            <a:ext cx="12256771" cy="692658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19980000">
            <a:off x="8286751" y="777242"/>
            <a:ext cx="2773045" cy="2773045"/>
            <a:chOff x="1144" y="2862"/>
            <a:chExt cx="4086" cy="4086"/>
          </a:xfrm>
        </p:grpSpPr>
        <p:sp>
          <p:nvSpPr>
            <p:cNvPr id="3" name="矩形 2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C:\Users\Administrator\Desktop\201309250140364347.jpg20130925014036434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54" y="3085"/>
              <a:ext cx="3679" cy="286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 rot="19980000">
            <a:off x="8884286" y="2870320"/>
            <a:ext cx="259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2016.8.30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</a:p>
        </p:txBody>
      </p:sp>
      <p:grpSp>
        <p:nvGrpSpPr>
          <p:cNvPr id="7" name="组合 6"/>
          <p:cNvGrpSpPr/>
          <p:nvPr/>
        </p:nvGrpSpPr>
        <p:grpSpPr>
          <a:xfrm rot="20820000">
            <a:off x="8712200" y="3549650"/>
            <a:ext cx="2778760" cy="2778760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G:\4473131_192511195000_2.jpg4473131_192511195000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7" y="3042"/>
              <a:ext cx="3710" cy="296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820000">
            <a:off x="9041765" y="5756395"/>
            <a:ext cx="259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2016.8.30  </a:t>
            </a:r>
            <a:r>
              <a:rPr lang="zh-CN" altLang="en-US">
                <a:latin typeface="Calibri" charset="0"/>
                <a:ea typeface="微软雅黑" charset="0"/>
              </a:rPr>
              <a:t>我们相濡以沫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5141" y="4462145"/>
            <a:ext cx="47618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爱  情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221992" y="4973955"/>
            <a:ext cx="259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2311" y="5660390"/>
            <a:ext cx="475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每个人都有春天，无论是你，或者是我。每个人在春天里，都有欢笑，有爱情。</a:t>
            </a:r>
          </a:p>
        </p:txBody>
      </p:sp>
      <p:sp>
        <p:nvSpPr>
          <p:cNvPr id="15" name="椭圆 14"/>
          <p:cNvSpPr/>
          <p:nvPr/>
        </p:nvSpPr>
        <p:spPr>
          <a:xfrm>
            <a:off x="1785620" y="5002530"/>
            <a:ext cx="176531" cy="1765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7893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4" name="Rectangle 11"/>
          <p:cNvSpPr>
            <a:spLocks noChangeArrowheads="1"/>
          </p:cNvSpPr>
          <p:nvPr/>
        </p:nvSpPr>
        <p:spPr bwMode="auto">
          <a:xfrm>
            <a:off x="826516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5" name="Rectangle 12"/>
          <p:cNvSpPr>
            <a:spLocks noChangeArrowheads="1"/>
          </p:cNvSpPr>
          <p:nvPr/>
        </p:nvSpPr>
        <p:spPr bwMode="auto">
          <a:xfrm>
            <a:off x="874839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6" name="Rectangle 13"/>
          <p:cNvSpPr>
            <a:spLocks noChangeArrowheads="1"/>
          </p:cNvSpPr>
          <p:nvPr/>
        </p:nvSpPr>
        <p:spPr bwMode="auto">
          <a:xfrm>
            <a:off x="27622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7" name="Rectangle 14"/>
          <p:cNvSpPr>
            <a:spLocks noChangeArrowheads="1"/>
          </p:cNvSpPr>
          <p:nvPr/>
        </p:nvSpPr>
        <p:spPr bwMode="auto">
          <a:xfrm>
            <a:off x="41402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65551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9" name="Rectangle 16"/>
          <p:cNvSpPr>
            <a:spLocks noChangeArrowheads="1"/>
          </p:cNvSpPr>
          <p:nvPr/>
        </p:nvSpPr>
        <p:spPr bwMode="auto">
          <a:xfrm>
            <a:off x="5803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10" name="Rectangle 17"/>
          <p:cNvSpPr>
            <a:spLocks noChangeArrowheads="1"/>
          </p:cNvSpPr>
          <p:nvPr/>
        </p:nvSpPr>
        <p:spPr bwMode="auto">
          <a:xfrm>
            <a:off x="4787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4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xit" presetSubtype="2" repeatCount="indefinite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xit" presetSubtype="8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4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xit" presetSubtype="8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xit" presetSubtype="2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4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xit" presetSubtype="8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4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xit" presetSubtype="8" repeatCount="indefinite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xit" presetSubtype="2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xit" presetSubtype="2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1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5" grpId="0" bldLvl="0" animBg="1"/>
      <p:bldP spid="103" grpId="0" bldLvl="0" animBg="1"/>
      <p:bldP spid="103" grpId="1" bldLvl="0" animBg="1"/>
      <p:bldP spid="104" grpId="0" bldLvl="0" animBg="1"/>
      <p:bldP spid="104" grpId="1" bldLvl="0" animBg="1"/>
      <p:bldP spid="105" grpId="0" bldLvl="0" animBg="1"/>
      <p:bldP spid="105" grpId="1" bldLvl="0" animBg="1"/>
      <p:bldP spid="106" grpId="0" bldLvl="0" animBg="1"/>
      <p:bldP spid="106" grpId="1" bldLvl="0" animBg="1"/>
      <p:bldP spid="107" grpId="0" bldLvl="0" animBg="1"/>
      <p:bldP spid="107" grpId="1" bldLvl="0" animBg="1"/>
      <p:bldP spid="108" grpId="0" bldLvl="0" animBg="1"/>
      <p:bldP spid="108" grpId="1" bldLvl="0" animBg="1"/>
      <p:bldP spid="109" grpId="0" bldLvl="0" animBg="1"/>
      <p:bldP spid="109" grpId="1" bldLvl="0" animBg="1"/>
      <p:bldP spid="110" grpId="0" bldLvl="0" animBg="1"/>
      <p:bldP spid="110" grpId="1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10" y="-22860"/>
            <a:ext cx="2790191" cy="4199255"/>
          </a:xfrm>
          <a:prstGeom prst="rect">
            <a:avLst/>
          </a:prstGeom>
        </p:spPr>
      </p:pic>
      <p:pic>
        <p:nvPicPr>
          <p:cNvPr id="7" name="图片 6" descr="未标题-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9729" y="-24765"/>
            <a:ext cx="2736851" cy="4156075"/>
          </a:xfrm>
          <a:prstGeom prst="rect">
            <a:avLst/>
          </a:prstGeom>
        </p:spPr>
      </p:pic>
      <p:pic>
        <p:nvPicPr>
          <p:cNvPr id="11" name="图片 10" descr="未标题-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806" y="-2435860"/>
            <a:ext cx="2790191" cy="4199255"/>
          </a:xfrm>
          <a:prstGeom prst="rect">
            <a:avLst/>
          </a:prstGeom>
        </p:spPr>
      </p:pic>
      <p:pic>
        <p:nvPicPr>
          <p:cNvPr id="17" name="图片 16" descr="未标题-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2529" y="-2386965"/>
            <a:ext cx="2736851" cy="4156075"/>
          </a:xfrm>
          <a:prstGeom prst="rect">
            <a:avLst/>
          </a:prstGeom>
        </p:spPr>
      </p:pic>
      <p:pic>
        <p:nvPicPr>
          <p:cNvPr id="2" name="图片 1" descr="未标题-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3236" y="731520"/>
            <a:ext cx="6186805" cy="5365750"/>
          </a:xfrm>
          <a:prstGeom prst="rect">
            <a:avLst/>
          </a:prstGeom>
        </p:spPr>
      </p:pic>
      <p:pic>
        <p:nvPicPr>
          <p:cNvPr id="3" name="图片 2" descr="C:\Users\Administrator\Desktop\图片1.png图片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83511" y="1296988"/>
            <a:ext cx="6896735" cy="4003040"/>
          </a:xfrm>
          <a:prstGeom prst="rect">
            <a:avLst/>
          </a:prstGeom>
        </p:spPr>
      </p:pic>
      <p:pic>
        <p:nvPicPr>
          <p:cNvPr id="5" name="图片 4" descr="未标题-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2195" y="774701"/>
            <a:ext cx="2204720" cy="2168525"/>
          </a:xfrm>
          <a:prstGeom prst="rect">
            <a:avLst/>
          </a:prstGeom>
        </p:spPr>
      </p:pic>
      <p:pic>
        <p:nvPicPr>
          <p:cNvPr id="8" name="图片 7" descr="未标题-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52" y="4483735"/>
            <a:ext cx="530225" cy="572770"/>
          </a:xfrm>
          <a:prstGeom prst="rect">
            <a:avLst/>
          </a:prstGeom>
        </p:spPr>
      </p:pic>
      <p:pic>
        <p:nvPicPr>
          <p:cNvPr id="9" name="图片 8" descr="未标题-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01" y="1737360"/>
            <a:ext cx="408305" cy="372110"/>
          </a:xfrm>
          <a:prstGeom prst="rect">
            <a:avLst/>
          </a:prstGeom>
        </p:spPr>
      </p:pic>
      <p:pic>
        <p:nvPicPr>
          <p:cNvPr id="10" name="图片 9" descr="未标题-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940" y="2844800"/>
            <a:ext cx="1088391" cy="118872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157705" y="5717334"/>
            <a:ext cx="1996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方正中倩简体" charset="0"/>
                <a:ea typeface="方正中倩简体" charset="0"/>
              </a:rPr>
              <a:t>新郎：吴先生</a:t>
            </a:r>
          </a:p>
        </p:txBody>
      </p:sp>
      <p:sp>
        <p:nvSpPr>
          <p:cNvPr id="29" name="心形 28"/>
          <p:cNvSpPr/>
          <p:nvPr/>
        </p:nvSpPr>
        <p:spPr>
          <a:xfrm rot="19800000">
            <a:off x="8564012" y="6058147"/>
            <a:ext cx="324171" cy="299517"/>
          </a:xfrm>
          <a:prstGeom prst="hear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/>
          <p:cNvSpPr/>
          <p:nvPr/>
        </p:nvSpPr>
        <p:spPr>
          <a:xfrm rot="2700000">
            <a:off x="8726414" y="5960251"/>
            <a:ext cx="306237" cy="282947"/>
          </a:xfrm>
          <a:prstGeom prst="hear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9293942" y="609876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584849"/>
                </a:solidFill>
                <a:latin typeface="方正中倩简体" charset="0"/>
                <a:ea typeface="方正中倩简体" charset="0"/>
              </a:rPr>
              <a:t>新娘：杨小姐</a:t>
            </a:r>
          </a:p>
        </p:txBody>
      </p:sp>
      <p:pic>
        <p:nvPicPr>
          <p:cNvPr id="12" name="图片 11" descr="未标题-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2630" y="4193540"/>
            <a:ext cx="1088391" cy="1188720"/>
          </a:xfrm>
          <a:prstGeom prst="rect">
            <a:avLst/>
          </a:prstGeom>
        </p:spPr>
      </p:pic>
      <p:pic>
        <p:nvPicPr>
          <p:cNvPr id="13" name="图片 12" descr="未标题-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5537" y="3312160"/>
            <a:ext cx="530225" cy="572770"/>
          </a:xfrm>
          <a:prstGeom prst="rect">
            <a:avLst/>
          </a:prstGeom>
        </p:spPr>
      </p:pic>
      <p:pic>
        <p:nvPicPr>
          <p:cNvPr id="14" name="图片 13" descr="未标题-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9966" y="2517140"/>
            <a:ext cx="408305" cy="372110"/>
          </a:xfrm>
          <a:prstGeom prst="rect">
            <a:avLst/>
          </a:prstGeom>
        </p:spPr>
      </p:pic>
      <p:pic>
        <p:nvPicPr>
          <p:cNvPr id="15" name="图片 14" descr="未标题-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26" y="5575935"/>
            <a:ext cx="408305" cy="372110"/>
          </a:xfrm>
          <a:prstGeom prst="rect">
            <a:avLst/>
          </a:prstGeom>
        </p:spPr>
      </p:pic>
      <p:pic>
        <p:nvPicPr>
          <p:cNvPr id="16" name="图片 15" descr="未标题-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6786" y="1622425"/>
            <a:ext cx="530225" cy="572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 bldLvl="0" animBg="1"/>
      <p:bldP spid="30" grpId="0" bldLvl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3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E2C36C"/>
            </a:gs>
            <a:gs pos="51000">
              <a:srgbClr val="F6EDDA"/>
            </a:gs>
            <a:gs pos="0">
              <a:srgbClr val="CEB96C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10" descr="C:\Documents and Settings\Administrator\桌面\2457331_130500136975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-10384"/>
            <a:ext cx="10972800" cy="687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Documents and Settings\Administrator\桌面\2457331_130500136975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-10384"/>
            <a:ext cx="10972800" cy="687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8299" y="-27384"/>
            <a:ext cx="5860108" cy="599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直接连接符 12"/>
          <p:cNvCxnSpPr/>
          <p:nvPr/>
        </p:nvCxnSpPr>
        <p:spPr>
          <a:xfrm flipV="1">
            <a:off x="479377" y="1863715"/>
            <a:ext cx="11578887" cy="3530356"/>
          </a:xfrm>
          <a:prstGeom prst="line">
            <a:avLst/>
          </a:prstGeom>
          <a:ln w="25400">
            <a:solidFill>
              <a:srgbClr val="F070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575307">
            <a:off x="1510871" y="3877865"/>
            <a:ext cx="1483400" cy="94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575307">
            <a:off x="3384188" y="3222062"/>
            <a:ext cx="1565848" cy="100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575307">
            <a:off x="5147564" y="2680794"/>
            <a:ext cx="1887600" cy="94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575307">
            <a:off x="7268788" y="2056204"/>
            <a:ext cx="1548701" cy="103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3347" y="5311979"/>
            <a:ext cx="482203" cy="462522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3904" y="5719196"/>
            <a:ext cx="521665" cy="50037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1854" y="6162090"/>
            <a:ext cx="496033" cy="475788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6720" y="6576104"/>
            <a:ext cx="500005" cy="479597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575307">
            <a:off x="9386512" y="1465204"/>
            <a:ext cx="1325000" cy="100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2594" y="5971237"/>
            <a:ext cx="500005" cy="479597"/>
          </a:xfrm>
          <a:prstGeom prst="rect">
            <a:avLst/>
          </a:prstGeom>
        </p:spPr>
      </p:pic>
      <p:pic>
        <p:nvPicPr>
          <p:cNvPr id="2051" name="Picture 3" descr="C:\Documents and Settings\Administrator\桌面\0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342651" y="3688229"/>
            <a:ext cx="3456384" cy="327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矩形 22"/>
          <p:cNvSpPr/>
          <p:nvPr/>
        </p:nvSpPr>
        <p:spPr>
          <a:xfrm rot="20550396">
            <a:off x="1573087" y="4921310"/>
            <a:ext cx="1924051" cy="52815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40" dirty="0">
                <a:latin typeface="微软雅黑" pitchFamily="34" charset="-122"/>
                <a:ea typeface="微软雅黑" pitchFamily="34" charset="-122"/>
              </a:rPr>
              <a:t>那年，那次邂逅</a:t>
            </a:r>
            <a:endParaRPr lang="en-US" altLang="zh-CN" sz="144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sp>
        <p:nvSpPr>
          <p:cNvPr id="24" name="矩形 23"/>
          <p:cNvSpPr/>
          <p:nvPr/>
        </p:nvSpPr>
        <p:spPr>
          <a:xfrm rot="20550396">
            <a:off x="3526841" y="4388249"/>
            <a:ext cx="1922144" cy="52815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40" dirty="0">
                <a:latin typeface="微软雅黑" pitchFamily="34" charset="-122"/>
                <a:ea typeface="微软雅黑" pitchFamily="34" charset="-122"/>
              </a:rPr>
              <a:t>那年，那次牵手</a:t>
            </a:r>
            <a:endParaRPr lang="en-US" altLang="zh-CN" sz="144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sp>
        <p:nvSpPr>
          <p:cNvPr id="25" name="矩形 24"/>
          <p:cNvSpPr/>
          <p:nvPr/>
        </p:nvSpPr>
        <p:spPr>
          <a:xfrm rot="20550396">
            <a:off x="5425991" y="3787645"/>
            <a:ext cx="1924051" cy="52815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40" dirty="0">
                <a:latin typeface="微软雅黑" pitchFamily="34" charset="-122"/>
                <a:ea typeface="微软雅黑" pitchFamily="34" charset="-122"/>
              </a:rPr>
              <a:t>那年，那次旅游</a:t>
            </a:r>
            <a:endParaRPr lang="en-US" altLang="zh-CN" sz="144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sp>
        <p:nvSpPr>
          <p:cNvPr id="26" name="矩形 25"/>
          <p:cNvSpPr/>
          <p:nvPr/>
        </p:nvSpPr>
        <p:spPr>
          <a:xfrm rot="20550396">
            <a:off x="7347883" y="3190210"/>
            <a:ext cx="1922144" cy="52815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40" dirty="0">
                <a:latin typeface="微软雅黑" pitchFamily="34" charset="-122"/>
                <a:ea typeface="微软雅黑" pitchFamily="34" charset="-122"/>
              </a:rPr>
              <a:t>那年，那次求婚</a:t>
            </a:r>
            <a:endParaRPr lang="en-US" altLang="zh-CN" sz="144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sp>
        <p:nvSpPr>
          <p:cNvPr id="40" name="矩形 39"/>
          <p:cNvSpPr/>
          <p:nvPr/>
        </p:nvSpPr>
        <p:spPr>
          <a:xfrm rot="20550396">
            <a:off x="9316284" y="2573648"/>
            <a:ext cx="1922144" cy="52815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40" dirty="0">
                <a:latin typeface="微软雅黑" pitchFamily="34" charset="-122"/>
                <a:ea typeface="微软雅黑" pitchFamily="34" charset="-122"/>
              </a:rPr>
              <a:t>今年，今天我们结婚啦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b="1" dirty="0">
                <a:solidFill>
                  <a:srgbClr val="F07057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514891" y="2403507"/>
            <a:ext cx="5257328" cy="33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16896" y="1945513"/>
            <a:ext cx="5252115" cy="336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98848" y="1543012"/>
            <a:ext cx="6117697" cy="306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87372" y="815758"/>
            <a:ext cx="4961393" cy="33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92330" y="-16489"/>
            <a:ext cx="4963220" cy="375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2" fill="hold" grpId="0" nodeType="withEffect" p14:presetBounceEnd="6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6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grpId="0" nodeType="withEffect" p14:presetBounceEnd="6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fill="hold" grpId="0" nodeType="withEffect" p14:presetBounceEnd="64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 p14:presetBounceEnd="64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fill="hold" nodeType="withEffect" p14:presetBounceEnd="6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0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1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64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nodeType="withEffect" p14:presetBounceEnd="64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46180 0.038350 L -0.897050 -0.189830 " pathEditMode="fixed" rAng="0" ptsTypes="AA">
                                          <p:cBhvr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5" y="-1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5E-6 0.02001 L 0.37153 -0.07338 " pathEditMode="relative" rAng="0" ptsTypes="AA">
                                          <p:cBhvr>
                                            <p:cTn id="64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576" y="-466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8" dur="10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89705 -0.18982 L -0.98246 0.30573 " pathEditMode="relative" rAng="0" ptsTypes="AA">
                                          <p:cBhvr>
                                            <p:cTn id="7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71" y="2476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132 0.04724 L -0.7835 -0.33853 " pathEditMode="relative" rAng="0" ptsTypes="AA">
                                          <p:cBhvr>
                                            <p:cTn id="8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844" y="-192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78351 -0.33852 L -0.90955 0.19066 " pathEditMode="relative" rAng="0" ptsTypes="AA">
                                          <p:cBhvr>
                                            <p:cTn id="8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302" y="264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1.94444E-6 -2.22222E-6 L 0.18993 -0.00472 " pathEditMode="relative" rAng="0" ptsTypes="AA">
                                          <p:cBhvr>
                                            <p:cTn id="93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97" y="-25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7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0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2.0289E-6 L -0.55833 -0.46387 " pathEditMode="relative" rAng="0" ptsTypes="AA">
                                          <p:cBhvr>
                                            <p:cTn id="11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917" y="-232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55833 -0.46387 L -0.7 0.1712 " pathEditMode="relative" rAng="0" ptsTypes="AA">
                                          <p:cBhvr>
                                            <p:cTn id="1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083" y="317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8.33333E-7 2.22222E-6 L 0.01007 0.0475 " pathEditMode="relative" rAng="0" ptsTypes="AA">
                                          <p:cBhvr>
                                            <p:cTn id="120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03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80000" y="1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4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3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388 -0.02891 L -0.43907 -0.63647 " pathEditMode="relative" rAng="0" ptsTypes="AA">
                                          <p:cBhvr>
                                            <p:cTn id="1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67" y="-303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43907 -0.63646 L -0.62726 0.06949 " pathEditMode="relative" rAng="0" ptsTypes="AA">
                                          <p:cBhvr>
                                            <p:cTn id="13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410" y="352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0382 -0.00472 L -0.15087 0.15472 " pathEditMode="relative" rAng="0" ptsTypes="AA">
                                          <p:cBhvr>
                                            <p:cTn id="147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743" y="7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1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57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816 -0.02418 L -0.44288 -0.63174 " pathEditMode="relative" rAng="0" ptsTypes="AA">
                                          <p:cBhvr>
                                            <p:cTn id="1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736" y="-303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44288 -0.63174 L -0.63177 0.16204 " pathEditMode="relative" rAng="0" ptsTypes="AA">
                                          <p:cBhvr>
                                            <p:cTn id="16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444" y="396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4.72222E-6 -2.22222E-6 L -0.32622 0.255 " pathEditMode="relative" rAng="0" ptsTypes="AA">
                                          <p:cBhvr>
                                            <p:cTn id="174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319" y="1275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6" dur="50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7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8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2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46180 0.038350 L -0.897050 -0.189830 " pathEditMode="fixed" rAng="0" ptsTypes="AA">
                                          <p:cBhvr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5" y="-1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5E-6 0.02001 L 0.37153 -0.07338 " pathEditMode="relative" rAng="0" ptsTypes="AA">
                                          <p:cBhvr>
                                            <p:cTn id="64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576" y="-466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8" dur="10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3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89705 -0.18982 L -0.98246 0.30573 " pathEditMode="relative" rAng="0" ptsTypes="AA">
                                          <p:cBhvr>
                                            <p:cTn id="7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71" y="2476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132 0.04724 L -0.7835 -0.33853 " pathEditMode="relative" rAng="0" ptsTypes="AA">
                                          <p:cBhvr>
                                            <p:cTn id="8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844" y="-192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78351 -0.33852 L -0.90955 0.19066 " pathEditMode="relative" rAng="0" ptsTypes="AA">
                                          <p:cBhvr>
                                            <p:cTn id="8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302" y="264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1.94444E-6 -2.22222E-6 L 0.18993 -0.00472 " pathEditMode="relative" rAng="0" ptsTypes="AA">
                                          <p:cBhvr>
                                            <p:cTn id="93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97" y="-25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7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0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2.0289E-6 L -0.55833 -0.46387 " pathEditMode="relative" rAng="0" ptsTypes="AA">
                                          <p:cBhvr>
                                            <p:cTn id="11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917" y="-232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55833 -0.46387 L -0.7 0.1712 " pathEditMode="relative" rAng="0" ptsTypes="AA">
                                          <p:cBhvr>
                                            <p:cTn id="1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083" y="317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8.33333E-7 2.22222E-6 L 0.01007 0.0475 " pathEditMode="relative" rAng="0" ptsTypes="AA">
                                          <p:cBhvr>
                                            <p:cTn id="120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03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80000" y="1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4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3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388 -0.02891 L -0.43907 -0.63647 " pathEditMode="relative" rAng="0" ptsTypes="AA">
                                          <p:cBhvr>
                                            <p:cTn id="1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67" y="-303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8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43907 -0.63646 L -0.62726 0.06949 " pathEditMode="relative" rAng="0" ptsTypes="AA">
                                          <p:cBhvr>
                                            <p:cTn id="13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410" y="3529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0382 -0.00472 L -0.15087 0.15472 " pathEditMode="relative" rAng="0" ptsTypes="AA">
                                          <p:cBhvr>
                                            <p:cTn id="147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743" y="7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1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5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57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816 -0.02418 L -0.44288 -0.63174 " pathEditMode="relative" rAng="0" ptsTypes="AA">
                                          <p:cBhvr>
                                            <p:cTn id="1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736" y="-303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44288 -0.63174 L -0.63177 0.16204 " pathEditMode="relative" rAng="0" ptsTypes="AA">
                                          <p:cBhvr>
                                            <p:cTn id="16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444" y="396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4.72222E-6 -2.22222E-6 L -0.32622 0.255 " pathEditMode="relative" rAng="0" ptsTypes="AA">
                                          <p:cBhvr>
                                            <p:cTn id="174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319" y="1275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6" dur="50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230000" y="2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7" presetID="31" presetClass="exit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8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10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4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G:\73648_111637227000_2.jpg73648_111637227000_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33020" y="-9525"/>
            <a:ext cx="12216765" cy="687641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540000">
            <a:off x="661036" y="620397"/>
            <a:ext cx="2773045" cy="2773045"/>
            <a:chOff x="1144" y="2862"/>
            <a:chExt cx="4086" cy="4086"/>
          </a:xfrm>
        </p:grpSpPr>
        <p:sp>
          <p:nvSpPr>
            <p:cNvPr id="3" name="矩形 2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4473131_184423111000_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2" y="3071"/>
              <a:ext cx="3731" cy="277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 rot="540000">
            <a:off x="727711" y="280618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2014.8.24  </a:t>
            </a:r>
            <a:r>
              <a:rPr lang="zh-CN" altLang="en-US">
                <a:latin typeface="Calibri" charset="0"/>
                <a:ea typeface="微软雅黑" charset="0"/>
              </a:rPr>
              <a:t>我们相遇了</a:t>
            </a:r>
          </a:p>
        </p:txBody>
      </p:sp>
      <p:grpSp>
        <p:nvGrpSpPr>
          <p:cNvPr id="7" name="组合 6"/>
          <p:cNvGrpSpPr/>
          <p:nvPr/>
        </p:nvGrpSpPr>
        <p:grpSpPr>
          <a:xfrm rot="20700000">
            <a:off x="1156971" y="3479165"/>
            <a:ext cx="2778760" cy="2778760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G:\36029_105117719599_2.jpg36029_105117719599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062"/>
              <a:ext cx="3731" cy="274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700000">
            <a:off x="1640206" y="5598280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2014.8.24  </a:t>
            </a:r>
            <a:r>
              <a:rPr lang="zh-CN" altLang="en-US">
                <a:latin typeface="Calibri" charset="0"/>
                <a:ea typeface="微软雅黑" charset="0"/>
              </a:rPr>
              <a:t>我们相遇了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657977" y="4829811"/>
            <a:ext cx="4761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5400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我们爱的</a:t>
            </a:r>
            <a:r>
              <a:rPr lang="zh-CN" altLang="zh-CN" sz="7200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故事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669406" y="4334510"/>
            <a:ext cx="48685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dirty="0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STORY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114541" y="5972810"/>
            <a:ext cx="3989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太多的回忆和希望，不管它有多疯狂，</a:t>
            </a:r>
          </a:p>
          <a:p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我愿意一生珍藏</a:t>
            </a:r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7893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4" name="Rectangle 11"/>
          <p:cNvSpPr>
            <a:spLocks noChangeArrowheads="1"/>
          </p:cNvSpPr>
          <p:nvPr/>
        </p:nvSpPr>
        <p:spPr bwMode="auto">
          <a:xfrm>
            <a:off x="826516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5" name="Rectangle 12"/>
          <p:cNvSpPr>
            <a:spLocks noChangeArrowheads="1"/>
          </p:cNvSpPr>
          <p:nvPr/>
        </p:nvSpPr>
        <p:spPr bwMode="auto">
          <a:xfrm>
            <a:off x="874839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6" name="Rectangle 13"/>
          <p:cNvSpPr>
            <a:spLocks noChangeArrowheads="1"/>
          </p:cNvSpPr>
          <p:nvPr/>
        </p:nvSpPr>
        <p:spPr bwMode="auto">
          <a:xfrm>
            <a:off x="27622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7" name="Rectangle 14"/>
          <p:cNvSpPr>
            <a:spLocks noChangeArrowheads="1"/>
          </p:cNvSpPr>
          <p:nvPr/>
        </p:nvSpPr>
        <p:spPr bwMode="auto">
          <a:xfrm>
            <a:off x="41402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65551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9" name="Rectangle 16"/>
          <p:cNvSpPr>
            <a:spLocks noChangeArrowheads="1"/>
          </p:cNvSpPr>
          <p:nvPr/>
        </p:nvSpPr>
        <p:spPr bwMode="auto">
          <a:xfrm>
            <a:off x="5803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10" name="Rectangle 17"/>
          <p:cNvSpPr>
            <a:spLocks noChangeArrowheads="1"/>
          </p:cNvSpPr>
          <p:nvPr/>
        </p:nvSpPr>
        <p:spPr bwMode="auto">
          <a:xfrm>
            <a:off x="4787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4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xit" presetSubtype="2" repeatCount="indefinite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4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xit" presetSubtype="8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xit" presetSubtype="8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xit" presetSubtype="2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4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xit" presetSubtype="8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4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xit" presetSubtype="8" repeatCount="indefinite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4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xit" presetSubtype="2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xit" presetSubtype="2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1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03" grpId="0" bldLvl="0" animBg="1"/>
      <p:bldP spid="103" grpId="1" bldLvl="0" animBg="1"/>
      <p:bldP spid="104" grpId="0" bldLvl="0" animBg="1"/>
      <p:bldP spid="104" grpId="1" bldLvl="0" animBg="1"/>
      <p:bldP spid="105" grpId="0" bldLvl="0" animBg="1"/>
      <p:bldP spid="105" grpId="1" bldLvl="0" animBg="1"/>
      <p:bldP spid="106" grpId="0" bldLvl="0" animBg="1"/>
      <p:bldP spid="106" grpId="1" bldLvl="0" animBg="1"/>
      <p:bldP spid="107" grpId="0" bldLvl="0" animBg="1"/>
      <p:bldP spid="107" grpId="1" bldLvl="0" animBg="1"/>
      <p:bldP spid="108" grpId="0" bldLvl="0" animBg="1"/>
      <p:bldP spid="108" grpId="1" bldLvl="0" animBg="1"/>
      <p:bldP spid="109" grpId="0" bldLvl="0" animBg="1"/>
      <p:bldP spid="109" grpId="1" bldLvl="0" animBg="1"/>
      <p:bldP spid="110" grpId="0" bldLvl="0" animBg="1"/>
      <p:bldP spid="110" grpId="1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223101" y="7106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 descr="G:\p41725994.jpgp4172599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3335" y="-38735"/>
            <a:ext cx="12221845" cy="692658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19980000">
            <a:off x="8286751" y="777242"/>
            <a:ext cx="2773045" cy="2773045"/>
            <a:chOff x="1144" y="2862"/>
            <a:chExt cx="4086" cy="4086"/>
          </a:xfrm>
        </p:grpSpPr>
        <p:sp>
          <p:nvSpPr>
            <p:cNvPr id="3" name="矩形 2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G:\3219116_183130123000_2.jpg3219116_183130123000_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54" y="3071"/>
              <a:ext cx="3679" cy="287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 rot="19980000">
            <a:off x="9032875" y="2834760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2014.8.30  </a:t>
            </a:r>
            <a:r>
              <a:rPr lang="zh-CN" altLang="en-US">
                <a:latin typeface="Calibri" charset="0"/>
                <a:ea typeface="微软雅黑" charset="0"/>
              </a:rPr>
              <a:t>我们相识了</a:t>
            </a:r>
          </a:p>
        </p:txBody>
      </p:sp>
      <p:grpSp>
        <p:nvGrpSpPr>
          <p:cNvPr id="7" name="组合 6"/>
          <p:cNvGrpSpPr/>
          <p:nvPr/>
        </p:nvGrpSpPr>
        <p:grpSpPr>
          <a:xfrm rot="20820000">
            <a:off x="8712200" y="3549650"/>
            <a:ext cx="2778760" cy="2778760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G:\4473131_192511195000_2.jpg4473131_192511195000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7" y="3042"/>
              <a:ext cx="3710" cy="296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820000">
            <a:off x="9195435" y="573861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2014.8.30  </a:t>
            </a:r>
            <a:r>
              <a:rPr lang="zh-CN" altLang="en-US">
                <a:latin typeface="Calibri" charset="0"/>
                <a:ea typeface="微软雅黑" charset="0"/>
              </a:rPr>
              <a:t>我们相识了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5141" y="4462145"/>
            <a:ext cx="47618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爱  情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221992" y="4973955"/>
            <a:ext cx="259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 dirty="0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2311" y="5660390"/>
            <a:ext cx="475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每个人都有春天，无论是你，或者是我。每个人在春天里，都有欢笑，有爱情。</a:t>
            </a:r>
          </a:p>
        </p:txBody>
      </p:sp>
      <p:sp>
        <p:nvSpPr>
          <p:cNvPr id="15" name="椭圆 14"/>
          <p:cNvSpPr/>
          <p:nvPr/>
        </p:nvSpPr>
        <p:spPr>
          <a:xfrm>
            <a:off x="1785620" y="5002530"/>
            <a:ext cx="176531" cy="1765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57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2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64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69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71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6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78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3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85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90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92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99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4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06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1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13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8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20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5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27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32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34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39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41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4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6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7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1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5" grpId="0" animBg="1"/>
      <p:bldP spid="11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7924577_135720715000_2.jpg7924577_135720715000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9053">
            <a:off x="-1223328" y="-3623310"/>
            <a:ext cx="7529831" cy="1132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4473131_141122586000_2.jpg4473131_141122586000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15414">
            <a:off x="5774055" y="-643890"/>
            <a:ext cx="7504431" cy="1096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 rot="19980000">
            <a:off x="8286751" y="777242"/>
            <a:ext cx="2773045" cy="2773045"/>
            <a:chOff x="1144" y="2862"/>
            <a:chExt cx="4086" cy="4086"/>
          </a:xfrm>
        </p:grpSpPr>
        <p:sp>
          <p:nvSpPr>
            <p:cNvPr id="2" name="矩形 1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 descr="C:\Users\Administrator\Desktop\4473131_115651323000_2.jpg4473131_115651323000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54" y="3070"/>
              <a:ext cx="3679" cy="282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 rot="19980000">
            <a:off x="8982075" y="2854445"/>
            <a:ext cx="2599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2014.12.30  </a:t>
            </a:r>
            <a:r>
              <a:rPr lang="zh-CN" altLang="en-US">
                <a:latin typeface="Calibri" charset="0"/>
                <a:ea typeface="微软雅黑" charset="0"/>
              </a:rPr>
              <a:t>我们相知了</a:t>
            </a:r>
          </a:p>
        </p:txBody>
      </p:sp>
      <p:grpSp>
        <p:nvGrpSpPr>
          <p:cNvPr id="8" name="组合 7"/>
          <p:cNvGrpSpPr/>
          <p:nvPr/>
        </p:nvGrpSpPr>
        <p:grpSpPr>
          <a:xfrm rot="20820000">
            <a:off x="8712200" y="3549650"/>
            <a:ext cx="2778760" cy="2778760"/>
            <a:chOff x="1144" y="2862"/>
            <a:chExt cx="4086" cy="4086"/>
          </a:xfrm>
        </p:grpSpPr>
        <p:sp>
          <p:nvSpPr>
            <p:cNvPr id="9" name="矩形 8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 descr="C:\Users\Administrator\Desktop\CgQDslQXHFOAH_hnAAaygJVZ2GU96200.jpgCgQDslQXHFOAH_hnAAaygJVZ2GU9620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7" y="3132"/>
              <a:ext cx="3710" cy="2782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" name="文本框 10"/>
          <p:cNvSpPr txBox="1"/>
          <p:nvPr/>
        </p:nvSpPr>
        <p:spPr>
          <a:xfrm rot="20820000">
            <a:off x="9151622" y="5750045"/>
            <a:ext cx="2588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2014.12.30  </a:t>
            </a:r>
            <a:r>
              <a:rPr lang="zh-CN" altLang="en-US">
                <a:latin typeface="Calibri" charset="0"/>
                <a:ea typeface="微软雅黑" charset="0"/>
              </a:rPr>
              <a:t>我们相知了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5141" y="4462145"/>
            <a:ext cx="47618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爱  情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221992" y="4973955"/>
            <a:ext cx="259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2311" y="5660390"/>
            <a:ext cx="475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每个人都有春天，无论是你，或者是我。每个人在春天里，都有欢笑，有爱情。</a:t>
            </a:r>
          </a:p>
        </p:txBody>
      </p:sp>
      <p:sp>
        <p:nvSpPr>
          <p:cNvPr id="15" name="椭圆 14"/>
          <p:cNvSpPr/>
          <p:nvPr/>
        </p:nvSpPr>
        <p:spPr>
          <a:xfrm>
            <a:off x="1785620" y="5002530"/>
            <a:ext cx="176531" cy="1765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73E-7 L -0.0566 0.17547 " pathEditMode="relative" rAng="0" ptsTypes="AA">
                                      <p:cBhvr>
                                        <p:cTn id="6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0" y="87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11 -0.16743 L -2.5E-6 -4.13964E-6 " pathEditMode="relative" rAng="0" ptsTypes="AA">
                                      <p:cBhvr>
                                        <p:cTn id="8" dur="4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" y="83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000"/>
                            </p:stCondLst>
                            <p:childTnLst>
                              <p:par>
                                <p:cTn id="5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58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3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65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70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72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7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79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4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86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91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93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100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5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07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2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14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9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21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6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28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33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35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40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42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7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2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5" grpId="0" animBg="1"/>
      <p:bldP spid="11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唯美婚礼\图片2.jpg图片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64895" y="-3285184"/>
            <a:ext cx="21121793" cy="1342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 rot="540000">
            <a:off x="661036" y="620397"/>
            <a:ext cx="2773045" cy="2773045"/>
            <a:chOff x="1144" y="2862"/>
            <a:chExt cx="4086" cy="4086"/>
          </a:xfrm>
        </p:grpSpPr>
        <p:sp>
          <p:nvSpPr>
            <p:cNvPr id="11" name="矩形 10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 descr="G:\8786105_163116278000_2.jpg8786105_163116278000_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088"/>
              <a:ext cx="3731" cy="277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3" name="文本框 12"/>
          <p:cNvSpPr txBox="1"/>
          <p:nvPr/>
        </p:nvSpPr>
        <p:spPr>
          <a:xfrm rot="540000">
            <a:off x="549909" y="2792215"/>
            <a:ext cx="262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2015.2.24  </a:t>
            </a:r>
            <a:r>
              <a:rPr lang="zh-CN" altLang="en-US">
                <a:latin typeface="Calibri" charset="0"/>
                <a:ea typeface="微软雅黑" charset="0"/>
              </a:rPr>
              <a:t>我们相知了</a:t>
            </a:r>
          </a:p>
        </p:txBody>
      </p:sp>
      <p:grpSp>
        <p:nvGrpSpPr>
          <p:cNvPr id="14" name="组合 13"/>
          <p:cNvGrpSpPr/>
          <p:nvPr/>
        </p:nvGrpSpPr>
        <p:grpSpPr>
          <a:xfrm rot="20700000">
            <a:off x="1156971" y="3479165"/>
            <a:ext cx="2778760" cy="2778760"/>
            <a:chOff x="1144" y="2862"/>
            <a:chExt cx="4086" cy="4086"/>
          </a:xfrm>
        </p:grpSpPr>
        <p:sp>
          <p:nvSpPr>
            <p:cNvPr id="15" name="矩形 14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 descr="G:\p41725994.jpgp4172599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0" y="3094"/>
              <a:ext cx="3731" cy="277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7" name="文本框 16"/>
          <p:cNvSpPr txBox="1"/>
          <p:nvPr/>
        </p:nvSpPr>
        <p:spPr>
          <a:xfrm rot="20700000">
            <a:off x="1542416" y="5610980"/>
            <a:ext cx="2540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2015.2.24  </a:t>
            </a:r>
            <a:r>
              <a:rPr lang="zh-CN" altLang="en-US">
                <a:latin typeface="Calibri" charset="0"/>
                <a:ea typeface="微软雅黑" charset="0"/>
              </a:rPr>
              <a:t>我们相知了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638415" y="4103370"/>
            <a:ext cx="3470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800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新婚</a:t>
            </a:r>
            <a:r>
              <a:rPr lang="zh-CN" altLang="zh-CN" sz="7200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快乐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518401" y="5850891"/>
            <a:ext cx="38614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solidFill>
                  <a:schemeClr val="bg1"/>
                </a:solidFill>
                <a:latin typeface="027-CAI978" charset="0"/>
                <a:ea typeface="经典细圆简" charset="0"/>
              </a:rPr>
              <a:t>H</a:t>
            </a:r>
            <a:r>
              <a:rPr lang="en-US" altLang="zh-CN" sz="3000" dirty="0">
                <a:solidFill>
                  <a:schemeClr val="bg1"/>
                </a:solidFill>
                <a:latin typeface="027-CAI978" charset="0"/>
                <a:ea typeface="经典细圆简" charset="0"/>
              </a:rPr>
              <a:t>APPY  WEDDING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553961" y="5246370"/>
            <a:ext cx="352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我们的爱情像是一本小说，无论看多少次都不会累。</a:t>
            </a:r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7893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4" name="Rectangle 11"/>
          <p:cNvSpPr>
            <a:spLocks noChangeArrowheads="1"/>
          </p:cNvSpPr>
          <p:nvPr/>
        </p:nvSpPr>
        <p:spPr bwMode="auto">
          <a:xfrm>
            <a:off x="826516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5" name="Rectangle 12"/>
          <p:cNvSpPr>
            <a:spLocks noChangeArrowheads="1"/>
          </p:cNvSpPr>
          <p:nvPr/>
        </p:nvSpPr>
        <p:spPr bwMode="auto">
          <a:xfrm>
            <a:off x="874839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6" name="Rectangle 13"/>
          <p:cNvSpPr>
            <a:spLocks noChangeArrowheads="1"/>
          </p:cNvSpPr>
          <p:nvPr/>
        </p:nvSpPr>
        <p:spPr bwMode="auto">
          <a:xfrm>
            <a:off x="27622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7" name="Rectangle 14"/>
          <p:cNvSpPr>
            <a:spLocks noChangeArrowheads="1"/>
          </p:cNvSpPr>
          <p:nvPr/>
        </p:nvSpPr>
        <p:spPr bwMode="auto">
          <a:xfrm>
            <a:off x="41402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65551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9" name="Rectangle 16"/>
          <p:cNvSpPr>
            <a:spLocks noChangeArrowheads="1"/>
          </p:cNvSpPr>
          <p:nvPr/>
        </p:nvSpPr>
        <p:spPr bwMode="auto">
          <a:xfrm>
            <a:off x="5803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10" name="Rectangle 17"/>
          <p:cNvSpPr>
            <a:spLocks noChangeArrowheads="1"/>
          </p:cNvSpPr>
          <p:nvPr/>
        </p:nvSpPr>
        <p:spPr bwMode="auto">
          <a:xfrm>
            <a:off x="4787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5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50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48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4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xit" presetSubtype="2" repeatCount="indefinite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xit" presetSubtype="8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xit" presetSubtype="8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xit" presetSubtype="2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4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xit" presetSubtype="8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xit" presetSubtype="8" repeatCount="indefinite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xit" presetSubtype="2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xit" presetSubtype="2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8" grpId="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20" grpId="0"/>
      <p:bldP spid="20" grpId="1"/>
      <p:bldP spid="20" grpId="2"/>
      <p:bldP spid="103" grpId="0" bldLvl="0" animBg="1"/>
      <p:bldP spid="103" grpId="1" bldLvl="0" animBg="1"/>
      <p:bldP spid="104" grpId="0" bldLvl="0" animBg="1"/>
      <p:bldP spid="104" grpId="1" bldLvl="0" animBg="1"/>
      <p:bldP spid="105" grpId="0" bldLvl="0" animBg="1"/>
      <p:bldP spid="105" grpId="1" bldLvl="0" animBg="1"/>
      <p:bldP spid="106" grpId="0" bldLvl="0" animBg="1"/>
      <p:bldP spid="106" grpId="1" bldLvl="0" animBg="1"/>
      <p:bldP spid="107" grpId="0" bldLvl="0" animBg="1"/>
      <p:bldP spid="107" grpId="1" bldLvl="0" animBg="1"/>
      <p:bldP spid="108" grpId="0" bldLvl="0" animBg="1"/>
      <p:bldP spid="108" grpId="1" bldLvl="0" animBg="1"/>
      <p:bldP spid="109" grpId="0" bldLvl="0" animBg="1"/>
      <p:bldP spid="109" grpId="1" bldLvl="0" animBg="1"/>
      <p:bldP spid="110" grpId="0" bldLvl="0" animBg="1"/>
      <p:bldP spid="110" grpId="1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唯美婚礼\图片1.jpg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8469" y="-2728688"/>
            <a:ext cx="15218833" cy="967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 rot="540000">
            <a:off x="718186" y="2125347"/>
            <a:ext cx="2773045" cy="2773045"/>
            <a:chOff x="1144" y="2862"/>
            <a:chExt cx="4086" cy="4086"/>
          </a:xfrm>
        </p:grpSpPr>
        <p:sp>
          <p:nvSpPr>
            <p:cNvPr id="3" name="矩形 2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4473131_184423111000_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2" y="3071"/>
              <a:ext cx="3731" cy="277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 rot="540000">
            <a:off x="784861" y="431113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2015.3.24  </a:t>
            </a:r>
            <a:r>
              <a:rPr lang="zh-CN" altLang="en-US">
                <a:latin typeface="Calibri" charset="0"/>
                <a:ea typeface="微软雅黑" charset="0"/>
              </a:rPr>
              <a:t>我们相爱了</a:t>
            </a:r>
          </a:p>
        </p:txBody>
      </p:sp>
      <p:grpSp>
        <p:nvGrpSpPr>
          <p:cNvPr id="7" name="组合 6"/>
          <p:cNvGrpSpPr/>
          <p:nvPr/>
        </p:nvGrpSpPr>
        <p:grpSpPr>
          <a:xfrm rot="20700000">
            <a:off x="2519045" y="443230"/>
            <a:ext cx="2778760" cy="2778760"/>
            <a:chOff x="1144" y="2862"/>
            <a:chExt cx="4086" cy="4086"/>
          </a:xfrm>
        </p:grpSpPr>
        <p:sp>
          <p:nvSpPr>
            <p:cNvPr id="8" name="矩形 7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G:\36029_105117719599_2.jpg36029_105117719599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062"/>
              <a:ext cx="3731" cy="274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 rot="20700000">
            <a:off x="3002281" y="256234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2015.3.24  </a:t>
            </a:r>
            <a:r>
              <a:rPr lang="zh-CN" altLang="en-US">
                <a:latin typeface="Calibri" charset="0"/>
                <a:ea typeface="微软雅黑" charset="0"/>
              </a:rPr>
              <a:t>我们相爱了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993506" y="4103370"/>
            <a:ext cx="2109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我们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636512" y="4518025"/>
            <a:ext cx="1449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027-CAI978" charset="0"/>
                <a:ea typeface="经典细圆简" charset="0"/>
              </a:rPr>
              <a:t>OUR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553961" y="5246370"/>
            <a:ext cx="35210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当我勇敢一点点，</a:t>
            </a:r>
            <a:r>
              <a:rPr lang="en-US" altLang="zh-CN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“</a:t>
            </a:r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</a:t>
            </a:r>
            <a:r>
              <a:rPr lang="en-US" altLang="zh-CN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”</a:t>
            </a:r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就成了</a:t>
            </a:r>
            <a:r>
              <a:rPr lang="en-US" altLang="zh-CN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“</a:t>
            </a:r>
            <a:r>
              <a:rPr lang="zh-CN" altLang="en-US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我们</a:t>
            </a:r>
            <a:r>
              <a:rPr lang="en-US" altLang="zh-CN" dirty="0">
                <a:solidFill>
                  <a:schemeClr val="bg1"/>
                </a:solidFill>
                <a:latin typeface="经典细圆简" charset="0"/>
                <a:ea typeface="经典细圆简" charset="0"/>
              </a:rPr>
              <a:t>”</a:t>
            </a: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10874E-6 L -0.16059 0.26969 " pathEditMode="relative" rAng="0" ptsTypes="AA">
                                      <p:cBhvr>
                                        <p:cTn id="6" dur="7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38" y="134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000"/>
                            </p:stCondLst>
                            <p:childTnLst>
                              <p:par>
                                <p:cTn id="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52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57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59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64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66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1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73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8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80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85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87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2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94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9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01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6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08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3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15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0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22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7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29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34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36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1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8" grpId="0"/>
      <p:bldP spid="18" grpId="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20" grpId="0"/>
      <p:bldP spid="20" grpId="1"/>
      <p:bldP spid="20" grpId="2"/>
      <p:bldP spid="11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唯美婚礼\图片12.jpg图片12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6087745" y="-146685"/>
            <a:ext cx="6182360" cy="927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3219116_183130123000_2.jpg3219116_183130123000_2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3788" y="-1454028"/>
            <a:ext cx="6268208" cy="890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Administrator\Desktop\新建文件夹 (6)\21725\05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2330" y="218889"/>
            <a:ext cx="2827341" cy="278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 rot="540000">
            <a:off x="5928360" y="2802257"/>
            <a:ext cx="2773045" cy="2773045"/>
            <a:chOff x="1144" y="2862"/>
            <a:chExt cx="4086" cy="4086"/>
          </a:xfrm>
        </p:grpSpPr>
        <p:sp>
          <p:nvSpPr>
            <p:cNvPr id="4" name="矩形 3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 descr="C:\Users\Administrator\Desktop\5415423_140349406141_2.jpg5415423_140349406141_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12" y="3028"/>
              <a:ext cx="3731" cy="287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 rot="540000">
            <a:off x="5995035" y="498804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2015.5.24  </a:t>
            </a:r>
            <a:r>
              <a:rPr lang="zh-CN" altLang="en-US">
                <a:latin typeface="Calibri" charset="0"/>
                <a:ea typeface="微软雅黑" charset="0"/>
              </a:rPr>
              <a:t>我们相爱了</a:t>
            </a:r>
          </a:p>
        </p:txBody>
      </p:sp>
      <p:grpSp>
        <p:nvGrpSpPr>
          <p:cNvPr id="8" name="组合 7"/>
          <p:cNvGrpSpPr/>
          <p:nvPr/>
        </p:nvGrpSpPr>
        <p:grpSpPr>
          <a:xfrm rot="20700000">
            <a:off x="8442325" y="3416935"/>
            <a:ext cx="2778760" cy="2778760"/>
            <a:chOff x="1144" y="2862"/>
            <a:chExt cx="4086" cy="4086"/>
          </a:xfrm>
        </p:grpSpPr>
        <p:sp>
          <p:nvSpPr>
            <p:cNvPr id="9" name="矩形 8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 descr="C:\Users\Administrator\Desktop\20140720_125339.jpg20140720_12533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028"/>
              <a:ext cx="3731" cy="284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" name="文本框 10"/>
          <p:cNvSpPr txBox="1"/>
          <p:nvPr/>
        </p:nvSpPr>
        <p:spPr>
          <a:xfrm rot="20700000">
            <a:off x="8925561" y="5536050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2015.5.24  </a:t>
            </a:r>
            <a:r>
              <a:rPr lang="zh-CN" altLang="en-US">
                <a:latin typeface="Calibri" charset="0"/>
                <a:ea typeface="微软雅黑" charset="0"/>
              </a:rPr>
              <a:t>我们相爱了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5141" y="4462145"/>
            <a:ext cx="47618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美  甜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221992" y="4973955"/>
            <a:ext cx="2597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i="1">
                <a:solidFill>
                  <a:schemeClr val="bg1"/>
                </a:solidFill>
                <a:latin typeface="027-CAI978" charset="0"/>
                <a:ea typeface="经典细圆简" charset="0"/>
              </a:rPr>
              <a:t>OUR  LOVE 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2311" y="5660390"/>
            <a:ext cx="475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爱情很美，爱情也很甜。我一生最奢侈的事就是在途中遇到你，然后相濡以沫。</a:t>
            </a:r>
          </a:p>
        </p:txBody>
      </p:sp>
      <p:sp>
        <p:nvSpPr>
          <p:cNvPr id="15" name="椭圆 14"/>
          <p:cNvSpPr/>
          <p:nvPr/>
        </p:nvSpPr>
        <p:spPr>
          <a:xfrm>
            <a:off x="1785620" y="5002530"/>
            <a:ext cx="176531" cy="1765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6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77" y="7155874"/>
            <a:ext cx="316736" cy="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0244" y="2628042"/>
            <a:ext cx="310931" cy="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9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30" y="7479679"/>
            <a:ext cx="347055" cy="3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954" y="3305591"/>
            <a:ext cx="322364" cy="32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4703" y="4274355"/>
            <a:ext cx="324036" cy="32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9462" y="5182661"/>
            <a:ext cx="358407" cy="3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7936" y="5722985"/>
            <a:ext cx="309823" cy="3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3954" y="4119044"/>
            <a:ext cx="352923" cy="35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61" y="7214841"/>
            <a:ext cx="361580" cy="36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3123" y="2451520"/>
            <a:ext cx="355008" cy="3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2497" y="1630319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6932" y="5120740"/>
            <a:ext cx="345901" cy="34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4" descr="C:\Users\Administrator\Desktop\新建文件夹 (6)\730e0cf3d7ca7bcbbc1b79c0bf096b63f724a8f9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13" y="8221416"/>
            <a:ext cx="354713" cy="35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1707971" y="7400982"/>
            <a:ext cx="117953" cy="11795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9000"/>
                </a:schemeClr>
              </a:gs>
              <a:gs pos="7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03921E-7 L -0.00261 0.20284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012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23588 L -4.44444E-6 3.72028E-6 " pathEditMode="relative" rAng="0" ptsTypes="AA">
                                      <p:cBhvr>
                                        <p:cTn id="8" dur="5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179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500"/>
                            </p:stCondLst>
                            <p:childTnLst>
                              <p:par>
                                <p:cTn id="5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2.59259E-6 C 0.00243 -0.01513 0.00556 -0.02747 0.01181 -0.03858 C 0.01511 -0.05587 0.01042 -0.03519 0.01719 -0.05278 C 0.01806 -0.05494 0.01754 -0.05834 0.01875 -0.05988 C 0.02084 -0.0642 0.02466 -0.06574 0.02657 -0.06976 C 0.02969 -0.075 0.03108 -0.07809 0.03473 -0.08148 C 0.03612 -0.08272 0.03768 -0.08272 0.03889 -0.08395 C 0.05209 -0.09692 0.04184 -0.09105 0.05226 -0.09568 C 0.05695 -0.10155 0.06042 -0.10309 0.0658 -0.10525 C 0.07605 -0.11729 0.08924 -0.11976 0.10105 -0.12222 C 0.11684 -0.13148 0.10105 -0.12315 0.11841 -0.12932 C 0.13351 -0.13457 0.14809 -0.14229 0.1632 -0.14599 C 0.16459 -0.14692 0.16563 -0.14815 0.16702 -0.14846 C 0.17032 -0.14969 0.17362 -0.14939 0.17639 -0.15062 C 0.1882 -0.15618 0.19931 -0.16698 0.21042 -0.17469 C 0.21493 -0.17809 0.22223 -0.17963 0.22657 -0.18426 C 0.23282 -0.19074 0.23716 -0.19815 0.24393 -0.20093 C 0.24862 -0.20618 0.25261 -0.21235 0.25782 -0.21543 C 0.26528 -0.22871 0.2757 -0.24043 0.28455 -0.25124 C 0.28664 -0.25371 0.2882 -0.25772 0.29011 -0.26081 C 0.29636 -0.26945 0.29948 -0.27315 0.30487 -0.27963 C 0.30747 -0.29352 0.30539 -0.28519 0.31424 -0.30124 C 0.31563 -0.30371 0.31719 -0.30618 0.31841 -0.30834 C 0.3198 -0.31081 0.32223 -0.31543 0.32223 -0.31513 C 0.32587 -0.33241 0.32084 -0.31297 0.32934 -0.325 C 0.33056 -0.32655 0.32969 -0.33025 0.33056 -0.33241 C 0.33212 -0.33519 0.33421 -0.33704 0.33612 -0.33951 C 0.34098 -0.35679 0.33594 -0.34167 0.34393 -0.35834 C 0.34966 -0.37006 0.35243 -0.38488 0.35764 -0.39661 C 0.35938 -0.40803 0.36181 -0.41358 0.3658 -0.42315 C 0.36928 -0.44167 0.36389 -0.41667 0.37118 -0.43735 C 0.37257 -0.44074 0.37275 -0.44537 0.37362 -0.44908 C 0.37726 -0.4605 0.38125 -0.4713 0.38455 -0.48272 C 0.3908 -0.50309 0.39636 -0.52408 0.40226 -0.54476 C 0.40382 -0.55093 0.40678 -0.55556 0.40886 -0.56142 C 0.41632 -0.58179 0.42587 -0.60155 0.43212 -0.62346 C 0.43438 -0.63241 0.4375 -0.64074 0.44011 -0.64969 C 0.44271 -0.65988 0.44167 -0.66081 0.44532 -0.66883 C 0.45938 -0.69784 0.44323 -0.66019 0.45487 -0.68797 C 0.45539 -0.69013 0.45573 -0.6929 0.45625 -0.69506 C 0.45712 -0.69784 0.45816 -0.69939 0.45903 -0.70247 C 0.46146 -0.71358 0.46303 -0.72655 0.46563 -0.73797 C 0.46789 -0.74722 0.47136 -0.75525 0.47396 -0.7642 C 0.47969 -0.78519 0.48455 -0.80618 0.4915 -0.82562 C 0.49289 -0.82994 0.49393 -0.83395 0.49549 -0.83766 C 0.49705 -0.84198 0.49914 -0.84568 0.50087 -0.84969 C 0.50226 -0.85463 0.50348 -0.85957 0.50487 -0.8642 C 0.51684 -0.89784 0.5283 -0.92253 0.54393 -0.95031 C 0.55 -0.96081 0.55243 -0.97562 0.55608 -0.98858 C 0.55851 -0.99506 0.56129 -0.99908 0.56424 -1.00463 C 0.5665 -1.01698 0.56441 -1.00834 0.56962 -1.02161 C 0.57917 -1.04568 0.57743 -1.0463 0.59132 -1.06451 C 0.5941 -1.0679 0.59636 -1.07284 0.59948 -1.07408 C 0.6073 -1.07778 0.61598 -1.08272 0.62396 -1.08827 C 0.63282 -1.09537 0.63959 -1.10185 0.64931 -1.10494 C 0.66789 -1.11081 0.65712 -1.10432 0.67257 -1.10957 C 0.68386 -1.1142 0.69618 -1.11667 0.70747 -1.12161 C 0.71511 -1.125 0.72153 -1.1284 0.72917 -1.13118 C 0.74618 -1.13704 0.7632 -1.14506 0.78056 -1.15 C 0.79011 -1.15309 0.78403 -1.15185 0.79271 -1.15494 C 0.79723 -1.15648 0.80591 -1.15988 0.80591 -1.15957 C 0.80868 -1.16235 0.81146 -1.16451 0.81459 -1.16729 " pathEditMode="relative" rAng="0" ptsTypes="fffffffffffffffffffffffffffffffffffffffffffffffffffffffffffffA">
                                      <p:cBhvr>
                                        <p:cTn id="63" dur="4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29" y="-5836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4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0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8" dur="4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0243 0.00309 C 0.00416 -0.00804 0.00781 -0.017 0.00972 -0.02781 C 0.0118 -0.03893 0.01336 -0.04974 0.01493 -0.06117 C 0.01545 -0.0862 0.01562 -0.11153 0.01666 -0.13655 C 0.01736 -0.15509 0.02378 -0.17115 0.0309 -0.18598 C 0.03316 -0.19092 0.03264 -0.19772 0.03437 -0.20266 C 0.04062 -0.21965 0.0526 -0.24189 0.06614 -0.24746 C 0.07239 -0.25981 0.06614 -0.25116 0.07673 -0.25703 C 0.09184 -0.26537 0.09861 -0.27433 0.11562 -0.27804 C 0.12795 -0.28916 0.14357 -0.29472 0.15798 -0.29936 C 0.16041 -0.30028 0.1625 -0.30275 0.16493 -0.3043 C 0.1743 -0.30893 0.18541 -0.30924 0.19514 -0.3114 C 0.25972 -0.31048 0.3401 -0.32469 0.40885 -0.30183 C 0.45781 -0.30244 0.50659 -0.30275 0.55555 -0.3043 C 0.57934 -0.30492 0.60225 -0.31944 0.62604 -0.32314 C 0.64357 -0.3287 0.65972 -0.33272 0.67743 -0.33519 C 0.70937 -0.34322 0.74132 -0.35249 0.77291 -0.3633 C 0.78055 -0.36577 0.78837 -0.36856 0.796 -0.37041 C 0.80885 -0.37381 0.83489 -0.37968 0.83489 -0.37937 C 0.84496 -0.38462 0.85521 -0.38833 0.86493 -0.39389 C 0.86927 -0.39667 0.87291 -0.40068 0.87725 -0.40377 C 0.89878 -0.41675 0.87777 -0.40037 0.8967 -0.41273 C 0.90729 -0.41984 0.9151 -0.43467 0.925 -0.44362 C 0.93524 -0.46371 0.92864 -0.45413 0.94618 -0.47174 C 0.95156 -0.47699 0.95486 -0.48564 0.96041 -0.49058 C 0.96215 -0.49213 0.96389 -0.49398 0.9658 -0.49522 C 0.97343 -0.51097 0.96371 -0.49491 0.97639 -0.50479 C 0.9875 -0.51313 0.99757 -0.52704 1.00816 -0.53723 C 1.01093 -0.54866 1.01475 -0.54742 1.02048 -0.55638 C 1.02378 -0.56133 1.02621 -0.5672 1.02916 -0.57307 C 1.03246 -0.58913 1.03732 -0.5882 1.04531 -0.59902 C 1.05694 -0.61446 1.03993 -0.59809 1.05399 -0.61075 C 1.05521 -0.61323 1.05659 -0.61539 1.05764 -0.61755 C 1.05902 -0.62095 1.06111 -0.62744 1.06111 -0.62713 " pathEditMode="relative" rAng="0" ptsTypes="fffffffffffffffffffffffffffffffffA">
                                      <p:cBhvr>
                                        <p:cTn id="70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34" y="-3154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40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00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repeatCount="indefinite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75" dur="4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32099E-6 C 0.00225 -0.01575 0.00486 -0.02871 0.01059 -0.04044 C 0.01354 -0.05834 0.0092 -0.03673 0.01527 -0.05525 C 0.01597 -0.05772 0.01562 -0.06081 0.01666 -0.06297 C 0.01857 -0.06698 0.02187 -0.06883 0.02395 -0.07315 C 0.02638 -0.0784 0.02777 -0.08179 0.0309 -0.08519 C 0.03229 -0.08673 0.03368 -0.08673 0.03472 -0.08797 C 0.04652 -0.10124 0.0375 -0.09537 0.0467 -0.10031 C 0.05086 -0.10618 0.05416 -0.10803 0.05885 -0.1105 C 0.06788 -0.12254 0.07968 -0.12531 0.09027 -0.12809 C 0.10434 -0.13766 0.09027 -0.12871 0.1059 -0.1355 C 0.11944 -0.14105 0.13246 -0.14877 0.14583 -0.15278 C 0.14704 -0.15371 0.14826 -0.15494 0.1493 -0.15525 C 0.15243 -0.15679 0.15538 -0.15649 0.15798 -0.15772 C 0.1684 -0.16328 0.17829 -0.175 0.18819 -0.18303 C 0.19218 -0.18612 0.19878 -0.18797 0.20277 -0.19291 C 0.20816 -0.1997 0.21232 -0.2071 0.21823 -0.21019 C 0.22257 -0.21605 0.22604 -0.22223 0.23055 -0.22562 C 0.2375 -0.23951 0.2467 -0.25186 0.25451 -0.26266 C 0.25659 -0.26575 0.25781 -0.26976 0.25954 -0.27284 C 0.2651 -0.2821 0.26788 -0.28612 0.27274 -0.29321 C 0.27517 -0.3071 0.27309 -0.29846 0.28107 -0.31513 C 0.28246 -0.31791 0.28368 -0.32007 0.28489 -0.32284 C 0.28611 -0.32531 0.28836 -0.33025 0.28836 -0.33025 C 0.29149 -0.34815 0.28698 -0.32778 0.29479 -0.34044 C 0.29566 -0.34198 0.29496 -0.34568 0.29583 -0.34784 C 0.29704 -0.35093 0.29895 -0.35278 0.30069 -0.35556 C 0.30503 -0.37377 0.30052 -0.35741 0.30763 -0.37531 C 0.31284 -0.38735 0.31545 -0.40309 0.31996 -0.41513 C 0.32152 -0.42747 0.32361 -0.43303 0.32708 -0.44291 C 0.33038 -0.46235 0.32552 -0.43642 0.33211 -0.45803 C 0.33333 -0.46142 0.3335 -0.46636 0.3342 -0.47037 C 0.3375 -0.4821 0.34114 -0.49352 0.34409 -0.50525 C 0.34965 -0.52686 0.35451 -0.54877 0.35989 -0.57037 C 0.36145 -0.57655 0.36406 -0.58179 0.36579 -0.58766 C 0.37239 -0.60926 0.38107 -0.62994 0.38663 -0.65278 C 0.38854 -0.66235 0.39149 -0.67068 0.39375 -0.68025 C 0.396 -0.69075 0.39513 -0.69198 0.39843 -0.70031 C 0.41093 -0.73056 0.39652 -0.69136 0.40694 -0.72037 C 0.40729 -0.72284 0.40763 -0.72531 0.40833 -0.72778 C 0.40885 -0.73056 0.41007 -0.7321 0.41059 -0.73519 C 0.41302 -0.74723 0.41423 -0.76081 0.41649 -0.77254 C 0.41857 -0.78241 0.4217 -0.79075 0.42395 -0.80031 C 0.42916 -0.82161 0.4335 -0.84414 0.43975 -0.86482 C 0.44079 -0.86883 0.44184 -0.87315 0.44323 -0.87716 C 0.44479 -0.88149 0.44652 -0.8855 0.44809 -0.88951 C 0.44948 -0.89476 0.45034 -0.8997 0.45173 -0.90463 C 0.4625 -0.93982 0.47274 -0.96605 0.48663 -0.99507 C 0.49201 -1.00618 0.49427 -1.02161 0.49757 -1.03488 C 0.49948 -1.04198 0.50208 -1.04661 0.50486 -1.05186 C 0.50694 -1.06513 0.50503 -1.05618 0.50954 -1.07007 C 0.5184 -1.09507 0.51649 -1.09568 0.52899 -1.11451 C 0.53142 -1.11821 0.53368 -1.12346 0.53628 -1.1247 C 0.5434 -1.1284 0.55104 -1.13365 0.55816 -1.13951 C 0.56597 -1.14661 0.57222 -1.15371 0.5809 -1.1571 C 0.59757 -1.16328 0.58802 -1.15618 0.60156 -1.16204 C 0.6118 -1.16636 0.62291 -1.16914 0.63298 -1.17439 C 0.63975 -1.17778 0.64548 -1.18179 0.65225 -1.18457 C 0.6677 -1.19075 0.68281 -1.19877 0.69826 -1.20433 C 0.70694 -1.2071 0.70138 -1.20587 0.7092 -1.20926 C 0.71336 -1.21112 0.721 -1.21451 0.721 -1.2142 C 0.72361 -1.21698 0.72604 -1.21914 0.72882 -1.22223 " pathEditMode="relative" rAng="0" ptsTypes="fffffffffffffffffffffffffffffffffffffffffffffffffffffffffffffA">
                                      <p:cBhvr>
                                        <p:cTn id="77" dur="4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41" y="-6111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40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00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2" dur="4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1.86284E-6 C 0.00868 -0.01545 0.01944 -0.03213 0.03125 -0.03738 C 0.03246 -0.04016 0.03316 -0.04418 0.03472 -0.04634 C 0.03784 -0.04974 0.04514 -0.05252 0.04514 -0.05221 C 0.05208 -0.06488 0.0618 -0.06735 0.071 -0.07414 C 0.07448 -0.07631 0.0783 -0.07662 0.08125 -0.08001 C 0.09791 -0.09948 0.11771 -0.09855 0.13646 -0.10473 C 0.15069 -0.10936 0.16371 -0.11461 0.17795 -0.11709 C 0.23177 -0.1486 0.29114 -0.12512 0.34757 -0.12635 C 0.3559 -0.12944 0.36354 -0.13562 0.3717 -0.1384 C 0.38003 -0.14149 0.38854 -0.14427 0.39618 -0.15076 C 0.40781 -0.16095 0.41944 -0.16837 0.43229 -0.17238 C 0.44496 -0.18381 0.45642 -0.19339 0.47048 -0.1971 C 0.48194 -0.21069 0.49514 -0.21656 0.5085 -0.2215 C 0.51614 -0.23046 0.52396 -0.23479 0.53264 -0.23973 C 0.53472 -0.24097 0.53593 -0.24467 0.53784 -0.24591 C 0.54062 -0.24776 0.54375 -0.24745 0.54652 -0.24931 C 0.55434 -0.25301 0.56337 -0.26105 0.57066 -0.26753 C 0.57986 -0.27587 0.58923 -0.28452 0.59843 -0.29194 C 0.61076 -0.30182 0.62413 -0.30831 0.63663 -0.31665 C 0.63889 -0.3182 0.64114 -0.32036 0.6434 -0.32283 C 0.64531 -0.32469 0.6467 -0.32747 0.64861 -0.32901 C 0.65989 -0.33735 0.66267 -0.33766 0.67291 -0.34137 C 0.68368 -0.35372 0.69739 -0.35959 0.7092 -0.36886 C 0.72656 -0.38245 0.74392 -0.39697 0.76284 -0.40254 C 0.78316 -0.40902 0.77274 -0.40223 0.79045 -0.40902 C 0.80416 -0.41366 0.81892 -0.41613 0.83212 -0.42416 C 0.84062 -0.4291 0.85034 -0.43652 0.85972 -0.43652 C 0.94618 -0.43714 1.03281 -0.43652 1.11944 -0.43652 " pathEditMode="relative" rAng="0" ptsTypes="ffffffffffffffffffffffffffffA">
                                      <p:cBhvr>
                                        <p:cTn id="84" dur="4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72" y="-2187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40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0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9" dur="4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12987 -0.16805 C 0.13125 -0.17825 0.13316 -0.18659 0.13681 -0.194 C 0.13889 -0.20543 0.13594 -0.19153 0.13994 -0.20358 C 0.14028 -0.20482 0.14011 -0.20698 0.1408 -0.20821 C 0.14202 -0.21099 0.14428 -0.21192 0.14549 -0.2147 C 0.14705 -0.21841 0.14809 -0.22026 0.15018 -0.22242 C 0.15105 -0.22335 0.15191 -0.22335 0.15244 -0.22428 C 0.16007 -0.23293 0.15417 -0.22922 0.16007 -0.23231 C 0.16268 -0.23571 0.16494 -0.23694 0.16789 -0.23849 C 0.17396 -0.24621 0.18143 -0.24806 0.1882 -0.24961 C 0.1974 -0.2561 0.1882 -0.25023 0.19862 -0.25455 C 0.2073 -0.25795 0.21563 -0.2632 0.22448 -0.26567 C 0.22518 -0.26629 0.22587 -0.26691 0.22657 -0.26722 C 0.22848 -0.26815 0.23039 -0.26784 0.23212 -0.26876 C 0.23889 -0.27216 0.24532 -0.27958 0.25191 -0.28483 C 0.25435 -0.28699 0.25886 -0.28792 0.26112 -0.29101 C 0.26476 -0.29564 0.26737 -0.30027 0.27136 -0.30244 C 0.27414 -0.30614 0.27622 -0.30985 0.27935 -0.3117 C 0.28369 -0.32097 0.28976 -0.3287 0.29462 -0.3358 C 0.29601 -0.33735 0.29688 -0.34043 0.29792 -0.34229 C 0.30139 -0.34816 0.3033 -0.35063 0.30643 -0.35495 C 0.30816 -0.36422 0.30678 -0.35866 0.31198 -0.36916 C 0.31285 -0.37102 0.31355 -0.37256 0.31441 -0.37411 C 0.31511 -0.37596 0.31667 -0.37874 0.31667 -0.37843 C 0.31858 -0.39017 0.31598 -0.3772 0.32066 -0.38523 C 0.32136 -0.38616 0.32101 -0.38863 0.32153 -0.39017 C 0.32223 -0.39203 0.32362 -0.39326 0.32466 -0.39481 C 0.32744 -0.40624 0.32466 -0.39635 0.32917 -0.40747 C 0.33247 -0.4152 0.33403 -0.42539 0.33716 -0.43311 C 0.33803 -0.44053 0.33941 -0.44423 0.34185 -0.45072 C 0.34393 -0.46308 0.3408 -0.4464 0.34497 -0.4603 C 0.34566 -0.46246 0.34601 -0.46555 0.34636 -0.46802 C 0.34844 -0.47574 0.35087 -0.48285 0.35278 -0.49057 C 0.35625 -0.50417 0.35955 -0.51807 0.36303 -0.53197 C 0.36389 -0.53599 0.36563 -0.53938 0.36685 -0.54309 C 0.37101 -0.55668 0.37674 -0.56997 0.38039 -0.58449 C 0.38178 -0.59067 0.38351 -0.59623 0.3849 -0.6021 C 0.38646 -0.60889 0.38577 -0.60982 0.38803 -0.61476 C 0.39619 -0.63392 0.38664 -0.6092 0.39341 -0.62774 C 0.39393 -0.62928 0.3941 -0.63083 0.39428 -0.63237 C 0.3948 -0.63392 0.39566 -0.63515 0.39584 -0.63701 C 0.3974 -0.64473 0.3981 -0.65338 0.39983 -0.6611 C 0.40105 -0.66728 0.40313 -0.67253 0.40469 -0.67871 C 0.40799 -0.69261 0.41077 -0.70651 0.41494 -0.71949 C 0.41546 -0.72196 0.41615 -0.72505 0.41702 -0.72752 C 0.41789 -0.72999 0.41928 -0.73277 0.42014 -0.73555 C 0.42101 -0.73864 0.42171 -0.74173 0.4224 -0.74482 C 0.42952 -0.76737 0.43612 -0.78406 0.44514 -0.80259 C 0.44862 -0.8097 0.45018 -0.81958 0.45209 -0.82823 C 0.45348 -0.83225 0.45521 -0.83534 0.45695 -0.83874 C 0.45834 -0.84708 0.45712 -0.84121 0.46025 -0.85017 C 0.46563 -0.86654 0.46441 -0.86685 0.47275 -0.8789 C 0.47431 -0.88075 0.4757 -0.88415 0.47744 -0.88538 C 0.48195 -0.88755 0.48698 -0.89064 0.4915 -0.89496 C 0.49671 -0.89929 0.5007 -0.90392 0.50625 -0.90608 C 0.51685 -0.9101 0.51077 -0.90546 0.5198 -0.90917 C 0.52639 -0.91226 0.53351 -0.9138 0.54011 -0.9172 C 0.54428 -0.91937 0.5481 -0.92184 0.55244 -0.92369 C 0.5625 -0.9274 0.57223 -0.93296 0.5823 -0.93636 C 0.58785 -0.9379 0.58438 -0.93728 0.58941 -0.93945 C 0.59219 -0.94068 0.59723 -0.94284 0.59723 -0.94254 C 0.59879 -0.94439 0.60018 -0.94593 0.60226 -0.94779 " pathEditMode="relative" rAng="0" ptsTypes="fffffffffffffffffffffffffffffffffffffffffffffffffffffffffffffA">
                                      <p:cBhvr>
                                        <p:cTn id="91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38987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4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repeatCount="indefinite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96" dur="4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0486 -0.0284 0.01459 -0.05155 0.02379 -0.07408 C 0.03021 -0.08951 0.02396 -0.08272 0.03299 -0.08889 C 0.03941 -0.10185 0.0467 -0.11142 0.05486 -0.11852 C 0.06198 -0.12469 0.0658 -0.11976 0.07309 -0.12963 C 0.0882 -0.15 0.10868 -0.15278 0.12604 -0.15926 C 0.15226 -0.16914 0.17761 -0.18272 0.20434 -0.18889 C 0.23386 -0.20371 0.20434 -0.19013 0.23368 -0.2 C 0.25452 -0.2071 0.27466 -0.22068 0.29566 -0.22593 C 0.30782 -0.23395 0.31962 -0.23797 0.33229 -0.24074 C 0.34358 -0.24846 0.35608 -0.24815 0.36684 -0.25556 C 0.38455 -0.26729 0.40243 -0.27716 0.41997 -0.28889 C 0.42709 -0.29383 0.43507 -0.29352 0.44167 -0.3 C 0.44931 -0.30679 0.45729 -0.31235 0.46372 -0.32222 C 0.47327 -0.33642 0.48577 -0.35556 0.4967 -0.36297 C 0.49914 -0.3679 0.50122 -0.37346 0.504 -0.37778 C 0.50677 -0.3821 0.51059 -0.38395 0.51302 -0.3892 C 0.51441 -0.39167 0.51407 -0.39661 0.51493 -0.4 C 0.51927 -0.41574 0.52622 -0.42655 0.53316 -0.43704 C 0.54254 -0.47469 0.53004 -0.42932 0.5441 -0.46297 C 0.54792 -0.47192 0.54983 -0.48334 0.5533 -0.4926 C 0.55382 -0.49784 0.55382 -0.50309 0.55504 -0.50741 C 0.55625 -0.51111 0.55886 -0.51204 0.56059 -0.51482 C 0.57604 -0.54167 0.56077 -0.52006 0.57344 -0.53704 C 0.57761 -0.55432 0.58229 -0.57531 0.5915 -0.58148 C 0.59566 -0.58951 0.60052 -0.59568 0.60434 -0.60371 C 0.60816 -0.61111 0.6099 -0.62222 0.61337 -0.62963 C 0.61563 -0.63426 0.62327 -0.64383 0.62639 -0.64815 C 0.63091 -0.66204 0.63664 -0.66729 0.64271 -0.67778 C 0.64844 -0.68735 0.65365 -0.69784 0.65903 -0.70741 C 0.67414 -0.73241 0.65139 -0.68087 0.68108 -0.74074 C 0.69775 -0.77439 0.67466 -0.72994 0.69393 -0.75926 C 0.6967 -0.76358 0.69844 -0.77006 0.70122 -0.77408 C 0.70278 -0.77624 0.70504 -0.77593 0.70677 -0.77778 C 0.71667 -0.78889 0.72622 -0.80247 0.73594 -0.81482 C 0.73854 -0.81821 0.74202 -0.81698 0.74497 -0.81852 C 0.74879 -0.82068 0.75243 -0.82315 0.75608 -0.82593 C 0.76927 -0.83673 0.78264 -0.8463 0.79618 -0.85556 C 0.80313 -0.86019 0.81094 -0.85926 0.81789 -0.86297 C 0.83264 -0.87068 0.84723 -0.87593 0.86198 -0.88148 C 0.88212 -0.88889 0.90209 -0.89939 0.92223 -0.90741 C 0.94584 -0.91698 0.96962 -0.92284 0.99341 -0.92963 C 1.00955 -0.94352 1.02552 -0.9463 1.04254 -0.95185 C 1.06476 -0.95895 1.08629 -0.96945 1.10834 -0.97408 C 1.14636 -0.99969 1.11198 -0.97778 1.21632 -0.97778 " pathEditMode="relative" rAng="0" ptsTypes="ffffffffffffffffffffffffffffffffffffffffffffA">
                                      <p:cBhvr>
                                        <p:cTn id="98" dur="4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16" y="-500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40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200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4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-7.40741E-7 C 0.00243 -0.01574 0.00521 -0.02839 0.01094 -0.03981 C 0.01372 -0.05741 0.00955 -0.03611 0.01563 -0.05432 C 0.01632 -0.05679 0.0158 -0.06018 0.01684 -0.06173 C 0.01892 -0.06605 0.02205 -0.06759 0.02396 -0.0716 C 0.02656 -0.07716 0.02778 -0.08055 0.03108 -0.08395 C 0.03212 -0.08518 0.03351 -0.08518 0.03455 -0.08673 C 0.04618 -0.1 0.03733 -0.09414 0.04636 -0.09876 C 0.05052 -0.10432 0.05382 -0.10617 0.05851 -0.10864 C 0.06736 -0.12068 0.07917 -0.12346 0.08958 -0.12593 C 0.10347 -0.13549 0.08958 -0.12716 0.10504 -0.13333 C 0.1184 -0.13889 0.13125 -0.1466 0.14445 -0.15062 C 0.14583 -0.15123 0.14688 -0.15247 0.14792 -0.15309 C 0.15087 -0.15432 0.15382 -0.15401 0.15642 -0.15555 C 0.16667 -0.1608 0.17656 -0.17222 0.18646 -0.17994 C 0.19028 -0.18333 0.19688 -0.18518 0.2007 -0.19012 C 0.20608 -0.1966 0.21024 -0.20401 0.21615 -0.2071 C 0.22014 -0.21265 0.22361 -0.21883 0.2283 -0.22191 C 0.23507 -0.2358 0.24427 -0.24815 0.25208 -0.25895 C 0.25399 -0.26173 0.25521 -0.26574 0.25695 -0.26883 C 0.2625 -0.27778 0.26528 -0.28148 0.26997 -0.28858 C 0.2724 -0.30247 0.27049 -0.29383 0.2783 -0.31049 C 0.27969 -0.31296 0.2809 -0.31543 0.28212 -0.31759 C 0.28333 -0.32037 0.28559 -0.32531 0.28559 -0.325 C 0.28872 -0.3429 0.28438 -0.32284 0.29184 -0.33518 C 0.29288 -0.33673 0.29219 -0.34043 0.29288 -0.34259 C 0.29427 -0.34568 0.29601 -0.34722 0.29774 -0.35 C 0.30208 -0.3679 0.29774 -0.35216 0.30469 -0.36975 C 0.30972 -0.38117 0.31215 -0.39691 0.31684 -0.40895 C 0.3184 -0.42068 0.32049 -0.42623 0.32413 -0.43642 C 0.32708 -0.45555 0.3224 -0.42963 0.32882 -0.45093 C 0.33004 -0.45463 0.33021 -0.45926 0.3309 -0.46296 C 0.3342 -0.475 0.33767 -0.48611 0.3408 -0.49753 C 0.34618 -0.51883 0.35104 -0.54043 0.35625 -0.56173 C 0.35781 -0.5679 0.36059 -0.57315 0.36215 -0.57901 C 0.36875 -0.6 0.37743 -0.62037 0.38281 -0.6429 C 0.3849 -0.65216 0.38767 -0.6608 0.38993 -0.67006 C 0.39219 -0.68025 0.39132 -0.68148 0.39462 -0.68951 C 0.40712 -0.71944 0.39254 -0.68086 0.40278 -0.70926 C 0.40347 -0.71173 0.40365 -0.71451 0.40417 -0.71697 C 0.40504 -0.71944 0.40608 -0.72099 0.4066 -0.72407 C 0.40886 -0.7358 0.41007 -0.74907 0.41267 -0.7608 C 0.41441 -0.77037 0.41754 -0.7787 0.41979 -0.78827 C 0.425 -0.80957 0.42934 -0.83117 0.43542 -0.85185 C 0.43663 -0.85586 0.4375 -0.85988 0.43889 -0.86389 C 0.44045 -0.8679 0.44219 -0.87191 0.44375 -0.87623 C 0.44497 -0.88117 0.44601 -0.88642 0.44722 -0.89105 C 0.45799 -0.92593 0.46806 -0.95123 0.48195 -0.97994 C 0.48715 -0.99074 0.48924 -1.00617 0.49254 -1.01914 C 0.49462 -1.02654 0.49722 -1.03055 0.5 -1.03611 C 0.50191 -1.04876 0.50017 -1.04012 0.50469 -1.0537 C 0.5132 -1.07839 0.51146 -1.07932 0.52396 -1.09784 C 0.52622 -1.10123 0.5283 -1.10617 0.53125 -1.10772 C 0.53802 -1.11111 0.54566 -1.11636 0.55261 -1.12191 C 0.56059 -1.12901 0.56667 -1.13611 0.57535 -1.1392 C 0.59167 -1.14537 0.58212 -1.13827 0.59566 -1.14414 C 0.6059 -1.14876 0.61667 -1.15123 0.62674 -1.15648 C 0.63333 -1.15988 0.63924 -1.16358 0.64583 -1.16667 C 0.66111 -1.17253 0.67622 -1.18086 0.69149 -1.18611 C 0.7 -1.18889 0.69462 -1.18765 0.70226 -1.19105 C 0.70625 -1.1929 0.71389 -1.19599 0.71389 -1.19568 C 0.71649 -1.19815 0.71892 -1.20093 0.7217 -1.2037 " pathEditMode="relative" rAng="0" ptsTypes="fffffffffffffffffffffffffffffffffffffffffffffffffffffffffffffA">
                                      <p:cBhvr>
                                        <p:cTn id="105" dur="4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76" y="-6018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40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0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6" presetClass="emph" presetSubtype="0" repeatCount="indefinite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0" dur="4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71605E-6 C 0.00261 -0.01142 0.00538 -0.0213 0.01146 -0.02994 C 0.01458 -0.0429 0.01007 -0.02716 0.01649 -0.04074 C 0.01736 -0.0426 0.01684 -0.04506 0.01788 -0.0463 C 0.02014 -0.04939 0.02344 -0.05062 0.02552 -0.05371 C 0.0283 -0.05803 0.02969 -0.06019 0.03316 -0.06297 C 0.03438 -0.06389 0.03594 -0.06389 0.03698 -0.06482 C 0.04948 -0.07469 0.03993 -0.07037 0.04983 -0.07408 C 0.05417 -0.0784 0.05764 -0.07963 0.0625 -0.08148 C 0.07205 -0.09043 0.08455 -0.0926 0.09566 -0.09445 C 0.11077 -0.10155 0.09566 -0.09506 0.11233 -0.1 C 0.12656 -0.10402 0.14045 -0.10988 0.15469 -0.11297 C 0.15608 -0.11358 0.15712 -0.1142 0.15833 -0.11451 C 0.16146 -0.11574 0.16476 -0.11543 0.16736 -0.11636 C 0.17847 -0.12037 0.18906 -0.12902 0.19965 -0.13488 C 0.20382 -0.13735 0.21077 -0.13889 0.21476 -0.14229 C 0.22066 -0.14753 0.225 -0.15309 0.23143 -0.15525 C 0.23577 -0.15957 0.23941 -0.1642 0.24445 -0.16636 C 0.25156 -0.17685 0.26146 -0.18581 0.26979 -0.19414 C 0.27188 -0.19599 0.27327 -0.19939 0.27518 -0.20155 C 0.2809 -0.20834 0.28386 -0.21111 0.28906 -0.21636 C 0.29167 -0.22655 0.28958 -0.22037 0.29792 -0.23272 C 0.29931 -0.23457 0.3007 -0.23642 0.30191 -0.23827 C 0.3033 -0.24013 0.30573 -0.24383 0.30573 -0.24352 C 0.30903 -0.2571 0.30417 -0.24198 0.31233 -0.25124 C 0.31337 -0.25247 0.31268 -0.25525 0.31354 -0.25679 C 0.31476 -0.25926 0.31684 -0.2605 0.31858 -0.26235 C 0.32327 -0.27562 0.31858 -0.26389 0.32604 -0.27716 C 0.33143 -0.28581 0.3342 -0.29753 0.33906 -0.30648 C 0.3408 -0.31543 0.34306 -0.31976 0.34688 -0.32685 C 0.35018 -0.34136 0.34497 -0.32222 0.35208 -0.33797 C 0.3533 -0.34074 0.35347 -0.34414 0.35434 -0.34722 C 0.35781 -0.35587 0.36146 -0.3642 0.36458 -0.37315 C 0.37049 -0.38889 0.37587 -0.40494 0.38143 -0.42099 C 0.38299 -0.42593 0.38577 -0.42963 0.38768 -0.43395 C 0.39462 -0.44969 0.40382 -0.46513 0.40972 -0.48179 C 0.41181 -0.48889 0.41493 -0.49537 0.41736 -0.50216 C 0.41979 -0.51019 0.41875 -0.51081 0.42222 -0.51698 C 0.43559 -0.5392 0.42014 -0.5105 0.43125 -0.53179 C 0.43177 -0.53364 0.43195 -0.5355 0.43264 -0.53735 C 0.43333 -0.5392 0.43455 -0.54074 0.43507 -0.5429 C 0.43768 -0.55155 0.43889 -0.56173 0.44149 -0.57037 C 0.44358 -0.57747 0.44688 -0.58395 0.44931 -0.59074 C 0.45486 -0.60679 0.45938 -0.62315 0.46597 -0.63858 C 0.46719 -0.64167 0.46823 -0.64476 0.46979 -0.64753 C 0.47136 -0.65093 0.47327 -0.65371 0.47483 -0.65679 C 0.47622 -0.6605 0.47726 -0.66451 0.47865 -0.6679 C 0.49011 -0.69414 0.50087 -0.71327 0.5158 -0.73457 C 0.52136 -0.7429 0.52361 -0.75432 0.52726 -0.7642 C 0.52934 -0.76945 0.53212 -0.77253 0.5349 -0.77685 C 0.53715 -0.78642 0.53524 -0.77994 0.54011 -0.78982 C 0.54931 -0.80834 0.5474 -0.80895 0.56059 -0.82284 C 0.5632 -0.82562 0.56545 -0.82932 0.5684 -0.83025 C 0.57587 -0.83303 0.58403 -0.83704 0.59149 -0.84136 C 0.59983 -0.84661 0.60643 -0.85185 0.61563 -0.85432 C 0.63316 -0.85895 0.62309 -0.85371 0.6375 -0.85803 C 0.64844 -0.86142 0.66007 -0.86327 0.67066 -0.86698 C 0.67795 -0.86976 0.68403 -0.87253 0.69115 -0.87469 C 0.70747 -0.87902 0.72344 -0.8855 0.73993 -0.8892 C 0.74913 -0.89136 0.7434 -0.89043 0.75156 -0.8929 C 0.7559 -0.89445 0.76406 -0.89692 0.76406 -0.89661 C 0.76684 -0.89846 0.76927 -0.90031 0.77222 -0.90247 " pathEditMode="relative" rAng="0" ptsTypes="fffffffffffffffffffffffffffffffffffffffffffffffffffffffffffffA">
                                      <p:cBhvr>
                                        <p:cTn id="112" dur="4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11" y="-45123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4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0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7" dur="4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97531E-6 C 0.00208 -0.01543 0.00469 -0.0284 0.01024 -0.04013 C 0.01302 -0.05741 0.00885 -0.03642 0.01458 -0.05432 C 0.01545 -0.05679 0.0151 -0.06019 0.01597 -0.06204 C 0.01788 -0.06605 0.021 -0.06759 0.02274 -0.07192 C 0.02535 -0.07716 0.02656 -0.08056 0.02986 -0.08395 C 0.0309 -0.0855 0.03229 -0.0855 0.03333 -0.08673 C 0.04462 -0.1 0.03576 -0.09414 0.04479 -0.09908 C 0.04878 -0.10463 0.05191 -0.10648 0.05642 -0.10864 C 0.0651 -0.12068 0.07639 -0.12346 0.08646 -0.12624 C 0.10017 -0.1358 0.08646 -0.12685 0.10156 -0.13334 C 0.11441 -0.13889 0.12691 -0.14661 0.13993 -0.15062 C 0.14114 -0.15155 0.14219 -0.15278 0.14323 -0.15309 C 0.146 -0.15432 0.14896 -0.15401 0.15139 -0.15556 C 0.16146 -0.1608 0.171 -0.17222 0.18055 -0.18025 C 0.18437 -0.18334 0.19062 -0.18519 0.19427 -0.18982 C 0.19965 -0.19661 0.20347 -0.20401 0.20937 -0.2071 C 0.21337 -0.21296 0.21666 -0.21914 0.22118 -0.22222 C 0.2276 -0.23611 0.23646 -0.24815 0.2441 -0.25926 C 0.246 -0.26173 0.24705 -0.26605 0.24896 -0.26883 C 0.25416 -0.27809 0.25677 -0.28179 0.26146 -0.28858 C 0.26389 -0.30278 0.2618 -0.29414 0.26962 -0.3105 C 0.27083 -0.31296 0.27187 -0.31574 0.27326 -0.3179 C 0.2743 -0.32068 0.27639 -0.32562 0.27639 -0.32531 C 0.27951 -0.3429 0.27517 -0.32284 0.28246 -0.3355 C 0.2835 -0.33673 0.28298 -0.34074 0.28368 -0.3429 C 0.28472 -0.34599 0.28663 -0.34753 0.28819 -0.35 C 0.29253 -0.36821 0.28802 -0.35247 0.29496 -0.36976 C 0.29982 -0.38148 0.30225 -0.39692 0.30677 -0.40926 C 0.30833 -0.42099 0.31024 -0.42655 0.31371 -0.43642 C 0.31666 -0.45587 0.31215 -0.42963 0.3184 -0.45124 C 0.31962 -0.45463 0.31979 -0.45926 0.32048 -0.46327 C 0.32361 -0.47531 0.32708 -0.48611 0.32986 -0.49815 C 0.33507 -0.51914 0.3401 -0.54074 0.34514 -0.56204 C 0.34653 -0.56852 0.34896 -0.57315 0.35069 -0.57901 C 0.35694 -0.60031 0.36528 -0.62068 0.37066 -0.64321 C 0.37257 -0.65247 0.37535 -0.66111 0.3776 -0.67037 C 0.37969 -0.68087 0.37882 -0.6821 0.38194 -0.68982 C 0.3941 -0.71976 0.38003 -0.68117 0.3901 -0.70957 C 0.3908 -0.71204 0.3908 -0.71482 0.39149 -0.71729 C 0.39201 -0.71976 0.39305 -0.72161 0.39375 -0.72469 C 0.39583 -0.73611 0.39722 -0.74938 0.39948 -0.76142 C 0.40121 -0.77099 0.40434 -0.77901 0.40642 -0.78858 C 0.41146 -0.80988 0.41562 -0.83179 0.42153 -0.85185 C 0.42274 -0.85617 0.42378 -0.8605 0.425 -0.8642 C 0.42656 -0.86852 0.42812 -0.87222 0.42951 -0.87655 C 0.4309 -0.88179 0.43177 -0.88673 0.43298 -0.89167 C 0.4434 -0.92624 0.45312 -0.95155 0.46666 -0.98056 C 0.4717 -0.99136 0.47378 -1.00679 0.47708 -1.01976 C 0.47899 -1.02685 0.48142 -1.03117 0.48403 -1.03673 C 0.48594 -1.04908 0.4842 -1.04074 0.48871 -1.05401 C 0.49705 -1.07901 0.49531 -1.07963 0.50729 -1.09815 C 0.50955 -1.10185 0.51163 -1.10679 0.51423 -1.10803 C 0.521 -1.11173 0.52847 -1.11698 0.53524 -1.12253 C 0.54271 -1.12963 0.54861 -1.13673 0.55694 -1.13982 C 0.57291 -1.1463 0.56371 -1.13889 0.57691 -1.14476 C 0.58663 -1.14938 0.59722 -1.15185 0.60694 -1.1571 C 0.61337 -1.1605 0.61892 -1.1642 0.62535 -1.16729 C 0.6401 -1.17315 0.65469 -1.18117 0.66944 -1.18673 C 0.67778 -1.18951 0.67257 -1.18827 0.68003 -1.19167 C 0.68403 -1.19352 0.69132 -1.19661 0.69132 -1.1963 C 0.69375 -1.19908 0.696 -1.20124 0.69878 -1.20432 " pathEditMode="relative" rAng="0" ptsTypes="fffffffffffffffffffffffffffffffffffffffffffffffffffffffffffffA">
                                      <p:cBhvr>
                                        <p:cTn id="119" dur="4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1" y="-6021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4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2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4" dur="4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0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05556E-6 -0.00031 C 0.00174 -0.00803 0.00365 -0.01451 0.00764 -0.02006 C 0.00955 -0.02901 0.0066 -0.01821 0.01094 -0.02747 C 0.01146 -0.0287 0.01111 -0.03025 0.01181 -0.03117 C 0.0132 -0.03333 0.01545 -0.03426 0.01667 -0.03642 C 0.01858 -0.0392 0.01945 -0.04074 0.0217 -0.04228 C 0.02257 -0.04321 0.02361 -0.04321 0.02431 -0.04352 C 0.03247 -0.05031 0.02622 -0.04753 0.03247 -0.05 C 0.03542 -0.05247 0.03768 -0.0534 0.0408 -0.05463 C 0.04705 -0.0608 0.05521 -0.06235 0.06233 -0.06358 C 0.07205 -0.06821 0.06233 -0.06389 0.07309 -0.06728 C 0.08247 -0.07006 0.0915 -0.07377 0.1007 -0.07593 C 0.10157 -0.07624 0.10226 -0.07685 0.10313 -0.07716 C 0.10521 -0.07778 0.10729 -0.07778 0.10903 -0.0784 C 0.11632 -0.08117 0.12309 -0.08673 0.13004 -0.09074 C 0.13264 -0.09228 0.13733 -0.09352 0.13993 -0.09568 C 0.14375 -0.09908 0.14653 -0.10278 0.1507 -0.10432 C 0.15348 -0.1071 0.15591 -0.11019 0.1592 -0.11173 C 0.16389 -0.11883 0.17032 -0.12469 0.1757 -0.13025 C 0.17709 -0.13179 0.17795 -0.13395 0.17934 -0.13549 C 0.18299 -0.14012 0.1849 -0.14167 0.18837 -0.14537 C 0.19011 -0.15247 0.18854 -0.14784 0.1941 -0.15648 C 0.19497 -0.15772 0.19601 -0.15895 0.1967 -0.16019 C 0.19757 -0.16142 0.19914 -0.16358 0.19914 -0.16358 C 0.20122 -0.17253 0.19827 -0.16235 0.20348 -0.16883 C 0.20417 -0.16945 0.20382 -0.1713 0.20417 -0.17253 C 0.20504 -0.17408 0.20643 -0.175 0.20764 -0.17624 C 0.21059 -0.18519 0.20747 -0.17716 0.2125 -0.18611 C 0.21598 -0.19198 0.21771 -0.19969 0.22084 -0.20587 C 0.22205 -0.21173 0.22344 -0.21451 0.22604 -0.21945 C 0.22813 -0.22932 0.22483 -0.21636 0.22934 -0.22685 C 0.23021 -0.2287 0.23021 -0.23117 0.23091 -0.23333 C 0.23316 -0.2392 0.23559 -0.24445 0.2375 -0.25062 C 0.24132 -0.26111 0.24479 -0.27191 0.24844 -0.28272 C 0.24948 -0.2858 0.25139 -0.28827 0.25261 -0.29136 C 0.25712 -0.30185 0.2632 -0.31235 0.26702 -0.32346 C 0.26841 -0.32809 0.27032 -0.33241 0.27188 -0.33704 C 0.27361 -0.34228 0.27292 -0.3429 0.27518 -0.34691 C 0.28386 -0.36204 0.27379 -0.34259 0.28091 -0.35679 C 0.28143 -0.35803 0.28143 -0.35957 0.28195 -0.3608 C 0.28247 -0.36204 0.28299 -0.36296 0.28351 -0.36451 C 0.28507 -0.37037 0.28594 -0.37685 0.28768 -0.38303 C 0.28889 -0.38796 0.29115 -0.39198 0.29271 -0.39661 C 0.29636 -0.40741 0.29931 -0.41821 0.30365 -0.4284 C 0.30452 -0.43025 0.30521 -0.43241 0.30608 -0.43457 C 0.30712 -0.43673 0.30834 -0.43858 0.30938 -0.44074 C 0.31042 -0.44321 0.31111 -0.44568 0.31181 -0.44815 C 0.31927 -0.46574 0.32639 -0.4784 0.33611 -0.4929 C 0.33976 -0.49846 0.34115 -0.50617 0.34358 -0.51266 C 0.34497 -0.51605 0.3467 -0.51821 0.34861 -0.5213 C 0.35 -0.52747 0.34879 -0.52315 0.35191 -0.52994 C 0.35782 -0.54259 0.35677 -0.5429 0.36528 -0.55216 C 0.36684 -0.5537 0.36841 -0.55648 0.37032 -0.55679 C 0.37535 -0.55864 0.38056 -0.56142 0.38542 -0.5642 C 0.39098 -0.5679 0.39514 -0.5713 0.40104 -0.57315 C 0.4125 -0.57624 0.40608 -0.57253 0.41545 -0.57531 C 0.42257 -0.57778 0.43021 -0.57901 0.43698 -0.58179 C 0.44167 -0.58333 0.44584 -0.58549 0.45035 -0.58642 C 0.46111 -0.58982 0.47153 -0.59383 0.48212 -0.59661 C 0.4882 -0.59784 0.48438 -0.59753 0.48976 -0.59908 C 0.49254 -0.6 0.49792 -0.60154 0.49792 -0.60124 C 0.49966 -0.60278 0.50122 -0.60401 0.5033 -0.60556 " pathEditMode="relative" rAng="0" ptsTypes="fffffffffffffffffffffffffffffffffffffffffffffffffffffffffffffA">
                                      <p:cBhvr>
                                        <p:cTn id="126" dur="4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024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40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20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31" dur="4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0" presetClass="path" presetSubtype="0" repeatCount="indefinite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1.97531E-6 C 0.00156 -0.00525 0.00295 -0.00926 0.00607 -0.01296 C 0.00781 -0.01883 0.00538 -0.01173 0.00885 -0.01759 C 0.0092 -0.01852 0.00903 -0.01945 0.00955 -0.02006 C 0.01059 -0.02161 0.0125 -0.02192 0.01354 -0.02346 C 0.01493 -0.02531 0.01562 -0.02624 0.01753 -0.02747 C 0.01823 -0.02778 0.01892 -0.02778 0.01962 -0.02809 C 0.02621 -0.03241 0.02118 -0.03056 0.02639 -0.03241 C 0.02864 -0.03395 0.03055 -0.03457 0.03316 -0.03519 C 0.03819 -0.03951 0.04479 -0.04013 0.05052 -0.04105 C 0.0585 -0.04414 0.05052 -0.04136 0.05937 -0.04352 C 0.06684 -0.04506 0.07378 -0.04784 0.08142 -0.04908 C 0.08212 -0.04938 0.08264 -0.04969 0.08333 -0.05 C 0.08489 -0.05031 0.08663 -0.05 0.08819 -0.05062 C 0.09392 -0.05216 0.09948 -0.05587 0.10503 -0.05864 C 0.10729 -0.05957 0.11094 -0.06019 0.11302 -0.06173 C 0.11614 -0.06389 0.1184 -0.06636 0.12187 -0.06759 C 0.12413 -0.06914 0.12604 -0.07099 0.12864 -0.07222 C 0.13246 -0.07655 0.13767 -0.08056 0.14201 -0.08426 C 0.14305 -0.08488 0.14375 -0.08642 0.14479 -0.08735 C 0.14791 -0.09043 0.14948 -0.09167 0.15208 -0.09383 C 0.15347 -0.09846 0.15243 -0.09537 0.15677 -0.10093 C 0.15746 -0.10185 0.15816 -0.10247 0.15903 -0.10309 C 0.15972 -0.10401 0.16094 -0.10556 0.16094 -0.10556 C 0.16267 -0.11142 0.16007 -0.10494 0.16441 -0.10895 C 0.16493 -0.10926 0.16458 -0.1105 0.16493 -0.11111 C 0.16562 -0.11235 0.16684 -0.11296 0.16771 -0.11358 C 0.17014 -0.11945 0.16771 -0.11451 0.1717 -0.12006 C 0.17448 -0.12377 0.17604 -0.12871 0.17847 -0.13303 C 0.17934 -0.13642 0.18055 -0.13827 0.18264 -0.14167 C 0.18437 -0.14784 0.1816 -0.13951 0.18524 -0.1463 C 0.18594 -0.14753 0.18611 -0.14908 0.18646 -0.15062 C 0.18819 -0.15401 0.19028 -0.15772 0.19201 -0.16142 C 0.19496 -0.16852 0.19791 -0.17531 0.20087 -0.18241 C 0.20156 -0.18457 0.20312 -0.18611 0.20416 -0.18796 C 0.20781 -0.19476 0.21267 -0.20155 0.2158 -0.20864 C 0.21684 -0.21173 0.2184 -0.2142 0.21979 -0.21729 C 0.221 -0.22068 0.22048 -0.22099 0.22239 -0.22377 C 0.22934 -0.23334 0.22118 -0.22068 0.22708 -0.22994 C 0.22725 -0.23087 0.22743 -0.23179 0.22778 -0.23241 C 0.22812 -0.23334 0.22882 -0.23395 0.22899 -0.23488 C 0.23038 -0.23858 0.23107 -0.2429 0.23246 -0.24692 C 0.2335 -0.25 0.23541 -0.25247 0.23646 -0.25556 C 0.23941 -0.26266 0.24184 -0.26976 0.24531 -0.27624 C 0.246 -0.27747 0.24653 -0.27901 0.24722 -0.28025 C 0.24826 -0.28148 0.24913 -0.28272 0.25 -0.28426 C 0.25069 -0.2858 0.25139 -0.28766 0.25208 -0.28889 C 0.25798 -0.30031 0.26371 -0.30864 0.27153 -0.31759 C 0.27465 -0.32099 0.27587 -0.32593 0.2776 -0.33025 C 0.27882 -0.33272 0.28021 -0.33395 0.28177 -0.3358 C 0.28281 -0.33982 0.28177 -0.33704 0.28437 -0.34136 C 0.28923 -0.34969 0.28837 -0.34969 0.29514 -0.35587 C 0.29653 -0.35679 0.29774 -0.35864 0.2993 -0.35895 C 0.3033 -0.36019 0.30764 -0.36173 0.31146 -0.36358 C 0.3158 -0.36605 0.31927 -0.36852 0.32413 -0.36945 C 0.33333 -0.37161 0.32812 -0.36914 0.33576 -0.37099 C 0.34149 -0.37253 0.34757 -0.37346 0.3533 -0.375 C 0.35694 -0.37624 0.36024 -0.37716 0.36406 -0.37809 C 0.37257 -0.38025 0.38107 -0.38303 0.38958 -0.38457 C 0.39444 -0.3855 0.39149 -0.38519 0.39583 -0.38611 C 0.39809 -0.38673 0.40225 -0.38796 0.40225 -0.38766 C 0.40382 -0.38858 0.40521 -0.3892 0.40677 -0.39043 " pathEditMode="relative" rAng="0" ptsTypes="fffffffffffffffffffffffffffffffffffffffffffffffffffffffffffffA">
                                      <p:cBhvr>
                                        <p:cTn id="133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30" y="-19537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4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2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6" presetClass="emph" presetSubtype="0" repeatCount="indefinite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38" dur="4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3.08642E-6 C 0.00191 -0.01389 0.00399 -0.02531 0.00816 -0.0355 C 0.01024 -0.05093 0.00712 -0.03241 0.01163 -0.04815 C 0.01215 -0.05062 0.0118 -0.0534 0.01267 -0.05494 C 0.01406 -0.05895 0.01649 -0.06019 0.01771 -0.06389 C 0.01979 -0.06883 0.02083 -0.07161 0.02309 -0.07469 C 0.02396 -0.07593 0.025 -0.07593 0.02587 -0.07716 C 0.03437 -0.08889 0.02795 -0.08365 0.03455 -0.08797 C 0.03732 -0.0929 0.03975 -0.09445 0.04323 -0.0963 C 0.04982 -0.1071 0.0585 -0.10957 0.06632 -0.11204 C 0.07656 -0.12037 0.06632 -0.11297 0.07778 -0.11852 C 0.0875 -0.12346 0.09722 -0.13025 0.10694 -0.13365 C 0.10798 -0.13457 0.10868 -0.1355 0.10972 -0.13611 C 0.1118 -0.13735 0.11389 -0.13704 0.1158 -0.13827 C 0.12361 -0.1426 0.13073 -0.15278 0.13819 -0.15988 C 0.14114 -0.16297 0.14583 -0.16451 0.14861 -0.16883 C 0.15278 -0.17469 0.15573 -0.18118 0.16007 -0.18395 C 0.16319 -0.18889 0.16562 -0.19445 0.1691 -0.19723 C 0.17413 -0.20957 0.1809 -0.22037 0.1868 -0.22994 C 0.18802 -0.23241 0.18906 -0.23581 0.19028 -0.23858 C 0.19444 -0.24661 0.19653 -0.25 0.2 -0.25618 C 0.20173 -0.26883 0.20035 -0.26081 0.20625 -0.27562 C 0.20712 -0.27809 0.20798 -0.28025 0.20885 -0.2821 C 0.20972 -0.28457 0.21146 -0.28889 0.21146 -0.28858 C 0.21389 -0.30463 0.21041 -0.28673 0.21614 -0.29753 C 0.21684 -0.29908 0.21632 -0.30247 0.21701 -0.30432 C 0.21788 -0.30679 0.21927 -0.30834 0.22048 -0.31081 C 0.22378 -0.32655 0.22048 -0.31297 0.22552 -0.3284 C 0.22934 -0.33858 0.23125 -0.35216 0.23455 -0.36327 C 0.23576 -0.37377 0.23732 -0.3784 0.23993 -0.38766 C 0.24236 -0.40463 0.23889 -0.38148 0.24357 -0.40031 C 0.24444 -0.4034 0.24462 -0.40772 0.24514 -0.41111 C 0.24757 -0.42192 0.25017 -0.43148 0.25243 -0.44198 C 0.25642 -0.4605 0.26007 -0.47994 0.26389 -0.49877 C 0.2651 -0.50432 0.26684 -0.50865 0.2684 -0.51389 C 0.27309 -0.53241 0.27951 -0.55093 0.2835 -0.57068 C 0.28507 -0.57902 0.28715 -0.58673 0.28871 -0.59506 C 0.29045 -0.60402 0.28975 -0.60494 0.29219 -0.61204 C 0.30139 -0.63858 0.2908 -0.60432 0.29844 -0.62963 C 0.29878 -0.6321 0.29896 -0.63395 0.2993 -0.63611 C 0.29982 -0.63858 0.30069 -0.64013 0.30121 -0.6429 C 0.30295 -0.6534 0.30382 -0.66513 0.30555 -0.67531 C 0.30694 -0.68395 0.3092 -0.69136 0.31094 -0.69969 C 0.31493 -0.71852 0.31805 -0.73797 0.32239 -0.75587 C 0.32326 -0.75988 0.32413 -0.76327 0.32517 -0.76667 C 0.32621 -0.77068 0.32743 -0.77408 0.32864 -0.77778 C 0.32969 -0.78241 0.33038 -0.78673 0.33125 -0.79074 C 0.33923 -0.82192 0.3467 -0.84445 0.35694 -0.86976 C 0.36094 -0.87963 0.3625 -0.8929 0.36493 -0.90432 C 0.36649 -0.91081 0.3684 -0.91451 0.37031 -0.91945 C 0.3717 -0.93056 0.37048 -0.92315 0.37378 -0.93519 C 0.38003 -0.95679 0.37882 -0.95772 0.38819 -0.97408 C 0.38975 -0.97716 0.39149 -0.98148 0.3934 -0.98272 C 0.39861 -0.98581 0.40416 -0.99044 0.40937 -0.99568 C 0.41528 -1.00155 0.41979 -1.00803 0.42604 -1.0105 C 0.43837 -1.01636 0.43125 -1.00988 0.44132 -1.01513 C 0.44878 -1.01945 0.45694 -1.0213 0.46423 -1.02624 C 0.46927 -1.02932 0.47344 -1.03241 0.47847 -1.03488 C 0.48975 -1.04044 0.50087 -1.04784 0.51215 -1.05247 C 0.51857 -1.05494 0.51458 -1.05402 0.52031 -1.05679 C 0.52326 -1.05834 0.52882 -1.06111 0.52882 -1.06081 C 0.53073 -1.06327 0.53264 -1.06544 0.53455 -1.06821 " pathEditMode="relative" rAng="0" ptsTypes="fffffffffffffffffffffffffffffffffffffffffffffffffffffffffffffA">
                                      <p:cBhvr>
                                        <p:cTn id="140" dur="4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36" y="-53426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2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40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0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6" presetClass="emph" presetSubtype="0" repeatCount="indefinite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45" dur="4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4.19753E-6 C 0.00174 -0.01574 0.00382 -0.0284 0.00816 -0.04013 C 0.01042 -0.05772 0.00695 -0.03642 0.01181 -0.05494 C 0.01233 -0.0571 0.01198 -0.06019 0.01285 -0.06204 C 0.01424 -0.06636 0.01684 -0.06791 0.01823 -0.07223 C 0.02014 -0.07747 0.02119 -0.08087 0.02362 -0.08426 C 0.02448 -0.08581 0.02553 -0.08581 0.02639 -0.08673 C 0.03542 -0.10031 0.02865 -0.09445 0.03577 -0.09908 C 0.03872 -0.10463 0.04115 -0.10679 0.0448 -0.10926 C 0.05174 -0.12099 0.06094 -0.12377 0.06893 -0.12624 C 0.07969 -0.1355 0.06893 -0.12716 0.08091 -0.13334 C 0.09115 -0.1392 0.10122 -0.14692 0.11146 -0.15124 C 0.11233 -0.15155 0.1132 -0.15278 0.11407 -0.1534 C 0.11632 -0.15433 0.11858 -0.15433 0.12066 -0.15556 C 0.12865 -0.16112 0.13612 -0.17223 0.14375 -0.18087 C 0.14688 -0.18395 0.15174 -0.1855 0.15487 -0.19013 C 0.15903 -0.19661 0.16216 -0.20463 0.16667 -0.20741 C 0.16997 -0.21297 0.17257 -0.21914 0.17622 -0.22192 C 0.18143 -0.23612 0.18855 -0.24815 0.19445 -0.25926 C 0.19601 -0.26173 0.19688 -0.26605 0.19827 -0.26883 C 0.20261 -0.27809 0.20469 -0.2821 0.20851 -0.28889 C 0.21025 -0.30278 0.20869 -0.29414 0.21494 -0.31081 C 0.2158 -0.31328 0.21667 -0.31544 0.21771 -0.31791 C 0.21858 -0.32037 0.22032 -0.32562 0.22032 -0.32531 C 0.22275 -0.34291 0.21928 -0.32284 0.22518 -0.33581 C 0.22605 -0.33704 0.22535 -0.34074 0.22605 -0.34291 C 0.22709 -0.34568 0.22848 -0.34754 0.22969 -0.35031 C 0.23316 -0.36852 0.22969 -0.35216 0.23507 -0.36976 C 0.23889 -0.3821 0.24098 -0.39723 0.24445 -0.40926 C 0.24566 -0.42068 0.2474 -0.42686 0.25 -0.43642 C 0.25244 -0.45556 0.24879 -0.42963 0.25382 -0.45124 C 0.25469 -0.45525 0.25487 -0.45988 0.25539 -0.46358 C 0.25782 -0.47531 0.26059 -0.48642 0.26303 -0.49815 C 0.26702 -0.51883 0.27101 -0.54074 0.275 -0.56235 C 0.27622 -0.56821 0.27813 -0.57346 0.27969 -0.57902 C 0.28473 -0.60031 0.29115 -0.62068 0.29549 -0.64291 C 0.29688 -0.65247 0.29914 -0.66112 0.30087 -0.67068 C 0.30261 -0.68118 0.30191 -0.68179 0.30434 -0.69044 C 0.31407 -0.72007 0.30296 -0.68118 0.31094 -0.70957 C 0.31146 -0.71204 0.31146 -0.71482 0.31198 -0.71729 C 0.3125 -0.72007 0.31337 -0.7213 0.31389 -0.72439 C 0.31563 -0.73612 0.31667 -0.74939 0.31841 -0.76112 C 0.31997 -0.77068 0.32223 -0.77933 0.32396 -0.78889 C 0.32813 -0.80957 0.33125 -0.8321 0.33612 -0.85216 C 0.33681 -0.85649 0.33768 -0.8605 0.33872 -0.8642 C 0.33994 -0.86852 0.34115 -0.87223 0.34237 -0.87655 C 0.34341 -0.88149 0.34428 -0.88704 0.34514 -0.89167 C 0.35348 -0.92655 0.36129 -0.95155 0.37188 -0.98025 C 0.37605 -0.99105 0.37761 -1.0071 0.38021 -1.01976 C 0.3816 -1.02655 0.38369 -1.03118 0.38577 -1.03642 C 0.38733 -1.04908 0.38594 -1.04044 0.38941 -1.05402 C 0.39619 -1.07902 0.3948 -1.07994 0.40434 -1.09846 C 0.40608 -1.10124 0.40782 -1.10618 0.4099 -1.10772 C 0.41528 -1.11173 0.42119 -1.11698 0.42657 -1.12284 C 0.43264 -1.12933 0.43733 -1.13673 0.44393 -1.14013 C 0.4566 -1.1463 0.44931 -1.13889 0.45973 -1.14414 C 0.46754 -1.14908 0.47605 -1.15155 0.48369 -1.15649 C 0.48889 -1.16019 0.49323 -1.16358 0.49844 -1.16667 C 0.51025 -1.17254 0.52188 -1.18087 0.53369 -1.18612 C 0.54028 -1.1892 0.53612 -1.18766 0.54219 -1.19136 C 0.54514 -1.19291 0.55105 -1.1963 0.55105 -1.19599 C 0.55296 -1.19846 0.55487 -1.20093 0.55712 -1.20402 " pathEditMode="relative" rAng="0" ptsTypes="fffffffffffffffffffffffffffffffffffffffffffffffffffffffffffffA">
                                      <p:cBhvr>
                                        <p:cTn id="147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47" y="-60216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40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200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52" dur="40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" presetClass="entr" presetSubtype="1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3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2" grpId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3" grpId="7"/>
      <p:bldP spid="13" grpId="8"/>
      <p:bldP spid="13" grpId="9"/>
      <p:bldP spid="13" grpId="10"/>
      <p:bldP spid="13" grpId="11"/>
      <p:bldP spid="13" grpId="12"/>
      <p:bldP spid="13" grpId="13"/>
      <p:bldP spid="14" grpId="0"/>
      <p:bldP spid="14" grpId="1"/>
      <p:bldP spid="14" grpId="2"/>
      <p:bldP spid="15" grpId="0" bldLvl="0" animBg="1"/>
      <p:bldP spid="11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4473131_184423111000_2.jpg4473131_184423111000_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 bwMode="auto">
          <a:xfrm>
            <a:off x="-153669" y="-510540"/>
            <a:ext cx="15202535" cy="783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" descr="C:\Users\Administrator\Desktop\新建文件夹 (6)\21725\05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7308" y="-289288"/>
            <a:ext cx="2827341" cy="278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 rot="540000">
            <a:off x="661036" y="620397"/>
            <a:ext cx="2773045" cy="2773045"/>
            <a:chOff x="1144" y="2862"/>
            <a:chExt cx="4086" cy="4086"/>
          </a:xfrm>
        </p:grpSpPr>
        <p:sp>
          <p:nvSpPr>
            <p:cNvPr id="11" name="矩形 10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 descr="G:\8786105_163116278000_2.jpg8786105_163116278000_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" y="3088"/>
              <a:ext cx="3731" cy="277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3" name="文本框 12"/>
          <p:cNvSpPr txBox="1"/>
          <p:nvPr/>
        </p:nvSpPr>
        <p:spPr>
          <a:xfrm rot="540000">
            <a:off x="727711" y="2806185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2015.6.24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grpSp>
        <p:nvGrpSpPr>
          <p:cNvPr id="14" name="组合 13"/>
          <p:cNvGrpSpPr/>
          <p:nvPr/>
        </p:nvGrpSpPr>
        <p:grpSpPr>
          <a:xfrm rot="20700000">
            <a:off x="1156971" y="3479165"/>
            <a:ext cx="2778760" cy="2778760"/>
            <a:chOff x="1144" y="2862"/>
            <a:chExt cx="4086" cy="4086"/>
          </a:xfrm>
        </p:grpSpPr>
        <p:sp>
          <p:nvSpPr>
            <p:cNvPr id="15" name="矩形 14"/>
            <p:cNvSpPr/>
            <p:nvPr/>
          </p:nvSpPr>
          <p:spPr>
            <a:xfrm>
              <a:off x="1144" y="2862"/>
              <a:ext cx="4086" cy="4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sx="102000" sy="102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 descr="G:\p41725994.jpgp4172599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30" y="3094"/>
              <a:ext cx="3731" cy="277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7" name="文本框 16"/>
          <p:cNvSpPr txBox="1"/>
          <p:nvPr/>
        </p:nvSpPr>
        <p:spPr>
          <a:xfrm rot="20700000">
            <a:off x="1640206" y="5598280"/>
            <a:ext cx="244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Calibri" charset="0"/>
                <a:ea typeface="微软雅黑" charset="0"/>
              </a:rPr>
              <a:t>2015.6.24  </a:t>
            </a:r>
            <a:r>
              <a:rPr lang="zh-CN" altLang="en-US">
                <a:latin typeface="Calibri" charset="0"/>
                <a:ea typeface="微软雅黑" charset="0"/>
              </a:rPr>
              <a:t>我们相许了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638415" y="4103370"/>
            <a:ext cx="3470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8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新婚</a:t>
            </a:r>
            <a:r>
              <a:rPr lang="zh-CN" altLang="zh-CN" sz="7200">
                <a:solidFill>
                  <a:schemeClr val="bg1"/>
                </a:solidFill>
                <a:latin typeface="经典细圆简" charset="0"/>
                <a:ea typeface="经典细圆简" charset="0"/>
              </a:rPr>
              <a:t>快乐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518401" y="5850891"/>
            <a:ext cx="38614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bg1"/>
                </a:solidFill>
                <a:latin typeface="027-CAI978" charset="0"/>
                <a:ea typeface="经典细圆简" charset="0"/>
              </a:rPr>
              <a:t>H</a:t>
            </a:r>
            <a:r>
              <a:rPr lang="en-US" altLang="zh-CN" sz="3000">
                <a:solidFill>
                  <a:schemeClr val="bg1"/>
                </a:solidFill>
                <a:latin typeface="027-CAI978" charset="0"/>
                <a:ea typeface="经典细圆简" charset="0"/>
              </a:rPr>
              <a:t>APPY  WEDDING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553961" y="5246370"/>
            <a:ext cx="3521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经典细圆简" charset="0"/>
                <a:ea typeface="经典细圆简" charset="0"/>
              </a:rPr>
              <a:t>我们的爱情像是一本小说，无论看多少次都不会累。</a:t>
            </a:r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7893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4" name="Rectangle 11"/>
          <p:cNvSpPr>
            <a:spLocks noChangeArrowheads="1"/>
          </p:cNvSpPr>
          <p:nvPr/>
        </p:nvSpPr>
        <p:spPr bwMode="auto">
          <a:xfrm>
            <a:off x="826516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5" name="Rectangle 12"/>
          <p:cNvSpPr>
            <a:spLocks noChangeArrowheads="1"/>
          </p:cNvSpPr>
          <p:nvPr/>
        </p:nvSpPr>
        <p:spPr bwMode="auto">
          <a:xfrm>
            <a:off x="874839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6" name="Rectangle 13"/>
          <p:cNvSpPr>
            <a:spLocks noChangeArrowheads="1"/>
          </p:cNvSpPr>
          <p:nvPr/>
        </p:nvSpPr>
        <p:spPr bwMode="auto">
          <a:xfrm>
            <a:off x="27622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7" name="Rectangle 14"/>
          <p:cNvSpPr>
            <a:spLocks noChangeArrowheads="1"/>
          </p:cNvSpPr>
          <p:nvPr/>
        </p:nvSpPr>
        <p:spPr bwMode="auto">
          <a:xfrm>
            <a:off x="41402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6555105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09" name="Rectangle 16"/>
          <p:cNvSpPr>
            <a:spLocks noChangeArrowheads="1"/>
          </p:cNvSpPr>
          <p:nvPr/>
        </p:nvSpPr>
        <p:spPr bwMode="auto">
          <a:xfrm>
            <a:off x="5803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  <p:sp>
        <p:nvSpPr>
          <p:cNvPr id="110" name="Rectangle 17"/>
          <p:cNvSpPr>
            <a:spLocks noChangeArrowheads="1"/>
          </p:cNvSpPr>
          <p:nvPr/>
        </p:nvSpPr>
        <p:spPr bwMode="auto">
          <a:xfrm>
            <a:off x="4787900" y="2"/>
            <a:ext cx="76200" cy="835850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6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xit" presetSubtype="32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500"/>
                            </p:stCondLst>
                            <p:childTnLst>
                              <p:par>
                                <p:cTn id="48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0"/>
                            </p:stCondLst>
                            <p:childTnLst>
                              <p:par>
                                <p:cTn id="5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58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4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xit" presetSubtype="2" repeatCount="indefinite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4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xit" presetSubtype="8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4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4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xit" presetSubtype="8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xit" presetSubtype="2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4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xit" presetSubtype="8" repeatCount="indefinite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4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4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xit" presetSubtype="8" repeatCount="indefinite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4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399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xit" presetSubtype="2" repeatCount="indefinite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4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399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4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" presetClass="exit" presetSubtype="2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8" grpId="1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20" grpId="0"/>
      <p:bldP spid="20" grpId="1"/>
      <p:bldP spid="20" grpId="2"/>
      <p:bldP spid="103" grpId="0" bldLvl="0" animBg="1"/>
      <p:bldP spid="103" grpId="1" bldLvl="0" animBg="1"/>
      <p:bldP spid="104" grpId="0" bldLvl="0" animBg="1"/>
      <p:bldP spid="104" grpId="1" bldLvl="0" animBg="1"/>
      <p:bldP spid="105" grpId="0" bldLvl="0" animBg="1"/>
      <p:bldP spid="105" grpId="1" bldLvl="0" animBg="1"/>
      <p:bldP spid="106" grpId="0" bldLvl="0" animBg="1"/>
      <p:bldP spid="106" grpId="1" bldLvl="0" animBg="1"/>
      <p:bldP spid="107" grpId="0" bldLvl="0" animBg="1"/>
      <p:bldP spid="107" grpId="1" bldLvl="0" animBg="1"/>
      <p:bldP spid="108" grpId="0" bldLvl="0" animBg="1"/>
      <p:bldP spid="108" grpId="1" bldLvl="0" animBg="1"/>
      <p:bldP spid="109" grpId="0" bldLvl="0" animBg="1"/>
      <p:bldP spid="109" grpId="1" bldLvl="0" animBg="1"/>
      <p:bldP spid="110" grpId="0" bldLvl="0" animBg="1"/>
      <p:bldP spid="110" grpId="1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1096</Words>
  <Application>Microsoft Office PowerPoint</Application>
  <PresentationFormat>自定义</PresentationFormat>
  <Paragraphs>114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Calibri Light</vt:lpstr>
      <vt:lpstr>027-CAI978</vt:lpstr>
      <vt:lpstr>方正中倩简体</vt:lpstr>
      <vt:lpstr>微软雅黑</vt:lpstr>
      <vt:lpstr>经典细圆简</vt:lpstr>
      <vt:lpstr>Calibri</vt:lpstr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我们结婚啦</dc:title>
  <dc:creator>第一PPT</dc:creator>
  <cp:keywords>www.1ppt.com</cp:keywords>
  <cp:lastModifiedBy>Windows User</cp:lastModifiedBy>
  <cp:revision>95</cp:revision>
  <dcterms:created xsi:type="dcterms:W3CDTF">2015-05-25T14:09:00Z</dcterms:created>
  <dcterms:modified xsi:type="dcterms:W3CDTF">2018-04-17T05:40:19Z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