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9" name="组合 458"/>
          <p:cNvGrpSpPr/>
          <p:nvPr/>
        </p:nvGrpSpPr>
        <p:grpSpPr>
          <a:xfrm>
            <a:off x="690525" y="1759015"/>
            <a:ext cx="301337" cy="302614"/>
            <a:chOff x="1184275" y="1184275"/>
            <a:chExt cx="374650" cy="376238"/>
          </a:xfrm>
          <a:solidFill>
            <a:srgbClr val="157E9F"/>
          </a:solidFill>
        </p:grpSpPr>
        <p:sp>
          <p:nvSpPr>
            <p:cNvPr id="460" name="Freeform 5"/>
            <p:cNvSpPr>
              <a:spLocks noEditPoints="1"/>
            </p:cNvSpPr>
            <p:nvPr/>
          </p:nvSpPr>
          <p:spPr bwMode="auto">
            <a:xfrm>
              <a:off x="1184275" y="1184275"/>
              <a:ext cx="374650" cy="200025"/>
            </a:xfrm>
            <a:custGeom>
              <a:avLst/>
              <a:gdLst>
                <a:gd name="T0" fmla="*/ 118 w 236"/>
                <a:gd name="T1" fmla="*/ 0 h 126"/>
                <a:gd name="T2" fmla="*/ 70 w 236"/>
                <a:gd name="T3" fmla="*/ 47 h 126"/>
                <a:gd name="T4" fmla="*/ 70 w 236"/>
                <a:gd name="T5" fmla="*/ 28 h 126"/>
                <a:gd name="T6" fmla="*/ 33 w 236"/>
                <a:gd name="T7" fmla="*/ 28 h 126"/>
                <a:gd name="T8" fmla="*/ 33 w 236"/>
                <a:gd name="T9" fmla="*/ 85 h 126"/>
                <a:gd name="T10" fmla="*/ 0 w 236"/>
                <a:gd name="T11" fmla="*/ 118 h 126"/>
                <a:gd name="T12" fmla="*/ 7 w 236"/>
                <a:gd name="T13" fmla="*/ 126 h 126"/>
                <a:gd name="T14" fmla="*/ 118 w 236"/>
                <a:gd name="T15" fmla="*/ 12 h 126"/>
                <a:gd name="T16" fmla="*/ 231 w 236"/>
                <a:gd name="T17" fmla="*/ 126 h 126"/>
                <a:gd name="T18" fmla="*/ 236 w 236"/>
                <a:gd name="T19" fmla="*/ 118 h 126"/>
                <a:gd name="T20" fmla="*/ 118 w 236"/>
                <a:gd name="T21" fmla="*/ 0 h 126"/>
                <a:gd name="T22" fmla="*/ 42 w 236"/>
                <a:gd name="T23" fmla="*/ 38 h 126"/>
                <a:gd name="T24" fmla="*/ 61 w 236"/>
                <a:gd name="T25" fmla="*/ 38 h 126"/>
                <a:gd name="T26" fmla="*/ 61 w 236"/>
                <a:gd name="T27" fmla="*/ 57 h 126"/>
                <a:gd name="T28" fmla="*/ 42 w 236"/>
                <a:gd name="T29" fmla="*/ 76 h 126"/>
                <a:gd name="T30" fmla="*/ 42 w 236"/>
                <a:gd name="T31" fmla="*/ 3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6" h="126">
                  <a:moveTo>
                    <a:pt x="118" y="0"/>
                  </a:moveTo>
                  <a:lnTo>
                    <a:pt x="70" y="47"/>
                  </a:lnTo>
                  <a:lnTo>
                    <a:pt x="70" y="28"/>
                  </a:lnTo>
                  <a:lnTo>
                    <a:pt x="33" y="28"/>
                  </a:lnTo>
                  <a:lnTo>
                    <a:pt x="33" y="85"/>
                  </a:lnTo>
                  <a:lnTo>
                    <a:pt x="0" y="118"/>
                  </a:lnTo>
                  <a:lnTo>
                    <a:pt x="7" y="126"/>
                  </a:lnTo>
                  <a:lnTo>
                    <a:pt x="118" y="12"/>
                  </a:lnTo>
                  <a:lnTo>
                    <a:pt x="231" y="126"/>
                  </a:lnTo>
                  <a:lnTo>
                    <a:pt x="236" y="118"/>
                  </a:lnTo>
                  <a:lnTo>
                    <a:pt x="118" y="0"/>
                  </a:lnTo>
                  <a:close/>
                  <a:moveTo>
                    <a:pt x="42" y="38"/>
                  </a:moveTo>
                  <a:lnTo>
                    <a:pt x="61" y="38"/>
                  </a:lnTo>
                  <a:lnTo>
                    <a:pt x="61" y="57"/>
                  </a:lnTo>
                  <a:lnTo>
                    <a:pt x="42" y="76"/>
                  </a:lnTo>
                  <a:lnTo>
                    <a:pt x="42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1" name="Freeform 6"/>
            <p:cNvSpPr>
              <a:spLocks noEditPoints="1"/>
            </p:cNvSpPr>
            <p:nvPr/>
          </p:nvSpPr>
          <p:spPr bwMode="auto">
            <a:xfrm>
              <a:off x="1236663" y="1244600"/>
              <a:ext cx="269875" cy="315913"/>
            </a:xfrm>
            <a:custGeom>
              <a:avLst/>
              <a:gdLst>
                <a:gd name="T0" fmla="*/ 0 w 170"/>
                <a:gd name="T1" fmla="*/ 85 h 199"/>
                <a:gd name="T2" fmla="*/ 0 w 170"/>
                <a:gd name="T3" fmla="*/ 199 h 199"/>
                <a:gd name="T4" fmla="*/ 66 w 170"/>
                <a:gd name="T5" fmla="*/ 199 h 199"/>
                <a:gd name="T6" fmla="*/ 66 w 170"/>
                <a:gd name="T7" fmla="*/ 133 h 199"/>
                <a:gd name="T8" fmla="*/ 104 w 170"/>
                <a:gd name="T9" fmla="*/ 133 h 199"/>
                <a:gd name="T10" fmla="*/ 104 w 170"/>
                <a:gd name="T11" fmla="*/ 199 h 199"/>
                <a:gd name="T12" fmla="*/ 170 w 170"/>
                <a:gd name="T13" fmla="*/ 199 h 199"/>
                <a:gd name="T14" fmla="*/ 170 w 170"/>
                <a:gd name="T15" fmla="*/ 85 h 199"/>
                <a:gd name="T16" fmla="*/ 85 w 170"/>
                <a:gd name="T17" fmla="*/ 0 h 199"/>
                <a:gd name="T18" fmla="*/ 0 w 170"/>
                <a:gd name="T19" fmla="*/ 85 h 199"/>
                <a:gd name="T20" fmla="*/ 160 w 170"/>
                <a:gd name="T21" fmla="*/ 189 h 199"/>
                <a:gd name="T22" fmla="*/ 113 w 170"/>
                <a:gd name="T23" fmla="*/ 189 h 199"/>
                <a:gd name="T24" fmla="*/ 113 w 170"/>
                <a:gd name="T25" fmla="*/ 133 h 199"/>
                <a:gd name="T26" fmla="*/ 113 w 170"/>
                <a:gd name="T27" fmla="*/ 123 h 199"/>
                <a:gd name="T28" fmla="*/ 104 w 170"/>
                <a:gd name="T29" fmla="*/ 123 h 199"/>
                <a:gd name="T30" fmla="*/ 66 w 170"/>
                <a:gd name="T31" fmla="*/ 123 h 199"/>
                <a:gd name="T32" fmla="*/ 56 w 170"/>
                <a:gd name="T33" fmla="*/ 123 h 199"/>
                <a:gd name="T34" fmla="*/ 56 w 170"/>
                <a:gd name="T35" fmla="*/ 133 h 199"/>
                <a:gd name="T36" fmla="*/ 56 w 170"/>
                <a:gd name="T37" fmla="*/ 189 h 199"/>
                <a:gd name="T38" fmla="*/ 9 w 170"/>
                <a:gd name="T39" fmla="*/ 189 h 199"/>
                <a:gd name="T40" fmla="*/ 9 w 170"/>
                <a:gd name="T41" fmla="*/ 88 h 199"/>
                <a:gd name="T42" fmla="*/ 85 w 170"/>
                <a:gd name="T43" fmla="*/ 12 h 199"/>
                <a:gd name="T44" fmla="*/ 160 w 170"/>
                <a:gd name="T45" fmla="*/ 88 h 199"/>
                <a:gd name="T46" fmla="*/ 160 w 170"/>
                <a:gd name="T47" fmla="*/ 18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0" h="199">
                  <a:moveTo>
                    <a:pt x="0" y="85"/>
                  </a:moveTo>
                  <a:lnTo>
                    <a:pt x="0" y="199"/>
                  </a:lnTo>
                  <a:lnTo>
                    <a:pt x="66" y="199"/>
                  </a:lnTo>
                  <a:lnTo>
                    <a:pt x="66" y="133"/>
                  </a:lnTo>
                  <a:lnTo>
                    <a:pt x="104" y="133"/>
                  </a:lnTo>
                  <a:lnTo>
                    <a:pt x="104" y="199"/>
                  </a:lnTo>
                  <a:lnTo>
                    <a:pt x="170" y="199"/>
                  </a:lnTo>
                  <a:lnTo>
                    <a:pt x="170" y="85"/>
                  </a:lnTo>
                  <a:lnTo>
                    <a:pt x="85" y="0"/>
                  </a:lnTo>
                  <a:lnTo>
                    <a:pt x="0" y="85"/>
                  </a:lnTo>
                  <a:close/>
                  <a:moveTo>
                    <a:pt x="160" y="189"/>
                  </a:moveTo>
                  <a:lnTo>
                    <a:pt x="113" y="189"/>
                  </a:lnTo>
                  <a:lnTo>
                    <a:pt x="113" y="133"/>
                  </a:lnTo>
                  <a:lnTo>
                    <a:pt x="113" y="123"/>
                  </a:lnTo>
                  <a:lnTo>
                    <a:pt x="104" y="123"/>
                  </a:lnTo>
                  <a:lnTo>
                    <a:pt x="66" y="123"/>
                  </a:lnTo>
                  <a:lnTo>
                    <a:pt x="56" y="123"/>
                  </a:lnTo>
                  <a:lnTo>
                    <a:pt x="56" y="133"/>
                  </a:lnTo>
                  <a:lnTo>
                    <a:pt x="56" y="189"/>
                  </a:lnTo>
                  <a:lnTo>
                    <a:pt x="9" y="189"/>
                  </a:lnTo>
                  <a:lnTo>
                    <a:pt x="9" y="88"/>
                  </a:lnTo>
                  <a:lnTo>
                    <a:pt x="85" y="12"/>
                  </a:lnTo>
                  <a:lnTo>
                    <a:pt x="160" y="88"/>
                  </a:lnTo>
                  <a:lnTo>
                    <a:pt x="160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62" name="Freeform 7"/>
          <p:cNvSpPr>
            <a:spLocks noEditPoints="1"/>
          </p:cNvSpPr>
          <p:nvPr/>
        </p:nvSpPr>
        <p:spPr bwMode="auto">
          <a:xfrm>
            <a:off x="1778849" y="1765789"/>
            <a:ext cx="303510" cy="338196"/>
          </a:xfrm>
          <a:custGeom>
            <a:avLst/>
            <a:gdLst>
              <a:gd name="T0" fmla="*/ 276993 w 100"/>
              <a:gd name="T1" fmla="*/ 127206 h 112"/>
              <a:gd name="T2" fmla="*/ 218824 w 100"/>
              <a:gd name="T3" fmla="*/ 66368 h 112"/>
              <a:gd name="T4" fmla="*/ 185585 w 100"/>
              <a:gd name="T5" fmla="*/ 35949 h 112"/>
              <a:gd name="T6" fmla="*/ 160656 w 100"/>
              <a:gd name="T7" fmla="*/ 11061 h 112"/>
              <a:gd name="T8" fmla="*/ 155116 w 100"/>
              <a:gd name="T9" fmla="*/ 5531 h 112"/>
              <a:gd name="T10" fmla="*/ 138497 w 100"/>
              <a:gd name="T11" fmla="*/ 0 h 112"/>
              <a:gd name="T12" fmla="*/ 121877 w 100"/>
              <a:gd name="T13" fmla="*/ 5531 h 112"/>
              <a:gd name="T14" fmla="*/ 91408 w 100"/>
              <a:gd name="T15" fmla="*/ 35949 h 112"/>
              <a:gd name="T16" fmla="*/ 91408 w 100"/>
              <a:gd name="T17" fmla="*/ 35949 h 112"/>
              <a:gd name="T18" fmla="*/ 83098 w 100"/>
              <a:gd name="T19" fmla="*/ 44245 h 112"/>
              <a:gd name="T20" fmla="*/ 83098 w 100"/>
              <a:gd name="T21" fmla="*/ 44245 h 112"/>
              <a:gd name="T22" fmla="*/ 47089 w 100"/>
              <a:gd name="T23" fmla="*/ 80195 h 112"/>
              <a:gd name="T24" fmla="*/ 13850 w 100"/>
              <a:gd name="T25" fmla="*/ 113379 h 112"/>
              <a:gd name="T26" fmla="*/ 13850 w 100"/>
              <a:gd name="T27" fmla="*/ 113379 h 112"/>
              <a:gd name="T28" fmla="*/ 0 w 100"/>
              <a:gd name="T29" fmla="*/ 127206 h 112"/>
              <a:gd name="T30" fmla="*/ 0 w 100"/>
              <a:gd name="T31" fmla="*/ 132736 h 112"/>
              <a:gd name="T32" fmla="*/ 0 w 100"/>
              <a:gd name="T33" fmla="*/ 309718 h 112"/>
              <a:gd name="T34" fmla="*/ 276993 w 100"/>
              <a:gd name="T35" fmla="*/ 309718 h 112"/>
              <a:gd name="T36" fmla="*/ 276993 w 100"/>
              <a:gd name="T37" fmla="*/ 132736 h 112"/>
              <a:gd name="T38" fmla="*/ 276993 w 100"/>
              <a:gd name="T39" fmla="*/ 127206 h 112"/>
              <a:gd name="T40" fmla="*/ 19390 w 100"/>
              <a:gd name="T41" fmla="*/ 124440 h 112"/>
              <a:gd name="T42" fmla="*/ 130187 w 100"/>
              <a:gd name="T43" fmla="*/ 13827 h 112"/>
              <a:gd name="T44" fmla="*/ 149576 w 100"/>
              <a:gd name="T45" fmla="*/ 13827 h 112"/>
              <a:gd name="T46" fmla="*/ 265913 w 100"/>
              <a:gd name="T47" fmla="*/ 129971 h 112"/>
              <a:gd name="T48" fmla="*/ 185585 w 100"/>
              <a:gd name="T49" fmla="*/ 210166 h 112"/>
              <a:gd name="T50" fmla="*/ 160656 w 100"/>
              <a:gd name="T51" fmla="*/ 185278 h 112"/>
              <a:gd name="T52" fmla="*/ 155116 w 100"/>
              <a:gd name="T53" fmla="*/ 179747 h 112"/>
              <a:gd name="T54" fmla="*/ 138497 w 100"/>
              <a:gd name="T55" fmla="*/ 174216 h 112"/>
              <a:gd name="T56" fmla="*/ 121877 w 100"/>
              <a:gd name="T57" fmla="*/ 179747 h 112"/>
              <a:gd name="T58" fmla="*/ 91408 w 100"/>
              <a:gd name="T59" fmla="*/ 210166 h 112"/>
              <a:gd name="T60" fmla="*/ 13850 w 100"/>
              <a:gd name="T61" fmla="*/ 129971 h 112"/>
              <a:gd name="T62" fmla="*/ 19390 w 100"/>
              <a:gd name="T63" fmla="*/ 124440 h 112"/>
              <a:gd name="T64" fmla="*/ 85868 w 100"/>
              <a:gd name="T65" fmla="*/ 218462 h 112"/>
              <a:gd name="T66" fmla="*/ 83098 w 100"/>
              <a:gd name="T67" fmla="*/ 218462 h 112"/>
              <a:gd name="T68" fmla="*/ 83098 w 100"/>
              <a:gd name="T69" fmla="*/ 218462 h 112"/>
              <a:gd name="T70" fmla="*/ 11080 w 100"/>
              <a:gd name="T71" fmla="*/ 290361 h 112"/>
              <a:gd name="T72" fmla="*/ 11080 w 100"/>
              <a:gd name="T73" fmla="*/ 154859 h 112"/>
              <a:gd name="T74" fmla="*/ 11080 w 100"/>
              <a:gd name="T75" fmla="*/ 149328 h 112"/>
              <a:gd name="T76" fmla="*/ 11080 w 100"/>
              <a:gd name="T77" fmla="*/ 146563 h 112"/>
              <a:gd name="T78" fmla="*/ 11080 w 100"/>
              <a:gd name="T79" fmla="*/ 146563 h 112"/>
              <a:gd name="T80" fmla="*/ 85868 w 100"/>
              <a:gd name="T81" fmla="*/ 218462 h 112"/>
              <a:gd name="T82" fmla="*/ 19390 w 100"/>
              <a:gd name="T83" fmla="*/ 298657 h 112"/>
              <a:gd name="T84" fmla="*/ 27699 w 100"/>
              <a:gd name="T85" fmla="*/ 293126 h 112"/>
              <a:gd name="T86" fmla="*/ 27699 w 100"/>
              <a:gd name="T87" fmla="*/ 293126 h 112"/>
              <a:gd name="T88" fmla="*/ 130187 w 100"/>
              <a:gd name="T89" fmla="*/ 188043 h 112"/>
              <a:gd name="T90" fmla="*/ 149576 w 100"/>
              <a:gd name="T91" fmla="*/ 188043 h 112"/>
              <a:gd name="T92" fmla="*/ 249294 w 100"/>
              <a:gd name="T93" fmla="*/ 290361 h 112"/>
              <a:gd name="T94" fmla="*/ 249294 w 100"/>
              <a:gd name="T95" fmla="*/ 290361 h 112"/>
              <a:gd name="T96" fmla="*/ 254834 w 100"/>
              <a:gd name="T97" fmla="*/ 295891 h 112"/>
              <a:gd name="T98" fmla="*/ 257603 w 100"/>
              <a:gd name="T99" fmla="*/ 298657 h 112"/>
              <a:gd name="T100" fmla="*/ 19390 w 100"/>
              <a:gd name="T101" fmla="*/ 298657 h 112"/>
              <a:gd name="T102" fmla="*/ 265913 w 100"/>
              <a:gd name="T103" fmla="*/ 149328 h 112"/>
              <a:gd name="T104" fmla="*/ 265913 w 100"/>
              <a:gd name="T105" fmla="*/ 290361 h 112"/>
              <a:gd name="T106" fmla="*/ 193895 w 100"/>
              <a:gd name="T107" fmla="*/ 218462 h 112"/>
              <a:gd name="T108" fmla="*/ 193895 w 100"/>
              <a:gd name="T109" fmla="*/ 218462 h 112"/>
              <a:gd name="T110" fmla="*/ 193895 w 100"/>
              <a:gd name="T111" fmla="*/ 218462 h 112"/>
              <a:gd name="T112" fmla="*/ 265913 w 100"/>
              <a:gd name="T113" fmla="*/ 143798 h 112"/>
              <a:gd name="T114" fmla="*/ 265913 w 100"/>
              <a:gd name="T115" fmla="*/ 146563 h 112"/>
              <a:gd name="T116" fmla="*/ 265913 w 100"/>
              <a:gd name="T117" fmla="*/ 149328 h 11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00" h="112">
                <a:moveTo>
                  <a:pt x="100" y="46"/>
                </a:moveTo>
                <a:cubicBezTo>
                  <a:pt x="79" y="24"/>
                  <a:pt x="79" y="24"/>
                  <a:pt x="79" y="24"/>
                </a:cubicBezTo>
                <a:cubicBezTo>
                  <a:pt x="67" y="13"/>
                  <a:pt x="67" y="13"/>
                  <a:pt x="67" y="13"/>
                </a:cubicBezTo>
                <a:cubicBezTo>
                  <a:pt x="58" y="4"/>
                  <a:pt x="58" y="4"/>
                  <a:pt x="58" y="4"/>
                </a:cubicBezTo>
                <a:cubicBezTo>
                  <a:pt x="56" y="2"/>
                  <a:pt x="56" y="2"/>
                  <a:pt x="56" y="2"/>
                </a:cubicBezTo>
                <a:cubicBezTo>
                  <a:pt x="55" y="1"/>
                  <a:pt x="53" y="0"/>
                  <a:pt x="50" y="0"/>
                </a:cubicBezTo>
                <a:cubicBezTo>
                  <a:pt x="48" y="0"/>
                  <a:pt x="46" y="1"/>
                  <a:pt x="44" y="2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17" y="29"/>
                  <a:pt x="17" y="29"/>
                  <a:pt x="17" y="29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12"/>
                  <a:pt x="0" y="112"/>
                  <a:pt x="0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0" y="46"/>
                  <a:pt x="100" y="46"/>
                  <a:pt x="100" y="46"/>
                </a:cubicBezTo>
                <a:close/>
                <a:moveTo>
                  <a:pt x="7" y="45"/>
                </a:moveTo>
                <a:cubicBezTo>
                  <a:pt x="47" y="5"/>
                  <a:pt x="47" y="5"/>
                  <a:pt x="47" y="5"/>
                </a:cubicBezTo>
                <a:cubicBezTo>
                  <a:pt x="49" y="3"/>
                  <a:pt x="52" y="3"/>
                  <a:pt x="54" y="5"/>
                </a:cubicBezTo>
                <a:cubicBezTo>
                  <a:pt x="96" y="47"/>
                  <a:pt x="96" y="47"/>
                  <a:pt x="96" y="47"/>
                </a:cubicBezTo>
                <a:cubicBezTo>
                  <a:pt x="67" y="76"/>
                  <a:pt x="67" y="76"/>
                  <a:pt x="67" y="76"/>
                </a:cubicBezTo>
                <a:cubicBezTo>
                  <a:pt x="58" y="67"/>
                  <a:pt x="58" y="67"/>
                  <a:pt x="58" y="67"/>
                </a:cubicBezTo>
                <a:cubicBezTo>
                  <a:pt x="56" y="65"/>
                  <a:pt x="56" y="65"/>
                  <a:pt x="56" y="65"/>
                </a:cubicBezTo>
                <a:cubicBezTo>
                  <a:pt x="55" y="64"/>
                  <a:pt x="53" y="63"/>
                  <a:pt x="50" y="63"/>
                </a:cubicBezTo>
                <a:cubicBezTo>
                  <a:pt x="48" y="63"/>
                  <a:pt x="46" y="64"/>
                  <a:pt x="44" y="65"/>
                </a:cubicBezTo>
                <a:cubicBezTo>
                  <a:pt x="33" y="76"/>
                  <a:pt x="33" y="76"/>
                  <a:pt x="33" y="76"/>
                </a:cubicBezTo>
                <a:cubicBezTo>
                  <a:pt x="5" y="47"/>
                  <a:pt x="5" y="47"/>
                  <a:pt x="5" y="47"/>
                </a:cubicBezTo>
                <a:lnTo>
                  <a:pt x="7" y="45"/>
                </a:lnTo>
                <a:close/>
                <a:moveTo>
                  <a:pt x="31" y="79"/>
                </a:moveTo>
                <a:cubicBezTo>
                  <a:pt x="30" y="79"/>
                  <a:pt x="30" y="79"/>
                  <a:pt x="30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4" y="105"/>
                  <a:pt x="4" y="105"/>
                  <a:pt x="4" y="105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4" y="53"/>
                  <a:pt x="4" y="53"/>
                </a:cubicBezTo>
                <a:lnTo>
                  <a:pt x="31" y="79"/>
                </a:lnTo>
                <a:close/>
                <a:moveTo>
                  <a:pt x="7" y="108"/>
                </a:moveTo>
                <a:cubicBezTo>
                  <a:pt x="10" y="106"/>
                  <a:pt x="10" y="106"/>
                  <a:pt x="10" y="106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47" y="68"/>
                  <a:pt x="47" y="68"/>
                  <a:pt x="47" y="68"/>
                </a:cubicBezTo>
                <a:cubicBezTo>
                  <a:pt x="49" y="66"/>
                  <a:pt x="52" y="66"/>
                  <a:pt x="54" y="68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2" y="107"/>
                  <a:pt x="92" y="107"/>
                  <a:pt x="92" y="107"/>
                </a:cubicBezTo>
                <a:cubicBezTo>
                  <a:pt x="93" y="108"/>
                  <a:pt x="93" y="108"/>
                  <a:pt x="93" y="108"/>
                </a:cubicBezTo>
                <a:lnTo>
                  <a:pt x="7" y="108"/>
                </a:lnTo>
                <a:close/>
                <a:moveTo>
                  <a:pt x="96" y="54"/>
                </a:moveTo>
                <a:cubicBezTo>
                  <a:pt x="96" y="105"/>
                  <a:pt x="96" y="105"/>
                  <a:pt x="96" y="105"/>
                </a:cubicBezTo>
                <a:cubicBezTo>
                  <a:pt x="70" y="79"/>
                  <a:pt x="70" y="79"/>
                  <a:pt x="70" y="79"/>
                </a:cubicBezTo>
                <a:cubicBezTo>
                  <a:pt x="70" y="79"/>
                  <a:pt x="70" y="79"/>
                  <a:pt x="70" y="79"/>
                </a:cubicBezTo>
                <a:cubicBezTo>
                  <a:pt x="70" y="79"/>
                  <a:pt x="70" y="79"/>
                  <a:pt x="70" y="79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3"/>
                  <a:pt x="96" y="53"/>
                  <a:pt x="96" y="53"/>
                </a:cubicBezTo>
                <a:lnTo>
                  <a:pt x="96" y="54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63" name="组合 462"/>
          <p:cNvGrpSpPr/>
          <p:nvPr/>
        </p:nvGrpSpPr>
        <p:grpSpPr>
          <a:xfrm>
            <a:off x="2854788" y="1765399"/>
            <a:ext cx="302614" cy="338366"/>
            <a:chOff x="3875088" y="1192213"/>
            <a:chExt cx="376238" cy="420688"/>
          </a:xfrm>
          <a:solidFill>
            <a:srgbClr val="157E9F"/>
          </a:solidFill>
        </p:grpSpPr>
        <p:sp>
          <p:nvSpPr>
            <p:cNvPr id="464" name="Freeform 8"/>
            <p:cNvSpPr>
              <a:spLocks noEditPoints="1"/>
            </p:cNvSpPr>
            <p:nvPr/>
          </p:nvSpPr>
          <p:spPr bwMode="auto">
            <a:xfrm>
              <a:off x="3875088" y="1192213"/>
              <a:ext cx="376238" cy="420688"/>
            </a:xfrm>
            <a:custGeom>
              <a:avLst/>
              <a:gdLst>
                <a:gd name="T0" fmla="*/ 80 w 100"/>
                <a:gd name="T1" fmla="*/ 26 h 112"/>
                <a:gd name="T2" fmla="*/ 66 w 100"/>
                <a:gd name="T3" fmla="*/ 12 h 112"/>
                <a:gd name="T4" fmla="*/ 58 w 100"/>
                <a:gd name="T5" fmla="*/ 4 h 112"/>
                <a:gd name="T6" fmla="*/ 50 w 100"/>
                <a:gd name="T7" fmla="*/ 0 h 112"/>
                <a:gd name="T8" fmla="*/ 35 w 100"/>
                <a:gd name="T9" fmla="*/ 12 h 112"/>
                <a:gd name="T10" fmla="*/ 20 w 100"/>
                <a:gd name="T11" fmla="*/ 26 h 112"/>
                <a:gd name="T12" fmla="*/ 6 w 100"/>
                <a:gd name="T13" fmla="*/ 41 h 112"/>
                <a:gd name="T14" fmla="*/ 0 w 100"/>
                <a:gd name="T15" fmla="*/ 46 h 112"/>
                <a:gd name="T16" fmla="*/ 0 w 100"/>
                <a:gd name="T17" fmla="*/ 112 h 112"/>
                <a:gd name="T18" fmla="*/ 100 w 100"/>
                <a:gd name="T19" fmla="*/ 48 h 112"/>
                <a:gd name="T20" fmla="*/ 96 w 100"/>
                <a:gd name="T21" fmla="*/ 47 h 112"/>
                <a:gd name="T22" fmla="*/ 80 w 100"/>
                <a:gd name="T23" fmla="*/ 32 h 112"/>
                <a:gd name="T24" fmla="*/ 47 w 100"/>
                <a:gd name="T25" fmla="*/ 5 h 112"/>
                <a:gd name="T26" fmla="*/ 60 w 100"/>
                <a:gd name="T27" fmla="*/ 12 h 112"/>
                <a:gd name="T28" fmla="*/ 47 w 100"/>
                <a:gd name="T29" fmla="*/ 5 h 112"/>
                <a:gd name="T30" fmla="*/ 76 w 100"/>
                <a:gd name="T31" fmla="*/ 28 h 112"/>
                <a:gd name="T32" fmla="*/ 67 w 100"/>
                <a:gd name="T33" fmla="*/ 76 h 112"/>
                <a:gd name="T34" fmla="*/ 57 w 100"/>
                <a:gd name="T35" fmla="*/ 65 h 112"/>
                <a:gd name="T36" fmla="*/ 44 w 100"/>
                <a:gd name="T37" fmla="*/ 65 h 112"/>
                <a:gd name="T38" fmla="*/ 24 w 100"/>
                <a:gd name="T39" fmla="*/ 67 h 112"/>
                <a:gd name="T40" fmla="*/ 64 w 100"/>
                <a:gd name="T41" fmla="*/ 16 h 112"/>
                <a:gd name="T42" fmla="*/ 20 w 100"/>
                <a:gd name="T43" fmla="*/ 32 h 112"/>
                <a:gd name="T44" fmla="*/ 5 w 100"/>
                <a:gd name="T45" fmla="*/ 47 h 112"/>
                <a:gd name="T46" fmla="*/ 4 w 100"/>
                <a:gd name="T47" fmla="*/ 56 h 112"/>
                <a:gd name="T48" fmla="*/ 4 w 100"/>
                <a:gd name="T49" fmla="*/ 53 h 112"/>
                <a:gd name="T50" fmla="*/ 31 w 100"/>
                <a:gd name="T51" fmla="*/ 79 h 112"/>
                <a:gd name="T52" fmla="*/ 30 w 100"/>
                <a:gd name="T53" fmla="*/ 79 h 112"/>
                <a:gd name="T54" fmla="*/ 4 w 100"/>
                <a:gd name="T55" fmla="*/ 56 h 112"/>
                <a:gd name="T56" fmla="*/ 10 w 100"/>
                <a:gd name="T57" fmla="*/ 106 h 112"/>
                <a:gd name="T58" fmla="*/ 47 w 100"/>
                <a:gd name="T59" fmla="*/ 68 h 112"/>
                <a:gd name="T60" fmla="*/ 90 w 100"/>
                <a:gd name="T61" fmla="*/ 105 h 112"/>
                <a:gd name="T62" fmla="*/ 92 w 100"/>
                <a:gd name="T63" fmla="*/ 107 h 112"/>
                <a:gd name="T64" fmla="*/ 8 w 100"/>
                <a:gd name="T65" fmla="*/ 108 h 112"/>
                <a:gd name="T66" fmla="*/ 96 w 100"/>
                <a:gd name="T67" fmla="*/ 54 h 112"/>
                <a:gd name="T68" fmla="*/ 71 w 100"/>
                <a:gd name="T69" fmla="*/ 79 h 112"/>
                <a:gd name="T70" fmla="*/ 70 w 100"/>
                <a:gd name="T71" fmla="*/ 79 h 112"/>
                <a:gd name="T72" fmla="*/ 96 w 100"/>
                <a:gd name="T73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12">
                  <a:moveTo>
                    <a:pt x="100" y="46"/>
                  </a:move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5" y="1"/>
                    <a:pt x="53" y="0"/>
                    <a:pt x="50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6"/>
                    <a:pt x="100" y="46"/>
                    <a:pt x="100" y="46"/>
                  </a:cubicBezTo>
                  <a:close/>
                  <a:moveTo>
                    <a:pt x="96" y="47"/>
                  </a:moveTo>
                  <a:cubicBezTo>
                    <a:pt x="80" y="63"/>
                    <a:pt x="80" y="63"/>
                    <a:pt x="80" y="63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96" y="47"/>
                  </a:lnTo>
                  <a:close/>
                  <a:moveTo>
                    <a:pt x="47" y="5"/>
                  </a:moveTo>
                  <a:cubicBezTo>
                    <a:pt x="49" y="3"/>
                    <a:pt x="52" y="3"/>
                    <a:pt x="54" y="5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41" y="12"/>
                    <a:pt x="41" y="12"/>
                    <a:pt x="41" y="12"/>
                  </a:cubicBezTo>
                  <a:lnTo>
                    <a:pt x="47" y="5"/>
                  </a:lnTo>
                  <a:close/>
                  <a:moveTo>
                    <a:pt x="64" y="16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5" y="64"/>
                    <a:pt x="53" y="63"/>
                    <a:pt x="50" y="63"/>
                  </a:cubicBezTo>
                  <a:cubicBezTo>
                    <a:pt x="48" y="63"/>
                    <a:pt x="46" y="64"/>
                    <a:pt x="44" y="65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16"/>
                    <a:pt x="24" y="16"/>
                    <a:pt x="24" y="16"/>
                  </a:cubicBezTo>
                  <a:lnTo>
                    <a:pt x="64" y="16"/>
                  </a:lnTo>
                  <a:close/>
                  <a:moveTo>
                    <a:pt x="7" y="45"/>
                  </a:moveTo>
                  <a:cubicBezTo>
                    <a:pt x="20" y="32"/>
                    <a:pt x="20" y="32"/>
                    <a:pt x="20" y="32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5" y="47"/>
                    <a:pt x="5" y="47"/>
                    <a:pt x="5" y="47"/>
                  </a:cubicBezTo>
                  <a:lnTo>
                    <a:pt x="7" y="45"/>
                  </a:lnTo>
                  <a:close/>
                  <a:moveTo>
                    <a:pt x="4" y="56"/>
                  </a:move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4" y="105"/>
                    <a:pt x="4" y="105"/>
                    <a:pt x="4" y="105"/>
                  </a:cubicBezTo>
                  <a:lnTo>
                    <a:pt x="4" y="56"/>
                  </a:lnTo>
                  <a:close/>
                  <a:moveTo>
                    <a:pt x="8" y="108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9" y="66"/>
                    <a:pt x="52" y="66"/>
                    <a:pt x="54" y="68"/>
                  </a:cubicBezTo>
                  <a:cubicBezTo>
                    <a:pt x="90" y="105"/>
                    <a:pt x="90" y="105"/>
                    <a:pt x="90" y="105"/>
                  </a:cubicBezTo>
                  <a:cubicBezTo>
                    <a:pt x="90" y="105"/>
                    <a:pt x="90" y="105"/>
                    <a:pt x="90" y="105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93" y="108"/>
                    <a:pt x="93" y="108"/>
                    <a:pt x="93" y="108"/>
                  </a:cubicBezTo>
                  <a:lnTo>
                    <a:pt x="8" y="108"/>
                  </a:lnTo>
                  <a:close/>
                  <a:moveTo>
                    <a:pt x="96" y="53"/>
                  </a:moveTo>
                  <a:cubicBezTo>
                    <a:pt x="96" y="54"/>
                    <a:pt x="96" y="54"/>
                    <a:pt x="96" y="54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96" y="52"/>
                    <a:pt x="96" y="52"/>
                    <a:pt x="96" y="52"/>
                  </a:cubicBezTo>
                  <a:lnTo>
                    <a:pt x="9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5" name="Rectangle 9"/>
            <p:cNvSpPr>
              <a:spLocks noChangeArrowheads="1"/>
            </p:cNvSpPr>
            <p:nvPr/>
          </p:nvSpPr>
          <p:spPr bwMode="auto">
            <a:xfrm>
              <a:off x="4010025" y="1296988"/>
              <a:ext cx="1063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6" name="Rectangle 10"/>
            <p:cNvSpPr>
              <a:spLocks noChangeArrowheads="1"/>
            </p:cNvSpPr>
            <p:nvPr/>
          </p:nvSpPr>
          <p:spPr bwMode="auto">
            <a:xfrm>
              <a:off x="4010025" y="1387475"/>
              <a:ext cx="10636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7" name="Rectangle 11"/>
            <p:cNvSpPr>
              <a:spLocks noChangeArrowheads="1"/>
            </p:cNvSpPr>
            <p:nvPr/>
          </p:nvSpPr>
          <p:spPr bwMode="auto">
            <a:xfrm>
              <a:off x="4010025" y="1343025"/>
              <a:ext cx="762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68" name="组合 467"/>
          <p:cNvGrpSpPr/>
          <p:nvPr/>
        </p:nvGrpSpPr>
        <p:grpSpPr>
          <a:xfrm>
            <a:off x="3984800" y="1789660"/>
            <a:ext cx="228557" cy="289845"/>
            <a:chOff x="5280025" y="1222375"/>
            <a:chExt cx="284163" cy="360363"/>
          </a:xfrm>
          <a:solidFill>
            <a:srgbClr val="157E9F"/>
          </a:solidFill>
        </p:grpSpPr>
        <p:sp>
          <p:nvSpPr>
            <p:cNvPr id="469" name="Freeform 12"/>
            <p:cNvSpPr>
              <a:spLocks noEditPoints="1"/>
            </p:cNvSpPr>
            <p:nvPr/>
          </p:nvSpPr>
          <p:spPr bwMode="auto">
            <a:xfrm>
              <a:off x="5280025" y="1222375"/>
              <a:ext cx="284163" cy="360363"/>
            </a:xfrm>
            <a:custGeom>
              <a:avLst/>
              <a:gdLst>
                <a:gd name="T0" fmla="*/ 0 w 179"/>
                <a:gd name="T1" fmla="*/ 0 h 227"/>
                <a:gd name="T2" fmla="*/ 0 w 179"/>
                <a:gd name="T3" fmla="*/ 227 h 227"/>
                <a:gd name="T4" fmla="*/ 90 w 179"/>
                <a:gd name="T5" fmla="*/ 161 h 227"/>
                <a:gd name="T6" fmla="*/ 179 w 179"/>
                <a:gd name="T7" fmla="*/ 227 h 227"/>
                <a:gd name="T8" fmla="*/ 179 w 179"/>
                <a:gd name="T9" fmla="*/ 0 h 227"/>
                <a:gd name="T10" fmla="*/ 0 w 179"/>
                <a:gd name="T11" fmla="*/ 0 h 227"/>
                <a:gd name="T12" fmla="*/ 170 w 179"/>
                <a:gd name="T13" fmla="*/ 208 h 227"/>
                <a:gd name="T14" fmla="*/ 94 w 179"/>
                <a:gd name="T15" fmla="*/ 154 h 227"/>
                <a:gd name="T16" fmla="*/ 90 w 179"/>
                <a:gd name="T17" fmla="*/ 149 h 227"/>
                <a:gd name="T18" fmla="*/ 82 w 179"/>
                <a:gd name="T19" fmla="*/ 154 h 227"/>
                <a:gd name="T20" fmla="*/ 9 w 179"/>
                <a:gd name="T21" fmla="*/ 208 h 227"/>
                <a:gd name="T22" fmla="*/ 9 w 179"/>
                <a:gd name="T23" fmla="*/ 9 h 227"/>
                <a:gd name="T24" fmla="*/ 170 w 179"/>
                <a:gd name="T25" fmla="*/ 9 h 227"/>
                <a:gd name="T26" fmla="*/ 170 w 179"/>
                <a:gd name="T27" fmla="*/ 20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" h="227">
                  <a:moveTo>
                    <a:pt x="0" y="0"/>
                  </a:moveTo>
                  <a:lnTo>
                    <a:pt x="0" y="227"/>
                  </a:lnTo>
                  <a:lnTo>
                    <a:pt x="90" y="161"/>
                  </a:lnTo>
                  <a:lnTo>
                    <a:pt x="179" y="227"/>
                  </a:lnTo>
                  <a:lnTo>
                    <a:pt x="179" y="0"/>
                  </a:lnTo>
                  <a:lnTo>
                    <a:pt x="0" y="0"/>
                  </a:lnTo>
                  <a:close/>
                  <a:moveTo>
                    <a:pt x="170" y="208"/>
                  </a:moveTo>
                  <a:lnTo>
                    <a:pt x="94" y="154"/>
                  </a:lnTo>
                  <a:lnTo>
                    <a:pt x="90" y="149"/>
                  </a:lnTo>
                  <a:lnTo>
                    <a:pt x="82" y="154"/>
                  </a:lnTo>
                  <a:lnTo>
                    <a:pt x="9" y="208"/>
                  </a:lnTo>
                  <a:lnTo>
                    <a:pt x="9" y="9"/>
                  </a:lnTo>
                  <a:lnTo>
                    <a:pt x="170" y="9"/>
                  </a:lnTo>
                  <a:lnTo>
                    <a:pt x="170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0" name="Rectangle 13"/>
            <p:cNvSpPr>
              <a:spLocks noChangeArrowheads="1"/>
            </p:cNvSpPr>
            <p:nvPr/>
          </p:nvSpPr>
          <p:spPr bwMode="auto">
            <a:xfrm>
              <a:off x="5354638" y="1312863"/>
              <a:ext cx="13493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1" name="Rectangle 14"/>
            <p:cNvSpPr>
              <a:spLocks noChangeArrowheads="1"/>
            </p:cNvSpPr>
            <p:nvPr/>
          </p:nvSpPr>
          <p:spPr bwMode="auto">
            <a:xfrm>
              <a:off x="5354638" y="1371600"/>
              <a:ext cx="13493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72" name="Freeform 15"/>
          <p:cNvSpPr>
            <a:spLocks noEditPoints="1"/>
          </p:cNvSpPr>
          <p:nvPr/>
        </p:nvSpPr>
        <p:spPr bwMode="auto">
          <a:xfrm>
            <a:off x="5041142" y="1781398"/>
            <a:ext cx="301775" cy="291369"/>
          </a:xfrm>
          <a:custGeom>
            <a:avLst/>
            <a:gdLst>
              <a:gd name="T0" fmla="*/ 210374 w 237"/>
              <a:gd name="T1" fmla="*/ 2337 h 229"/>
              <a:gd name="T2" fmla="*/ 210374 w 237"/>
              <a:gd name="T3" fmla="*/ 2337 h 229"/>
              <a:gd name="T4" fmla="*/ 204531 w 237"/>
              <a:gd name="T5" fmla="*/ 0 h 229"/>
              <a:gd name="T6" fmla="*/ 199856 w 237"/>
              <a:gd name="T7" fmla="*/ 2337 h 229"/>
              <a:gd name="T8" fmla="*/ 199856 w 237"/>
              <a:gd name="T9" fmla="*/ 2337 h 229"/>
              <a:gd name="T10" fmla="*/ 139081 w 237"/>
              <a:gd name="T11" fmla="*/ 32725 h 229"/>
              <a:gd name="T12" fmla="*/ 78306 w 237"/>
              <a:gd name="T13" fmla="*/ 4675 h 229"/>
              <a:gd name="T14" fmla="*/ 78306 w 237"/>
              <a:gd name="T15" fmla="*/ 2337 h 229"/>
              <a:gd name="T16" fmla="*/ 72462 w 237"/>
              <a:gd name="T17" fmla="*/ 0 h 229"/>
              <a:gd name="T18" fmla="*/ 66619 w 237"/>
              <a:gd name="T19" fmla="*/ 2337 h 229"/>
              <a:gd name="T20" fmla="*/ 66619 w 237"/>
              <a:gd name="T21" fmla="*/ 2337 h 229"/>
              <a:gd name="T22" fmla="*/ 0 w 237"/>
              <a:gd name="T23" fmla="*/ 35062 h 229"/>
              <a:gd name="T24" fmla="*/ 0 w 237"/>
              <a:gd name="T25" fmla="*/ 267643 h 229"/>
              <a:gd name="T26" fmla="*/ 72462 w 237"/>
              <a:gd name="T27" fmla="*/ 232581 h 229"/>
              <a:gd name="T28" fmla="*/ 130900 w 237"/>
              <a:gd name="T29" fmla="*/ 262968 h 229"/>
              <a:gd name="T30" fmla="*/ 133237 w 237"/>
              <a:gd name="T31" fmla="*/ 262968 h 229"/>
              <a:gd name="T32" fmla="*/ 139081 w 237"/>
              <a:gd name="T33" fmla="*/ 265306 h 229"/>
              <a:gd name="T34" fmla="*/ 143756 w 237"/>
              <a:gd name="T35" fmla="*/ 262968 h 229"/>
              <a:gd name="T36" fmla="*/ 147262 w 237"/>
              <a:gd name="T37" fmla="*/ 262968 h 229"/>
              <a:gd name="T38" fmla="*/ 204531 w 237"/>
              <a:gd name="T39" fmla="*/ 232581 h 229"/>
              <a:gd name="T40" fmla="*/ 276993 w 237"/>
              <a:gd name="T41" fmla="*/ 267643 h 229"/>
              <a:gd name="T42" fmla="*/ 276993 w 237"/>
              <a:gd name="T43" fmla="*/ 35062 h 229"/>
              <a:gd name="T44" fmla="*/ 210374 w 237"/>
              <a:gd name="T45" fmla="*/ 2337 h 229"/>
              <a:gd name="T46" fmla="*/ 66619 w 237"/>
              <a:gd name="T47" fmla="*/ 223231 h 229"/>
              <a:gd name="T48" fmla="*/ 11687 w 237"/>
              <a:gd name="T49" fmla="*/ 251281 h 229"/>
              <a:gd name="T50" fmla="*/ 11687 w 237"/>
              <a:gd name="T51" fmla="*/ 44412 h 229"/>
              <a:gd name="T52" fmla="*/ 66619 w 237"/>
              <a:gd name="T53" fmla="*/ 16362 h 229"/>
              <a:gd name="T54" fmla="*/ 66619 w 237"/>
              <a:gd name="T55" fmla="*/ 223231 h 229"/>
              <a:gd name="T56" fmla="*/ 133237 w 237"/>
              <a:gd name="T57" fmla="*/ 251281 h 229"/>
              <a:gd name="T58" fmla="*/ 78306 w 237"/>
              <a:gd name="T59" fmla="*/ 223231 h 229"/>
              <a:gd name="T60" fmla="*/ 78306 w 237"/>
              <a:gd name="T61" fmla="*/ 16362 h 229"/>
              <a:gd name="T62" fmla="*/ 133237 w 237"/>
              <a:gd name="T63" fmla="*/ 44412 h 229"/>
              <a:gd name="T64" fmla="*/ 133237 w 237"/>
              <a:gd name="T65" fmla="*/ 251281 h 229"/>
              <a:gd name="T66" fmla="*/ 199856 w 237"/>
              <a:gd name="T67" fmla="*/ 223231 h 229"/>
              <a:gd name="T68" fmla="*/ 143756 w 237"/>
              <a:gd name="T69" fmla="*/ 251281 h 229"/>
              <a:gd name="T70" fmla="*/ 143756 w 237"/>
              <a:gd name="T71" fmla="*/ 44412 h 229"/>
              <a:gd name="T72" fmla="*/ 199856 w 237"/>
              <a:gd name="T73" fmla="*/ 16362 h 229"/>
              <a:gd name="T74" fmla="*/ 199856 w 237"/>
              <a:gd name="T75" fmla="*/ 223231 h 229"/>
              <a:gd name="T76" fmla="*/ 265306 w 237"/>
              <a:gd name="T77" fmla="*/ 251281 h 229"/>
              <a:gd name="T78" fmla="*/ 210374 w 237"/>
              <a:gd name="T79" fmla="*/ 223231 h 229"/>
              <a:gd name="T80" fmla="*/ 210374 w 237"/>
              <a:gd name="T81" fmla="*/ 16362 h 229"/>
              <a:gd name="T82" fmla="*/ 265306 w 237"/>
              <a:gd name="T83" fmla="*/ 44412 h 229"/>
              <a:gd name="T84" fmla="*/ 265306 w 237"/>
              <a:gd name="T85" fmla="*/ 251281 h 22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37" h="229">
                <a:moveTo>
                  <a:pt x="180" y="2"/>
                </a:moveTo>
                <a:lnTo>
                  <a:pt x="180" y="2"/>
                </a:lnTo>
                <a:lnTo>
                  <a:pt x="175" y="0"/>
                </a:lnTo>
                <a:lnTo>
                  <a:pt x="171" y="2"/>
                </a:lnTo>
                <a:lnTo>
                  <a:pt x="119" y="28"/>
                </a:lnTo>
                <a:lnTo>
                  <a:pt x="67" y="4"/>
                </a:lnTo>
                <a:lnTo>
                  <a:pt x="67" y="2"/>
                </a:lnTo>
                <a:lnTo>
                  <a:pt x="62" y="0"/>
                </a:lnTo>
                <a:lnTo>
                  <a:pt x="57" y="2"/>
                </a:lnTo>
                <a:lnTo>
                  <a:pt x="0" y="30"/>
                </a:lnTo>
                <a:lnTo>
                  <a:pt x="0" y="229"/>
                </a:lnTo>
                <a:lnTo>
                  <a:pt x="62" y="199"/>
                </a:lnTo>
                <a:lnTo>
                  <a:pt x="112" y="225"/>
                </a:lnTo>
                <a:lnTo>
                  <a:pt x="114" y="225"/>
                </a:lnTo>
                <a:lnTo>
                  <a:pt x="119" y="227"/>
                </a:lnTo>
                <a:lnTo>
                  <a:pt x="123" y="225"/>
                </a:lnTo>
                <a:lnTo>
                  <a:pt x="126" y="225"/>
                </a:lnTo>
                <a:lnTo>
                  <a:pt x="175" y="199"/>
                </a:lnTo>
                <a:lnTo>
                  <a:pt x="237" y="229"/>
                </a:lnTo>
                <a:lnTo>
                  <a:pt x="237" y="30"/>
                </a:lnTo>
                <a:lnTo>
                  <a:pt x="180" y="2"/>
                </a:lnTo>
                <a:close/>
                <a:moveTo>
                  <a:pt x="57" y="191"/>
                </a:moveTo>
                <a:lnTo>
                  <a:pt x="10" y="215"/>
                </a:lnTo>
                <a:lnTo>
                  <a:pt x="10" y="38"/>
                </a:lnTo>
                <a:lnTo>
                  <a:pt x="57" y="14"/>
                </a:lnTo>
                <a:lnTo>
                  <a:pt x="57" y="191"/>
                </a:lnTo>
                <a:close/>
                <a:moveTo>
                  <a:pt x="114" y="215"/>
                </a:moveTo>
                <a:lnTo>
                  <a:pt x="67" y="191"/>
                </a:lnTo>
                <a:lnTo>
                  <a:pt x="67" y="14"/>
                </a:lnTo>
                <a:lnTo>
                  <a:pt x="114" y="38"/>
                </a:lnTo>
                <a:lnTo>
                  <a:pt x="114" y="215"/>
                </a:lnTo>
                <a:close/>
                <a:moveTo>
                  <a:pt x="171" y="191"/>
                </a:moveTo>
                <a:lnTo>
                  <a:pt x="123" y="215"/>
                </a:lnTo>
                <a:lnTo>
                  <a:pt x="123" y="38"/>
                </a:lnTo>
                <a:lnTo>
                  <a:pt x="171" y="14"/>
                </a:lnTo>
                <a:lnTo>
                  <a:pt x="171" y="191"/>
                </a:lnTo>
                <a:close/>
                <a:moveTo>
                  <a:pt x="227" y="215"/>
                </a:moveTo>
                <a:lnTo>
                  <a:pt x="180" y="191"/>
                </a:lnTo>
                <a:lnTo>
                  <a:pt x="180" y="14"/>
                </a:lnTo>
                <a:lnTo>
                  <a:pt x="227" y="38"/>
                </a:lnTo>
                <a:lnTo>
                  <a:pt x="227" y="215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73" name="组合 472"/>
          <p:cNvGrpSpPr/>
          <p:nvPr/>
        </p:nvGrpSpPr>
        <p:grpSpPr>
          <a:xfrm>
            <a:off x="6124802" y="1765399"/>
            <a:ext cx="278353" cy="314105"/>
            <a:chOff x="7940675" y="1192213"/>
            <a:chExt cx="346075" cy="390525"/>
          </a:xfrm>
          <a:solidFill>
            <a:srgbClr val="157E9F"/>
          </a:solidFill>
        </p:grpSpPr>
        <p:sp>
          <p:nvSpPr>
            <p:cNvPr id="474" name="Freeform 16"/>
            <p:cNvSpPr>
              <a:spLocks noEditPoints="1"/>
            </p:cNvSpPr>
            <p:nvPr/>
          </p:nvSpPr>
          <p:spPr bwMode="auto">
            <a:xfrm>
              <a:off x="7940675" y="1192213"/>
              <a:ext cx="346075" cy="346075"/>
            </a:xfrm>
            <a:custGeom>
              <a:avLst/>
              <a:gdLst>
                <a:gd name="T0" fmla="*/ 80 w 92"/>
                <a:gd name="T1" fmla="*/ 74 h 92"/>
                <a:gd name="T2" fmla="*/ 80 w 92"/>
                <a:gd name="T3" fmla="*/ 42 h 92"/>
                <a:gd name="T4" fmla="*/ 52 w 92"/>
                <a:gd name="T5" fmla="*/ 8 h 92"/>
                <a:gd name="T6" fmla="*/ 52 w 92"/>
                <a:gd name="T7" fmla="*/ 4 h 92"/>
                <a:gd name="T8" fmla="*/ 48 w 92"/>
                <a:gd name="T9" fmla="*/ 0 h 92"/>
                <a:gd name="T10" fmla="*/ 44 w 92"/>
                <a:gd name="T11" fmla="*/ 0 h 92"/>
                <a:gd name="T12" fmla="*/ 40 w 92"/>
                <a:gd name="T13" fmla="*/ 4 h 92"/>
                <a:gd name="T14" fmla="*/ 40 w 92"/>
                <a:gd name="T15" fmla="*/ 8 h 92"/>
                <a:gd name="T16" fmla="*/ 12 w 92"/>
                <a:gd name="T17" fmla="*/ 42 h 92"/>
                <a:gd name="T18" fmla="*/ 12 w 92"/>
                <a:gd name="T19" fmla="*/ 74 h 92"/>
                <a:gd name="T20" fmla="*/ 0 w 92"/>
                <a:gd name="T21" fmla="*/ 85 h 92"/>
                <a:gd name="T22" fmla="*/ 0 w 92"/>
                <a:gd name="T23" fmla="*/ 92 h 92"/>
                <a:gd name="T24" fmla="*/ 92 w 92"/>
                <a:gd name="T25" fmla="*/ 92 h 92"/>
                <a:gd name="T26" fmla="*/ 92 w 92"/>
                <a:gd name="T27" fmla="*/ 85 h 92"/>
                <a:gd name="T28" fmla="*/ 80 w 92"/>
                <a:gd name="T29" fmla="*/ 74 h 92"/>
                <a:gd name="T30" fmla="*/ 88 w 92"/>
                <a:gd name="T31" fmla="*/ 88 h 92"/>
                <a:gd name="T32" fmla="*/ 4 w 92"/>
                <a:gd name="T33" fmla="*/ 88 h 92"/>
                <a:gd name="T34" fmla="*/ 4 w 92"/>
                <a:gd name="T35" fmla="*/ 87 h 92"/>
                <a:gd name="T36" fmla="*/ 14 w 92"/>
                <a:gd name="T37" fmla="*/ 77 h 92"/>
                <a:gd name="T38" fmla="*/ 16 w 92"/>
                <a:gd name="T39" fmla="*/ 76 h 92"/>
                <a:gd name="T40" fmla="*/ 16 w 92"/>
                <a:gd name="T41" fmla="*/ 74 h 92"/>
                <a:gd name="T42" fmla="*/ 16 w 92"/>
                <a:gd name="T43" fmla="*/ 42 h 92"/>
                <a:gd name="T44" fmla="*/ 46 w 92"/>
                <a:gd name="T45" fmla="*/ 12 h 92"/>
                <a:gd name="T46" fmla="*/ 76 w 92"/>
                <a:gd name="T47" fmla="*/ 42 h 92"/>
                <a:gd name="T48" fmla="*/ 76 w 92"/>
                <a:gd name="T49" fmla="*/ 74 h 92"/>
                <a:gd name="T50" fmla="*/ 76 w 92"/>
                <a:gd name="T51" fmla="*/ 76 h 92"/>
                <a:gd name="T52" fmla="*/ 77 w 92"/>
                <a:gd name="T53" fmla="*/ 77 h 92"/>
                <a:gd name="T54" fmla="*/ 88 w 92"/>
                <a:gd name="T55" fmla="*/ 87 h 92"/>
                <a:gd name="T56" fmla="*/ 88 w 92"/>
                <a:gd name="T57" fmla="*/ 8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" h="92">
                  <a:moveTo>
                    <a:pt x="80" y="74"/>
                  </a:moveTo>
                  <a:cubicBezTo>
                    <a:pt x="80" y="42"/>
                    <a:pt x="80" y="42"/>
                    <a:pt x="80" y="42"/>
                  </a:cubicBezTo>
                  <a:cubicBezTo>
                    <a:pt x="80" y="25"/>
                    <a:pt x="67" y="11"/>
                    <a:pt x="52" y="8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1" y="0"/>
                    <a:pt x="40" y="2"/>
                    <a:pt x="40" y="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24" y="11"/>
                    <a:pt x="12" y="25"/>
                    <a:pt x="12" y="4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85"/>
                    <a:pt x="92" y="85"/>
                    <a:pt x="92" y="85"/>
                  </a:cubicBezTo>
                  <a:lnTo>
                    <a:pt x="80" y="74"/>
                  </a:lnTo>
                  <a:close/>
                  <a:moveTo>
                    <a:pt x="88" y="88"/>
                  </a:move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25"/>
                    <a:pt x="29" y="12"/>
                    <a:pt x="46" y="12"/>
                  </a:cubicBezTo>
                  <a:cubicBezTo>
                    <a:pt x="62" y="12"/>
                    <a:pt x="76" y="25"/>
                    <a:pt x="76" y="42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8" y="87"/>
                    <a:pt x="88" y="87"/>
                    <a:pt x="88" y="87"/>
                  </a:cubicBezTo>
                  <a:lnTo>
                    <a:pt x="88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5" name="Freeform 17"/>
            <p:cNvSpPr/>
            <p:nvPr/>
          </p:nvSpPr>
          <p:spPr bwMode="auto">
            <a:xfrm>
              <a:off x="8083550" y="1552575"/>
              <a:ext cx="60325" cy="30163"/>
            </a:xfrm>
            <a:custGeom>
              <a:avLst/>
              <a:gdLst>
                <a:gd name="T0" fmla="*/ 8 w 16"/>
                <a:gd name="T1" fmla="*/ 8 h 8"/>
                <a:gd name="T2" fmla="*/ 16 w 16"/>
                <a:gd name="T3" fmla="*/ 0 h 8"/>
                <a:gd name="T4" fmla="*/ 0 w 16"/>
                <a:gd name="T5" fmla="*/ 0 h 8"/>
                <a:gd name="T6" fmla="*/ 8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8" y="8"/>
                  </a:moveTo>
                  <a:cubicBezTo>
                    <a:pt x="12" y="8"/>
                    <a:pt x="16" y="4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8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76" name="组合 475"/>
          <p:cNvGrpSpPr/>
          <p:nvPr/>
        </p:nvGrpSpPr>
        <p:grpSpPr>
          <a:xfrm>
            <a:off x="7206296" y="1792213"/>
            <a:ext cx="314105" cy="302614"/>
            <a:chOff x="9285288" y="1225550"/>
            <a:chExt cx="390525" cy="376238"/>
          </a:xfrm>
          <a:solidFill>
            <a:srgbClr val="157E9F"/>
          </a:solidFill>
        </p:grpSpPr>
        <p:sp>
          <p:nvSpPr>
            <p:cNvPr id="477" name="Oval 18"/>
            <p:cNvSpPr>
              <a:spLocks noChangeArrowheads="1"/>
            </p:cNvSpPr>
            <p:nvPr/>
          </p:nvSpPr>
          <p:spPr bwMode="auto">
            <a:xfrm>
              <a:off x="9345613" y="136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8" name="Oval 19"/>
            <p:cNvSpPr>
              <a:spLocks noChangeArrowheads="1"/>
            </p:cNvSpPr>
            <p:nvPr/>
          </p:nvSpPr>
          <p:spPr bwMode="auto">
            <a:xfrm>
              <a:off x="9390063" y="136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9" name="Freeform 20"/>
            <p:cNvSpPr>
              <a:spLocks noEditPoints="1"/>
            </p:cNvSpPr>
            <p:nvPr/>
          </p:nvSpPr>
          <p:spPr bwMode="auto">
            <a:xfrm>
              <a:off x="9285288" y="1225550"/>
              <a:ext cx="390525" cy="376238"/>
            </a:xfrm>
            <a:custGeom>
              <a:avLst/>
              <a:gdLst>
                <a:gd name="T0" fmla="*/ 102 w 104"/>
                <a:gd name="T1" fmla="*/ 20 h 100"/>
                <a:gd name="T2" fmla="*/ 80 w 104"/>
                <a:gd name="T3" fmla="*/ 20 h 100"/>
                <a:gd name="T4" fmla="*/ 80 w 104"/>
                <a:gd name="T5" fmla="*/ 0 h 100"/>
                <a:gd name="T6" fmla="*/ 24 w 104"/>
                <a:gd name="T7" fmla="*/ 0 h 100"/>
                <a:gd name="T8" fmla="*/ 24 w 104"/>
                <a:gd name="T9" fmla="*/ 20 h 100"/>
                <a:gd name="T10" fmla="*/ 2 w 104"/>
                <a:gd name="T11" fmla="*/ 20 h 100"/>
                <a:gd name="T12" fmla="*/ 0 w 104"/>
                <a:gd name="T13" fmla="*/ 22 h 100"/>
                <a:gd name="T14" fmla="*/ 0 w 104"/>
                <a:gd name="T15" fmla="*/ 82 h 100"/>
                <a:gd name="T16" fmla="*/ 2 w 104"/>
                <a:gd name="T17" fmla="*/ 84 h 100"/>
                <a:gd name="T18" fmla="*/ 24 w 104"/>
                <a:gd name="T19" fmla="*/ 84 h 100"/>
                <a:gd name="T20" fmla="*/ 24 w 104"/>
                <a:gd name="T21" fmla="*/ 100 h 100"/>
                <a:gd name="T22" fmla="*/ 80 w 104"/>
                <a:gd name="T23" fmla="*/ 100 h 100"/>
                <a:gd name="T24" fmla="*/ 80 w 104"/>
                <a:gd name="T25" fmla="*/ 84 h 100"/>
                <a:gd name="T26" fmla="*/ 102 w 104"/>
                <a:gd name="T27" fmla="*/ 84 h 100"/>
                <a:gd name="T28" fmla="*/ 104 w 104"/>
                <a:gd name="T29" fmla="*/ 82 h 100"/>
                <a:gd name="T30" fmla="*/ 104 w 104"/>
                <a:gd name="T31" fmla="*/ 22 h 100"/>
                <a:gd name="T32" fmla="*/ 102 w 104"/>
                <a:gd name="T33" fmla="*/ 20 h 100"/>
                <a:gd name="T34" fmla="*/ 28 w 104"/>
                <a:gd name="T35" fmla="*/ 4 h 100"/>
                <a:gd name="T36" fmla="*/ 76 w 104"/>
                <a:gd name="T37" fmla="*/ 4 h 100"/>
                <a:gd name="T38" fmla="*/ 76 w 104"/>
                <a:gd name="T39" fmla="*/ 20 h 100"/>
                <a:gd name="T40" fmla="*/ 28 w 104"/>
                <a:gd name="T41" fmla="*/ 20 h 100"/>
                <a:gd name="T42" fmla="*/ 28 w 104"/>
                <a:gd name="T43" fmla="*/ 4 h 100"/>
                <a:gd name="T44" fmla="*/ 76 w 104"/>
                <a:gd name="T45" fmla="*/ 96 h 100"/>
                <a:gd name="T46" fmla="*/ 28 w 104"/>
                <a:gd name="T47" fmla="*/ 96 h 100"/>
                <a:gd name="T48" fmla="*/ 28 w 104"/>
                <a:gd name="T49" fmla="*/ 60 h 100"/>
                <a:gd name="T50" fmla="*/ 76 w 104"/>
                <a:gd name="T51" fmla="*/ 60 h 100"/>
                <a:gd name="T52" fmla="*/ 76 w 104"/>
                <a:gd name="T53" fmla="*/ 96 h 100"/>
                <a:gd name="T54" fmla="*/ 100 w 104"/>
                <a:gd name="T55" fmla="*/ 80 h 100"/>
                <a:gd name="T56" fmla="*/ 80 w 104"/>
                <a:gd name="T57" fmla="*/ 80 h 100"/>
                <a:gd name="T58" fmla="*/ 80 w 104"/>
                <a:gd name="T59" fmla="*/ 56 h 100"/>
                <a:gd name="T60" fmla="*/ 24 w 104"/>
                <a:gd name="T61" fmla="*/ 56 h 100"/>
                <a:gd name="T62" fmla="*/ 24 w 104"/>
                <a:gd name="T63" fmla="*/ 80 h 100"/>
                <a:gd name="T64" fmla="*/ 4 w 104"/>
                <a:gd name="T65" fmla="*/ 80 h 100"/>
                <a:gd name="T66" fmla="*/ 4 w 104"/>
                <a:gd name="T67" fmla="*/ 24 h 100"/>
                <a:gd name="T68" fmla="*/ 24 w 104"/>
                <a:gd name="T69" fmla="*/ 24 h 100"/>
                <a:gd name="T70" fmla="*/ 80 w 104"/>
                <a:gd name="T71" fmla="*/ 24 h 100"/>
                <a:gd name="T72" fmla="*/ 100 w 104"/>
                <a:gd name="T73" fmla="*/ 24 h 100"/>
                <a:gd name="T74" fmla="*/ 100 w 104"/>
                <a:gd name="T75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" h="100">
                  <a:moveTo>
                    <a:pt x="102" y="20"/>
                  </a:moveTo>
                  <a:cubicBezTo>
                    <a:pt x="80" y="20"/>
                    <a:pt x="80" y="20"/>
                    <a:pt x="80" y="2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3"/>
                    <a:pt x="1" y="84"/>
                    <a:pt x="2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3" y="84"/>
                    <a:pt x="104" y="83"/>
                    <a:pt x="104" y="8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1"/>
                    <a:pt x="103" y="20"/>
                    <a:pt x="102" y="20"/>
                  </a:cubicBezTo>
                  <a:close/>
                  <a:moveTo>
                    <a:pt x="28" y="4"/>
                  </a:moveTo>
                  <a:cubicBezTo>
                    <a:pt x="76" y="4"/>
                    <a:pt x="76" y="4"/>
                    <a:pt x="76" y="4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28" y="20"/>
                    <a:pt x="28" y="20"/>
                    <a:pt x="28" y="20"/>
                  </a:cubicBezTo>
                  <a:lnTo>
                    <a:pt x="28" y="4"/>
                  </a:lnTo>
                  <a:close/>
                  <a:moveTo>
                    <a:pt x="76" y="96"/>
                  </a:moveTo>
                  <a:cubicBezTo>
                    <a:pt x="28" y="96"/>
                    <a:pt x="28" y="96"/>
                    <a:pt x="28" y="96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76" y="60"/>
                    <a:pt x="76" y="60"/>
                    <a:pt x="76" y="60"/>
                  </a:cubicBezTo>
                  <a:lnTo>
                    <a:pt x="76" y="96"/>
                  </a:lnTo>
                  <a:close/>
                  <a:moveTo>
                    <a:pt x="100" y="80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100" y="24"/>
                    <a:pt x="100" y="24"/>
                    <a:pt x="100" y="24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0" name="Freeform 21"/>
          <p:cNvSpPr>
            <a:spLocks noEditPoints="1"/>
          </p:cNvSpPr>
          <p:nvPr/>
        </p:nvSpPr>
        <p:spPr bwMode="auto">
          <a:xfrm>
            <a:off x="8256607" y="1762321"/>
            <a:ext cx="336462" cy="341664"/>
          </a:xfrm>
          <a:custGeom>
            <a:avLst/>
            <a:gdLst>
              <a:gd name="T0" fmla="*/ 307380 w 111"/>
              <a:gd name="T1" fmla="*/ 49894 h 113"/>
              <a:gd name="T2" fmla="*/ 263073 w 111"/>
              <a:gd name="T3" fmla="*/ 8316 h 113"/>
              <a:gd name="T4" fmla="*/ 251996 w 111"/>
              <a:gd name="T5" fmla="*/ 16631 h 113"/>
              <a:gd name="T6" fmla="*/ 238150 w 111"/>
              <a:gd name="T7" fmla="*/ 2772 h 113"/>
              <a:gd name="T8" fmla="*/ 229843 w 111"/>
              <a:gd name="T9" fmla="*/ 2772 h 113"/>
              <a:gd name="T10" fmla="*/ 141229 w 111"/>
              <a:gd name="T11" fmla="*/ 91472 h 113"/>
              <a:gd name="T12" fmla="*/ 141229 w 111"/>
              <a:gd name="T13" fmla="*/ 99788 h 113"/>
              <a:gd name="T14" fmla="*/ 143998 w 111"/>
              <a:gd name="T15" fmla="*/ 102560 h 113"/>
              <a:gd name="T16" fmla="*/ 149536 w 111"/>
              <a:gd name="T17" fmla="*/ 99788 h 113"/>
              <a:gd name="T18" fmla="*/ 235381 w 111"/>
              <a:gd name="T19" fmla="*/ 13859 h 113"/>
              <a:gd name="T20" fmla="*/ 246458 w 111"/>
              <a:gd name="T21" fmla="*/ 24947 h 113"/>
              <a:gd name="T22" fmla="*/ 55384 w 111"/>
              <a:gd name="T23" fmla="*/ 216208 h 113"/>
              <a:gd name="T24" fmla="*/ 69230 w 111"/>
              <a:gd name="T25" fmla="*/ 230067 h 113"/>
              <a:gd name="T26" fmla="*/ 49845 w 111"/>
              <a:gd name="T27" fmla="*/ 224523 h 113"/>
              <a:gd name="T28" fmla="*/ 22154 w 111"/>
              <a:gd name="T29" fmla="*/ 235611 h 113"/>
              <a:gd name="T30" fmla="*/ 22154 w 111"/>
              <a:gd name="T31" fmla="*/ 238383 h 113"/>
              <a:gd name="T32" fmla="*/ 19384 w 111"/>
              <a:gd name="T33" fmla="*/ 241155 h 113"/>
              <a:gd name="T34" fmla="*/ 19384 w 111"/>
              <a:gd name="T35" fmla="*/ 241155 h 113"/>
              <a:gd name="T36" fmla="*/ 19384 w 111"/>
              <a:gd name="T37" fmla="*/ 243927 h 113"/>
              <a:gd name="T38" fmla="*/ 0 w 111"/>
              <a:gd name="T39" fmla="*/ 313224 h 113"/>
              <a:gd name="T40" fmla="*/ 5538 w 111"/>
              <a:gd name="T41" fmla="*/ 313224 h 113"/>
              <a:gd name="T42" fmla="*/ 77537 w 111"/>
              <a:gd name="T43" fmla="*/ 291049 h 113"/>
              <a:gd name="T44" fmla="*/ 85845 w 111"/>
              <a:gd name="T45" fmla="*/ 246699 h 113"/>
              <a:gd name="T46" fmla="*/ 99691 w 111"/>
              <a:gd name="T47" fmla="*/ 260558 h 113"/>
              <a:gd name="T48" fmla="*/ 307380 w 111"/>
              <a:gd name="T49" fmla="*/ 49894 h 113"/>
              <a:gd name="T50" fmla="*/ 69230 w 111"/>
              <a:gd name="T51" fmla="*/ 282733 h 113"/>
              <a:gd name="T52" fmla="*/ 22154 w 111"/>
              <a:gd name="T53" fmla="*/ 302136 h 113"/>
              <a:gd name="T54" fmla="*/ 47076 w 111"/>
              <a:gd name="T55" fmla="*/ 277189 h 113"/>
              <a:gd name="T56" fmla="*/ 38769 w 111"/>
              <a:gd name="T57" fmla="*/ 268874 h 113"/>
              <a:gd name="T58" fmla="*/ 13846 w 111"/>
              <a:gd name="T59" fmla="*/ 293821 h 113"/>
              <a:gd name="T60" fmla="*/ 27692 w 111"/>
              <a:gd name="T61" fmla="*/ 249470 h 113"/>
              <a:gd name="T62" fmla="*/ 27692 w 111"/>
              <a:gd name="T63" fmla="*/ 249470 h 113"/>
              <a:gd name="T64" fmla="*/ 27692 w 111"/>
              <a:gd name="T65" fmla="*/ 246699 h 113"/>
              <a:gd name="T66" fmla="*/ 27692 w 111"/>
              <a:gd name="T67" fmla="*/ 246699 h 113"/>
              <a:gd name="T68" fmla="*/ 30461 w 111"/>
              <a:gd name="T69" fmla="*/ 246699 h 113"/>
              <a:gd name="T70" fmla="*/ 30461 w 111"/>
              <a:gd name="T71" fmla="*/ 243927 h 113"/>
              <a:gd name="T72" fmla="*/ 49845 w 111"/>
              <a:gd name="T73" fmla="*/ 235611 h 113"/>
              <a:gd name="T74" fmla="*/ 69230 w 111"/>
              <a:gd name="T75" fmla="*/ 243927 h 113"/>
              <a:gd name="T76" fmla="*/ 69230 w 111"/>
              <a:gd name="T77" fmla="*/ 282733 h 113"/>
              <a:gd name="T78" fmla="*/ 293534 w 111"/>
              <a:gd name="T79" fmla="*/ 49894 h 113"/>
              <a:gd name="T80" fmla="*/ 227074 w 111"/>
              <a:gd name="T81" fmla="*/ 116420 h 113"/>
              <a:gd name="T82" fmla="*/ 199382 w 111"/>
              <a:gd name="T83" fmla="*/ 88701 h 113"/>
              <a:gd name="T84" fmla="*/ 263073 w 111"/>
              <a:gd name="T85" fmla="*/ 22175 h 113"/>
              <a:gd name="T86" fmla="*/ 293534 w 111"/>
              <a:gd name="T87" fmla="*/ 49894 h 113"/>
              <a:gd name="T88" fmla="*/ 191074 w 111"/>
              <a:gd name="T89" fmla="*/ 97016 h 113"/>
              <a:gd name="T90" fmla="*/ 218766 w 111"/>
              <a:gd name="T91" fmla="*/ 124735 h 113"/>
              <a:gd name="T92" fmla="*/ 99691 w 111"/>
              <a:gd name="T93" fmla="*/ 243927 h 113"/>
              <a:gd name="T94" fmla="*/ 71999 w 111"/>
              <a:gd name="T95" fmla="*/ 216208 h 113"/>
              <a:gd name="T96" fmla="*/ 191074 w 111"/>
              <a:gd name="T97" fmla="*/ 97016 h 1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11" h="113">
                <a:moveTo>
                  <a:pt x="111" y="18"/>
                </a:moveTo>
                <a:cubicBezTo>
                  <a:pt x="95" y="3"/>
                  <a:pt x="95" y="3"/>
                  <a:pt x="95" y="3"/>
                </a:cubicBezTo>
                <a:cubicBezTo>
                  <a:pt x="91" y="6"/>
                  <a:pt x="91" y="6"/>
                  <a:pt x="91" y="6"/>
                </a:cubicBezTo>
                <a:cubicBezTo>
                  <a:pt x="86" y="1"/>
                  <a:pt x="86" y="1"/>
                  <a:pt x="86" y="1"/>
                </a:cubicBezTo>
                <a:cubicBezTo>
                  <a:pt x="85" y="0"/>
                  <a:pt x="84" y="0"/>
                  <a:pt x="83" y="1"/>
                </a:cubicBezTo>
                <a:cubicBezTo>
                  <a:pt x="51" y="33"/>
                  <a:pt x="51" y="33"/>
                  <a:pt x="51" y="33"/>
                </a:cubicBezTo>
                <a:cubicBezTo>
                  <a:pt x="50" y="34"/>
                  <a:pt x="50" y="35"/>
                  <a:pt x="51" y="36"/>
                </a:cubicBezTo>
                <a:cubicBezTo>
                  <a:pt x="51" y="37"/>
                  <a:pt x="52" y="37"/>
                  <a:pt x="52" y="37"/>
                </a:cubicBezTo>
                <a:cubicBezTo>
                  <a:pt x="53" y="37"/>
                  <a:pt x="53" y="37"/>
                  <a:pt x="54" y="36"/>
                </a:cubicBezTo>
                <a:cubicBezTo>
                  <a:pt x="85" y="5"/>
                  <a:pt x="85" y="5"/>
                  <a:pt x="85" y="5"/>
                </a:cubicBezTo>
                <a:cubicBezTo>
                  <a:pt x="89" y="9"/>
                  <a:pt x="89" y="9"/>
                  <a:pt x="89" y="9"/>
                </a:cubicBezTo>
                <a:cubicBezTo>
                  <a:pt x="20" y="78"/>
                  <a:pt x="20" y="78"/>
                  <a:pt x="20" y="78"/>
                </a:cubicBezTo>
                <a:cubicBezTo>
                  <a:pt x="25" y="83"/>
                  <a:pt x="25" y="83"/>
                  <a:pt x="25" y="83"/>
                </a:cubicBezTo>
                <a:cubicBezTo>
                  <a:pt x="23" y="82"/>
                  <a:pt x="20" y="81"/>
                  <a:pt x="18" y="81"/>
                </a:cubicBezTo>
                <a:cubicBezTo>
                  <a:pt x="15" y="81"/>
                  <a:pt x="11" y="83"/>
                  <a:pt x="8" y="85"/>
                </a:cubicBezTo>
                <a:cubicBezTo>
                  <a:pt x="8" y="86"/>
                  <a:pt x="8" y="86"/>
                  <a:pt x="8" y="86"/>
                </a:cubicBezTo>
                <a:cubicBezTo>
                  <a:pt x="7" y="86"/>
                  <a:pt x="7" y="86"/>
                  <a:pt x="7" y="87"/>
                </a:cubicBezTo>
                <a:cubicBezTo>
                  <a:pt x="7" y="87"/>
                  <a:pt x="7" y="87"/>
                  <a:pt x="7" y="87"/>
                </a:cubicBezTo>
                <a:cubicBezTo>
                  <a:pt x="7" y="87"/>
                  <a:pt x="7" y="87"/>
                  <a:pt x="7" y="88"/>
                </a:cubicBezTo>
                <a:cubicBezTo>
                  <a:pt x="1" y="96"/>
                  <a:pt x="0" y="113"/>
                  <a:pt x="0" y="113"/>
                </a:cubicBezTo>
                <a:cubicBezTo>
                  <a:pt x="0" y="113"/>
                  <a:pt x="1" y="113"/>
                  <a:pt x="2" y="113"/>
                </a:cubicBezTo>
                <a:cubicBezTo>
                  <a:pt x="7" y="113"/>
                  <a:pt x="21" y="112"/>
                  <a:pt x="28" y="105"/>
                </a:cubicBezTo>
                <a:cubicBezTo>
                  <a:pt x="33" y="101"/>
                  <a:pt x="33" y="94"/>
                  <a:pt x="31" y="89"/>
                </a:cubicBezTo>
                <a:cubicBezTo>
                  <a:pt x="36" y="94"/>
                  <a:pt x="36" y="94"/>
                  <a:pt x="36" y="94"/>
                </a:cubicBezTo>
                <a:lnTo>
                  <a:pt x="111" y="18"/>
                </a:lnTo>
                <a:close/>
                <a:moveTo>
                  <a:pt x="25" y="102"/>
                </a:moveTo>
                <a:cubicBezTo>
                  <a:pt x="21" y="107"/>
                  <a:pt x="13" y="108"/>
                  <a:pt x="8" y="109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4" y="97"/>
                  <a:pt x="14" y="97"/>
                  <a:pt x="14" y="97"/>
                </a:cubicBezTo>
                <a:cubicBezTo>
                  <a:pt x="5" y="106"/>
                  <a:pt x="5" y="106"/>
                  <a:pt x="5" y="106"/>
                </a:cubicBezTo>
                <a:cubicBezTo>
                  <a:pt x="6" y="100"/>
                  <a:pt x="7" y="94"/>
                  <a:pt x="10" y="90"/>
                </a:cubicBezTo>
                <a:cubicBezTo>
                  <a:pt x="10" y="90"/>
                  <a:pt x="10" y="90"/>
                  <a:pt x="10" y="90"/>
                </a:cubicBez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11" y="89"/>
                  <a:pt x="11" y="89"/>
                </a:cubicBezTo>
                <a:cubicBezTo>
                  <a:pt x="11" y="89"/>
                  <a:pt x="11" y="88"/>
                  <a:pt x="11" y="88"/>
                </a:cubicBezTo>
                <a:cubicBezTo>
                  <a:pt x="13" y="86"/>
                  <a:pt x="16" y="85"/>
                  <a:pt x="18" y="85"/>
                </a:cubicBezTo>
                <a:cubicBezTo>
                  <a:pt x="21" y="85"/>
                  <a:pt x="24" y="86"/>
                  <a:pt x="25" y="88"/>
                </a:cubicBezTo>
                <a:cubicBezTo>
                  <a:pt x="29" y="92"/>
                  <a:pt x="29" y="98"/>
                  <a:pt x="25" y="102"/>
                </a:cubicBezTo>
                <a:close/>
                <a:moveTo>
                  <a:pt x="106" y="18"/>
                </a:moveTo>
                <a:cubicBezTo>
                  <a:pt x="82" y="42"/>
                  <a:pt x="82" y="42"/>
                  <a:pt x="82" y="42"/>
                </a:cubicBezTo>
                <a:cubicBezTo>
                  <a:pt x="72" y="32"/>
                  <a:pt x="72" y="32"/>
                  <a:pt x="72" y="32"/>
                </a:cubicBezTo>
                <a:cubicBezTo>
                  <a:pt x="95" y="8"/>
                  <a:pt x="95" y="8"/>
                  <a:pt x="95" y="8"/>
                </a:cubicBezTo>
                <a:lnTo>
                  <a:pt x="106" y="18"/>
                </a:lnTo>
                <a:close/>
                <a:moveTo>
                  <a:pt x="69" y="35"/>
                </a:moveTo>
                <a:cubicBezTo>
                  <a:pt x="79" y="45"/>
                  <a:pt x="79" y="45"/>
                  <a:pt x="79" y="45"/>
                </a:cubicBezTo>
                <a:cubicBezTo>
                  <a:pt x="36" y="88"/>
                  <a:pt x="36" y="88"/>
                  <a:pt x="36" y="88"/>
                </a:cubicBezTo>
                <a:cubicBezTo>
                  <a:pt x="26" y="78"/>
                  <a:pt x="26" y="78"/>
                  <a:pt x="26" y="78"/>
                </a:cubicBezTo>
                <a:lnTo>
                  <a:pt x="69" y="35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81" name="Freeform 22"/>
          <p:cNvSpPr>
            <a:spLocks noEditPoints="1"/>
          </p:cNvSpPr>
          <p:nvPr/>
        </p:nvSpPr>
        <p:spPr bwMode="auto">
          <a:xfrm>
            <a:off x="675809" y="2948609"/>
            <a:ext cx="324322" cy="301775"/>
          </a:xfrm>
          <a:custGeom>
            <a:avLst/>
            <a:gdLst>
              <a:gd name="T0" fmla="*/ 275954 w 108"/>
              <a:gd name="T1" fmla="*/ 0 h 100"/>
              <a:gd name="T2" fmla="*/ 275954 w 108"/>
              <a:gd name="T3" fmla="*/ 0 h 100"/>
              <a:gd name="T4" fmla="*/ 242839 w 108"/>
              <a:gd name="T5" fmla="*/ 0 h 100"/>
              <a:gd name="T6" fmla="*/ 242839 w 108"/>
              <a:gd name="T7" fmla="*/ 0 h 100"/>
              <a:gd name="T8" fmla="*/ 55191 w 108"/>
              <a:gd name="T9" fmla="*/ 0 h 100"/>
              <a:gd name="T10" fmla="*/ 55191 w 108"/>
              <a:gd name="T11" fmla="*/ 0 h 100"/>
              <a:gd name="T12" fmla="*/ 24836 w 108"/>
              <a:gd name="T13" fmla="*/ 0 h 100"/>
              <a:gd name="T14" fmla="*/ 22076 w 108"/>
              <a:gd name="T15" fmla="*/ 0 h 100"/>
              <a:gd name="T16" fmla="*/ 0 w 108"/>
              <a:gd name="T17" fmla="*/ 22159 h 100"/>
              <a:gd name="T18" fmla="*/ 8279 w 108"/>
              <a:gd name="T19" fmla="*/ 36009 h 100"/>
              <a:gd name="T20" fmla="*/ 55191 w 108"/>
              <a:gd name="T21" fmla="*/ 85868 h 100"/>
              <a:gd name="T22" fmla="*/ 55191 w 108"/>
              <a:gd name="T23" fmla="*/ 83098 h 100"/>
              <a:gd name="T24" fmla="*/ 143496 w 108"/>
              <a:gd name="T25" fmla="*/ 177276 h 100"/>
              <a:gd name="T26" fmla="*/ 143496 w 108"/>
              <a:gd name="T27" fmla="*/ 265913 h 100"/>
              <a:gd name="T28" fmla="*/ 99343 w 108"/>
              <a:gd name="T29" fmla="*/ 265913 h 100"/>
              <a:gd name="T30" fmla="*/ 99343 w 108"/>
              <a:gd name="T31" fmla="*/ 276993 h 100"/>
              <a:gd name="T32" fmla="*/ 198687 w 108"/>
              <a:gd name="T33" fmla="*/ 276993 h 100"/>
              <a:gd name="T34" fmla="*/ 198687 w 108"/>
              <a:gd name="T35" fmla="*/ 265913 h 100"/>
              <a:gd name="T36" fmla="*/ 154534 w 108"/>
              <a:gd name="T37" fmla="*/ 265913 h 100"/>
              <a:gd name="T38" fmla="*/ 154534 w 108"/>
              <a:gd name="T39" fmla="*/ 177276 h 100"/>
              <a:gd name="T40" fmla="*/ 242839 w 108"/>
              <a:gd name="T41" fmla="*/ 83098 h 100"/>
              <a:gd name="T42" fmla="*/ 242839 w 108"/>
              <a:gd name="T43" fmla="*/ 85868 h 100"/>
              <a:gd name="T44" fmla="*/ 292511 w 108"/>
              <a:gd name="T45" fmla="*/ 36009 h 100"/>
              <a:gd name="T46" fmla="*/ 298030 w 108"/>
              <a:gd name="T47" fmla="*/ 22159 h 100"/>
              <a:gd name="T48" fmla="*/ 275954 w 108"/>
              <a:gd name="T49" fmla="*/ 0 h 100"/>
              <a:gd name="T50" fmla="*/ 55191 w 108"/>
              <a:gd name="T51" fmla="*/ 69248 h 100"/>
              <a:gd name="T52" fmla="*/ 16557 w 108"/>
              <a:gd name="T53" fmla="*/ 30469 h 100"/>
              <a:gd name="T54" fmla="*/ 11038 w 108"/>
              <a:gd name="T55" fmla="*/ 22159 h 100"/>
              <a:gd name="T56" fmla="*/ 22076 w 108"/>
              <a:gd name="T57" fmla="*/ 11080 h 100"/>
              <a:gd name="T58" fmla="*/ 24836 w 108"/>
              <a:gd name="T59" fmla="*/ 11080 h 100"/>
              <a:gd name="T60" fmla="*/ 24836 w 108"/>
              <a:gd name="T61" fmla="*/ 11080 h 100"/>
              <a:gd name="T62" fmla="*/ 24836 w 108"/>
              <a:gd name="T63" fmla="*/ 11080 h 100"/>
              <a:gd name="T64" fmla="*/ 55191 w 108"/>
              <a:gd name="T65" fmla="*/ 11080 h 100"/>
              <a:gd name="T66" fmla="*/ 55191 w 108"/>
              <a:gd name="T67" fmla="*/ 69248 h 100"/>
              <a:gd name="T68" fmla="*/ 231801 w 108"/>
              <a:gd name="T69" fmla="*/ 83098 h 100"/>
              <a:gd name="T70" fmla="*/ 149015 w 108"/>
              <a:gd name="T71" fmla="*/ 166196 h 100"/>
              <a:gd name="T72" fmla="*/ 66229 w 108"/>
              <a:gd name="T73" fmla="*/ 83098 h 100"/>
              <a:gd name="T74" fmla="*/ 66229 w 108"/>
              <a:gd name="T75" fmla="*/ 11080 h 100"/>
              <a:gd name="T76" fmla="*/ 231801 w 108"/>
              <a:gd name="T77" fmla="*/ 11080 h 100"/>
              <a:gd name="T78" fmla="*/ 231801 w 108"/>
              <a:gd name="T79" fmla="*/ 83098 h 100"/>
              <a:gd name="T80" fmla="*/ 284232 w 108"/>
              <a:gd name="T81" fmla="*/ 30469 h 100"/>
              <a:gd name="T82" fmla="*/ 242839 w 108"/>
              <a:gd name="T83" fmla="*/ 69248 h 100"/>
              <a:gd name="T84" fmla="*/ 242839 w 108"/>
              <a:gd name="T85" fmla="*/ 11080 h 100"/>
              <a:gd name="T86" fmla="*/ 275954 w 108"/>
              <a:gd name="T87" fmla="*/ 11080 h 100"/>
              <a:gd name="T88" fmla="*/ 275954 w 108"/>
              <a:gd name="T89" fmla="*/ 11080 h 100"/>
              <a:gd name="T90" fmla="*/ 275954 w 108"/>
              <a:gd name="T91" fmla="*/ 11080 h 100"/>
              <a:gd name="T92" fmla="*/ 278713 w 108"/>
              <a:gd name="T93" fmla="*/ 11080 h 100"/>
              <a:gd name="T94" fmla="*/ 286992 w 108"/>
              <a:gd name="T95" fmla="*/ 22159 h 100"/>
              <a:gd name="T96" fmla="*/ 284232 w 108"/>
              <a:gd name="T97" fmla="*/ 30469 h 1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08" h="1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"/>
                  <a:pt x="1" y="12"/>
                  <a:pt x="3" y="13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48"/>
                  <a:pt x="35" y="63"/>
                  <a:pt x="52" y="64"/>
                </a:cubicBezTo>
                <a:cubicBezTo>
                  <a:pt x="52" y="96"/>
                  <a:pt x="52" y="96"/>
                  <a:pt x="52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6"/>
                  <a:pt x="72" y="96"/>
                  <a:pt x="72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64"/>
                  <a:pt x="56" y="64"/>
                  <a:pt x="56" y="64"/>
                </a:cubicBezTo>
                <a:cubicBezTo>
                  <a:pt x="74" y="63"/>
                  <a:pt x="88" y="48"/>
                  <a:pt x="88" y="30"/>
                </a:cubicBezTo>
                <a:cubicBezTo>
                  <a:pt x="88" y="31"/>
                  <a:pt x="88" y="31"/>
                  <a:pt x="88" y="31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8" y="12"/>
                  <a:pt x="108" y="10"/>
                  <a:pt x="108" y="8"/>
                </a:cubicBezTo>
                <a:cubicBezTo>
                  <a:pt x="108" y="3"/>
                  <a:pt x="105" y="0"/>
                  <a:pt x="100" y="0"/>
                </a:cubicBezTo>
                <a:close/>
                <a:moveTo>
                  <a:pt x="20" y="25"/>
                </a:moveTo>
                <a:cubicBezTo>
                  <a:pt x="6" y="11"/>
                  <a:pt x="6" y="11"/>
                  <a:pt x="6" y="11"/>
                </a:cubicBezTo>
                <a:cubicBezTo>
                  <a:pt x="5" y="10"/>
                  <a:pt x="4" y="9"/>
                  <a:pt x="4" y="8"/>
                </a:cubicBezTo>
                <a:cubicBezTo>
                  <a:pt x="4" y="6"/>
                  <a:pt x="6" y="4"/>
                  <a:pt x="8" y="4"/>
                </a:cubicBezTo>
                <a:cubicBezTo>
                  <a:pt x="8" y="4"/>
                  <a:pt x="8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20" y="4"/>
                  <a:pt x="20" y="4"/>
                  <a:pt x="20" y="4"/>
                </a:cubicBezTo>
                <a:lnTo>
                  <a:pt x="20" y="25"/>
                </a:lnTo>
                <a:close/>
                <a:moveTo>
                  <a:pt x="84" y="30"/>
                </a:moveTo>
                <a:cubicBezTo>
                  <a:pt x="84" y="46"/>
                  <a:pt x="71" y="60"/>
                  <a:pt x="54" y="60"/>
                </a:cubicBezTo>
                <a:cubicBezTo>
                  <a:pt x="38" y="60"/>
                  <a:pt x="24" y="46"/>
                  <a:pt x="24" y="30"/>
                </a:cubicBezTo>
                <a:cubicBezTo>
                  <a:pt x="24" y="4"/>
                  <a:pt x="24" y="4"/>
                  <a:pt x="24" y="4"/>
                </a:cubicBezTo>
                <a:cubicBezTo>
                  <a:pt x="84" y="4"/>
                  <a:pt x="84" y="4"/>
                  <a:pt x="84" y="4"/>
                </a:cubicBezTo>
                <a:lnTo>
                  <a:pt x="84" y="30"/>
                </a:lnTo>
                <a:close/>
                <a:moveTo>
                  <a:pt x="103" y="11"/>
                </a:moveTo>
                <a:cubicBezTo>
                  <a:pt x="88" y="25"/>
                  <a:pt x="88" y="25"/>
                  <a:pt x="88" y="25"/>
                </a:cubicBezTo>
                <a:cubicBezTo>
                  <a:pt x="88" y="4"/>
                  <a:pt x="88" y="4"/>
                  <a:pt x="88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1" y="4"/>
                </a:cubicBezTo>
                <a:cubicBezTo>
                  <a:pt x="103" y="4"/>
                  <a:pt x="104" y="6"/>
                  <a:pt x="104" y="8"/>
                </a:cubicBezTo>
                <a:cubicBezTo>
                  <a:pt x="104" y="9"/>
                  <a:pt x="104" y="10"/>
                  <a:pt x="103" y="11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82" name="组合 481"/>
          <p:cNvGrpSpPr/>
          <p:nvPr/>
        </p:nvGrpSpPr>
        <p:grpSpPr>
          <a:xfrm>
            <a:off x="1834583" y="2959255"/>
            <a:ext cx="192805" cy="326874"/>
            <a:chOff x="2606675" y="2676525"/>
            <a:chExt cx="239713" cy="406400"/>
          </a:xfrm>
          <a:solidFill>
            <a:srgbClr val="157E9F"/>
          </a:solidFill>
        </p:grpSpPr>
        <p:sp>
          <p:nvSpPr>
            <p:cNvPr id="483" name="Freeform 23"/>
            <p:cNvSpPr>
              <a:spLocks noEditPoints="1"/>
            </p:cNvSpPr>
            <p:nvPr/>
          </p:nvSpPr>
          <p:spPr bwMode="auto">
            <a:xfrm>
              <a:off x="2606675" y="2676525"/>
              <a:ext cx="239713" cy="406400"/>
            </a:xfrm>
            <a:custGeom>
              <a:avLst/>
              <a:gdLst>
                <a:gd name="T0" fmla="*/ 59 w 64"/>
                <a:gd name="T1" fmla="*/ 0 h 108"/>
                <a:gd name="T2" fmla="*/ 6 w 64"/>
                <a:gd name="T3" fmla="*/ 0 h 108"/>
                <a:gd name="T4" fmla="*/ 0 w 64"/>
                <a:gd name="T5" fmla="*/ 5 h 108"/>
                <a:gd name="T6" fmla="*/ 0 w 64"/>
                <a:gd name="T7" fmla="*/ 102 h 108"/>
                <a:gd name="T8" fmla="*/ 6 w 64"/>
                <a:gd name="T9" fmla="*/ 108 h 108"/>
                <a:gd name="T10" fmla="*/ 59 w 64"/>
                <a:gd name="T11" fmla="*/ 108 h 108"/>
                <a:gd name="T12" fmla="*/ 64 w 64"/>
                <a:gd name="T13" fmla="*/ 102 h 108"/>
                <a:gd name="T14" fmla="*/ 64 w 64"/>
                <a:gd name="T15" fmla="*/ 5 h 108"/>
                <a:gd name="T16" fmla="*/ 59 w 64"/>
                <a:gd name="T17" fmla="*/ 0 h 108"/>
                <a:gd name="T18" fmla="*/ 60 w 64"/>
                <a:gd name="T19" fmla="*/ 102 h 108"/>
                <a:gd name="T20" fmla="*/ 59 w 64"/>
                <a:gd name="T21" fmla="*/ 104 h 108"/>
                <a:gd name="T22" fmla="*/ 6 w 64"/>
                <a:gd name="T23" fmla="*/ 104 h 108"/>
                <a:gd name="T24" fmla="*/ 4 w 64"/>
                <a:gd name="T25" fmla="*/ 102 h 108"/>
                <a:gd name="T26" fmla="*/ 4 w 64"/>
                <a:gd name="T27" fmla="*/ 84 h 108"/>
                <a:gd name="T28" fmla="*/ 60 w 64"/>
                <a:gd name="T29" fmla="*/ 84 h 108"/>
                <a:gd name="T30" fmla="*/ 60 w 64"/>
                <a:gd name="T31" fmla="*/ 102 h 108"/>
                <a:gd name="T32" fmla="*/ 60 w 64"/>
                <a:gd name="T33" fmla="*/ 80 h 108"/>
                <a:gd name="T34" fmla="*/ 4 w 64"/>
                <a:gd name="T35" fmla="*/ 80 h 108"/>
                <a:gd name="T36" fmla="*/ 4 w 64"/>
                <a:gd name="T37" fmla="*/ 16 h 108"/>
                <a:gd name="T38" fmla="*/ 60 w 64"/>
                <a:gd name="T39" fmla="*/ 16 h 108"/>
                <a:gd name="T40" fmla="*/ 60 w 64"/>
                <a:gd name="T41" fmla="*/ 80 h 108"/>
                <a:gd name="T42" fmla="*/ 60 w 64"/>
                <a:gd name="T43" fmla="*/ 12 h 108"/>
                <a:gd name="T44" fmla="*/ 4 w 64"/>
                <a:gd name="T45" fmla="*/ 12 h 108"/>
                <a:gd name="T46" fmla="*/ 4 w 64"/>
                <a:gd name="T47" fmla="*/ 5 h 108"/>
                <a:gd name="T48" fmla="*/ 6 w 64"/>
                <a:gd name="T49" fmla="*/ 4 h 108"/>
                <a:gd name="T50" fmla="*/ 59 w 64"/>
                <a:gd name="T51" fmla="*/ 4 h 108"/>
                <a:gd name="T52" fmla="*/ 60 w 64"/>
                <a:gd name="T53" fmla="*/ 5 h 108"/>
                <a:gd name="T54" fmla="*/ 60 w 64"/>
                <a:gd name="T55" fmla="*/ 1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08">
                  <a:moveTo>
                    <a:pt x="5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5"/>
                    <a:pt x="3" y="108"/>
                    <a:pt x="6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2" y="108"/>
                    <a:pt x="64" y="105"/>
                    <a:pt x="64" y="102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60" y="102"/>
                  </a:moveTo>
                  <a:cubicBezTo>
                    <a:pt x="60" y="103"/>
                    <a:pt x="60" y="104"/>
                    <a:pt x="59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4"/>
                    <a:pt x="4" y="103"/>
                    <a:pt x="4" y="102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60" y="84"/>
                    <a:pt x="60" y="84"/>
                    <a:pt x="60" y="84"/>
                  </a:cubicBezTo>
                  <a:lnTo>
                    <a:pt x="60" y="102"/>
                  </a:lnTo>
                  <a:close/>
                  <a:moveTo>
                    <a:pt x="60" y="80"/>
                  </a:moveTo>
                  <a:cubicBezTo>
                    <a:pt x="4" y="80"/>
                    <a:pt x="4" y="80"/>
                    <a:pt x="4" y="8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80"/>
                  </a:lnTo>
                  <a:close/>
                  <a:moveTo>
                    <a:pt x="6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0" y="4"/>
                    <a:pt x="60" y="4"/>
                    <a:pt x="60" y="5"/>
                  </a:cubicBezTo>
                  <a:lnTo>
                    <a:pt x="6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4" name="Rectangle 24"/>
            <p:cNvSpPr>
              <a:spLocks noChangeArrowheads="1"/>
            </p:cNvSpPr>
            <p:nvPr/>
          </p:nvSpPr>
          <p:spPr bwMode="auto">
            <a:xfrm>
              <a:off x="2697163" y="3022600"/>
              <a:ext cx="5873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85" name="Freeform 25"/>
          <p:cNvSpPr>
            <a:spLocks noEditPoints="1"/>
          </p:cNvSpPr>
          <p:nvPr/>
        </p:nvSpPr>
        <p:spPr bwMode="auto">
          <a:xfrm>
            <a:off x="2854140" y="2983296"/>
            <a:ext cx="303510" cy="279228"/>
          </a:xfrm>
          <a:custGeom>
            <a:avLst/>
            <a:gdLst>
              <a:gd name="T0" fmla="*/ 276993 w 237"/>
              <a:gd name="T1" fmla="*/ 199855 h 218"/>
              <a:gd name="T2" fmla="*/ 276993 w 237"/>
              <a:gd name="T3" fmla="*/ 0 h 218"/>
              <a:gd name="T4" fmla="*/ 0 w 237"/>
              <a:gd name="T5" fmla="*/ 0 h 218"/>
              <a:gd name="T6" fmla="*/ 0 w 237"/>
              <a:gd name="T7" fmla="*/ 199855 h 218"/>
              <a:gd name="T8" fmla="*/ 133237 w 237"/>
              <a:gd name="T9" fmla="*/ 199855 h 218"/>
              <a:gd name="T10" fmla="*/ 133237 w 237"/>
              <a:gd name="T11" fmla="*/ 244267 h 218"/>
              <a:gd name="T12" fmla="*/ 88825 w 237"/>
              <a:gd name="T13" fmla="*/ 244267 h 218"/>
              <a:gd name="T14" fmla="*/ 88825 w 237"/>
              <a:gd name="T15" fmla="*/ 254786 h 218"/>
              <a:gd name="T16" fmla="*/ 188168 w 237"/>
              <a:gd name="T17" fmla="*/ 254786 h 218"/>
              <a:gd name="T18" fmla="*/ 188168 w 237"/>
              <a:gd name="T19" fmla="*/ 244267 h 218"/>
              <a:gd name="T20" fmla="*/ 143756 w 237"/>
              <a:gd name="T21" fmla="*/ 244267 h 218"/>
              <a:gd name="T22" fmla="*/ 143756 w 237"/>
              <a:gd name="T23" fmla="*/ 199855 h 218"/>
              <a:gd name="T24" fmla="*/ 276993 w 237"/>
              <a:gd name="T25" fmla="*/ 199855 h 218"/>
              <a:gd name="T26" fmla="*/ 11687 w 237"/>
              <a:gd name="T27" fmla="*/ 11687 h 218"/>
              <a:gd name="T28" fmla="*/ 265306 w 237"/>
              <a:gd name="T29" fmla="*/ 11687 h 218"/>
              <a:gd name="T30" fmla="*/ 265306 w 237"/>
              <a:gd name="T31" fmla="*/ 188168 h 218"/>
              <a:gd name="T32" fmla="*/ 11687 w 237"/>
              <a:gd name="T33" fmla="*/ 188168 h 218"/>
              <a:gd name="T34" fmla="*/ 11687 w 237"/>
              <a:gd name="T35" fmla="*/ 11687 h 21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37" h="218">
                <a:moveTo>
                  <a:pt x="237" y="171"/>
                </a:moveTo>
                <a:lnTo>
                  <a:pt x="237" y="0"/>
                </a:lnTo>
                <a:lnTo>
                  <a:pt x="0" y="0"/>
                </a:lnTo>
                <a:lnTo>
                  <a:pt x="0" y="171"/>
                </a:lnTo>
                <a:lnTo>
                  <a:pt x="114" y="171"/>
                </a:lnTo>
                <a:lnTo>
                  <a:pt x="114" y="209"/>
                </a:lnTo>
                <a:lnTo>
                  <a:pt x="76" y="209"/>
                </a:lnTo>
                <a:lnTo>
                  <a:pt x="76" y="218"/>
                </a:lnTo>
                <a:lnTo>
                  <a:pt x="161" y="218"/>
                </a:lnTo>
                <a:lnTo>
                  <a:pt x="161" y="209"/>
                </a:lnTo>
                <a:lnTo>
                  <a:pt x="123" y="209"/>
                </a:lnTo>
                <a:lnTo>
                  <a:pt x="123" y="171"/>
                </a:lnTo>
                <a:lnTo>
                  <a:pt x="237" y="171"/>
                </a:lnTo>
                <a:close/>
                <a:moveTo>
                  <a:pt x="10" y="10"/>
                </a:moveTo>
                <a:lnTo>
                  <a:pt x="227" y="10"/>
                </a:lnTo>
                <a:lnTo>
                  <a:pt x="227" y="161"/>
                </a:lnTo>
                <a:lnTo>
                  <a:pt x="10" y="161"/>
                </a:lnTo>
                <a:lnTo>
                  <a:pt x="10" y="10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86" name="组合 485"/>
          <p:cNvGrpSpPr/>
          <p:nvPr/>
        </p:nvGrpSpPr>
        <p:grpSpPr>
          <a:xfrm>
            <a:off x="3947772" y="2972023"/>
            <a:ext cx="302614" cy="302614"/>
            <a:chOff x="5233988" y="2692400"/>
            <a:chExt cx="376238" cy="376238"/>
          </a:xfrm>
          <a:solidFill>
            <a:srgbClr val="157E9F"/>
          </a:solidFill>
        </p:grpSpPr>
        <p:sp>
          <p:nvSpPr>
            <p:cNvPr id="487" name="Freeform 26"/>
            <p:cNvSpPr>
              <a:spLocks noEditPoints="1"/>
            </p:cNvSpPr>
            <p:nvPr/>
          </p:nvSpPr>
          <p:spPr bwMode="auto">
            <a:xfrm>
              <a:off x="5233988" y="2692400"/>
              <a:ext cx="376238" cy="376238"/>
            </a:xfrm>
            <a:custGeom>
              <a:avLst/>
              <a:gdLst>
                <a:gd name="T0" fmla="*/ 0 w 237"/>
                <a:gd name="T1" fmla="*/ 0 h 237"/>
                <a:gd name="T2" fmla="*/ 0 w 237"/>
                <a:gd name="T3" fmla="*/ 237 h 237"/>
                <a:gd name="T4" fmla="*/ 237 w 237"/>
                <a:gd name="T5" fmla="*/ 237 h 237"/>
                <a:gd name="T6" fmla="*/ 237 w 237"/>
                <a:gd name="T7" fmla="*/ 0 h 237"/>
                <a:gd name="T8" fmla="*/ 0 w 237"/>
                <a:gd name="T9" fmla="*/ 0 h 237"/>
                <a:gd name="T10" fmla="*/ 227 w 237"/>
                <a:gd name="T11" fmla="*/ 227 h 237"/>
                <a:gd name="T12" fmla="*/ 10 w 237"/>
                <a:gd name="T13" fmla="*/ 227 h 237"/>
                <a:gd name="T14" fmla="*/ 10 w 237"/>
                <a:gd name="T15" fmla="*/ 66 h 237"/>
                <a:gd name="T16" fmla="*/ 227 w 237"/>
                <a:gd name="T17" fmla="*/ 66 h 237"/>
                <a:gd name="T18" fmla="*/ 227 w 237"/>
                <a:gd name="T19" fmla="*/ 227 h 237"/>
                <a:gd name="T20" fmla="*/ 227 w 237"/>
                <a:gd name="T21" fmla="*/ 57 h 237"/>
                <a:gd name="T22" fmla="*/ 10 w 237"/>
                <a:gd name="T23" fmla="*/ 57 h 237"/>
                <a:gd name="T24" fmla="*/ 10 w 237"/>
                <a:gd name="T25" fmla="*/ 9 h 237"/>
                <a:gd name="T26" fmla="*/ 227 w 237"/>
                <a:gd name="T27" fmla="*/ 9 h 237"/>
                <a:gd name="T28" fmla="*/ 227 w 237"/>
                <a:gd name="T29" fmla="*/ 5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7" h="237">
                  <a:moveTo>
                    <a:pt x="0" y="0"/>
                  </a:moveTo>
                  <a:lnTo>
                    <a:pt x="0" y="237"/>
                  </a:lnTo>
                  <a:lnTo>
                    <a:pt x="237" y="237"/>
                  </a:lnTo>
                  <a:lnTo>
                    <a:pt x="237" y="0"/>
                  </a:lnTo>
                  <a:lnTo>
                    <a:pt x="0" y="0"/>
                  </a:lnTo>
                  <a:close/>
                  <a:moveTo>
                    <a:pt x="227" y="227"/>
                  </a:moveTo>
                  <a:lnTo>
                    <a:pt x="10" y="227"/>
                  </a:lnTo>
                  <a:lnTo>
                    <a:pt x="10" y="66"/>
                  </a:lnTo>
                  <a:lnTo>
                    <a:pt x="227" y="66"/>
                  </a:lnTo>
                  <a:lnTo>
                    <a:pt x="227" y="227"/>
                  </a:lnTo>
                  <a:close/>
                  <a:moveTo>
                    <a:pt x="227" y="57"/>
                  </a:moveTo>
                  <a:lnTo>
                    <a:pt x="10" y="57"/>
                  </a:lnTo>
                  <a:lnTo>
                    <a:pt x="10" y="9"/>
                  </a:lnTo>
                  <a:lnTo>
                    <a:pt x="227" y="9"/>
                  </a:lnTo>
                  <a:lnTo>
                    <a:pt x="22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8" name="Rectangle 27"/>
            <p:cNvSpPr>
              <a:spLocks noChangeArrowheads="1"/>
            </p:cNvSpPr>
            <p:nvPr/>
          </p:nvSpPr>
          <p:spPr bwMode="auto">
            <a:xfrm>
              <a:off x="5338763" y="2736850"/>
              <a:ext cx="2254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9" name="Rectangle 28"/>
            <p:cNvSpPr>
              <a:spLocks noChangeArrowheads="1"/>
            </p:cNvSpPr>
            <p:nvPr/>
          </p:nvSpPr>
          <p:spPr bwMode="auto">
            <a:xfrm>
              <a:off x="5280025" y="2736850"/>
              <a:ext cx="142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0" name="Rectangle 29"/>
            <p:cNvSpPr>
              <a:spLocks noChangeArrowheads="1"/>
            </p:cNvSpPr>
            <p:nvPr/>
          </p:nvSpPr>
          <p:spPr bwMode="auto">
            <a:xfrm>
              <a:off x="5310188" y="2736850"/>
              <a:ext cx="142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91" name="Freeform 30"/>
          <p:cNvSpPr>
            <a:spLocks noEditPoints="1"/>
          </p:cNvSpPr>
          <p:nvPr/>
        </p:nvSpPr>
        <p:spPr bwMode="auto">
          <a:xfrm>
            <a:off x="5022064" y="3019717"/>
            <a:ext cx="339931" cy="206387"/>
          </a:xfrm>
          <a:custGeom>
            <a:avLst/>
            <a:gdLst>
              <a:gd name="T0" fmla="*/ 279299 w 112"/>
              <a:gd name="T1" fmla="*/ 22137 h 68"/>
              <a:gd name="T2" fmla="*/ 210166 w 112"/>
              <a:gd name="T3" fmla="*/ 63645 h 68"/>
              <a:gd name="T4" fmla="*/ 210166 w 112"/>
              <a:gd name="T5" fmla="*/ 16603 h 68"/>
              <a:gd name="T6" fmla="*/ 193574 w 112"/>
              <a:gd name="T7" fmla="*/ 0 h 68"/>
              <a:gd name="T8" fmla="*/ 16592 w 112"/>
              <a:gd name="T9" fmla="*/ 0 h 68"/>
              <a:gd name="T10" fmla="*/ 0 w 112"/>
              <a:gd name="T11" fmla="*/ 16603 h 68"/>
              <a:gd name="T12" fmla="*/ 0 w 112"/>
              <a:gd name="T13" fmla="*/ 171565 h 68"/>
              <a:gd name="T14" fmla="*/ 16592 w 112"/>
              <a:gd name="T15" fmla="*/ 188168 h 68"/>
              <a:gd name="T16" fmla="*/ 193574 w 112"/>
              <a:gd name="T17" fmla="*/ 188168 h 68"/>
              <a:gd name="T18" fmla="*/ 210166 w 112"/>
              <a:gd name="T19" fmla="*/ 171565 h 68"/>
              <a:gd name="T20" fmla="*/ 210166 w 112"/>
              <a:gd name="T21" fmla="*/ 121756 h 68"/>
              <a:gd name="T22" fmla="*/ 282065 w 112"/>
              <a:gd name="T23" fmla="*/ 166031 h 68"/>
              <a:gd name="T24" fmla="*/ 309718 w 112"/>
              <a:gd name="T25" fmla="*/ 166031 h 68"/>
              <a:gd name="T26" fmla="*/ 309718 w 112"/>
              <a:gd name="T27" fmla="*/ 22137 h 68"/>
              <a:gd name="T28" fmla="*/ 279299 w 112"/>
              <a:gd name="T29" fmla="*/ 22137 h 68"/>
              <a:gd name="T30" fmla="*/ 199104 w 112"/>
              <a:gd name="T31" fmla="*/ 171565 h 68"/>
              <a:gd name="T32" fmla="*/ 193574 w 112"/>
              <a:gd name="T33" fmla="*/ 177099 h 68"/>
              <a:gd name="T34" fmla="*/ 16592 w 112"/>
              <a:gd name="T35" fmla="*/ 177099 h 68"/>
              <a:gd name="T36" fmla="*/ 11061 w 112"/>
              <a:gd name="T37" fmla="*/ 171565 h 68"/>
              <a:gd name="T38" fmla="*/ 11061 w 112"/>
              <a:gd name="T39" fmla="*/ 16603 h 68"/>
              <a:gd name="T40" fmla="*/ 16592 w 112"/>
              <a:gd name="T41" fmla="*/ 11069 h 68"/>
              <a:gd name="T42" fmla="*/ 193574 w 112"/>
              <a:gd name="T43" fmla="*/ 11069 h 68"/>
              <a:gd name="T44" fmla="*/ 199104 w 112"/>
              <a:gd name="T45" fmla="*/ 16603 h 68"/>
              <a:gd name="T46" fmla="*/ 199104 w 112"/>
              <a:gd name="T47" fmla="*/ 71947 h 68"/>
              <a:gd name="T48" fmla="*/ 199104 w 112"/>
              <a:gd name="T49" fmla="*/ 116221 h 68"/>
              <a:gd name="T50" fmla="*/ 199104 w 112"/>
              <a:gd name="T51" fmla="*/ 171565 h 68"/>
              <a:gd name="T52" fmla="*/ 298657 w 112"/>
              <a:gd name="T53" fmla="*/ 154962 h 68"/>
              <a:gd name="T54" fmla="*/ 284830 w 112"/>
              <a:gd name="T55" fmla="*/ 154962 h 68"/>
              <a:gd name="T56" fmla="*/ 210166 w 112"/>
              <a:gd name="T57" fmla="*/ 107920 h 68"/>
              <a:gd name="T58" fmla="*/ 210166 w 112"/>
              <a:gd name="T59" fmla="*/ 77481 h 68"/>
              <a:gd name="T60" fmla="*/ 284830 w 112"/>
              <a:gd name="T61" fmla="*/ 33206 h 68"/>
              <a:gd name="T62" fmla="*/ 298657 w 112"/>
              <a:gd name="T63" fmla="*/ 33206 h 68"/>
              <a:gd name="T64" fmla="*/ 298657 w 112"/>
              <a:gd name="T65" fmla="*/ 154962 h 6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12" h="68">
                <a:moveTo>
                  <a:pt x="101" y="8"/>
                </a:moveTo>
                <a:cubicBezTo>
                  <a:pt x="76" y="23"/>
                  <a:pt x="76" y="23"/>
                  <a:pt x="76" y="23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"/>
                  <a:pt x="73" y="0"/>
                  <a:pt x="70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5"/>
                  <a:pt x="2" y="68"/>
                  <a:pt x="6" y="68"/>
                </a:cubicBezTo>
                <a:cubicBezTo>
                  <a:pt x="70" y="68"/>
                  <a:pt x="70" y="68"/>
                  <a:pt x="70" y="68"/>
                </a:cubicBezTo>
                <a:cubicBezTo>
                  <a:pt x="73" y="68"/>
                  <a:pt x="76" y="65"/>
                  <a:pt x="76" y="62"/>
                </a:cubicBezTo>
                <a:cubicBezTo>
                  <a:pt x="76" y="44"/>
                  <a:pt x="76" y="44"/>
                  <a:pt x="76" y="44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2" y="8"/>
                  <a:pt x="112" y="8"/>
                  <a:pt x="112" y="8"/>
                </a:cubicBezTo>
                <a:lnTo>
                  <a:pt x="101" y="8"/>
                </a:lnTo>
                <a:close/>
                <a:moveTo>
                  <a:pt x="72" y="62"/>
                </a:moveTo>
                <a:cubicBezTo>
                  <a:pt x="72" y="63"/>
                  <a:pt x="71" y="64"/>
                  <a:pt x="70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5" y="64"/>
                  <a:pt x="4" y="63"/>
                  <a:pt x="4" y="62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4"/>
                  <a:pt x="72" y="5"/>
                  <a:pt x="72" y="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42"/>
                  <a:pt x="72" y="42"/>
                  <a:pt x="72" y="42"/>
                </a:cubicBezTo>
                <a:lnTo>
                  <a:pt x="72" y="62"/>
                </a:lnTo>
                <a:close/>
                <a:moveTo>
                  <a:pt x="108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76" y="39"/>
                  <a:pt x="76" y="39"/>
                  <a:pt x="76" y="39"/>
                </a:cubicBezTo>
                <a:cubicBezTo>
                  <a:pt x="76" y="28"/>
                  <a:pt x="76" y="28"/>
                  <a:pt x="76" y="28"/>
                </a:cubicBezTo>
                <a:cubicBezTo>
                  <a:pt x="103" y="12"/>
                  <a:pt x="103" y="12"/>
                  <a:pt x="103" y="12"/>
                </a:cubicBezTo>
                <a:cubicBezTo>
                  <a:pt x="108" y="12"/>
                  <a:pt x="108" y="12"/>
                  <a:pt x="108" y="12"/>
                </a:cubicBezTo>
                <a:lnTo>
                  <a:pt x="108" y="56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92" name="组合 491"/>
          <p:cNvGrpSpPr/>
          <p:nvPr/>
        </p:nvGrpSpPr>
        <p:grpSpPr>
          <a:xfrm>
            <a:off x="6113312" y="2972023"/>
            <a:ext cx="301337" cy="298783"/>
            <a:chOff x="7926388" y="2692400"/>
            <a:chExt cx="374650" cy="371475"/>
          </a:xfrm>
          <a:solidFill>
            <a:srgbClr val="157E9F"/>
          </a:solidFill>
        </p:grpSpPr>
        <p:sp>
          <p:nvSpPr>
            <p:cNvPr id="493" name="Freeform 31"/>
            <p:cNvSpPr/>
            <p:nvPr/>
          </p:nvSpPr>
          <p:spPr bwMode="auto">
            <a:xfrm>
              <a:off x="7926388" y="2857500"/>
              <a:ext cx="357188" cy="206375"/>
            </a:xfrm>
            <a:custGeom>
              <a:avLst/>
              <a:gdLst>
                <a:gd name="T0" fmla="*/ 215 w 225"/>
                <a:gd name="T1" fmla="*/ 76 h 130"/>
                <a:gd name="T2" fmla="*/ 16 w 225"/>
                <a:gd name="T3" fmla="*/ 76 h 130"/>
                <a:gd name="T4" fmla="*/ 57 w 225"/>
                <a:gd name="T5" fmla="*/ 36 h 130"/>
                <a:gd name="T6" fmla="*/ 50 w 225"/>
                <a:gd name="T7" fmla="*/ 28 h 130"/>
                <a:gd name="T8" fmla="*/ 0 w 225"/>
                <a:gd name="T9" fmla="*/ 81 h 130"/>
                <a:gd name="T10" fmla="*/ 50 w 225"/>
                <a:gd name="T11" fmla="*/ 130 h 130"/>
                <a:gd name="T12" fmla="*/ 57 w 225"/>
                <a:gd name="T13" fmla="*/ 123 h 130"/>
                <a:gd name="T14" fmla="*/ 16 w 225"/>
                <a:gd name="T15" fmla="*/ 85 h 130"/>
                <a:gd name="T16" fmla="*/ 225 w 225"/>
                <a:gd name="T17" fmla="*/ 85 h 130"/>
                <a:gd name="T18" fmla="*/ 225 w 225"/>
                <a:gd name="T19" fmla="*/ 0 h 130"/>
                <a:gd name="T20" fmla="*/ 215 w 225"/>
                <a:gd name="T21" fmla="*/ 0 h 130"/>
                <a:gd name="T22" fmla="*/ 215 w 225"/>
                <a:gd name="T23" fmla="*/ 7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130">
                  <a:moveTo>
                    <a:pt x="215" y="76"/>
                  </a:moveTo>
                  <a:lnTo>
                    <a:pt x="16" y="76"/>
                  </a:lnTo>
                  <a:lnTo>
                    <a:pt x="57" y="36"/>
                  </a:lnTo>
                  <a:lnTo>
                    <a:pt x="50" y="28"/>
                  </a:lnTo>
                  <a:lnTo>
                    <a:pt x="0" y="81"/>
                  </a:lnTo>
                  <a:lnTo>
                    <a:pt x="50" y="130"/>
                  </a:lnTo>
                  <a:lnTo>
                    <a:pt x="57" y="123"/>
                  </a:lnTo>
                  <a:lnTo>
                    <a:pt x="16" y="85"/>
                  </a:lnTo>
                  <a:lnTo>
                    <a:pt x="225" y="85"/>
                  </a:lnTo>
                  <a:lnTo>
                    <a:pt x="225" y="0"/>
                  </a:lnTo>
                  <a:lnTo>
                    <a:pt x="215" y="0"/>
                  </a:lnTo>
                  <a:lnTo>
                    <a:pt x="215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4" name="Freeform 32"/>
            <p:cNvSpPr/>
            <p:nvPr/>
          </p:nvSpPr>
          <p:spPr bwMode="auto">
            <a:xfrm>
              <a:off x="7940675" y="2692400"/>
              <a:ext cx="360363" cy="209550"/>
            </a:xfrm>
            <a:custGeom>
              <a:avLst/>
              <a:gdLst>
                <a:gd name="T0" fmla="*/ 10 w 227"/>
                <a:gd name="T1" fmla="*/ 57 h 132"/>
                <a:gd name="T2" fmla="*/ 209 w 227"/>
                <a:gd name="T3" fmla="*/ 57 h 132"/>
                <a:gd name="T4" fmla="*/ 168 w 227"/>
                <a:gd name="T5" fmla="*/ 97 h 132"/>
                <a:gd name="T6" fmla="*/ 175 w 227"/>
                <a:gd name="T7" fmla="*/ 102 h 132"/>
                <a:gd name="T8" fmla="*/ 227 w 227"/>
                <a:gd name="T9" fmla="*/ 52 h 132"/>
                <a:gd name="T10" fmla="*/ 175 w 227"/>
                <a:gd name="T11" fmla="*/ 0 h 132"/>
                <a:gd name="T12" fmla="*/ 168 w 227"/>
                <a:gd name="T13" fmla="*/ 7 h 132"/>
                <a:gd name="T14" fmla="*/ 209 w 227"/>
                <a:gd name="T15" fmla="*/ 47 h 132"/>
                <a:gd name="T16" fmla="*/ 0 w 227"/>
                <a:gd name="T17" fmla="*/ 47 h 132"/>
                <a:gd name="T18" fmla="*/ 0 w 227"/>
                <a:gd name="T19" fmla="*/ 132 h 132"/>
                <a:gd name="T20" fmla="*/ 10 w 227"/>
                <a:gd name="T21" fmla="*/ 132 h 132"/>
                <a:gd name="T22" fmla="*/ 10 w 227"/>
                <a:gd name="T23" fmla="*/ 5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32">
                  <a:moveTo>
                    <a:pt x="10" y="57"/>
                  </a:moveTo>
                  <a:lnTo>
                    <a:pt x="209" y="57"/>
                  </a:lnTo>
                  <a:lnTo>
                    <a:pt x="168" y="97"/>
                  </a:lnTo>
                  <a:lnTo>
                    <a:pt x="175" y="102"/>
                  </a:lnTo>
                  <a:lnTo>
                    <a:pt x="227" y="52"/>
                  </a:lnTo>
                  <a:lnTo>
                    <a:pt x="175" y="0"/>
                  </a:lnTo>
                  <a:lnTo>
                    <a:pt x="168" y="7"/>
                  </a:lnTo>
                  <a:lnTo>
                    <a:pt x="209" y="47"/>
                  </a:lnTo>
                  <a:lnTo>
                    <a:pt x="0" y="47"/>
                  </a:lnTo>
                  <a:lnTo>
                    <a:pt x="0" y="132"/>
                  </a:lnTo>
                  <a:lnTo>
                    <a:pt x="10" y="132"/>
                  </a:lnTo>
                  <a:lnTo>
                    <a:pt x="1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95" name="组合 494"/>
          <p:cNvGrpSpPr/>
          <p:nvPr/>
        </p:nvGrpSpPr>
        <p:grpSpPr>
          <a:xfrm>
            <a:off x="7212679" y="2989899"/>
            <a:ext cx="301338" cy="265585"/>
            <a:chOff x="9293225" y="2714625"/>
            <a:chExt cx="374651" cy="330200"/>
          </a:xfrm>
          <a:solidFill>
            <a:srgbClr val="157E9F"/>
          </a:solidFill>
        </p:grpSpPr>
        <p:sp>
          <p:nvSpPr>
            <p:cNvPr id="496" name="Freeform 33"/>
            <p:cNvSpPr/>
            <p:nvPr/>
          </p:nvSpPr>
          <p:spPr bwMode="auto">
            <a:xfrm>
              <a:off x="9293225" y="2774950"/>
              <a:ext cx="374650" cy="269875"/>
            </a:xfrm>
            <a:custGeom>
              <a:avLst/>
              <a:gdLst>
                <a:gd name="T0" fmla="*/ 189 w 236"/>
                <a:gd name="T1" fmla="*/ 92 h 170"/>
                <a:gd name="T2" fmla="*/ 220 w 236"/>
                <a:gd name="T3" fmla="*/ 123 h 170"/>
                <a:gd name="T4" fmla="*/ 163 w 236"/>
                <a:gd name="T5" fmla="*/ 123 h 170"/>
                <a:gd name="T6" fmla="*/ 47 w 236"/>
                <a:gd name="T7" fmla="*/ 0 h 170"/>
                <a:gd name="T8" fmla="*/ 0 w 236"/>
                <a:gd name="T9" fmla="*/ 0 h 170"/>
                <a:gd name="T10" fmla="*/ 0 w 236"/>
                <a:gd name="T11" fmla="*/ 9 h 170"/>
                <a:gd name="T12" fmla="*/ 42 w 236"/>
                <a:gd name="T13" fmla="*/ 9 h 170"/>
                <a:gd name="T14" fmla="*/ 158 w 236"/>
                <a:gd name="T15" fmla="*/ 133 h 170"/>
                <a:gd name="T16" fmla="*/ 220 w 236"/>
                <a:gd name="T17" fmla="*/ 133 h 170"/>
                <a:gd name="T18" fmla="*/ 189 w 236"/>
                <a:gd name="T19" fmla="*/ 163 h 170"/>
                <a:gd name="T20" fmla="*/ 194 w 236"/>
                <a:gd name="T21" fmla="*/ 170 h 170"/>
                <a:gd name="T22" fmla="*/ 236 w 236"/>
                <a:gd name="T23" fmla="*/ 128 h 170"/>
                <a:gd name="T24" fmla="*/ 194 w 236"/>
                <a:gd name="T25" fmla="*/ 85 h 170"/>
                <a:gd name="T26" fmla="*/ 189 w 236"/>
                <a:gd name="T27" fmla="*/ 9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170">
                  <a:moveTo>
                    <a:pt x="189" y="92"/>
                  </a:moveTo>
                  <a:lnTo>
                    <a:pt x="220" y="123"/>
                  </a:lnTo>
                  <a:lnTo>
                    <a:pt x="163" y="123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2" y="9"/>
                  </a:lnTo>
                  <a:lnTo>
                    <a:pt x="158" y="133"/>
                  </a:lnTo>
                  <a:lnTo>
                    <a:pt x="220" y="133"/>
                  </a:lnTo>
                  <a:lnTo>
                    <a:pt x="189" y="163"/>
                  </a:lnTo>
                  <a:lnTo>
                    <a:pt x="194" y="170"/>
                  </a:lnTo>
                  <a:lnTo>
                    <a:pt x="236" y="128"/>
                  </a:lnTo>
                  <a:lnTo>
                    <a:pt x="194" y="85"/>
                  </a:lnTo>
                  <a:lnTo>
                    <a:pt x="18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7" name="Freeform 34"/>
            <p:cNvSpPr/>
            <p:nvPr/>
          </p:nvSpPr>
          <p:spPr bwMode="auto">
            <a:xfrm>
              <a:off x="9293225" y="2895600"/>
              <a:ext cx="149225" cy="90488"/>
            </a:xfrm>
            <a:custGeom>
              <a:avLst/>
              <a:gdLst>
                <a:gd name="T0" fmla="*/ 42 w 94"/>
                <a:gd name="T1" fmla="*/ 47 h 57"/>
                <a:gd name="T2" fmla="*/ 0 w 94"/>
                <a:gd name="T3" fmla="*/ 47 h 57"/>
                <a:gd name="T4" fmla="*/ 0 w 94"/>
                <a:gd name="T5" fmla="*/ 57 h 57"/>
                <a:gd name="T6" fmla="*/ 47 w 94"/>
                <a:gd name="T7" fmla="*/ 57 h 57"/>
                <a:gd name="T8" fmla="*/ 94 w 94"/>
                <a:gd name="T9" fmla="*/ 7 h 57"/>
                <a:gd name="T10" fmla="*/ 87 w 94"/>
                <a:gd name="T11" fmla="*/ 0 h 57"/>
                <a:gd name="T12" fmla="*/ 42 w 94"/>
                <a:gd name="T13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57">
                  <a:moveTo>
                    <a:pt x="42" y="47"/>
                  </a:moveTo>
                  <a:lnTo>
                    <a:pt x="0" y="47"/>
                  </a:lnTo>
                  <a:lnTo>
                    <a:pt x="0" y="57"/>
                  </a:lnTo>
                  <a:lnTo>
                    <a:pt x="47" y="57"/>
                  </a:lnTo>
                  <a:lnTo>
                    <a:pt x="94" y="7"/>
                  </a:lnTo>
                  <a:lnTo>
                    <a:pt x="87" y="0"/>
                  </a:lnTo>
                  <a:lnTo>
                    <a:pt x="42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8" name="Freeform 35"/>
            <p:cNvSpPr/>
            <p:nvPr/>
          </p:nvSpPr>
          <p:spPr bwMode="auto">
            <a:xfrm>
              <a:off x="9472613" y="2714625"/>
              <a:ext cx="195263" cy="146050"/>
            </a:xfrm>
            <a:custGeom>
              <a:avLst/>
              <a:gdLst>
                <a:gd name="T0" fmla="*/ 50 w 123"/>
                <a:gd name="T1" fmla="*/ 47 h 92"/>
                <a:gd name="T2" fmla="*/ 107 w 123"/>
                <a:gd name="T3" fmla="*/ 47 h 92"/>
                <a:gd name="T4" fmla="*/ 76 w 123"/>
                <a:gd name="T5" fmla="*/ 78 h 92"/>
                <a:gd name="T6" fmla="*/ 81 w 123"/>
                <a:gd name="T7" fmla="*/ 85 h 92"/>
                <a:gd name="T8" fmla="*/ 123 w 123"/>
                <a:gd name="T9" fmla="*/ 43 h 92"/>
                <a:gd name="T10" fmla="*/ 81 w 123"/>
                <a:gd name="T11" fmla="*/ 0 h 92"/>
                <a:gd name="T12" fmla="*/ 76 w 123"/>
                <a:gd name="T13" fmla="*/ 7 h 92"/>
                <a:gd name="T14" fmla="*/ 107 w 123"/>
                <a:gd name="T15" fmla="*/ 38 h 92"/>
                <a:gd name="T16" fmla="*/ 45 w 123"/>
                <a:gd name="T17" fmla="*/ 38 h 92"/>
                <a:gd name="T18" fmla="*/ 0 w 123"/>
                <a:gd name="T19" fmla="*/ 88 h 92"/>
                <a:gd name="T20" fmla="*/ 7 w 123"/>
                <a:gd name="T21" fmla="*/ 92 h 92"/>
                <a:gd name="T22" fmla="*/ 50 w 123"/>
                <a:gd name="T23" fmla="*/ 4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92">
                  <a:moveTo>
                    <a:pt x="50" y="47"/>
                  </a:moveTo>
                  <a:lnTo>
                    <a:pt x="107" y="47"/>
                  </a:lnTo>
                  <a:lnTo>
                    <a:pt x="76" y="78"/>
                  </a:lnTo>
                  <a:lnTo>
                    <a:pt x="81" y="85"/>
                  </a:lnTo>
                  <a:lnTo>
                    <a:pt x="123" y="43"/>
                  </a:lnTo>
                  <a:lnTo>
                    <a:pt x="81" y="0"/>
                  </a:lnTo>
                  <a:lnTo>
                    <a:pt x="76" y="7"/>
                  </a:lnTo>
                  <a:lnTo>
                    <a:pt x="107" y="38"/>
                  </a:lnTo>
                  <a:lnTo>
                    <a:pt x="45" y="38"/>
                  </a:lnTo>
                  <a:lnTo>
                    <a:pt x="0" y="88"/>
                  </a:lnTo>
                  <a:lnTo>
                    <a:pt x="7" y="92"/>
                  </a:lnTo>
                  <a:lnTo>
                    <a:pt x="5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8241822" y="3098432"/>
            <a:ext cx="362626" cy="72781"/>
            <a:chOff x="10572750" y="2849563"/>
            <a:chExt cx="450851" cy="90488"/>
          </a:xfrm>
          <a:solidFill>
            <a:srgbClr val="157E9F"/>
          </a:solidFill>
        </p:grpSpPr>
        <p:sp>
          <p:nvSpPr>
            <p:cNvPr id="500" name="Freeform 36"/>
            <p:cNvSpPr>
              <a:spLocks noEditPoints="1"/>
            </p:cNvSpPr>
            <p:nvPr/>
          </p:nvSpPr>
          <p:spPr bwMode="auto">
            <a:xfrm>
              <a:off x="10572750" y="2849563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7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7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1" name="Freeform 37"/>
            <p:cNvSpPr>
              <a:spLocks noEditPoints="1"/>
            </p:cNvSpPr>
            <p:nvPr/>
          </p:nvSpPr>
          <p:spPr bwMode="auto">
            <a:xfrm>
              <a:off x="10933113" y="2849563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7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7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2" name="Freeform 38"/>
            <p:cNvSpPr>
              <a:spLocks noEditPoints="1"/>
            </p:cNvSpPr>
            <p:nvPr/>
          </p:nvSpPr>
          <p:spPr bwMode="auto">
            <a:xfrm>
              <a:off x="10753725" y="2849563"/>
              <a:ext cx="88900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7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7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03" name="组合 502"/>
          <p:cNvGrpSpPr/>
          <p:nvPr/>
        </p:nvGrpSpPr>
        <p:grpSpPr>
          <a:xfrm>
            <a:off x="695632" y="3975628"/>
            <a:ext cx="289846" cy="289845"/>
            <a:chOff x="1190625" y="3940175"/>
            <a:chExt cx="360363" cy="360363"/>
          </a:xfrm>
          <a:solidFill>
            <a:srgbClr val="157E9F"/>
          </a:solidFill>
        </p:grpSpPr>
        <p:sp>
          <p:nvSpPr>
            <p:cNvPr id="504" name="Freeform 39"/>
            <p:cNvSpPr>
              <a:spLocks noEditPoints="1"/>
            </p:cNvSpPr>
            <p:nvPr/>
          </p:nvSpPr>
          <p:spPr bwMode="auto">
            <a:xfrm>
              <a:off x="1190625" y="3940175"/>
              <a:ext cx="360363" cy="360363"/>
            </a:xfrm>
            <a:custGeom>
              <a:avLst/>
              <a:gdLst>
                <a:gd name="T0" fmla="*/ 93 w 96"/>
                <a:gd name="T1" fmla="*/ 20 h 96"/>
                <a:gd name="T2" fmla="*/ 80 w 96"/>
                <a:gd name="T3" fmla="*/ 20 h 96"/>
                <a:gd name="T4" fmla="*/ 80 w 96"/>
                <a:gd name="T5" fmla="*/ 9 h 96"/>
                <a:gd name="T6" fmla="*/ 71 w 96"/>
                <a:gd name="T7" fmla="*/ 0 h 96"/>
                <a:gd name="T8" fmla="*/ 9 w 96"/>
                <a:gd name="T9" fmla="*/ 0 h 96"/>
                <a:gd name="T10" fmla="*/ 0 w 96"/>
                <a:gd name="T11" fmla="*/ 9 h 96"/>
                <a:gd name="T12" fmla="*/ 0 w 96"/>
                <a:gd name="T13" fmla="*/ 23 h 96"/>
                <a:gd name="T14" fmla="*/ 0 w 96"/>
                <a:gd name="T15" fmla="*/ 23 h 96"/>
                <a:gd name="T16" fmla="*/ 0 w 96"/>
                <a:gd name="T17" fmla="*/ 93 h 96"/>
                <a:gd name="T18" fmla="*/ 3 w 96"/>
                <a:gd name="T19" fmla="*/ 96 h 96"/>
                <a:gd name="T20" fmla="*/ 93 w 96"/>
                <a:gd name="T21" fmla="*/ 96 h 96"/>
                <a:gd name="T22" fmla="*/ 96 w 96"/>
                <a:gd name="T23" fmla="*/ 93 h 96"/>
                <a:gd name="T24" fmla="*/ 96 w 96"/>
                <a:gd name="T25" fmla="*/ 23 h 96"/>
                <a:gd name="T26" fmla="*/ 93 w 96"/>
                <a:gd name="T27" fmla="*/ 20 h 96"/>
                <a:gd name="T28" fmla="*/ 9 w 96"/>
                <a:gd name="T29" fmla="*/ 4 h 96"/>
                <a:gd name="T30" fmla="*/ 71 w 96"/>
                <a:gd name="T31" fmla="*/ 4 h 96"/>
                <a:gd name="T32" fmla="*/ 76 w 96"/>
                <a:gd name="T33" fmla="*/ 9 h 96"/>
                <a:gd name="T34" fmla="*/ 76 w 96"/>
                <a:gd name="T35" fmla="*/ 20 h 96"/>
                <a:gd name="T36" fmla="*/ 4 w 96"/>
                <a:gd name="T37" fmla="*/ 20 h 96"/>
                <a:gd name="T38" fmla="*/ 4 w 96"/>
                <a:gd name="T39" fmla="*/ 9 h 96"/>
                <a:gd name="T40" fmla="*/ 9 w 96"/>
                <a:gd name="T41" fmla="*/ 4 h 96"/>
                <a:gd name="T42" fmla="*/ 92 w 96"/>
                <a:gd name="T43" fmla="*/ 92 h 96"/>
                <a:gd name="T44" fmla="*/ 4 w 96"/>
                <a:gd name="T45" fmla="*/ 92 h 96"/>
                <a:gd name="T46" fmla="*/ 4 w 96"/>
                <a:gd name="T47" fmla="*/ 24 h 96"/>
                <a:gd name="T48" fmla="*/ 4 w 96"/>
                <a:gd name="T49" fmla="*/ 24 h 96"/>
                <a:gd name="T50" fmla="*/ 76 w 96"/>
                <a:gd name="T51" fmla="*/ 24 h 96"/>
                <a:gd name="T52" fmla="*/ 80 w 96"/>
                <a:gd name="T53" fmla="*/ 24 h 96"/>
                <a:gd name="T54" fmla="*/ 92 w 96"/>
                <a:gd name="T55" fmla="*/ 24 h 96"/>
                <a:gd name="T56" fmla="*/ 92 w 96"/>
                <a:gd name="T5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96">
                  <a:moveTo>
                    <a:pt x="93" y="20"/>
                  </a:move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0" y="4"/>
                    <a:pt x="76" y="0"/>
                    <a:pt x="7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2" y="96"/>
                    <a:pt x="3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5" y="96"/>
                    <a:pt x="96" y="94"/>
                    <a:pt x="96" y="9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1"/>
                    <a:pt x="95" y="20"/>
                    <a:pt x="93" y="20"/>
                  </a:cubicBezTo>
                  <a:close/>
                  <a:moveTo>
                    <a:pt x="9" y="4"/>
                  </a:moveTo>
                  <a:cubicBezTo>
                    <a:pt x="71" y="4"/>
                    <a:pt x="71" y="4"/>
                    <a:pt x="71" y="4"/>
                  </a:cubicBezTo>
                  <a:cubicBezTo>
                    <a:pt x="74" y="4"/>
                    <a:pt x="76" y="6"/>
                    <a:pt x="76" y="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6"/>
                    <a:pt x="7" y="4"/>
                    <a:pt x="9" y="4"/>
                  </a:cubicBezTo>
                  <a:close/>
                  <a:moveTo>
                    <a:pt x="92" y="92"/>
                  </a:moveTo>
                  <a:cubicBezTo>
                    <a:pt x="4" y="92"/>
                    <a:pt x="4" y="92"/>
                    <a:pt x="4" y="9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92" y="24"/>
                    <a:pt x="92" y="24"/>
                    <a:pt x="92" y="24"/>
                  </a:cubicBezTo>
                  <a:lnTo>
                    <a:pt x="92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5" name="Freeform 40"/>
            <p:cNvSpPr>
              <a:spLocks noEditPoints="1"/>
            </p:cNvSpPr>
            <p:nvPr/>
          </p:nvSpPr>
          <p:spPr bwMode="auto">
            <a:xfrm>
              <a:off x="1431925" y="4121150"/>
              <a:ext cx="74613" cy="74613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6 w 20"/>
                <a:gd name="T11" fmla="*/ 10 h 20"/>
                <a:gd name="T12" fmla="*/ 10 w 20"/>
                <a:gd name="T13" fmla="*/ 16 h 20"/>
                <a:gd name="T14" fmla="*/ 4 w 20"/>
                <a:gd name="T15" fmla="*/ 10 h 20"/>
                <a:gd name="T16" fmla="*/ 10 w 20"/>
                <a:gd name="T17" fmla="*/ 4 h 20"/>
                <a:gd name="T18" fmla="*/ 16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5"/>
                    <a:pt x="5" y="20"/>
                    <a:pt x="10" y="20"/>
                  </a:cubicBezTo>
                  <a:cubicBezTo>
                    <a:pt x="16" y="20"/>
                    <a:pt x="20" y="15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16" y="10"/>
                  </a:moveTo>
                  <a:cubicBezTo>
                    <a:pt x="16" y="13"/>
                    <a:pt x="14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4" y="4"/>
                    <a:pt x="16" y="6"/>
                    <a:pt x="1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06" name="组合 505"/>
          <p:cNvGrpSpPr/>
          <p:nvPr/>
        </p:nvGrpSpPr>
        <p:grpSpPr>
          <a:xfrm>
            <a:off x="1768187" y="4035641"/>
            <a:ext cx="325597" cy="218342"/>
            <a:chOff x="2524125" y="4014788"/>
            <a:chExt cx="404813" cy="271463"/>
          </a:xfrm>
          <a:solidFill>
            <a:srgbClr val="157E9F"/>
          </a:solidFill>
        </p:grpSpPr>
        <p:sp>
          <p:nvSpPr>
            <p:cNvPr id="507" name="Freeform 41"/>
            <p:cNvSpPr>
              <a:spLocks noEditPoints="1"/>
            </p:cNvSpPr>
            <p:nvPr/>
          </p:nvSpPr>
          <p:spPr bwMode="auto">
            <a:xfrm>
              <a:off x="2524125" y="4014788"/>
              <a:ext cx="404813" cy="271463"/>
            </a:xfrm>
            <a:custGeom>
              <a:avLst/>
              <a:gdLst>
                <a:gd name="T0" fmla="*/ 102 w 108"/>
                <a:gd name="T1" fmla="*/ 0 h 72"/>
                <a:gd name="T2" fmla="*/ 6 w 108"/>
                <a:gd name="T3" fmla="*/ 0 h 72"/>
                <a:gd name="T4" fmla="*/ 0 w 108"/>
                <a:gd name="T5" fmla="*/ 6 h 72"/>
                <a:gd name="T6" fmla="*/ 0 w 108"/>
                <a:gd name="T7" fmla="*/ 12 h 72"/>
                <a:gd name="T8" fmla="*/ 0 w 108"/>
                <a:gd name="T9" fmla="*/ 28 h 72"/>
                <a:gd name="T10" fmla="*/ 0 w 108"/>
                <a:gd name="T11" fmla="*/ 66 h 72"/>
                <a:gd name="T12" fmla="*/ 6 w 108"/>
                <a:gd name="T13" fmla="*/ 72 h 72"/>
                <a:gd name="T14" fmla="*/ 102 w 108"/>
                <a:gd name="T15" fmla="*/ 72 h 72"/>
                <a:gd name="T16" fmla="*/ 108 w 108"/>
                <a:gd name="T17" fmla="*/ 66 h 72"/>
                <a:gd name="T18" fmla="*/ 108 w 108"/>
                <a:gd name="T19" fmla="*/ 28 h 72"/>
                <a:gd name="T20" fmla="*/ 108 w 108"/>
                <a:gd name="T21" fmla="*/ 12 h 72"/>
                <a:gd name="T22" fmla="*/ 108 w 108"/>
                <a:gd name="T23" fmla="*/ 6 h 72"/>
                <a:gd name="T24" fmla="*/ 102 w 108"/>
                <a:gd name="T25" fmla="*/ 0 h 72"/>
                <a:gd name="T26" fmla="*/ 4 w 108"/>
                <a:gd name="T27" fmla="*/ 16 h 72"/>
                <a:gd name="T28" fmla="*/ 104 w 108"/>
                <a:gd name="T29" fmla="*/ 16 h 72"/>
                <a:gd name="T30" fmla="*/ 104 w 108"/>
                <a:gd name="T31" fmla="*/ 24 h 72"/>
                <a:gd name="T32" fmla="*/ 4 w 108"/>
                <a:gd name="T33" fmla="*/ 24 h 72"/>
                <a:gd name="T34" fmla="*/ 4 w 108"/>
                <a:gd name="T35" fmla="*/ 16 h 72"/>
                <a:gd name="T36" fmla="*/ 104 w 108"/>
                <a:gd name="T37" fmla="*/ 66 h 72"/>
                <a:gd name="T38" fmla="*/ 102 w 108"/>
                <a:gd name="T39" fmla="*/ 68 h 72"/>
                <a:gd name="T40" fmla="*/ 6 w 108"/>
                <a:gd name="T41" fmla="*/ 68 h 72"/>
                <a:gd name="T42" fmla="*/ 4 w 108"/>
                <a:gd name="T43" fmla="*/ 66 h 72"/>
                <a:gd name="T44" fmla="*/ 4 w 108"/>
                <a:gd name="T45" fmla="*/ 28 h 72"/>
                <a:gd name="T46" fmla="*/ 104 w 108"/>
                <a:gd name="T47" fmla="*/ 28 h 72"/>
                <a:gd name="T48" fmla="*/ 104 w 108"/>
                <a:gd name="T49" fmla="*/ 66 h 72"/>
                <a:gd name="T50" fmla="*/ 4 w 108"/>
                <a:gd name="T51" fmla="*/ 12 h 72"/>
                <a:gd name="T52" fmla="*/ 4 w 108"/>
                <a:gd name="T53" fmla="*/ 6 h 72"/>
                <a:gd name="T54" fmla="*/ 6 w 108"/>
                <a:gd name="T55" fmla="*/ 4 h 72"/>
                <a:gd name="T56" fmla="*/ 102 w 108"/>
                <a:gd name="T57" fmla="*/ 4 h 72"/>
                <a:gd name="T58" fmla="*/ 104 w 108"/>
                <a:gd name="T59" fmla="*/ 6 h 72"/>
                <a:gd name="T60" fmla="*/ 104 w 108"/>
                <a:gd name="T61" fmla="*/ 12 h 72"/>
                <a:gd name="T62" fmla="*/ 4 w 108"/>
                <a:gd name="T6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72">
                  <a:moveTo>
                    <a:pt x="10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3" y="72"/>
                    <a:pt x="6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6" y="72"/>
                    <a:pt x="108" y="69"/>
                    <a:pt x="108" y="66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2"/>
                    <a:pt x="106" y="0"/>
                    <a:pt x="102" y="0"/>
                  </a:cubicBezTo>
                  <a:close/>
                  <a:moveTo>
                    <a:pt x="4" y="16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4" y="24"/>
                    <a:pt x="4" y="24"/>
                    <a:pt x="4" y="24"/>
                  </a:cubicBezTo>
                  <a:lnTo>
                    <a:pt x="4" y="16"/>
                  </a:lnTo>
                  <a:close/>
                  <a:moveTo>
                    <a:pt x="104" y="66"/>
                  </a:moveTo>
                  <a:cubicBezTo>
                    <a:pt x="104" y="67"/>
                    <a:pt x="103" y="68"/>
                    <a:pt x="102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5" y="68"/>
                    <a:pt x="4" y="67"/>
                    <a:pt x="4" y="66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04" y="28"/>
                    <a:pt x="104" y="28"/>
                    <a:pt x="104" y="28"/>
                  </a:cubicBezTo>
                  <a:lnTo>
                    <a:pt x="104" y="66"/>
                  </a:lnTo>
                  <a:close/>
                  <a:moveTo>
                    <a:pt x="4" y="1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3" y="4"/>
                    <a:pt x="104" y="5"/>
                    <a:pt x="104" y="6"/>
                  </a:cubicBezTo>
                  <a:cubicBezTo>
                    <a:pt x="104" y="12"/>
                    <a:pt x="104" y="12"/>
                    <a:pt x="104" y="12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8" name="Rectangle 42"/>
            <p:cNvSpPr>
              <a:spLocks noChangeArrowheads="1"/>
            </p:cNvSpPr>
            <p:nvPr/>
          </p:nvSpPr>
          <p:spPr bwMode="auto">
            <a:xfrm>
              <a:off x="2568575" y="4225925"/>
              <a:ext cx="1508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9" name="Rectangle 43"/>
            <p:cNvSpPr>
              <a:spLocks noChangeArrowheads="1"/>
            </p:cNvSpPr>
            <p:nvPr/>
          </p:nvSpPr>
          <p:spPr bwMode="auto">
            <a:xfrm>
              <a:off x="2568575" y="4181475"/>
              <a:ext cx="904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10" name="Freeform 44"/>
            <p:cNvSpPr/>
            <p:nvPr/>
          </p:nvSpPr>
          <p:spPr bwMode="auto">
            <a:xfrm>
              <a:off x="2824163" y="4211638"/>
              <a:ext cx="60325" cy="30163"/>
            </a:xfrm>
            <a:custGeom>
              <a:avLst/>
              <a:gdLst>
                <a:gd name="T0" fmla="*/ 4 w 16"/>
                <a:gd name="T1" fmla="*/ 8 h 8"/>
                <a:gd name="T2" fmla="*/ 12 w 16"/>
                <a:gd name="T3" fmla="*/ 8 h 8"/>
                <a:gd name="T4" fmla="*/ 16 w 16"/>
                <a:gd name="T5" fmla="*/ 4 h 8"/>
                <a:gd name="T6" fmla="*/ 16 w 16"/>
                <a:gd name="T7" fmla="*/ 4 h 8"/>
                <a:gd name="T8" fmla="*/ 12 w 16"/>
                <a:gd name="T9" fmla="*/ 0 h 8"/>
                <a:gd name="T10" fmla="*/ 4 w 16"/>
                <a:gd name="T11" fmla="*/ 0 h 8"/>
                <a:gd name="T12" fmla="*/ 0 w 16"/>
                <a:gd name="T13" fmla="*/ 4 h 8"/>
                <a:gd name="T14" fmla="*/ 0 w 16"/>
                <a:gd name="T15" fmla="*/ 4 h 8"/>
                <a:gd name="T16" fmla="*/ 4 w 16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">
                  <a:moveTo>
                    <a:pt x="4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5" y="8"/>
                    <a:pt x="16" y="6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1"/>
                    <a:pt x="15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11" name="Freeform 45"/>
          <p:cNvSpPr>
            <a:spLocks noEditPoints="1"/>
          </p:cNvSpPr>
          <p:nvPr/>
        </p:nvSpPr>
        <p:spPr bwMode="auto">
          <a:xfrm>
            <a:off x="2843733" y="3989213"/>
            <a:ext cx="327791" cy="313915"/>
          </a:xfrm>
          <a:custGeom>
            <a:avLst/>
            <a:gdLst>
              <a:gd name="T0" fmla="*/ 300368 w 109"/>
              <a:gd name="T1" fmla="*/ 77407 h 104"/>
              <a:gd name="T2" fmla="*/ 68892 w 109"/>
              <a:gd name="T3" fmla="*/ 77407 h 104"/>
              <a:gd name="T4" fmla="*/ 49602 w 109"/>
              <a:gd name="T5" fmla="*/ 0 h 104"/>
              <a:gd name="T6" fmla="*/ 0 w 109"/>
              <a:gd name="T7" fmla="*/ 0 h 104"/>
              <a:gd name="T8" fmla="*/ 0 w 109"/>
              <a:gd name="T9" fmla="*/ 11058 h 104"/>
              <a:gd name="T10" fmla="*/ 41335 w 109"/>
              <a:gd name="T11" fmla="*/ 11058 h 104"/>
              <a:gd name="T12" fmla="*/ 96448 w 109"/>
              <a:gd name="T13" fmla="*/ 232220 h 104"/>
              <a:gd name="T14" fmla="*/ 77159 w 109"/>
              <a:gd name="T15" fmla="*/ 259866 h 104"/>
              <a:gd name="T16" fmla="*/ 104715 w 109"/>
              <a:gd name="T17" fmla="*/ 287511 h 104"/>
              <a:gd name="T18" fmla="*/ 132272 w 109"/>
              <a:gd name="T19" fmla="*/ 259866 h 104"/>
              <a:gd name="T20" fmla="*/ 126761 w 109"/>
              <a:gd name="T21" fmla="*/ 243279 h 104"/>
              <a:gd name="T22" fmla="*/ 203920 w 109"/>
              <a:gd name="T23" fmla="*/ 243279 h 104"/>
              <a:gd name="T24" fmla="*/ 198408 w 109"/>
              <a:gd name="T25" fmla="*/ 259866 h 104"/>
              <a:gd name="T26" fmla="*/ 225965 w 109"/>
              <a:gd name="T27" fmla="*/ 287511 h 104"/>
              <a:gd name="T28" fmla="*/ 253522 w 109"/>
              <a:gd name="T29" fmla="*/ 259866 h 104"/>
              <a:gd name="T30" fmla="*/ 225965 w 109"/>
              <a:gd name="T31" fmla="*/ 232220 h 104"/>
              <a:gd name="T32" fmla="*/ 107471 w 109"/>
              <a:gd name="T33" fmla="*/ 232220 h 104"/>
              <a:gd name="T34" fmla="*/ 101960 w 109"/>
              <a:gd name="T35" fmla="*/ 210104 h 104"/>
              <a:gd name="T36" fmla="*/ 256277 w 109"/>
              <a:gd name="T37" fmla="*/ 210104 h 104"/>
              <a:gd name="T38" fmla="*/ 300368 w 109"/>
              <a:gd name="T39" fmla="*/ 77407 h 104"/>
              <a:gd name="T40" fmla="*/ 121249 w 109"/>
              <a:gd name="T41" fmla="*/ 259866 h 104"/>
              <a:gd name="T42" fmla="*/ 104715 w 109"/>
              <a:gd name="T43" fmla="*/ 276453 h 104"/>
              <a:gd name="T44" fmla="*/ 88181 w 109"/>
              <a:gd name="T45" fmla="*/ 259866 h 104"/>
              <a:gd name="T46" fmla="*/ 104715 w 109"/>
              <a:gd name="T47" fmla="*/ 243279 h 104"/>
              <a:gd name="T48" fmla="*/ 121249 w 109"/>
              <a:gd name="T49" fmla="*/ 259866 h 104"/>
              <a:gd name="T50" fmla="*/ 242499 w 109"/>
              <a:gd name="T51" fmla="*/ 259866 h 104"/>
              <a:gd name="T52" fmla="*/ 225965 w 109"/>
              <a:gd name="T53" fmla="*/ 276453 h 104"/>
              <a:gd name="T54" fmla="*/ 209431 w 109"/>
              <a:gd name="T55" fmla="*/ 259866 h 104"/>
              <a:gd name="T56" fmla="*/ 225965 w 109"/>
              <a:gd name="T57" fmla="*/ 243279 h 104"/>
              <a:gd name="T58" fmla="*/ 242499 w 109"/>
              <a:gd name="T59" fmla="*/ 259866 h 104"/>
              <a:gd name="T60" fmla="*/ 99204 w 109"/>
              <a:gd name="T61" fmla="*/ 199046 h 104"/>
              <a:gd name="T62" fmla="*/ 71647 w 109"/>
              <a:gd name="T63" fmla="*/ 88465 h 104"/>
              <a:gd name="T64" fmla="*/ 286590 w 109"/>
              <a:gd name="T65" fmla="*/ 88465 h 104"/>
              <a:gd name="T66" fmla="*/ 248010 w 109"/>
              <a:gd name="T67" fmla="*/ 199046 h 104"/>
              <a:gd name="T68" fmla="*/ 99204 w 109"/>
              <a:gd name="T69" fmla="*/ 199046 h 1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09" h="104">
                <a:moveTo>
                  <a:pt x="109" y="28"/>
                </a:moveTo>
                <a:cubicBezTo>
                  <a:pt x="25" y="28"/>
                  <a:pt x="25" y="28"/>
                  <a:pt x="25" y="28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35" y="84"/>
                  <a:pt x="35" y="84"/>
                  <a:pt x="35" y="84"/>
                </a:cubicBezTo>
                <a:cubicBezTo>
                  <a:pt x="31" y="85"/>
                  <a:pt x="28" y="89"/>
                  <a:pt x="28" y="94"/>
                </a:cubicBezTo>
                <a:cubicBezTo>
                  <a:pt x="28" y="99"/>
                  <a:pt x="32" y="104"/>
                  <a:pt x="38" y="104"/>
                </a:cubicBezTo>
                <a:cubicBezTo>
                  <a:pt x="43" y="104"/>
                  <a:pt x="48" y="99"/>
                  <a:pt x="48" y="94"/>
                </a:cubicBezTo>
                <a:cubicBezTo>
                  <a:pt x="48" y="91"/>
                  <a:pt x="47" y="89"/>
                  <a:pt x="46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2" y="89"/>
                  <a:pt x="72" y="91"/>
                  <a:pt x="72" y="94"/>
                </a:cubicBezTo>
                <a:cubicBezTo>
                  <a:pt x="72" y="99"/>
                  <a:pt x="76" y="104"/>
                  <a:pt x="82" y="104"/>
                </a:cubicBezTo>
                <a:cubicBezTo>
                  <a:pt x="87" y="104"/>
                  <a:pt x="92" y="99"/>
                  <a:pt x="92" y="94"/>
                </a:cubicBezTo>
                <a:cubicBezTo>
                  <a:pt x="92" y="88"/>
                  <a:pt x="87" y="84"/>
                  <a:pt x="82" y="84"/>
                </a:cubicBezTo>
                <a:cubicBezTo>
                  <a:pt x="39" y="84"/>
                  <a:pt x="39" y="84"/>
                  <a:pt x="39" y="84"/>
                </a:cubicBezTo>
                <a:cubicBezTo>
                  <a:pt x="37" y="76"/>
                  <a:pt x="37" y="76"/>
                  <a:pt x="37" y="76"/>
                </a:cubicBezTo>
                <a:cubicBezTo>
                  <a:pt x="93" y="76"/>
                  <a:pt x="93" y="76"/>
                  <a:pt x="93" y="76"/>
                </a:cubicBezTo>
                <a:lnTo>
                  <a:pt x="109" y="28"/>
                </a:lnTo>
                <a:close/>
                <a:moveTo>
                  <a:pt x="44" y="94"/>
                </a:moveTo>
                <a:cubicBezTo>
                  <a:pt x="44" y="97"/>
                  <a:pt x="41" y="100"/>
                  <a:pt x="38" y="100"/>
                </a:cubicBezTo>
                <a:cubicBezTo>
                  <a:pt x="34" y="100"/>
                  <a:pt x="32" y="97"/>
                  <a:pt x="32" y="94"/>
                </a:cubicBezTo>
                <a:cubicBezTo>
                  <a:pt x="32" y="90"/>
                  <a:pt x="34" y="88"/>
                  <a:pt x="38" y="88"/>
                </a:cubicBezTo>
                <a:cubicBezTo>
                  <a:pt x="41" y="88"/>
                  <a:pt x="44" y="90"/>
                  <a:pt x="44" y="94"/>
                </a:cubicBezTo>
                <a:close/>
                <a:moveTo>
                  <a:pt x="88" y="94"/>
                </a:moveTo>
                <a:cubicBezTo>
                  <a:pt x="88" y="97"/>
                  <a:pt x="85" y="100"/>
                  <a:pt x="82" y="100"/>
                </a:cubicBezTo>
                <a:cubicBezTo>
                  <a:pt x="78" y="100"/>
                  <a:pt x="76" y="97"/>
                  <a:pt x="76" y="94"/>
                </a:cubicBezTo>
                <a:cubicBezTo>
                  <a:pt x="76" y="90"/>
                  <a:pt x="78" y="88"/>
                  <a:pt x="82" y="88"/>
                </a:cubicBezTo>
                <a:cubicBezTo>
                  <a:pt x="85" y="88"/>
                  <a:pt x="88" y="90"/>
                  <a:pt x="88" y="94"/>
                </a:cubicBezTo>
                <a:close/>
                <a:moveTo>
                  <a:pt x="36" y="72"/>
                </a:moveTo>
                <a:cubicBezTo>
                  <a:pt x="26" y="32"/>
                  <a:pt x="26" y="32"/>
                  <a:pt x="26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90" y="72"/>
                  <a:pt x="90" y="72"/>
                  <a:pt x="90" y="72"/>
                </a:cubicBezTo>
                <a:lnTo>
                  <a:pt x="36" y="72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12" name="Freeform 46"/>
          <p:cNvSpPr>
            <a:spLocks noEditPoints="1"/>
          </p:cNvSpPr>
          <p:nvPr/>
        </p:nvSpPr>
        <p:spPr bwMode="auto">
          <a:xfrm>
            <a:off x="3948508" y="3992681"/>
            <a:ext cx="301775" cy="303509"/>
          </a:xfrm>
          <a:custGeom>
            <a:avLst/>
            <a:gdLst>
              <a:gd name="T0" fmla="*/ 276993 w 100"/>
              <a:gd name="T1" fmla="*/ 138497 h 100"/>
              <a:gd name="T2" fmla="*/ 144036 w 100"/>
              <a:gd name="T3" fmla="*/ 0 h 100"/>
              <a:gd name="T4" fmla="*/ 144036 w 100"/>
              <a:gd name="T5" fmla="*/ 0 h 100"/>
              <a:gd name="T6" fmla="*/ 132957 w 100"/>
              <a:gd name="T7" fmla="*/ 0 h 100"/>
              <a:gd name="T8" fmla="*/ 132957 w 100"/>
              <a:gd name="T9" fmla="*/ 0 h 100"/>
              <a:gd name="T10" fmla="*/ 0 w 100"/>
              <a:gd name="T11" fmla="*/ 138497 h 100"/>
              <a:gd name="T12" fmla="*/ 138497 w 100"/>
              <a:gd name="T13" fmla="*/ 276993 h 100"/>
              <a:gd name="T14" fmla="*/ 210515 w 100"/>
              <a:gd name="T15" fmla="*/ 254834 h 100"/>
              <a:gd name="T16" fmla="*/ 210515 w 100"/>
              <a:gd name="T17" fmla="*/ 254834 h 100"/>
              <a:gd name="T18" fmla="*/ 216055 w 100"/>
              <a:gd name="T19" fmla="*/ 252064 h 100"/>
              <a:gd name="T20" fmla="*/ 216055 w 100"/>
              <a:gd name="T21" fmla="*/ 252064 h 100"/>
              <a:gd name="T22" fmla="*/ 218824 w 100"/>
              <a:gd name="T23" fmla="*/ 249294 h 100"/>
              <a:gd name="T24" fmla="*/ 218824 w 100"/>
              <a:gd name="T25" fmla="*/ 249294 h 100"/>
              <a:gd name="T26" fmla="*/ 276993 w 100"/>
              <a:gd name="T27" fmla="*/ 138497 h 100"/>
              <a:gd name="T28" fmla="*/ 254834 w 100"/>
              <a:gd name="T29" fmla="*/ 85868 h 100"/>
              <a:gd name="T30" fmla="*/ 144036 w 100"/>
              <a:gd name="T31" fmla="*/ 130187 h 100"/>
              <a:gd name="T32" fmla="*/ 144036 w 100"/>
              <a:gd name="T33" fmla="*/ 11080 h 100"/>
              <a:gd name="T34" fmla="*/ 254834 w 100"/>
              <a:gd name="T35" fmla="*/ 85868 h 100"/>
              <a:gd name="T36" fmla="*/ 138497 w 100"/>
              <a:gd name="T37" fmla="*/ 265913 h 100"/>
              <a:gd name="T38" fmla="*/ 11080 w 100"/>
              <a:gd name="T39" fmla="*/ 138497 h 100"/>
              <a:gd name="T40" fmla="*/ 132957 w 100"/>
              <a:gd name="T41" fmla="*/ 11080 h 100"/>
              <a:gd name="T42" fmla="*/ 132957 w 100"/>
              <a:gd name="T43" fmla="*/ 138497 h 100"/>
              <a:gd name="T44" fmla="*/ 204975 w 100"/>
              <a:gd name="T45" fmla="*/ 246524 h 100"/>
              <a:gd name="T46" fmla="*/ 138497 w 100"/>
              <a:gd name="T47" fmla="*/ 265913 h 100"/>
              <a:gd name="T48" fmla="*/ 213285 w 100"/>
              <a:gd name="T49" fmla="*/ 240984 h 100"/>
              <a:gd name="T50" fmla="*/ 146806 w 100"/>
              <a:gd name="T51" fmla="*/ 141266 h 100"/>
              <a:gd name="T52" fmla="*/ 257603 w 100"/>
              <a:gd name="T53" fmla="*/ 96948 h 100"/>
              <a:gd name="T54" fmla="*/ 265913 w 100"/>
              <a:gd name="T55" fmla="*/ 138497 h 100"/>
              <a:gd name="T56" fmla="*/ 213285 w 100"/>
              <a:gd name="T57" fmla="*/ 240984 h 1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00" h="100">
                <a:moveTo>
                  <a:pt x="100" y="50"/>
                </a:moveTo>
                <a:cubicBezTo>
                  <a:pt x="100" y="23"/>
                  <a:pt x="78" y="1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1" y="1"/>
                  <a:pt x="0" y="23"/>
                  <a:pt x="0" y="50"/>
                </a:cubicBezTo>
                <a:cubicBezTo>
                  <a:pt x="0" y="77"/>
                  <a:pt x="22" y="100"/>
                  <a:pt x="50" y="100"/>
                </a:cubicBezTo>
                <a:cubicBezTo>
                  <a:pt x="59" y="100"/>
                  <a:pt x="68" y="97"/>
                  <a:pt x="76" y="92"/>
                </a:cubicBezTo>
                <a:cubicBezTo>
                  <a:pt x="76" y="92"/>
                  <a:pt x="76" y="92"/>
                  <a:pt x="76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92" y="81"/>
                  <a:pt x="100" y="66"/>
                  <a:pt x="100" y="50"/>
                </a:cubicBezTo>
                <a:close/>
                <a:moveTo>
                  <a:pt x="92" y="31"/>
                </a:moveTo>
                <a:cubicBezTo>
                  <a:pt x="52" y="47"/>
                  <a:pt x="52" y="47"/>
                  <a:pt x="52" y="47"/>
                </a:cubicBezTo>
                <a:cubicBezTo>
                  <a:pt x="52" y="4"/>
                  <a:pt x="52" y="4"/>
                  <a:pt x="52" y="4"/>
                </a:cubicBezTo>
                <a:cubicBezTo>
                  <a:pt x="70" y="5"/>
                  <a:pt x="85" y="16"/>
                  <a:pt x="92" y="31"/>
                </a:cubicBezTo>
                <a:close/>
                <a:moveTo>
                  <a:pt x="50" y="96"/>
                </a:moveTo>
                <a:cubicBezTo>
                  <a:pt x="24" y="96"/>
                  <a:pt x="4" y="75"/>
                  <a:pt x="4" y="50"/>
                </a:cubicBezTo>
                <a:cubicBezTo>
                  <a:pt x="4" y="25"/>
                  <a:pt x="23" y="5"/>
                  <a:pt x="48" y="4"/>
                </a:cubicBezTo>
                <a:cubicBezTo>
                  <a:pt x="48" y="50"/>
                  <a:pt x="48" y="50"/>
                  <a:pt x="48" y="50"/>
                </a:cubicBezTo>
                <a:cubicBezTo>
                  <a:pt x="74" y="89"/>
                  <a:pt x="74" y="89"/>
                  <a:pt x="74" y="89"/>
                </a:cubicBezTo>
                <a:cubicBezTo>
                  <a:pt x="67" y="93"/>
                  <a:pt x="59" y="96"/>
                  <a:pt x="50" y="96"/>
                </a:cubicBezTo>
                <a:close/>
                <a:moveTo>
                  <a:pt x="77" y="87"/>
                </a:moveTo>
                <a:cubicBezTo>
                  <a:pt x="53" y="51"/>
                  <a:pt x="53" y="51"/>
                  <a:pt x="53" y="51"/>
                </a:cubicBezTo>
                <a:cubicBezTo>
                  <a:pt x="93" y="35"/>
                  <a:pt x="93" y="35"/>
                  <a:pt x="93" y="35"/>
                </a:cubicBezTo>
                <a:cubicBezTo>
                  <a:pt x="95" y="40"/>
                  <a:pt x="96" y="45"/>
                  <a:pt x="96" y="50"/>
                </a:cubicBezTo>
                <a:cubicBezTo>
                  <a:pt x="96" y="65"/>
                  <a:pt x="88" y="78"/>
                  <a:pt x="77" y="87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13" name="Freeform 47"/>
          <p:cNvSpPr>
            <a:spLocks noEditPoints="1"/>
          </p:cNvSpPr>
          <p:nvPr/>
        </p:nvSpPr>
        <p:spPr bwMode="auto">
          <a:xfrm>
            <a:off x="5046345" y="3975338"/>
            <a:ext cx="291369" cy="338196"/>
          </a:xfrm>
          <a:custGeom>
            <a:avLst/>
            <a:gdLst>
              <a:gd name="T0" fmla="*/ 254252 w 96"/>
              <a:gd name="T1" fmla="*/ 44245 h 112"/>
              <a:gd name="T2" fmla="*/ 254252 w 96"/>
              <a:gd name="T3" fmla="*/ 27653 h 112"/>
              <a:gd name="T4" fmla="*/ 226616 w 96"/>
              <a:gd name="T5" fmla="*/ 0 h 112"/>
              <a:gd name="T6" fmla="*/ 49745 w 96"/>
              <a:gd name="T7" fmla="*/ 0 h 112"/>
              <a:gd name="T8" fmla="*/ 22109 w 96"/>
              <a:gd name="T9" fmla="*/ 27653 h 112"/>
              <a:gd name="T10" fmla="*/ 22109 w 96"/>
              <a:gd name="T11" fmla="*/ 44245 h 112"/>
              <a:gd name="T12" fmla="*/ 0 w 96"/>
              <a:gd name="T13" fmla="*/ 66368 h 112"/>
              <a:gd name="T14" fmla="*/ 0 w 96"/>
              <a:gd name="T15" fmla="*/ 107848 h 112"/>
              <a:gd name="T16" fmla="*/ 22109 w 96"/>
              <a:gd name="T17" fmla="*/ 132736 h 112"/>
              <a:gd name="T18" fmla="*/ 110544 w 96"/>
              <a:gd name="T19" fmla="*/ 132736 h 112"/>
              <a:gd name="T20" fmla="*/ 110544 w 96"/>
              <a:gd name="T21" fmla="*/ 132736 h 112"/>
              <a:gd name="T22" fmla="*/ 121599 w 96"/>
              <a:gd name="T23" fmla="*/ 132736 h 112"/>
              <a:gd name="T24" fmla="*/ 132653 w 96"/>
              <a:gd name="T25" fmla="*/ 143798 h 112"/>
              <a:gd name="T26" fmla="*/ 132653 w 96"/>
              <a:gd name="T27" fmla="*/ 176982 h 112"/>
              <a:gd name="T28" fmla="*/ 110544 w 96"/>
              <a:gd name="T29" fmla="*/ 176982 h 112"/>
              <a:gd name="T30" fmla="*/ 110544 w 96"/>
              <a:gd name="T31" fmla="*/ 309718 h 112"/>
              <a:gd name="T32" fmla="*/ 165816 w 96"/>
              <a:gd name="T33" fmla="*/ 309718 h 112"/>
              <a:gd name="T34" fmla="*/ 165816 w 96"/>
              <a:gd name="T35" fmla="*/ 176982 h 112"/>
              <a:gd name="T36" fmla="*/ 143707 w 96"/>
              <a:gd name="T37" fmla="*/ 176982 h 112"/>
              <a:gd name="T38" fmla="*/ 143707 w 96"/>
              <a:gd name="T39" fmla="*/ 143798 h 112"/>
              <a:gd name="T40" fmla="*/ 121599 w 96"/>
              <a:gd name="T41" fmla="*/ 121675 h 112"/>
              <a:gd name="T42" fmla="*/ 107781 w 96"/>
              <a:gd name="T43" fmla="*/ 121675 h 112"/>
              <a:gd name="T44" fmla="*/ 107781 w 96"/>
              <a:gd name="T45" fmla="*/ 121675 h 112"/>
              <a:gd name="T46" fmla="*/ 22109 w 96"/>
              <a:gd name="T47" fmla="*/ 121675 h 112"/>
              <a:gd name="T48" fmla="*/ 11054 w 96"/>
              <a:gd name="T49" fmla="*/ 107848 h 112"/>
              <a:gd name="T50" fmla="*/ 11054 w 96"/>
              <a:gd name="T51" fmla="*/ 66368 h 112"/>
              <a:gd name="T52" fmla="*/ 22109 w 96"/>
              <a:gd name="T53" fmla="*/ 55307 h 112"/>
              <a:gd name="T54" fmla="*/ 22109 w 96"/>
              <a:gd name="T55" fmla="*/ 71899 h 112"/>
              <a:gd name="T56" fmla="*/ 49745 w 96"/>
              <a:gd name="T57" fmla="*/ 99552 h 112"/>
              <a:gd name="T58" fmla="*/ 226616 w 96"/>
              <a:gd name="T59" fmla="*/ 99552 h 112"/>
              <a:gd name="T60" fmla="*/ 254252 w 96"/>
              <a:gd name="T61" fmla="*/ 71899 h 112"/>
              <a:gd name="T62" fmla="*/ 254252 w 96"/>
              <a:gd name="T63" fmla="*/ 55307 h 112"/>
              <a:gd name="T64" fmla="*/ 265306 w 96"/>
              <a:gd name="T65" fmla="*/ 55307 h 112"/>
              <a:gd name="T66" fmla="*/ 265306 w 96"/>
              <a:gd name="T67" fmla="*/ 44245 h 112"/>
              <a:gd name="T68" fmla="*/ 254252 w 96"/>
              <a:gd name="T69" fmla="*/ 44245 h 112"/>
              <a:gd name="T70" fmla="*/ 154762 w 96"/>
              <a:gd name="T71" fmla="*/ 298657 h 112"/>
              <a:gd name="T72" fmla="*/ 121599 w 96"/>
              <a:gd name="T73" fmla="*/ 298657 h 112"/>
              <a:gd name="T74" fmla="*/ 121599 w 96"/>
              <a:gd name="T75" fmla="*/ 188043 h 112"/>
              <a:gd name="T76" fmla="*/ 154762 w 96"/>
              <a:gd name="T77" fmla="*/ 188043 h 112"/>
              <a:gd name="T78" fmla="*/ 154762 w 96"/>
              <a:gd name="T79" fmla="*/ 298657 h 112"/>
              <a:gd name="T80" fmla="*/ 243197 w 96"/>
              <a:gd name="T81" fmla="*/ 71899 h 112"/>
              <a:gd name="T82" fmla="*/ 226616 w 96"/>
              <a:gd name="T83" fmla="*/ 88491 h 112"/>
              <a:gd name="T84" fmla="*/ 49745 w 96"/>
              <a:gd name="T85" fmla="*/ 88491 h 112"/>
              <a:gd name="T86" fmla="*/ 33163 w 96"/>
              <a:gd name="T87" fmla="*/ 71899 h 112"/>
              <a:gd name="T88" fmla="*/ 33163 w 96"/>
              <a:gd name="T89" fmla="*/ 27653 h 112"/>
              <a:gd name="T90" fmla="*/ 49745 w 96"/>
              <a:gd name="T91" fmla="*/ 11061 h 112"/>
              <a:gd name="T92" fmla="*/ 226616 w 96"/>
              <a:gd name="T93" fmla="*/ 11061 h 112"/>
              <a:gd name="T94" fmla="*/ 243197 w 96"/>
              <a:gd name="T95" fmla="*/ 27653 h 112"/>
              <a:gd name="T96" fmla="*/ 243197 w 96"/>
              <a:gd name="T97" fmla="*/ 71899 h 11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6" h="112">
                <a:moveTo>
                  <a:pt x="92" y="16"/>
                </a:moveTo>
                <a:cubicBezTo>
                  <a:pt x="92" y="10"/>
                  <a:pt x="92" y="10"/>
                  <a:pt x="92" y="10"/>
                </a:cubicBezTo>
                <a:cubicBezTo>
                  <a:pt x="92" y="4"/>
                  <a:pt x="87" y="0"/>
                  <a:pt x="8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8" y="16"/>
                  <a:pt x="8" y="16"/>
                </a:cubicBezTo>
                <a:cubicBezTo>
                  <a:pt x="3" y="16"/>
                  <a:pt x="0" y="19"/>
                  <a:pt x="0" y="24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4"/>
                  <a:pt x="3" y="48"/>
                  <a:pt x="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6" y="48"/>
                  <a:pt x="48" y="49"/>
                  <a:pt x="48" y="52"/>
                </a:cubicBezTo>
                <a:cubicBezTo>
                  <a:pt x="48" y="64"/>
                  <a:pt x="48" y="64"/>
                  <a:pt x="48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0" y="64"/>
                  <a:pt x="60" y="64"/>
                  <a:pt x="60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47"/>
                  <a:pt x="48" y="44"/>
                  <a:pt x="44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6" y="44"/>
                  <a:pt x="4" y="42"/>
                  <a:pt x="4" y="39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2"/>
                  <a:pt x="6" y="20"/>
                  <a:pt x="8" y="20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31"/>
                  <a:pt x="12" y="36"/>
                  <a:pt x="18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7" y="36"/>
                  <a:pt x="92" y="31"/>
                  <a:pt x="92" y="26"/>
                </a:cubicBezTo>
                <a:cubicBezTo>
                  <a:pt x="92" y="20"/>
                  <a:pt x="92" y="20"/>
                  <a:pt x="92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16"/>
                  <a:pt x="96" y="16"/>
                  <a:pt x="96" y="16"/>
                </a:cubicBezTo>
                <a:lnTo>
                  <a:pt x="92" y="16"/>
                </a:lnTo>
                <a:close/>
                <a:moveTo>
                  <a:pt x="56" y="108"/>
                </a:moveTo>
                <a:cubicBezTo>
                  <a:pt x="44" y="108"/>
                  <a:pt x="44" y="108"/>
                  <a:pt x="44" y="108"/>
                </a:cubicBezTo>
                <a:cubicBezTo>
                  <a:pt x="44" y="68"/>
                  <a:pt x="44" y="68"/>
                  <a:pt x="44" y="68"/>
                </a:cubicBezTo>
                <a:cubicBezTo>
                  <a:pt x="56" y="68"/>
                  <a:pt x="56" y="68"/>
                  <a:pt x="56" y="68"/>
                </a:cubicBezTo>
                <a:lnTo>
                  <a:pt x="56" y="108"/>
                </a:lnTo>
                <a:close/>
                <a:moveTo>
                  <a:pt x="88" y="26"/>
                </a:moveTo>
                <a:cubicBezTo>
                  <a:pt x="88" y="29"/>
                  <a:pt x="85" y="32"/>
                  <a:pt x="82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4" y="32"/>
                  <a:pt x="12" y="29"/>
                  <a:pt x="12" y="26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6"/>
                  <a:pt x="14" y="4"/>
                  <a:pt x="18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85" y="4"/>
                  <a:pt x="88" y="6"/>
                  <a:pt x="88" y="10"/>
                </a:cubicBezTo>
                <a:lnTo>
                  <a:pt x="88" y="26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14" name="Freeform 48"/>
          <p:cNvSpPr>
            <a:spLocks noEditPoints="1"/>
          </p:cNvSpPr>
          <p:nvPr/>
        </p:nvSpPr>
        <p:spPr bwMode="auto">
          <a:xfrm>
            <a:off x="6112964" y="3999619"/>
            <a:ext cx="301775" cy="289634"/>
          </a:xfrm>
          <a:custGeom>
            <a:avLst/>
            <a:gdLst>
              <a:gd name="T0" fmla="*/ 232580 w 236"/>
              <a:gd name="T1" fmla="*/ 222061 h 227"/>
              <a:gd name="T2" fmla="*/ 232580 w 236"/>
              <a:gd name="T3" fmla="*/ 42075 h 227"/>
              <a:gd name="T4" fmla="*/ 254787 w 236"/>
              <a:gd name="T5" fmla="*/ 19869 h 227"/>
              <a:gd name="T6" fmla="*/ 245437 w 236"/>
              <a:gd name="T7" fmla="*/ 14025 h 227"/>
              <a:gd name="T8" fmla="*/ 226737 w 236"/>
              <a:gd name="T9" fmla="*/ 32725 h 227"/>
              <a:gd name="T10" fmla="*/ 46750 w 236"/>
              <a:gd name="T11" fmla="*/ 32725 h 227"/>
              <a:gd name="T12" fmla="*/ 46750 w 236"/>
              <a:gd name="T13" fmla="*/ 0 h 227"/>
              <a:gd name="T14" fmla="*/ 36231 w 236"/>
              <a:gd name="T15" fmla="*/ 0 h 227"/>
              <a:gd name="T16" fmla="*/ 36231 w 236"/>
              <a:gd name="T17" fmla="*/ 32725 h 227"/>
              <a:gd name="T18" fmla="*/ 0 w 236"/>
              <a:gd name="T19" fmla="*/ 32725 h 227"/>
              <a:gd name="T20" fmla="*/ 0 w 236"/>
              <a:gd name="T21" fmla="*/ 44412 h 227"/>
              <a:gd name="T22" fmla="*/ 36231 w 236"/>
              <a:gd name="T23" fmla="*/ 44412 h 227"/>
              <a:gd name="T24" fmla="*/ 36231 w 236"/>
              <a:gd name="T25" fmla="*/ 232580 h 227"/>
              <a:gd name="T26" fmla="*/ 220893 w 236"/>
              <a:gd name="T27" fmla="*/ 232580 h 227"/>
              <a:gd name="T28" fmla="*/ 220893 w 236"/>
              <a:gd name="T29" fmla="*/ 265305 h 227"/>
              <a:gd name="T30" fmla="*/ 232580 w 236"/>
              <a:gd name="T31" fmla="*/ 265305 h 227"/>
              <a:gd name="T32" fmla="*/ 232580 w 236"/>
              <a:gd name="T33" fmla="*/ 232580 h 227"/>
              <a:gd name="T34" fmla="*/ 275824 w 236"/>
              <a:gd name="T35" fmla="*/ 232580 h 227"/>
              <a:gd name="T36" fmla="*/ 275824 w 236"/>
              <a:gd name="T37" fmla="*/ 222061 h 227"/>
              <a:gd name="T38" fmla="*/ 232580 w 236"/>
              <a:gd name="T39" fmla="*/ 222061 h 227"/>
              <a:gd name="T40" fmla="*/ 215049 w 236"/>
              <a:gd name="T41" fmla="*/ 44412 h 227"/>
              <a:gd name="T42" fmla="*/ 46750 w 236"/>
              <a:gd name="T43" fmla="*/ 212711 h 227"/>
              <a:gd name="T44" fmla="*/ 46750 w 236"/>
              <a:gd name="T45" fmla="*/ 44412 h 227"/>
              <a:gd name="T46" fmla="*/ 215049 w 236"/>
              <a:gd name="T47" fmla="*/ 44412 h 227"/>
              <a:gd name="T48" fmla="*/ 52594 w 236"/>
              <a:gd name="T49" fmla="*/ 222061 h 227"/>
              <a:gd name="T50" fmla="*/ 220893 w 236"/>
              <a:gd name="T51" fmla="*/ 52594 h 227"/>
              <a:gd name="T52" fmla="*/ 220893 w 236"/>
              <a:gd name="T53" fmla="*/ 222061 h 227"/>
              <a:gd name="T54" fmla="*/ 52594 w 236"/>
              <a:gd name="T55" fmla="*/ 222061 h 22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36" h="227">
                <a:moveTo>
                  <a:pt x="199" y="190"/>
                </a:moveTo>
                <a:lnTo>
                  <a:pt x="199" y="36"/>
                </a:lnTo>
                <a:lnTo>
                  <a:pt x="218" y="17"/>
                </a:lnTo>
                <a:lnTo>
                  <a:pt x="210" y="12"/>
                </a:lnTo>
                <a:lnTo>
                  <a:pt x="194" y="28"/>
                </a:lnTo>
                <a:lnTo>
                  <a:pt x="40" y="28"/>
                </a:lnTo>
                <a:lnTo>
                  <a:pt x="40" y="0"/>
                </a:lnTo>
                <a:lnTo>
                  <a:pt x="31" y="0"/>
                </a:lnTo>
                <a:lnTo>
                  <a:pt x="31" y="28"/>
                </a:lnTo>
                <a:lnTo>
                  <a:pt x="0" y="28"/>
                </a:lnTo>
                <a:lnTo>
                  <a:pt x="0" y="38"/>
                </a:lnTo>
                <a:lnTo>
                  <a:pt x="31" y="38"/>
                </a:lnTo>
                <a:lnTo>
                  <a:pt x="31" y="199"/>
                </a:lnTo>
                <a:lnTo>
                  <a:pt x="189" y="199"/>
                </a:lnTo>
                <a:lnTo>
                  <a:pt x="189" y="227"/>
                </a:lnTo>
                <a:lnTo>
                  <a:pt x="199" y="227"/>
                </a:lnTo>
                <a:lnTo>
                  <a:pt x="199" y="199"/>
                </a:lnTo>
                <a:lnTo>
                  <a:pt x="236" y="199"/>
                </a:lnTo>
                <a:lnTo>
                  <a:pt x="236" y="190"/>
                </a:lnTo>
                <a:lnTo>
                  <a:pt x="199" y="190"/>
                </a:lnTo>
                <a:close/>
                <a:moveTo>
                  <a:pt x="184" y="38"/>
                </a:moveTo>
                <a:lnTo>
                  <a:pt x="40" y="182"/>
                </a:lnTo>
                <a:lnTo>
                  <a:pt x="40" y="38"/>
                </a:lnTo>
                <a:lnTo>
                  <a:pt x="184" y="38"/>
                </a:lnTo>
                <a:close/>
                <a:moveTo>
                  <a:pt x="45" y="190"/>
                </a:moveTo>
                <a:lnTo>
                  <a:pt x="189" y="45"/>
                </a:lnTo>
                <a:lnTo>
                  <a:pt x="189" y="190"/>
                </a:lnTo>
                <a:lnTo>
                  <a:pt x="45" y="190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15" name="Freeform 49"/>
          <p:cNvSpPr>
            <a:spLocks noEditPoints="1"/>
          </p:cNvSpPr>
          <p:nvPr/>
        </p:nvSpPr>
        <p:spPr bwMode="auto">
          <a:xfrm>
            <a:off x="7219473" y="3989213"/>
            <a:ext cx="277494" cy="313915"/>
          </a:xfrm>
          <a:custGeom>
            <a:avLst/>
            <a:gdLst>
              <a:gd name="T0" fmla="*/ 126809 w 92"/>
              <a:gd name="T1" fmla="*/ 0 h 104"/>
              <a:gd name="T2" fmla="*/ 0 w 92"/>
              <a:gd name="T3" fmla="*/ 60820 h 104"/>
              <a:gd name="T4" fmla="*/ 0 w 92"/>
              <a:gd name="T5" fmla="*/ 226691 h 104"/>
              <a:gd name="T6" fmla="*/ 126809 w 92"/>
              <a:gd name="T7" fmla="*/ 287511 h 104"/>
              <a:gd name="T8" fmla="*/ 253618 w 92"/>
              <a:gd name="T9" fmla="*/ 226691 h 104"/>
              <a:gd name="T10" fmla="*/ 253618 w 92"/>
              <a:gd name="T11" fmla="*/ 60820 h 104"/>
              <a:gd name="T12" fmla="*/ 126809 w 92"/>
              <a:gd name="T13" fmla="*/ 0 h 104"/>
              <a:gd name="T14" fmla="*/ 126809 w 92"/>
              <a:gd name="T15" fmla="*/ 11058 h 104"/>
              <a:gd name="T16" fmla="*/ 242591 w 92"/>
              <a:gd name="T17" fmla="*/ 60820 h 104"/>
              <a:gd name="T18" fmla="*/ 126809 w 92"/>
              <a:gd name="T19" fmla="*/ 110581 h 104"/>
              <a:gd name="T20" fmla="*/ 11027 w 92"/>
              <a:gd name="T21" fmla="*/ 60820 h 104"/>
              <a:gd name="T22" fmla="*/ 126809 w 92"/>
              <a:gd name="T23" fmla="*/ 11058 h 104"/>
              <a:gd name="T24" fmla="*/ 242591 w 92"/>
              <a:gd name="T25" fmla="*/ 215633 h 104"/>
              <a:gd name="T26" fmla="*/ 242591 w 92"/>
              <a:gd name="T27" fmla="*/ 226691 h 104"/>
              <a:gd name="T28" fmla="*/ 126809 w 92"/>
              <a:gd name="T29" fmla="*/ 276453 h 104"/>
              <a:gd name="T30" fmla="*/ 11027 w 92"/>
              <a:gd name="T31" fmla="*/ 226691 h 104"/>
              <a:gd name="T32" fmla="*/ 11027 w 92"/>
              <a:gd name="T33" fmla="*/ 215633 h 104"/>
              <a:gd name="T34" fmla="*/ 11027 w 92"/>
              <a:gd name="T35" fmla="*/ 196282 h 104"/>
              <a:gd name="T36" fmla="*/ 126809 w 92"/>
              <a:gd name="T37" fmla="*/ 232220 h 104"/>
              <a:gd name="T38" fmla="*/ 242591 w 92"/>
              <a:gd name="T39" fmla="*/ 196282 h 104"/>
              <a:gd name="T40" fmla="*/ 242591 w 92"/>
              <a:gd name="T41" fmla="*/ 215633 h 104"/>
              <a:gd name="T42" fmla="*/ 242591 w 92"/>
              <a:gd name="T43" fmla="*/ 171401 h 104"/>
              <a:gd name="T44" fmla="*/ 126809 w 92"/>
              <a:gd name="T45" fmla="*/ 221162 h 104"/>
              <a:gd name="T46" fmla="*/ 11027 w 92"/>
              <a:gd name="T47" fmla="*/ 171401 h 104"/>
              <a:gd name="T48" fmla="*/ 11027 w 92"/>
              <a:gd name="T49" fmla="*/ 152049 h 104"/>
              <a:gd name="T50" fmla="*/ 11027 w 92"/>
              <a:gd name="T51" fmla="*/ 140991 h 104"/>
              <a:gd name="T52" fmla="*/ 126809 w 92"/>
              <a:gd name="T53" fmla="*/ 176930 h 104"/>
              <a:gd name="T54" fmla="*/ 242591 w 92"/>
              <a:gd name="T55" fmla="*/ 140991 h 104"/>
              <a:gd name="T56" fmla="*/ 242591 w 92"/>
              <a:gd name="T57" fmla="*/ 171401 h 104"/>
              <a:gd name="T58" fmla="*/ 242591 w 92"/>
              <a:gd name="T59" fmla="*/ 116110 h 104"/>
              <a:gd name="T60" fmla="*/ 126809 w 92"/>
              <a:gd name="T61" fmla="*/ 165872 h 104"/>
              <a:gd name="T62" fmla="*/ 11027 w 92"/>
              <a:gd name="T63" fmla="*/ 116110 h 104"/>
              <a:gd name="T64" fmla="*/ 11027 w 92"/>
              <a:gd name="T65" fmla="*/ 85700 h 104"/>
              <a:gd name="T66" fmla="*/ 126809 w 92"/>
              <a:gd name="T67" fmla="*/ 121639 h 104"/>
              <a:gd name="T68" fmla="*/ 242591 w 92"/>
              <a:gd name="T69" fmla="*/ 85700 h 104"/>
              <a:gd name="T70" fmla="*/ 242591 w 92"/>
              <a:gd name="T71" fmla="*/ 116110 h 10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92" h="104">
                <a:moveTo>
                  <a:pt x="46" y="0"/>
                </a:moveTo>
                <a:cubicBezTo>
                  <a:pt x="20" y="0"/>
                  <a:pt x="0" y="10"/>
                  <a:pt x="0" y="2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94"/>
                  <a:pt x="20" y="104"/>
                  <a:pt x="46" y="104"/>
                </a:cubicBezTo>
                <a:cubicBezTo>
                  <a:pt x="71" y="104"/>
                  <a:pt x="92" y="94"/>
                  <a:pt x="92" y="82"/>
                </a:cubicBezTo>
                <a:cubicBezTo>
                  <a:pt x="92" y="22"/>
                  <a:pt x="92" y="22"/>
                  <a:pt x="92" y="22"/>
                </a:cubicBezTo>
                <a:cubicBezTo>
                  <a:pt x="92" y="10"/>
                  <a:pt x="71" y="0"/>
                  <a:pt x="46" y="0"/>
                </a:cubicBezTo>
                <a:close/>
                <a:moveTo>
                  <a:pt x="46" y="4"/>
                </a:moveTo>
                <a:cubicBezTo>
                  <a:pt x="71" y="4"/>
                  <a:pt x="88" y="13"/>
                  <a:pt x="88" y="22"/>
                </a:cubicBezTo>
                <a:cubicBezTo>
                  <a:pt x="88" y="30"/>
                  <a:pt x="71" y="40"/>
                  <a:pt x="46" y="40"/>
                </a:cubicBezTo>
                <a:cubicBezTo>
                  <a:pt x="21" y="40"/>
                  <a:pt x="4" y="30"/>
                  <a:pt x="4" y="22"/>
                </a:cubicBezTo>
                <a:cubicBezTo>
                  <a:pt x="4" y="13"/>
                  <a:pt x="21" y="4"/>
                  <a:pt x="46" y="4"/>
                </a:cubicBezTo>
                <a:close/>
                <a:moveTo>
                  <a:pt x="88" y="78"/>
                </a:moveTo>
                <a:cubicBezTo>
                  <a:pt x="88" y="82"/>
                  <a:pt x="88" y="82"/>
                  <a:pt x="88" y="82"/>
                </a:cubicBezTo>
                <a:cubicBezTo>
                  <a:pt x="88" y="90"/>
                  <a:pt x="71" y="100"/>
                  <a:pt x="46" y="100"/>
                </a:cubicBezTo>
                <a:cubicBezTo>
                  <a:pt x="21" y="100"/>
                  <a:pt x="4" y="90"/>
                  <a:pt x="4" y="82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71"/>
                  <a:pt x="4" y="71"/>
                  <a:pt x="4" y="71"/>
                </a:cubicBezTo>
                <a:cubicBezTo>
                  <a:pt x="11" y="78"/>
                  <a:pt x="27" y="84"/>
                  <a:pt x="46" y="84"/>
                </a:cubicBezTo>
                <a:cubicBezTo>
                  <a:pt x="65" y="84"/>
                  <a:pt x="81" y="78"/>
                  <a:pt x="88" y="71"/>
                </a:cubicBezTo>
                <a:lnTo>
                  <a:pt x="88" y="78"/>
                </a:lnTo>
                <a:close/>
                <a:moveTo>
                  <a:pt x="88" y="62"/>
                </a:moveTo>
                <a:cubicBezTo>
                  <a:pt x="88" y="70"/>
                  <a:pt x="71" y="80"/>
                  <a:pt x="46" y="80"/>
                </a:cubicBezTo>
                <a:cubicBezTo>
                  <a:pt x="21" y="80"/>
                  <a:pt x="4" y="70"/>
                  <a:pt x="4" y="62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1"/>
                  <a:pt x="4" y="51"/>
                  <a:pt x="4" y="51"/>
                </a:cubicBezTo>
                <a:cubicBezTo>
                  <a:pt x="11" y="58"/>
                  <a:pt x="27" y="64"/>
                  <a:pt x="46" y="64"/>
                </a:cubicBezTo>
                <a:cubicBezTo>
                  <a:pt x="65" y="64"/>
                  <a:pt x="81" y="58"/>
                  <a:pt x="88" y="51"/>
                </a:cubicBezTo>
                <a:lnTo>
                  <a:pt x="88" y="62"/>
                </a:lnTo>
                <a:close/>
                <a:moveTo>
                  <a:pt x="88" y="42"/>
                </a:moveTo>
                <a:cubicBezTo>
                  <a:pt x="88" y="50"/>
                  <a:pt x="71" y="60"/>
                  <a:pt x="46" y="60"/>
                </a:cubicBezTo>
                <a:cubicBezTo>
                  <a:pt x="21" y="60"/>
                  <a:pt x="4" y="50"/>
                  <a:pt x="4" y="42"/>
                </a:cubicBezTo>
                <a:cubicBezTo>
                  <a:pt x="4" y="31"/>
                  <a:pt x="4" y="31"/>
                  <a:pt x="4" y="31"/>
                </a:cubicBezTo>
                <a:cubicBezTo>
                  <a:pt x="11" y="38"/>
                  <a:pt x="27" y="44"/>
                  <a:pt x="46" y="44"/>
                </a:cubicBezTo>
                <a:cubicBezTo>
                  <a:pt x="65" y="44"/>
                  <a:pt x="81" y="38"/>
                  <a:pt x="88" y="31"/>
                </a:cubicBezTo>
                <a:lnTo>
                  <a:pt x="88" y="42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16" name="Freeform 50"/>
          <p:cNvSpPr>
            <a:spLocks noEditPoints="1"/>
          </p:cNvSpPr>
          <p:nvPr/>
        </p:nvSpPr>
        <p:spPr bwMode="auto">
          <a:xfrm>
            <a:off x="8260076" y="3973604"/>
            <a:ext cx="326056" cy="339931"/>
          </a:xfrm>
          <a:custGeom>
            <a:avLst/>
            <a:gdLst>
              <a:gd name="T0" fmla="*/ 293355 w 256"/>
              <a:gd name="T1" fmla="*/ 52594 h 267"/>
              <a:gd name="T2" fmla="*/ 149600 w 256"/>
              <a:gd name="T3" fmla="*/ 0 h 267"/>
              <a:gd name="T4" fmla="*/ 5844 w 256"/>
              <a:gd name="T5" fmla="*/ 52594 h 267"/>
              <a:gd name="T6" fmla="*/ 0 w 256"/>
              <a:gd name="T7" fmla="*/ 54931 h 267"/>
              <a:gd name="T8" fmla="*/ 0 w 256"/>
              <a:gd name="T9" fmla="*/ 63112 h 267"/>
              <a:gd name="T10" fmla="*/ 0 w 256"/>
              <a:gd name="T11" fmla="*/ 63112 h 267"/>
              <a:gd name="T12" fmla="*/ 0 w 256"/>
              <a:gd name="T13" fmla="*/ 259461 h 267"/>
              <a:gd name="T14" fmla="*/ 143756 w 256"/>
              <a:gd name="T15" fmla="*/ 312055 h 267"/>
              <a:gd name="T16" fmla="*/ 149600 w 256"/>
              <a:gd name="T17" fmla="*/ 312055 h 267"/>
              <a:gd name="T18" fmla="*/ 155443 w 256"/>
              <a:gd name="T19" fmla="*/ 312055 h 267"/>
              <a:gd name="T20" fmla="*/ 299199 w 256"/>
              <a:gd name="T21" fmla="*/ 259461 h 267"/>
              <a:gd name="T22" fmla="*/ 299199 w 256"/>
              <a:gd name="T23" fmla="*/ 66618 h 267"/>
              <a:gd name="T24" fmla="*/ 299199 w 256"/>
              <a:gd name="T25" fmla="*/ 63112 h 267"/>
              <a:gd name="T26" fmla="*/ 299199 w 256"/>
              <a:gd name="T27" fmla="*/ 54931 h 267"/>
              <a:gd name="T28" fmla="*/ 293355 w 256"/>
              <a:gd name="T29" fmla="*/ 52594 h 267"/>
              <a:gd name="T30" fmla="*/ 143756 w 256"/>
              <a:gd name="T31" fmla="*/ 299199 h 267"/>
              <a:gd name="T32" fmla="*/ 11687 w 256"/>
              <a:gd name="T33" fmla="*/ 251280 h 267"/>
              <a:gd name="T34" fmla="*/ 11687 w 256"/>
              <a:gd name="T35" fmla="*/ 66618 h 267"/>
              <a:gd name="T36" fmla="*/ 105187 w 256"/>
              <a:gd name="T37" fmla="*/ 101681 h 267"/>
              <a:gd name="T38" fmla="*/ 143756 w 256"/>
              <a:gd name="T39" fmla="*/ 115706 h 267"/>
              <a:gd name="T40" fmla="*/ 143756 w 256"/>
              <a:gd name="T41" fmla="*/ 299199 h 267"/>
              <a:gd name="T42" fmla="*/ 149600 w 256"/>
              <a:gd name="T43" fmla="*/ 105187 h 267"/>
              <a:gd name="T44" fmla="*/ 80643 w 256"/>
              <a:gd name="T45" fmla="*/ 79475 h 267"/>
              <a:gd name="T46" fmla="*/ 22206 w 256"/>
              <a:gd name="T47" fmla="*/ 57269 h 267"/>
              <a:gd name="T48" fmla="*/ 149600 w 256"/>
              <a:gd name="T49" fmla="*/ 10519 h 267"/>
              <a:gd name="T50" fmla="*/ 276993 w 256"/>
              <a:gd name="T51" fmla="*/ 57269 h 267"/>
              <a:gd name="T52" fmla="*/ 149600 w 256"/>
              <a:gd name="T53" fmla="*/ 105187 h 267"/>
              <a:gd name="T54" fmla="*/ 287512 w 256"/>
              <a:gd name="T55" fmla="*/ 251280 h 267"/>
              <a:gd name="T56" fmla="*/ 155443 w 256"/>
              <a:gd name="T57" fmla="*/ 299199 h 267"/>
              <a:gd name="T58" fmla="*/ 155443 w 256"/>
              <a:gd name="T59" fmla="*/ 115706 h 267"/>
              <a:gd name="T60" fmla="*/ 287512 w 256"/>
              <a:gd name="T61" fmla="*/ 66618 h 267"/>
              <a:gd name="T62" fmla="*/ 287512 w 256"/>
              <a:gd name="T63" fmla="*/ 251280 h 2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56" h="267">
                <a:moveTo>
                  <a:pt x="251" y="45"/>
                </a:moveTo>
                <a:lnTo>
                  <a:pt x="128" y="0"/>
                </a:lnTo>
                <a:lnTo>
                  <a:pt x="5" y="45"/>
                </a:lnTo>
                <a:lnTo>
                  <a:pt x="0" y="47"/>
                </a:lnTo>
                <a:lnTo>
                  <a:pt x="0" y="54"/>
                </a:lnTo>
                <a:lnTo>
                  <a:pt x="0" y="222"/>
                </a:lnTo>
                <a:lnTo>
                  <a:pt x="123" y="267"/>
                </a:lnTo>
                <a:lnTo>
                  <a:pt x="128" y="267"/>
                </a:lnTo>
                <a:lnTo>
                  <a:pt x="133" y="267"/>
                </a:lnTo>
                <a:lnTo>
                  <a:pt x="256" y="222"/>
                </a:lnTo>
                <a:lnTo>
                  <a:pt x="256" y="57"/>
                </a:lnTo>
                <a:lnTo>
                  <a:pt x="256" y="54"/>
                </a:lnTo>
                <a:lnTo>
                  <a:pt x="256" y="47"/>
                </a:lnTo>
                <a:lnTo>
                  <a:pt x="251" y="45"/>
                </a:lnTo>
                <a:close/>
                <a:moveTo>
                  <a:pt x="123" y="256"/>
                </a:moveTo>
                <a:lnTo>
                  <a:pt x="10" y="215"/>
                </a:lnTo>
                <a:lnTo>
                  <a:pt x="10" y="57"/>
                </a:lnTo>
                <a:lnTo>
                  <a:pt x="90" y="87"/>
                </a:lnTo>
                <a:lnTo>
                  <a:pt x="123" y="99"/>
                </a:lnTo>
                <a:lnTo>
                  <a:pt x="123" y="256"/>
                </a:lnTo>
                <a:close/>
                <a:moveTo>
                  <a:pt x="128" y="90"/>
                </a:moveTo>
                <a:lnTo>
                  <a:pt x="69" y="68"/>
                </a:lnTo>
                <a:lnTo>
                  <a:pt x="19" y="49"/>
                </a:lnTo>
                <a:lnTo>
                  <a:pt x="128" y="9"/>
                </a:lnTo>
                <a:lnTo>
                  <a:pt x="237" y="49"/>
                </a:lnTo>
                <a:lnTo>
                  <a:pt x="128" y="90"/>
                </a:lnTo>
                <a:close/>
                <a:moveTo>
                  <a:pt x="246" y="215"/>
                </a:moveTo>
                <a:lnTo>
                  <a:pt x="133" y="256"/>
                </a:lnTo>
                <a:lnTo>
                  <a:pt x="133" y="99"/>
                </a:lnTo>
                <a:lnTo>
                  <a:pt x="246" y="57"/>
                </a:lnTo>
                <a:lnTo>
                  <a:pt x="246" y="215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17" name="Freeform 51"/>
          <p:cNvSpPr>
            <a:spLocks noEditPoints="1"/>
          </p:cNvSpPr>
          <p:nvPr/>
        </p:nvSpPr>
        <p:spPr bwMode="auto">
          <a:xfrm>
            <a:off x="717433" y="4986457"/>
            <a:ext cx="241074" cy="350336"/>
          </a:xfrm>
          <a:custGeom>
            <a:avLst/>
            <a:gdLst>
              <a:gd name="T0" fmla="*/ 220893 w 80"/>
              <a:gd name="T1" fmla="*/ 110829 h 116"/>
              <a:gd name="T2" fmla="*/ 110447 w 80"/>
              <a:gd name="T3" fmla="*/ 0 h 116"/>
              <a:gd name="T4" fmla="*/ 0 w 80"/>
              <a:gd name="T5" fmla="*/ 110829 h 116"/>
              <a:gd name="T6" fmla="*/ 44179 w 80"/>
              <a:gd name="T7" fmla="*/ 199493 h 116"/>
              <a:gd name="T8" fmla="*/ 44179 w 80"/>
              <a:gd name="T9" fmla="*/ 199493 h 116"/>
              <a:gd name="T10" fmla="*/ 46940 w 80"/>
              <a:gd name="T11" fmla="*/ 199493 h 116"/>
              <a:gd name="T12" fmla="*/ 46940 w 80"/>
              <a:gd name="T13" fmla="*/ 199493 h 116"/>
              <a:gd name="T14" fmla="*/ 66268 w 80"/>
              <a:gd name="T15" fmla="*/ 243824 h 116"/>
              <a:gd name="T16" fmla="*/ 66268 w 80"/>
              <a:gd name="T17" fmla="*/ 321405 h 116"/>
              <a:gd name="T18" fmla="*/ 154625 w 80"/>
              <a:gd name="T19" fmla="*/ 321405 h 116"/>
              <a:gd name="T20" fmla="*/ 154625 w 80"/>
              <a:gd name="T21" fmla="*/ 243824 h 116"/>
              <a:gd name="T22" fmla="*/ 176714 w 80"/>
              <a:gd name="T23" fmla="*/ 199493 h 116"/>
              <a:gd name="T24" fmla="*/ 176714 w 80"/>
              <a:gd name="T25" fmla="*/ 199493 h 116"/>
              <a:gd name="T26" fmla="*/ 220893 w 80"/>
              <a:gd name="T27" fmla="*/ 110829 h 116"/>
              <a:gd name="T28" fmla="*/ 77313 w 80"/>
              <a:gd name="T29" fmla="*/ 310322 h 116"/>
              <a:gd name="T30" fmla="*/ 77313 w 80"/>
              <a:gd name="T31" fmla="*/ 277073 h 116"/>
              <a:gd name="T32" fmla="*/ 143580 w 80"/>
              <a:gd name="T33" fmla="*/ 277073 h 116"/>
              <a:gd name="T34" fmla="*/ 143580 w 80"/>
              <a:gd name="T35" fmla="*/ 310322 h 116"/>
              <a:gd name="T36" fmla="*/ 77313 w 80"/>
              <a:gd name="T37" fmla="*/ 310322 h 116"/>
              <a:gd name="T38" fmla="*/ 110447 w 80"/>
              <a:gd name="T39" fmla="*/ 121912 h 116"/>
              <a:gd name="T40" fmla="*/ 99402 w 80"/>
              <a:gd name="T41" fmla="*/ 110829 h 116"/>
              <a:gd name="T42" fmla="*/ 110447 w 80"/>
              <a:gd name="T43" fmla="*/ 99746 h 116"/>
              <a:gd name="T44" fmla="*/ 121491 w 80"/>
              <a:gd name="T45" fmla="*/ 110829 h 116"/>
              <a:gd name="T46" fmla="*/ 110447 w 80"/>
              <a:gd name="T47" fmla="*/ 121912 h 116"/>
              <a:gd name="T48" fmla="*/ 171192 w 80"/>
              <a:gd name="T49" fmla="*/ 188410 h 116"/>
              <a:gd name="T50" fmla="*/ 171192 w 80"/>
              <a:gd name="T51" fmla="*/ 191181 h 116"/>
              <a:gd name="T52" fmla="*/ 143580 w 80"/>
              <a:gd name="T53" fmla="*/ 243824 h 116"/>
              <a:gd name="T54" fmla="*/ 143580 w 80"/>
              <a:gd name="T55" fmla="*/ 265990 h 116"/>
              <a:gd name="T56" fmla="*/ 115969 w 80"/>
              <a:gd name="T57" fmla="*/ 265990 h 116"/>
              <a:gd name="T58" fmla="*/ 115969 w 80"/>
              <a:gd name="T59" fmla="*/ 130224 h 116"/>
              <a:gd name="T60" fmla="*/ 132536 w 80"/>
              <a:gd name="T61" fmla="*/ 110829 h 116"/>
              <a:gd name="T62" fmla="*/ 110447 w 80"/>
              <a:gd name="T63" fmla="*/ 88663 h 116"/>
              <a:gd name="T64" fmla="*/ 88357 w 80"/>
              <a:gd name="T65" fmla="*/ 110829 h 116"/>
              <a:gd name="T66" fmla="*/ 104924 w 80"/>
              <a:gd name="T67" fmla="*/ 130224 h 116"/>
              <a:gd name="T68" fmla="*/ 104924 w 80"/>
              <a:gd name="T69" fmla="*/ 265990 h 116"/>
              <a:gd name="T70" fmla="*/ 77313 w 80"/>
              <a:gd name="T71" fmla="*/ 265990 h 116"/>
              <a:gd name="T72" fmla="*/ 77313 w 80"/>
              <a:gd name="T73" fmla="*/ 243824 h 116"/>
              <a:gd name="T74" fmla="*/ 52462 w 80"/>
              <a:gd name="T75" fmla="*/ 191181 h 116"/>
              <a:gd name="T76" fmla="*/ 52462 w 80"/>
              <a:gd name="T77" fmla="*/ 191181 h 116"/>
              <a:gd name="T78" fmla="*/ 52462 w 80"/>
              <a:gd name="T79" fmla="*/ 191181 h 116"/>
              <a:gd name="T80" fmla="*/ 52462 w 80"/>
              <a:gd name="T81" fmla="*/ 188410 h 116"/>
              <a:gd name="T82" fmla="*/ 11045 w 80"/>
              <a:gd name="T83" fmla="*/ 110829 h 116"/>
              <a:gd name="T84" fmla="*/ 110447 w 80"/>
              <a:gd name="T85" fmla="*/ 11083 h 116"/>
              <a:gd name="T86" fmla="*/ 209848 w 80"/>
              <a:gd name="T87" fmla="*/ 110829 h 116"/>
              <a:gd name="T88" fmla="*/ 171192 w 80"/>
              <a:gd name="T89" fmla="*/ 188410 h 11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80" h="116">
                <a:moveTo>
                  <a:pt x="80" y="40"/>
                </a:moveTo>
                <a:cubicBezTo>
                  <a:pt x="80" y="18"/>
                  <a:pt x="63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53"/>
                  <a:pt x="7" y="64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20" y="74"/>
                  <a:pt x="24" y="80"/>
                  <a:pt x="24" y="88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80"/>
                  <a:pt x="61" y="74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74" y="64"/>
                  <a:pt x="80" y="53"/>
                  <a:pt x="80" y="40"/>
                </a:cubicBezTo>
                <a:close/>
                <a:moveTo>
                  <a:pt x="28" y="112"/>
                </a:moveTo>
                <a:cubicBezTo>
                  <a:pt x="28" y="100"/>
                  <a:pt x="28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112"/>
                  <a:pt x="52" y="112"/>
                  <a:pt x="52" y="112"/>
                </a:cubicBezTo>
                <a:lnTo>
                  <a:pt x="28" y="112"/>
                </a:lnTo>
                <a:close/>
                <a:moveTo>
                  <a:pt x="40" y="44"/>
                </a:moveTo>
                <a:cubicBezTo>
                  <a:pt x="38" y="44"/>
                  <a:pt x="36" y="42"/>
                  <a:pt x="36" y="40"/>
                </a:cubicBezTo>
                <a:cubicBezTo>
                  <a:pt x="36" y="37"/>
                  <a:pt x="38" y="36"/>
                  <a:pt x="40" y="36"/>
                </a:cubicBezTo>
                <a:cubicBezTo>
                  <a:pt x="43" y="36"/>
                  <a:pt x="44" y="37"/>
                  <a:pt x="44" y="40"/>
                </a:cubicBezTo>
                <a:cubicBezTo>
                  <a:pt x="44" y="42"/>
                  <a:pt x="43" y="44"/>
                  <a:pt x="40" y="44"/>
                </a:cubicBezTo>
                <a:close/>
                <a:moveTo>
                  <a:pt x="62" y="68"/>
                </a:moveTo>
                <a:cubicBezTo>
                  <a:pt x="62" y="68"/>
                  <a:pt x="62" y="69"/>
                  <a:pt x="62" y="69"/>
                </a:cubicBezTo>
                <a:cubicBezTo>
                  <a:pt x="57" y="72"/>
                  <a:pt x="52" y="78"/>
                  <a:pt x="52" y="88"/>
                </a:cubicBezTo>
                <a:cubicBezTo>
                  <a:pt x="52" y="96"/>
                  <a:pt x="52" y="96"/>
                  <a:pt x="52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47"/>
                  <a:pt x="42" y="47"/>
                  <a:pt x="42" y="47"/>
                </a:cubicBezTo>
                <a:cubicBezTo>
                  <a:pt x="46" y="47"/>
                  <a:pt x="48" y="43"/>
                  <a:pt x="48" y="40"/>
                </a:cubicBezTo>
                <a:cubicBezTo>
                  <a:pt x="48" y="35"/>
                  <a:pt x="45" y="32"/>
                  <a:pt x="40" y="32"/>
                </a:cubicBezTo>
                <a:cubicBezTo>
                  <a:pt x="36" y="32"/>
                  <a:pt x="32" y="35"/>
                  <a:pt x="32" y="40"/>
                </a:cubicBezTo>
                <a:cubicBezTo>
                  <a:pt x="32" y="43"/>
                  <a:pt x="35" y="47"/>
                  <a:pt x="38" y="47"/>
                </a:cubicBezTo>
                <a:cubicBezTo>
                  <a:pt x="38" y="96"/>
                  <a:pt x="38" y="96"/>
                  <a:pt x="38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9"/>
                  <a:pt x="24" y="72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19" y="68"/>
                  <a:pt x="19" y="68"/>
                </a:cubicBezTo>
                <a:cubicBezTo>
                  <a:pt x="10" y="61"/>
                  <a:pt x="4" y="51"/>
                  <a:pt x="4" y="40"/>
                </a:cubicBezTo>
                <a:cubicBezTo>
                  <a:pt x="4" y="20"/>
                  <a:pt x="21" y="4"/>
                  <a:pt x="40" y="4"/>
                </a:cubicBezTo>
                <a:cubicBezTo>
                  <a:pt x="60" y="4"/>
                  <a:pt x="76" y="20"/>
                  <a:pt x="76" y="40"/>
                </a:cubicBezTo>
                <a:cubicBezTo>
                  <a:pt x="76" y="51"/>
                  <a:pt x="71" y="62"/>
                  <a:pt x="62" y="68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518" name="组合 517"/>
          <p:cNvGrpSpPr/>
          <p:nvPr/>
        </p:nvGrpSpPr>
        <p:grpSpPr>
          <a:xfrm>
            <a:off x="1783508" y="5046907"/>
            <a:ext cx="301337" cy="277077"/>
            <a:chOff x="2543175" y="5272088"/>
            <a:chExt cx="374650" cy="344488"/>
          </a:xfrm>
          <a:solidFill>
            <a:srgbClr val="157E9F"/>
          </a:solidFill>
        </p:grpSpPr>
        <p:sp>
          <p:nvSpPr>
            <p:cNvPr id="519" name="Freeform 52"/>
            <p:cNvSpPr>
              <a:spLocks noEditPoints="1"/>
            </p:cNvSpPr>
            <p:nvPr/>
          </p:nvSpPr>
          <p:spPr bwMode="auto">
            <a:xfrm>
              <a:off x="2543175" y="5272088"/>
              <a:ext cx="374650" cy="344488"/>
            </a:xfrm>
            <a:custGeom>
              <a:avLst/>
              <a:gdLst>
                <a:gd name="T0" fmla="*/ 95 w 100"/>
                <a:gd name="T1" fmla="*/ 20 h 92"/>
                <a:gd name="T2" fmla="*/ 95 w 100"/>
                <a:gd name="T3" fmla="*/ 20 h 92"/>
                <a:gd name="T4" fmla="*/ 10 w 100"/>
                <a:gd name="T5" fmla="*/ 0 h 92"/>
                <a:gd name="T6" fmla="*/ 8 w 100"/>
                <a:gd name="T7" fmla="*/ 1 h 92"/>
                <a:gd name="T8" fmla="*/ 9 w 100"/>
                <a:gd name="T9" fmla="*/ 4 h 92"/>
                <a:gd name="T10" fmla="*/ 77 w 100"/>
                <a:gd name="T11" fmla="*/ 20 h 92"/>
                <a:gd name="T12" fmla="*/ 5 w 100"/>
                <a:gd name="T13" fmla="*/ 20 h 92"/>
                <a:gd name="T14" fmla="*/ 0 w 100"/>
                <a:gd name="T15" fmla="*/ 25 h 92"/>
                <a:gd name="T16" fmla="*/ 0 w 100"/>
                <a:gd name="T17" fmla="*/ 86 h 92"/>
                <a:gd name="T18" fmla="*/ 5 w 100"/>
                <a:gd name="T19" fmla="*/ 92 h 92"/>
                <a:gd name="T20" fmla="*/ 94 w 100"/>
                <a:gd name="T21" fmla="*/ 92 h 92"/>
                <a:gd name="T22" fmla="*/ 100 w 100"/>
                <a:gd name="T23" fmla="*/ 86 h 92"/>
                <a:gd name="T24" fmla="*/ 100 w 100"/>
                <a:gd name="T25" fmla="*/ 25 h 92"/>
                <a:gd name="T26" fmla="*/ 95 w 100"/>
                <a:gd name="T27" fmla="*/ 20 h 92"/>
                <a:gd name="T28" fmla="*/ 96 w 100"/>
                <a:gd name="T29" fmla="*/ 86 h 92"/>
                <a:gd name="T30" fmla="*/ 94 w 100"/>
                <a:gd name="T31" fmla="*/ 88 h 92"/>
                <a:gd name="T32" fmla="*/ 5 w 100"/>
                <a:gd name="T33" fmla="*/ 88 h 92"/>
                <a:gd name="T34" fmla="*/ 4 w 100"/>
                <a:gd name="T35" fmla="*/ 86 h 92"/>
                <a:gd name="T36" fmla="*/ 4 w 100"/>
                <a:gd name="T37" fmla="*/ 25 h 92"/>
                <a:gd name="T38" fmla="*/ 5 w 100"/>
                <a:gd name="T39" fmla="*/ 24 h 92"/>
                <a:gd name="T40" fmla="*/ 94 w 100"/>
                <a:gd name="T41" fmla="*/ 24 h 92"/>
                <a:gd name="T42" fmla="*/ 96 w 100"/>
                <a:gd name="T43" fmla="*/ 25 h 92"/>
                <a:gd name="T44" fmla="*/ 96 w 100"/>
                <a:gd name="T45" fmla="*/ 8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92">
                  <a:moveTo>
                    <a:pt x="95" y="20"/>
                  </a:moveTo>
                  <a:cubicBezTo>
                    <a:pt x="95" y="20"/>
                    <a:pt x="95" y="20"/>
                    <a:pt x="95" y="2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7" y="2"/>
                    <a:pt x="8" y="3"/>
                    <a:pt x="9" y="4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2"/>
                    <a:pt x="0" y="2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2" y="92"/>
                    <a:pt x="5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7" y="92"/>
                    <a:pt x="100" y="89"/>
                    <a:pt x="100" y="8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3"/>
                    <a:pt x="98" y="20"/>
                    <a:pt x="95" y="20"/>
                  </a:cubicBezTo>
                  <a:close/>
                  <a:moveTo>
                    <a:pt x="96" y="86"/>
                  </a:moveTo>
                  <a:cubicBezTo>
                    <a:pt x="96" y="87"/>
                    <a:pt x="95" y="88"/>
                    <a:pt x="94" y="88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7"/>
                    <a:pt x="4" y="8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5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5" y="24"/>
                    <a:pt x="96" y="24"/>
                    <a:pt x="96" y="25"/>
                  </a:cubicBezTo>
                  <a:lnTo>
                    <a:pt x="96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0" name="Oval 53"/>
            <p:cNvSpPr>
              <a:spLocks noChangeArrowheads="1"/>
            </p:cNvSpPr>
            <p:nvPr/>
          </p:nvSpPr>
          <p:spPr bwMode="auto">
            <a:xfrm>
              <a:off x="2667000" y="546735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1" name="Oval 54"/>
            <p:cNvSpPr>
              <a:spLocks noChangeArrowheads="1"/>
            </p:cNvSpPr>
            <p:nvPr/>
          </p:nvSpPr>
          <p:spPr bwMode="auto">
            <a:xfrm>
              <a:off x="2573338" y="546735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2" name="Oval 55"/>
            <p:cNvSpPr>
              <a:spLocks noChangeArrowheads="1"/>
            </p:cNvSpPr>
            <p:nvPr/>
          </p:nvSpPr>
          <p:spPr bwMode="auto">
            <a:xfrm>
              <a:off x="2760663" y="546735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3" name="Oval 56"/>
            <p:cNvSpPr>
              <a:spLocks noChangeArrowheads="1"/>
            </p:cNvSpPr>
            <p:nvPr/>
          </p:nvSpPr>
          <p:spPr bwMode="auto">
            <a:xfrm>
              <a:off x="2625725" y="5489575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4" name="Oval 57"/>
            <p:cNvSpPr>
              <a:spLocks noChangeArrowheads="1"/>
            </p:cNvSpPr>
            <p:nvPr/>
          </p:nvSpPr>
          <p:spPr bwMode="auto">
            <a:xfrm>
              <a:off x="2708275" y="5489575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5" name="Oval 58"/>
            <p:cNvSpPr>
              <a:spLocks noChangeArrowheads="1"/>
            </p:cNvSpPr>
            <p:nvPr/>
          </p:nvSpPr>
          <p:spPr bwMode="auto">
            <a:xfrm>
              <a:off x="2625725" y="5443538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6" name="Oval 59"/>
            <p:cNvSpPr>
              <a:spLocks noChangeArrowheads="1"/>
            </p:cNvSpPr>
            <p:nvPr/>
          </p:nvSpPr>
          <p:spPr bwMode="auto">
            <a:xfrm>
              <a:off x="2708275" y="5443538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7" name="Oval 60"/>
            <p:cNvSpPr>
              <a:spLocks noChangeArrowheads="1"/>
            </p:cNvSpPr>
            <p:nvPr/>
          </p:nvSpPr>
          <p:spPr bwMode="auto">
            <a:xfrm>
              <a:off x="2587625" y="551180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8" name="Oval 61"/>
            <p:cNvSpPr>
              <a:spLocks noChangeArrowheads="1"/>
            </p:cNvSpPr>
            <p:nvPr/>
          </p:nvSpPr>
          <p:spPr bwMode="auto">
            <a:xfrm>
              <a:off x="2744788" y="5511800"/>
              <a:ext cx="23813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29" name="Oval 62"/>
            <p:cNvSpPr>
              <a:spLocks noChangeArrowheads="1"/>
            </p:cNvSpPr>
            <p:nvPr/>
          </p:nvSpPr>
          <p:spPr bwMode="auto">
            <a:xfrm>
              <a:off x="2587625" y="54213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0" name="Oval 63"/>
            <p:cNvSpPr>
              <a:spLocks noChangeArrowheads="1"/>
            </p:cNvSpPr>
            <p:nvPr/>
          </p:nvSpPr>
          <p:spPr bwMode="auto">
            <a:xfrm>
              <a:off x="2744788" y="5421313"/>
              <a:ext cx="23813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1" name="Oval 64"/>
            <p:cNvSpPr>
              <a:spLocks noChangeArrowheads="1"/>
            </p:cNvSpPr>
            <p:nvPr/>
          </p:nvSpPr>
          <p:spPr bwMode="auto">
            <a:xfrm>
              <a:off x="2614613" y="554196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2" name="Oval 65"/>
            <p:cNvSpPr>
              <a:spLocks noChangeArrowheads="1"/>
            </p:cNvSpPr>
            <p:nvPr/>
          </p:nvSpPr>
          <p:spPr bwMode="auto">
            <a:xfrm>
              <a:off x="2711450" y="554196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3" name="Oval 66"/>
            <p:cNvSpPr>
              <a:spLocks noChangeArrowheads="1"/>
            </p:cNvSpPr>
            <p:nvPr/>
          </p:nvSpPr>
          <p:spPr bwMode="auto">
            <a:xfrm>
              <a:off x="2617788" y="5391150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4" name="Oval 67"/>
            <p:cNvSpPr>
              <a:spLocks noChangeArrowheads="1"/>
            </p:cNvSpPr>
            <p:nvPr/>
          </p:nvSpPr>
          <p:spPr bwMode="auto">
            <a:xfrm>
              <a:off x="2711450" y="5391150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5" name="Oval 68"/>
            <p:cNvSpPr>
              <a:spLocks noChangeArrowheads="1"/>
            </p:cNvSpPr>
            <p:nvPr/>
          </p:nvSpPr>
          <p:spPr bwMode="auto">
            <a:xfrm>
              <a:off x="2667000" y="551180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6" name="Oval 69"/>
            <p:cNvSpPr>
              <a:spLocks noChangeArrowheads="1"/>
            </p:cNvSpPr>
            <p:nvPr/>
          </p:nvSpPr>
          <p:spPr bwMode="auto">
            <a:xfrm>
              <a:off x="2667000" y="5557838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7" name="Oval 70"/>
            <p:cNvSpPr>
              <a:spLocks noChangeArrowheads="1"/>
            </p:cNvSpPr>
            <p:nvPr/>
          </p:nvSpPr>
          <p:spPr bwMode="auto">
            <a:xfrm>
              <a:off x="2667000" y="54213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8" name="Oval 71"/>
            <p:cNvSpPr>
              <a:spLocks noChangeArrowheads="1"/>
            </p:cNvSpPr>
            <p:nvPr/>
          </p:nvSpPr>
          <p:spPr bwMode="auto">
            <a:xfrm>
              <a:off x="2667000" y="537686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9" name="Oval 72"/>
            <p:cNvSpPr>
              <a:spLocks noChangeArrowheads="1"/>
            </p:cNvSpPr>
            <p:nvPr/>
          </p:nvSpPr>
          <p:spPr bwMode="auto">
            <a:xfrm>
              <a:off x="2827338" y="5391150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40" name="Oval 73"/>
            <p:cNvSpPr>
              <a:spLocks noChangeArrowheads="1"/>
            </p:cNvSpPr>
            <p:nvPr/>
          </p:nvSpPr>
          <p:spPr bwMode="auto">
            <a:xfrm>
              <a:off x="2827338" y="5451475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41" name="Freeform 74"/>
          <p:cNvSpPr>
            <a:spLocks noEditPoints="1"/>
          </p:cNvSpPr>
          <p:nvPr/>
        </p:nvSpPr>
        <p:spPr bwMode="auto">
          <a:xfrm>
            <a:off x="2840264" y="5022880"/>
            <a:ext cx="331260" cy="322587"/>
          </a:xfrm>
          <a:custGeom>
            <a:avLst/>
            <a:gdLst>
              <a:gd name="T0" fmla="*/ 234812 w 110"/>
              <a:gd name="T1" fmla="*/ 190681 h 107"/>
              <a:gd name="T2" fmla="*/ 234812 w 110"/>
              <a:gd name="T3" fmla="*/ 174100 h 107"/>
              <a:gd name="T4" fmla="*/ 171274 w 110"/>
              <a:gd name="T5" fmla="*/ 160282 h 107"/>
              <a:gd name="T6" fmla="*/ 237574 w 110"/>
              <a:gd name="T7" fmla="*/ 116066 h 107"/>
              <a:gd name="T8" fmla="*/ 292824 w 110"/>
              <a:gd name="T9" fmla="*/ 35925 h 107"/>
              <a:gd name="T10" fmla="*/ 262437 w 110"/>
              <a:gd name="T11" fmla="*/ 52506 h 107"/>
              <a:gd name="T12" fmla="*/ 243099 w 110"/>
              <a:gd name="T13" fmla="*/ 33162 h 107"/>
              <a:gd name="T14" fmla="*/ 262437 w 110"/>
              <a:gd name="T15" fmla="*/ 5527 h 107"/>
              <a:gd name="T16" fmla="*/ 198899 w 110"/>
              <a:gd name="T17" fmla="*/ 16581 h 107"/>
              <a:gd name="T18" fmla="*/ 138125 w 110"/>
              <a:gd name="T19" fmla="*/ 124357 h 107"/>
              <a:gd name="T20" fmla="*/ 77350 w 110"/>
              <a:gd name="T21" fmla="*/ 49743 h 107"/>
              <a:gd name="T22" fmla="*/ 11050 w 110"/>
              <a:gd name="T23" fmla="*/ 30398 h 107"/>
              <a:gd name="T24" fmla="*/ 63537 w 110"/>
              <a:gd name="T25" fmla="*/ 66324 h 107"/>
              <a:gd name="T26" fmla="*/ 82875 w 110"/>
              <a:gd name="T27" fmla="*/ 179627 h 107"/>
              <a:gd name="T28" fmla="*/ 22100 w 110"/>
              <a:gd name="T29" fmla="*/ 193444 h 107"/>
              <a:gd name="T30" fmla="*/ 13812 w 110"/>
              <a:gd name="T31" fmla="*/ 265295 h 107"/>
              <a:gd name="T32" fmla="*/ 58012 w 110"/>
              <a:gd name="T33" fmla="*/ 237660 h 107"/>
              <a:gd name="T34" fmla="*/ 33150 w 110"/>
              <a:gd name="T35" fmla="*/ 284639 h 107"/>
              <a:gd name="T36" fmla="*/ 63537 w 110"/>
              <a:gd name="T37" fmla="*/ 292930 h 107"/>
              <a:gd name="T38" fmla="*/ 118787 w 110"/>
              <a:gd name="T39" fmla="*/ 215552 h 107"/>
              <a:gd name="T40" fmla="*/ 204424 w 110"/>
              <a:gd name="T41" fmla="*/ 207261 h 107"/>
              <a:gd name="T42" fmla="*/ 187849 w 110"/>
              <a:gd name="T43" fmla="*/ 237660 h 107"/>
              <a:gd name="T44" fmla="*/ 254149 w 110"/>
              <a:gd name="T45" fmla="*/ 287403 h 107"/>
              <a:gd name="T46" fmla="*/ 292824 w 110"/>
              <a:gd name="T47" fmla="*/ 287403 h 107"/>
              <a:gd name="T48" fmla="*/ 27625 w 110"/>
              <a:gd name="T49" fmla="*/ 30398 h 107"/>
              <a:gd name="T50" fmla="*/ 63537 w 110"/>
              <a:gd name="T51" fmla="*/ 49743 h 107"/>
              <a:gd name="T52" fmla="*/ 27625 w 110"/>
              <a:gd name="T53" fmla="*/ 30398 h 107"/>
              <a:gd name="T54" fmla="*/ 96687 w 110"/>
              <a:gd name="T55" fmla="*/ 268058 h 107"/>
              <a:gd name="T56" fmla="*/ 52487 w 110"/>
              <a:gd name="T57" fmla="*/ 279112 h 107"/>
              <a:gd name="T58" fmla="*/ 69062 w 110"/>
              <a:gd name="T59" fmla="*/ 226606 h 107"/>
              <a:gd name="T60" fmla="*/ 16575 w 110"/>
              <a:gd name="T61" fmla="*/ 243187 h 107"/>
              <a:gd name="T62" fmla="*/ 63537 w 110"/>
              <a:gd name="T63" fmla="*/ 187917 h 107"/>
              <a:gd name="T64" fmla="*/ 85637 w 110"/>
              <a:gd name="T65" fmla="*/ 193444 h 107"/>
              <a:gd name="T66" fmla="*/ 196137 w 110"/>
              <a:gd name="T67" fmla="*/ 77378 h 107"/>
              <a:gd name="T68" fmla="*/ 237574 w 110"/>
              <a:gd name="T69" fmla="*/ 11054 h 107"/>
              <a:gd name="T70" fmla="*/ 232049 w 110"/>
              <a:gd name="T71" fmla="*/ 30398 h 107"/>
              <a:gd name="T72" fmla="*/ 267962 w 110"/>
              <a:gd name="T73" fmla="*/ 63560 h 107"/>
              <a:gd name="T74" fmla="*/ 270724 w 110"/>
              <a:gd name="T75" fmla="*/ 91195 h 107"/>
              <a:gd name="T76" fmla="*/ 220999 w 110"/>
              <a:gd name="T77" fmla="*/ 102249 h 107"/>
              <a:gd name="T78" fmla="*/ 104975 w 110"/>
              <a:gd name="T79" fmla="*/ 212788 h 107"/>
              <a:gd name="T80" fmla="*/ 284537 w 110"/>
              <a:gd name="T81" fmla="*/ 281876 h 107"/>
              <a:gd name="T82" fmla="*/ 262437 w 110"/>
              <a:gd name="T83" fmla="*/ 281876 h 107"/>
              <a:gd name="T84" fmla="*/ 226524 w 110"/>
              <a:gd name="T85" fmla="*/ 198971 h 107"/>
              <a:gd name="T86" fmla="*/ 284537 w 110"/>
              <a:gd name="T87" fmla="*/ 281876 h 10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0" h="107">
                <a:moveTo>
                  <a:pt x="106" y="90"/>
                </a:moveTo>
                <a:cubicBezTo>
                  <a:pt x="85" y="69"/>
                  <a:pt x="85" y="69"/>
                  <a:pt x="85" y="69"/>
                </a:cubicBezTo>
                <a:cubicBezTo>
                  <a:pt x="88" y="66"/>
                  <a:pt x="88" y="66"/>
                  <a:pt x="88" y="66"/>
                </a:cubicBezTo>
                <a:cubicBezTo>
                  <a:pt x="85" y="63"/>
                  <a:pt x="85" y="63"/>
                  <a:pt x="85" y="63"/>
                </a:cubicBezTo>
                <a:cubicBezTo>
                  <a:pt x="77" y="72"/>
                  <a:pt x="77" y="72"/>
                  <a:pt x="77" y="72"/>
                </a:cubicBezTo>
                <a:cubicBezTo>
                  <a:pt x="62" y="58"/>
                  <a:pt x="62" y="58"/>
                  <a:pt x="62" y="58"/>
                </a:cubicBezTo>
                <a:cubicBezTo>
                  <a:pt x="79" y="41"/>
                  <a:pt x="79" y="41"/>
                  <a:pt x="79" y="41"/>
                </a:cubicBezTo>
                <a:cubicBezTo>
                  <a:pt x="82" y="42"/>
                  <a:pt x="84" y="42"/>
                  <a:pt x="86" y="42"/>
                </a:cubicBezTo>
                <a:cubicBezTo>
                  <a:pt x="92" y="42"/>
                  <a:pt x="97" y="40"/>
                  <a:pt x="101" y="36"/>
                </a:cubicBezTo>
                <a:cubicBezTo>
                  <a:pt x="107" y="30"/>
                  <a:pt x="109" y="21"/>
                  <a:pt x="106" y="13"/>
                </a:cubicBezTo>
                <a:cubicBezTo>
                  <a:pt x="105" y="10"/>
                  <a:pt x="105" y="10"/>
                  <a:pt x="105" y="10"/>
                </a:cubicBezTo>
                <a:cubicBezTo>
                  <a:pt x="95" y="19"/>
                  <a:pt x="95" y="19"/>
                  <a:pt x="95" y="19"/>
                </a:cubicBezTo>
                <a:cubicBezTo>
                  <a:pt x="88" y="19"/>
                  <a:pt x="88" y="19"/>
                  <a:pt x="88" y="19"/>
                </a:cubicBezTo>
                <a:cubicBezTo>
                  <a:pt x="88" y="12"/>
                  <a:pt x="88" y="12"/>
                  <a:pt x="88" y="12"/>
                </a:cubicBezTo>
                <a:cubicBezTo>
                  <a:pt x="97" y="3"/>
                  <a:pt x="97" y="3"/>
                  <a:pt x="97" y="3"/>
                </a:cubicBezTo>
                <a:cubicBezTo>
                  <a:pt x="95" y="2"/>
                  <a:pt x="95" y="2"/>
                  <a:pt x="95" y="2"/>
                </a:cubicBezTo>
                <a:cubicBezTo>
                  <a:pt x="92" y="1"/>
                  <a:pt x="89" y="0"/>
                  <a:pt x="86" y="0"/>
                </a:cubicBezTo>
                <a:cubicBezTo>
                  <a:pt x="81" y="0"/>
                  <a:pt x="76" y="2"/>
                  <a:pt x="72" y="6"/>
                </a:cubicBezTo>
                <a:cubicBezTo>
                  <a:pt x="66" y="12"/>
                  <a:pt x="64" y="20"/>
                  <a:pt x="67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26" y="21"/>
                  <a:pt x="26" y="21"/>
                  <a:pt x="26" y="21"/>
                </a:cubicBezTo>
                <a:cubicBezTo>
                  <a:pt x="28" y="18"/>
                  <a:pt x="28" y="18"/>
                  <a:pt x="28" y="18"/>
                </a:cubicBezTo>
                <a:cubicBezTo>
                  <a:pt x="13" y="3"/>
                  <a:pt x="13" y="3"/>
                  <a:pt x="13" y="3"/>
                </a:cubicBezTo>
                <a:cubicBezTo>
                  <a:pt x="4" y="11"/>
                  <a:pt x="4" y="11"/>
                  <a:pt x="4" y="11"/>
                </a:cubicBezTo>
                <a:cubicBezTo>
                  <a:pt x="20" y="27"/>
                  <a:pt x="20" y="27"/>
                  <a:pt x="20" y="27"/>
                </a:cubicBezTo>
                <a:cubicBezTo>
                  <a:pt x="23" y="24"/>
                  <a:pt x="23" y="24"/>
                  <a:pt x="23" y="24"/>
                </a:cubicBezTo>
                <a:cubicBezTo>
                  <a:pt x="47" y="48"/>
                  <a:pt x="47" y="48"/>
                  <a:pt x="47" y="48"/>
                </a:cubicBezTo>
                <a:cubicBezTo>
                  <a:pt x="30" y="65"/>
                  <a:pt x="30" y="65"/>
                  <a:pt x="30" y="65"/>
                </a:cubicBezTo>
                <a:cubicBezTo>
                  <a:pt x="28" y="64"/>
                  <a:pt x="25" y="64"/>
                  <a:pt x="23" y="64"/>
                </a:cubicBezTo>
                <a:cubicBezTo>
                  <a:pt x="17" y="64"/>
                  <a:pt x="12" y="66"/>
                  <a:pt x="8" y="70"/>
                </a:cubicBezTo>
                <a:cubicBezTo>
                  <a:pt x="2" y="76"/>
                  <a:pt x="0" y="85"/>
                  <a:pt x="4" y="93"/>
                </a:cubicBezTo>
                <a:cubicBezTo>
                  <a:pt x="5" y="96"/>
                  <a:pt x="5" y="96"/>
                  <a:pt x="5" y="96"/>
                </a:cubicBezTo>
                <a:cubicBezTo>
                  <a:pt x="14" y="86"/>
                  <a:pt x="14" y="86"/>
                  <a:pt x="14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94"/>
                  <a:pt x="21" y="94"/>
                  <a:pt x="21" y="94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5" y="104"/>
                  <a:pt x="15" y="104"/>
                  <a:pt x="15" y="104"/>
                </a:cubicBezTo>
                <a:cubicBezTo>
                  <a:pt x="17" y="105"/>
                  <a:pt x="20" y="106"/>
                  <a:pt x="23" y="106"/>
                </a:cubicBezTo>
                <a:cubicBezTo>
                  <a:pt x="28" y="106"/>
                  <a:pt x="34" y="103"/>
                  <a:pt x="38" y="100"/>
                </a:cubicBezTo>
                <a:cubicBezTo>
                  <a:pt x="43" y="94"/>
                  <a:pt x="45" y="85"/>
                  <a:pt x="43" y="78"/>
                </a:cubicBezTo>
                <a:cubicBezTo>
                  <a:pt x="60" y="61"/>
                  <a:pt x="60" y="61"/>
                  <a:pt x="60" y="61"/>
                </a:cubicBezTo>
                <a:cubicBezTo>
                  <a:pt x="74" y="75"/>
                  <a:pt x="74" y="75"/>
                  <a:pt x="74" y="75"/>
                </a:cubicBezTo>
                <a:cubicBezTo>
                  <a:pt x="65" y="83"/>
                  <a:pt x="65" y="83"/>
                  <a:pt x="65" y="83"/>
                </a:cubicBezTo>
                <a:cubicBezTo>
                  <a:pt x="68" y="86"/>
                  <a:pt x="68" y="86"/>
                  <a:pt x="68" y="86"/>
                </a:cubicBezTo>
                <a:cubicBezTo>
                  <a:pt x="71" y="83"/>
                  <a:pt x="71" y="83"/>
                  <a:pt x="71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6"/>
                  <a:pt x="97" y="107"/>
                  <a:pt x="99" y="107"/>
                </a:cubicBezTo>
                <a:cubicBezTo>
                  <a:pt x="102" y="107"/>
                  <a:pt x="104" y="106"/>
                  <a:pt x="106" y="104"/>
                </a:cubicBezTo>
                <a:cubicBezTo>
                  <a:pt x="110" y="101"/>
                  <a:pt x="110" y="94"/>
                  <a:pt x="106" y="90"/>
                </a:cubicBezTo>
                <a:close/>
                <a:moveTo>
                  <a:pt x="10" y="11"/>
                </a:moveTo>
                <a:cubicBezTo>
                  <a:pt x="13" y="8"/>
                  <a:pt x="13" y="8"/>
                  <a:pt x="13" y="8"/>
                </a:cubicBezTo>
                <a:cubicBezTo>
                  <a:pt x="23" y="18"/>
                  <a:pt x="23" y="18"/>
                  <a:pt x="23" y="18"/>
                </a:cubicBezTo>
                <a:cubicBezTo>
                  <a:pt x="20" y="21"/>
                  <a:pt x="20" y="21"/>
                  <a:pt x="20" y="21"/>
                </a:cubicBezTo>
                <a:lnTo>
                  <a:pt x="10" y="11"/>
                </a:lnTo>
                <a:close/>
                <a:moveTo>
                  <a:pt x="38" y="78"/>
                </a:moveTo>
                <a:cubicBezTo>
                  <a:pt x="41" y="84"/>
                  <a:pt x="40" y="92"/>
                  <a:pt x="35" y="97"/>
                </a:cubicBezTo>
                <a:cubicBezTo>
                  <a:pt x="32" y="100"/>
                  <a:pt x="27" y="102"/>
                  <a:pt x="23" y="102"/>
                </a:cubicBezTo>
                <a:cubicBezTo>
                  <a:pt x="22" y="102"/>
                  <a:pt x="20" y="101"/>
                  <a:pt x="19" y="101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82"/>
                  <a:pt x="25" y="82"/>
                  <a:pt x="25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8"/>
                  <a:pt x="6" y="88"/>
                  <a:pt x="6" y="88"/>
                </a:cubicBezTo>
                <a:cubicBezTo>
                  <a:pt x="5" y="83"/>
                  <a:pt x="7" y="77"/>
                  <a:pt x="11" y="73"/>
                </a:cubicBezTo>
                <a:cubicBezTo>
                  <a:pt x="14" y="69"/>
                  <a:pt x="18" y="68"/>
                  <a:pt x="23" y="68"/>
                </a:cubicBezTo>
                <a:cubicBezTo>
                  <a:pt x="25" y="68"/>
                  <a:pt x="27" y="68"/>
                  <a:pt x="30" y="69"/>
                </a:cubicBezTo>
                <a:cubicBezTo>
                  <a:pt x="31" y="70"/>
                  <a:pt x="31" y="70"/>
                  <a:pt x="31" y="70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28"/>
                  <a:pt x="71" y="28"/>
                  <a:pt x="71" y="28"/>
                </a:cubicBezTo>
                <a:cubicBezTo>
                  <a:pt x="68" y="21"/>
                  <a:pt x="69" y="14"/>
                  <a:pt x="74" y="9"/>
                </a:cubicBezTo>
                <a:cubicBezTo>
                  <a:pt x="78" y="6"/>
                  <a:pt x="82" y="4"/>
                  <a:pt x="86" y="4"/>
                </a:cubicBezTo>
                <a:cubicBezTo>
                  <a:pt x="88" y="4"/>
                  <a:pt x="89" y="4"/>
                  <a:pt x="90" y="4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23"/>
                  <a:pt x="84" y="23"/>
                  <a:pt x="84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103" y="17"/>
                  <a:pt x="103" y="17"/>
                  <a:pt x="103" y="17"/>
                </a:cubicBezTo>
                <a:cubicBezTo>
                  <a:pt x="104" y="23"/>
                  <a:pt x="103" y="29"/>
                  <a:pt x="98" y="33"/>
                </a:cubicBezTo>
                <a:cubicBezTo>
                  <a:pt x="95" y="36"/>
                  <a:pt x="91" y="38"/>
                  <a:pt x="86" y="38"/>
                </a:cubicBezTo>
                <a:cubicBezTo>
                  <a:pt x="84" y="38"/>
                  <a:pt x="82" y="38"/>
                  <a:pt x="80" y="37"/>
                </a:cubicBezTo>
                <a:cubicBezTo>
                  <a:pt x="78" y="36"/>
                  <a:pt x="78" y="36"/>
                  <a:pt x="78" y="36"/>
                </a:cubicBezTo>
                <a:cubicBezTo>
                  <a:pt x="38" y="77"/>
                  <a:pt x="38" y="77"/>
                  <a:pt x="38" y="77"/>
                </a:cubicBezTo>
                <a:lnTo>
                  <a:pt x="38" y="78"/>
                </a:lnTo>
                <a:close/>
                <a:moveTo>
                  <a:pt x="103" y="102"/>
                </a:moveTo>
                <a:cubicBezTo>
                  <a:pt x="102" y="103"/>
                  <a:pt x="101" y="103"/>
                  <a:pt x="99" y="103"/>
                </a:cubicBezTo>
                <a:cubicBezTo>
                  <a:pt x="98" y="103"/>
                  <a:pt x="96" y="103"/>
                  <a:pt x="95" y="102"/>
                </a:cubicBezTo>
                <a:cubicBezTo>
                  <a:pt x="74" y="80"/>
                  <a:pt x="74" y="80"/>
                  <a:pt x="74" y="80"/>
                </a:cubicBezTo>
                <a:cubicBezTo>
                  <a:pt x="82" y="72"/>
                  <a:pt x="82" y="72"/>
                  <a:pt x="82" y="72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6" y="95"/>
                  <a:pt x="106" y="99"/>
                  <a:pt x="103" y="102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542" name="组合 541"/>
          <p:cNvGrpSpPr/>
          <p:nvPr/>
        </p:nvGrpSpPr>
        <p:grpSpPr>
          <a:xfrm>
            <a:off x="3942664" y="5027753"/>
            <a:ext cx="314105" cy="308998"/>
            <a:chOff x="5227638" y="5248275"/>
            <a:chExt cx="390525" cy="384175"/>
          </a:xfrm>
          <a:solidFill>
            <a:srgbClr val="157E9F"/>
          </a:solidFill>
        </p:grpSpPr>
        <p:sp>
          <p:nvSpPr>
            <p:cNvPr id="543" name="Freeform 75"/>
            <p:cNvSpPr/>
            <p:nvPr/>
          </p:nvSpPr>
          <p:spPr bwMode="auto">
            <a:xfrm>
              <a:off x="5392738" y="5248275"/>
              <a:ext cx="225425" cy="263525"/>
            </a:xfrm>
            <a:custGeom>
              <a:avLst/>
              <a:gdLst>
                <a:gd name="T0" fmla="*/ 13 w 60"/>
                <a:gd name="T1" fmla="*/ 70 h 70"/>
                <a:gd name="T2" fmla="*/ 0 w 60"/>
                <a:gd name="T3" fmla="*/ 64 h 70"/>
                <a:gd name="T4" fmla="*/ 3 w 60"/>
                <a:gd name="T5" fmla="*/ 61 h 70"/>
                <a:gd name="T6" fmla="*/ 24 w 60"/>
                <a:gd name="T7" fmla="*/ 61 h 70"/>
                <a:gd name="T8" fmla="*/ 49 w 60"/>
                <a:gd name="T9" fmla="*/ 36 h 70"/>
                <a:gd name="T10" fmla="*/ 49 w 60"/>
                <a:gd name="T11" fmla="*/ 15 h 70"/>
                <a:gd name="T12" fmla="*/ 45 w 60"/>
                <a:gd name="T13" fmla="*/ 10 h 70"/>
                <a:gd name="T14" fmla="*/ 23 w 60"/>
                <a:gd name="T15" fmla="*/ 10 h 70"/>
                <a:gd name="T16" fmla="*/ 6 w 60"/>
                <a:gd name="T17" fmla="*/ 28 h 70"/>
                <a:gd name="T18" fmla="*/ 3 w 60"/>
                <a:gd name="T19" fmla="*/ 25 h 70"/>
                <a:gd name="T20" fmla="*/ 21 w 60"/>
                <a:gd name="T21" fmla="*/ 7 h 70"/>
                <a:gd name="T22" fmla="*/ 47 w 60"/>
                <a:gd name="T23" fmla="*/ 7 h 70"/>
                <a:gd name="T24" fmla="*/ 52 w 60"/>
                <a:gd name="T25" fmla="*/ 12 h 70"/>
                <a:gd name="T26" fmla="*/ 52 w 60"/>
                <a:gd name="T27" fmla="*/ 39 h 70"/>
                <a:gd name="T28" fmla="*/ 27 w 60"/>
                <a:gd name="T29" fmla="*/ 64 h 70"/>
                <a:gd name="T30" fmla="*/ 13 w 60"/>
                <a:gd name="T3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70">
                  <a:moveTo>
                    <a:pt x="13" y="70"/>
                  </a:moveTo>
                  <a:cubicBezTo>
                    <a:pt x="9" y="70"/>
                    <a:pt x="4" y="68"/>
                    <a:pt x="0" y="64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9" y="67"/>
                    <a:pt x="18" y="67"/>
                    <a:pt x="24" y="6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5" y="30"/>
                    <a:pt x="55" y="21"/>
                    <a:pt x="49" y="15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39" y="4"/>
                    <a:pt x="29" y="4"/>
                    <a:pt x="23" y="10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0"/>
                    <a:pt x="40" y="0"/>
                    <a:pt x="47" y="7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60" y="19"/>
                    <a:pt x="60" y="31"/>
                    <a:pt x="52" y="39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3" y="68"/>
                    <a:pt x="18" y="70"/>
                    <a:pt x="13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44" name="Freeform 76"/>
            <p:cNvSpPr/>
            <p:nvPr/>
          </p:nvSpPr>
          <p:spPr bwMode="auto">
            <a:xfrm>
              <a:off x="5227638" y="5368925"/>
              <a:ext cx="239713" cy="263525"/>
            </a:xfrm>
            <a:custGeom>
              <a:avLst/>
              <a:gdLst>
                <a:gd name="T0" fmla="*/ 25 w 64"/>
                <a:gd name="T1" fmla="*/ 70 h 70"/>
                <a:gd name="T2" fmla="*/ 12 w 64"/>
                <a:gd name="T3" fmla="*/ 64 h 70"/>
                <a:gd name="T4" fmla="*/ 7 w 64"/>
                <a:gd name="T5" fmla="*/ 59 h 70"/>
                <a:gd name="T6" fmla="*/ 7 w 64"/>
                <a:gd name="T7" fmla="*/ 32 h 70"/>
                <a:gd name="T8" fmla="*/ 33 w 64"/>
                <a:gd name="T9" fmla="*/ 7 h 70"/>
                <a:gd name="T10" fmla="*/ 59 w 64"/>
                <a:gd name="T11" fmla="*/ 7 h 70"/>
                <a:gd name="T12" fmla="*/ 64 w 64"/>
                <a:gd name="T13" fmla="*/ 12 h 70"/>
                <a:gd name="T14" fmla="*/ 61 w 64"/>
                <a:gd name="T15" fmla="*/ 15 h 70"/>
                <a:gd name="T16" fmla="*/ 57 w 64"/>
                <a:gd name="T17" fmla="*/ 10 h 70"/>
                <a:gd name="T18" fmla="*/ 35 w 64"/>
                <a:gd name="T19" fmla="*/ 10 h 70"/>
                <a:gd name="T20" fmla="*/ 10 w 64"/>
                <a:gd name="T21" fmla="*/ 35 h 70"/>
                <a:gd name="T22" fmla="*/ 10 w 64"/>
                <a:gd name="T23" fmla="*/ 57 h 70"/>
                <a:gd name="T24" fmla="*/ 15 w 64"/>
                <a:gd name="T25" fmla="*/ 61 h 70"/>
                <a:gd name="T26" fmla="*/ 25 w 64"/>
                <a:gd name="T27" fmla="*/ 66 h 70"/>
                <a:gd name="T28" fmla="*/ 36 w 64"/>
                <a:gd name="T29" fmla="*/ 61 h 70"/>
                <a:gd name="T30" fmla="*/ 53 w 64"/>
                <a:gd name="T31" fmla="*/ 45 h 70"/>
                <a:gd name="T32" fmla="*/ 56 w 64"/>
                <a:gd name="T33" fmla="*/ 47 h 70"/>
                <a:gd name="T34" fmla="*/ 39 w 64"/>
                <a:gd name="T35" fmla="*/ 64 h 70"/>
                <a:gd name="T36" fmla="*/ 25 w 64"/>
                <a:gd name="T3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70">
                  <a:moveTo>
                    <a:pt x="25" y="70"/>
                  </a:moveTo>
                  <a:cubicBezTo>
                    <a:pt x="20" y="70"/>
                    <a:pt x="16" y="68"/>
                    <a:pt x="12" y="64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0" y="52"/>
                    <a:pt x="0" y="40"/>
                    <a:pt x="7" y="3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0" y="0"/>
                    <a:pt x="52" y="0"/>
                    <a:pt x="59" y="7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1" y="4"/>
                    <a:pt x="41" y="4"/>
                    <a:pt x="35" y="10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4" y="41"/>
                    <a:pt x="4" y="51"/>
                    <a:pt x="10" y="5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8" y="64"/>
                    <a:pt x="21" y="66"/>
                    <a:pt x="25" y="66"/>
                  </a:cubicBezTo>
                  <a:cubicBezTo>
                    <a:pt x="30" y="66"/>
                    <a:pt x="33" y="64"/>
                    <a:pt x="36" y="61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5" y="68"/>
                    <a:pt x="31" y="70"/>
                    <a:pt x="25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45" name="Freeform 77"/>
          <p:cNvSpPr>
            <a:spLocks noEditPoints="1"/>
          </p:cNvSpPr>
          <p:nvPr/>
        </p:nvSpPr>
        <p:spPr bwMode="auto">
          <a:xfrm>
            <a:off x="5060219" y="5040223"/>
            <a:ext cx="265355" cy="303509"/>
          </a:xfrm>
          <a:custGeom>
            <a:avLst/>
            <a:gdLst>
              <a:gd name="T0" fmla="*/ 176799 w 88"/>
              <a:gd name="T1" fmla="*/ 0 h 100"/>
              <a:gd name="T2" fmla="*/ 176799 w 88"/>
              <a:gd name="T3" fmla="*/ 155116 h 100"/>
              <a:gd name="T4" fmla="*/ 121550 w 88"/>
              <a:gd name="T5" fmla="*/ 210515 h 100"/>
              <a:gd name="T6" fmla="*/ 66300 w 88"/>
              <a:gd name="T7" fmla="*/ 155116 h 100"/>
              <a:gd name="T8" fmla="*/ 66300 w 88"/>
              <a:gd name="T9" fmla="*/ 0 h 100"/>
              <a:gd name="T10" fmla="*/ 0 w 88"/>
              <a:gd name="T11" fmla="*/ 0 h 100"/>
              <a:gd name="T12" fmla="*/ 0 w 88"/>
              <a:gd name="T13" fmla="*/ 155116 h 100"/>
              <a:gd name="T14" fmla="*/ 121550 w 88"/>
              <a:gd name="T15" fmla="*/ 276993 h 100"/>
              <a:gd name="T16" fmla="*/ 243099 w 88"/>
              <a:gd name="T17" fmla="*/ 155116 h 100"/>
              <a:gd name="T18" fmla="*/ 243099 w 88"/>
              <a:gd name="T19" fmla="*/ 0 h 100"/>
              <a:gd name="T20" fmla="*/ 176799 w 88"/>
              <a:gd name="T21" fmla="*/ 0 h 100"/>
              <a:gd name="T22" fmla="*/ 232049 w 88"/>
              <a:gd name="T23" fmla="*/ 11080 h 100"/>
              <a:gd name="T24" fmla="*/ 232049 w 88"/>
              <a:gd name="T25" fmla="*/ 44319 h 100"/>
              <a:gd name="T26" fmla="*/ 187849 w 88"/>
              <a:gd name="T27" fmla="*/ 44319 h 100"/>
              <a:gd name="T28" fmla="*/ 187849 w 88"/>
              <a:gd name="T29" fmla="*/ 11080 h 100"/>
              <a:gd name="T30" fmla="*/ 232049 w 88"/>
              <a:gd name="T31" fmla="*/ 11080 h 100"/>
              <a:gd name="T32" fmla="*/ 55250 w 88"/>
              <a:gd name="T33" fmla="*/ 11080 h 100"/>
              <a:gd name="T34" fmla="*/ 55250 w 88"/>
              <a:gd name="T35" fmla="*/ 44319 h 100"/>
              <a:gd name="T36" fmla="*/ 11050 w 88"/>
              <a:gd name="T37" fmla="*/ 44319 h 100"/>
              <a:gd name="T38" fmla="*/ 11050 w 88"/>
              <a:gd name="T39" fmla="*/ 11080 h 100"/>
              <a:gd name="T40" fmla="*/ 55250 w 88"/>
              <a:gd name="T41" fmla="*/ 11080 h 100"/>
              <a:gd name="T42" fmla="*/ 121550 w 88"/>
              <a:gd name="T43" fmla="*/ 265913 h 100"/>
              <a:gd name="T44" fmla="*/ 11050 w 88"/>
              <a:gd name="T45" fmla="*/ 155116 h 100"/>
              <a:gd name="T46" fmla="*/ 11050 w 88"/>
              <a:gd name="T47" fmla="*/ 55399 h 100"/>
              <a:gd name="T48" fmla="*/ 55250 w 88"/>
              <a:gd name="T49" fmla="*/ 55399 h 100"/>
              <a:gd name="T50" fmla="*/ 55250 w 88"/>
              <a:gd name="T51" fmla="*/ 155116 h 100"/>
              <a:gd name="T52" fmla="*/ 121550 w 88"/>
              <a:gd name="T53" fmla="*/ 221594 h 100"/>
              <a:gd name="T54" fmla="*/ 187849 w 88"/>
              <a:gd name="T55" fmla="*/ 155116 h 100"/>
              <a:gd name="T56" fmla="*/ 187849 w 88"/>
              <a:gd name="T57" fmla="*/ 55399 h 100"/>
              <a:gd name="T58" fmla="*/ 232049 w 88"/>
              <a:gd name="T59" fmla="*/ 55399 h 100"/>
              <a:gd name="T60" fmla="*/ 232049 w 88"/>
              <a:gd name="T61" fmla="*/ 155116 h 100"/>
              <a:gd name="T62" fmla="*/ 121550 w 88"/>
              <a:gd name="T63" fmla="*/ 265913 h 1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8" h="100">
                <a:moveTo>
                  <a:pt x="64" y="0"/>
                </a:moveTo>
                <a:cubicBezTo>
                  <a:pt x="64" y="56"/>
                  <a:pt x="64" y="56"/>
                  <a:pt x="64" y="56"/>
                </a:cubicBezTo>
                <a:cubicBezTo>
                  <a:pt x="64" y="67"/>
                  <a:pt x="55" y="76"/>
                  <a:pt x="44" y="76"/>
                </a:cubicBezTo>
                <a:cubicBezTo>
                  <a:pt x="33" y="76"/>
                  <a:pt x="24" y="67"/>
                  <a:pt x="24" y="5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80"/>
                  <a:pt x="19" y="100"/>
                  <a:pt x="44" y="100"/>
                </a:cubicBezTo>
                <a:cubicBezTo>
                  <a:pt x="68" y="100"/>
                  <a:pt x="88" y="80"/>
                  <a:pt x="88" y="56"/>
                </a:cubicBezTo>
                <a:cubicBezTo>
                  <a:pt x="88" y="0"/>
                  <a:pt x="88" y="0"/>
                  <a:pt x="88" y="0"/>
                </a:cubicBezTo>
                <a:lnTo>
                  <a:pt x="64" y="0"/>
                </a:lnTo>
                <a:close/>
                <a:moveTo>
                  <a:pt x="84" y="4"/>
                </a:moveTo>
                <a:cubicBezTo>
                  <a:pt x="84" y="16"/>
                  <a:pt x="84" y="16"/>
                  <a:pt x="84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4"/>
                  <a:pt x="68" y="4"/>
                  <a:pt x="68" y="4"/>
                </a:cubicBezTo>
                <a:lnTo>
                  <a:pt x="84" y="4"/>
                </a:lnTo>
                <a:close/>
                <a:moveTo>
                  <a:pt x="20" y="4"/>
                </a:moveTo>
                <a:cubicBezTo>
                  <a:pt x="20" y="16"/>
                  <a:pt x="20" y="16"/>
                  <a:pt x="20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4"/>
                  <a:pt x="4" y="4"/>
                  <a:pt x="4" y="4"/>
                </a:cubicBezTo>
                <a:lnTo>
                  <a:pt x="20" y="4"/>
                </a:lnTo>
                <a:close/>
                <a:moveTo>
                  <a:pt x="44" y="96"/>
                </a:moveTo>
                <a:cubicBezTo>
                  <a:pt x="22" y="96"/>
                  <a:pt x="4" y="78"/>
                  <a:pt x="4" y="56"/>
                </a:cubicBezTo>
                <a:cubicBezTo>
                  <a:pt x="4" y="20"/>
                  <a:pt x="4" y="20"/>
                  <a:pt x="4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69"/>
                  <a:pt x="30" y="80"/>
                  <a:pt x="44" y="80"/>
                </a:cubicBezTo>
                <a:cubicBezTo>
                  <a:pt x="57" y="80"/>
                  <a:pt x="68" y="69"/>
                  <a:pt x="68" y="56"/>
                </a:cubicBezTo>
                <a:cubicBezTo>
                  <a:pt x="68" y="20"/>
                  <a:pt x="68" y="20"/>
                  <a:pt x="68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78"/>
                  <a:pt x="66" y="96"/>
                  <a:pt x="44" y="96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46" name="Freeform 78"/>
          <p:cNvSpPr>
            <a:spLocks noEditPoints="1"/>
          </p:cNvSpPr>
          <p:nvPr/>
        </p:nvSpPr>
        <p:spPr bwMode="auto">
          <a:xfrm>
            <a:off x="6080011" y="5015942"/>
            <a:ext cx="353805" cy="338196"/>
          </a:xfrm>
          <a:custGeom>
            <a:avLst/>
            <a:gdLst>
              <a:gd name="T0" fmla="*/ 168789 w 117"/>
              <a:gd name="T1" fmla="*/ 22123 h 112"/>
              <a:gd name="T2" fmla="*/ 168789 w 117"/>
              <a:gd name="T3" fmla="*/ 0 h 112"/>
              <a:gd name="T4" fmla="*/ 157721 w 117"/>
              <a:gd name="T5" fmla="*/ 0 h 112"/>
              <a:gd name="T6" fmla="*/ 157721 w 117"/>
              <a:gd name="T7" fmla="*/ 22123 h 112"/>
              <a:gd name="T8" fmla="*/ 0 w 117"/>
              <a:gd name="T9" fmla="*/ 182512 h 112"/>
              <a:gd name="T10" fmla="*/ 2767 w 117"/>
              <a:gd name="T11" fmla="*/ 199104 h 112"/>
              <a:gd name="T12" fmla="*/ 13835 w 117"/>
              <a:gd name="T13" fmla="*/ 199104 h 112"/>
              <a:gd name="T14" fmla="*/ 47040 w 117"/>
              <a:gd name="T15" fmla="*/ 165920 h 112"/>
              <a:gd name="T16" fmla="*/ 80244 w 117"/>
              <a:gd name="T17" fmla="*/ 199104 h 112"/>
              <a:gd name="T18" fmla="*/ 91312 w 117"/>
              <a:gd name="T19" fmla="*/ 199104 h 112"/>
              <a:gd name="T20" fmla="*/ 124517 w 117"/>
              <a:gd name="T21" fmla="*/ 165920 h 112"/>
              <a:gd name="T22" fmla="*/ 157721 w 117"/>
              <a:gd name="T23" fmla="*/ 196339 h 112"/>
              <a:gd name="T24" fmla="*/ 157721 w 117"/>
              <a:gd name="T25" fmla="*/ 284830 h 112"/>
              <a:gd name="T26" fmla="*/ 179857 w 117"/>
              <a:gd name="T27" fmla="*/ 309718 h 112"/>
              <a:gd name="T28" fmla="*/ 204761 w 117"/>
              <a:gd name="T29" fmla="*/ 284830 h 112"/>
              <a:gd name="T30" fmla="*/ 193692 w 117"/>
              <a:gd name="T31" fmla="*/ 284830 h 112"/>
              <a:gd name="T32" fmla="*/ 179857 w 117"/>
              <a:gd name="T33" fmla="*/ 298657 h 112"/>
              <a:gd name="T34" fmla="*/ 168789 w 117"/>
              <a:gd name="T35" fmla="*/ 284830 h 112"/>
              <a:gd name="T36" fmla="*/ 168789 w 117"/>
              <a:gd name="T37" fmla="*/ 199104 h 112"/>
              <a:gd name="T38" fmla="*/ 201993 w 117"/>
              <a:gd name="T39" fmla="*/ 165920 h 112"/>
              <a:gd name="T40" fmla="*/ 235198 w 117"/>
              <a:gd name="T41" fmla="*/ 199104 h 112"/>
              <a:gd name="T42" fmla="*/ 243499 w 117"/>
              <a:gd name="T43" fmla="*/ 199104 h 112"/>
              <a:gd name="T44" fmla="*/ 279470 w 117"/>
              <a:gd name="T45" fmla="*/ 165920 h 112"/>
              <a:gd name="T46" fmla="*/ 312675 w 117"/>
              <a:gd name="T47" fmla="*/ 199104 h 112"/>
              <a:gd name="T48" fmla="*/ 320976 w 117"/>
              <a:gd name="T49" fmla="*/ 199104 h 112"/>
              <a:gd name="T50" fmla="*/ 323743 w 117"/>
              <a:gd name="T51" fmla="*/ 182512 h 112"/>
              <a:gd name="T52" fmla="*/ 168789 w 117"/>
              <a:gd name="T53" fmla="*/ 22123 h 112"/>
              <a:gd name="T54" fmla="*/ 279470 w 117"/>
              <a:gd name="T55" fmla="*/ 154859 h 112"/>
              <a:gd name="T56" fmla="*/ 240732 w 117"/>
              <a:gd name="T57" fmla="*/ 179747 h 112"/>
              <a:gd name="T58" fmla="*/ 201993 w 117"/>
              <a:gd name="T59" fmla="*/ 154859 h 112"/>
              <a:gd name="T60" fmla="*/ 163255 w 117"/>
              <a:gd name="T61" fmla="*/ 179747 h 112"/>
              <a:gd name="T62" fmla="*/ 124517 w 117"/>
              <a:gd name="T63" fmla="*/ 154859 h 112"/>
              <a:gd name="T64" fmla="*/ 85778 w 117"/>
              <a:gd name="T65" fmla="*/ 179747 h 112"/>
              <a:gd name="T66" fmla="*/ 47040 w 117"/>
              <a:gd name="T67" fmla="*/ 154859 h 112"/>
              <a:gd name="T68" fmla="*/ 11068 w 117"/>
              <a:gd name="T69" fmla="*/ 171451 h 112"/>
              <a:gd name="T70" fmla="*/ 163255 w 117"/>
              <a:gd name="T71" fmla="*/ 33184 h 112"/>
              <a:gd name="T72" fmla="*/ 312675 w 117"/>
              <a:gd name="T73" fmla="*/ 171451 h 112"/>
              <a:gd name="T74" fmla="*/ 279470 w 117"/>
              <a:gd name="T75" fmla="*/ 154859 h 1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17" h="112">
                <a:moveTo>
                  <a:pt x="61" y="8"/>
                </a:moveTo>
                <a:cubicBezTo>
                  <a:pt x="61" y="0"/>
                  <a:pt x="61" y="0"/>
                  <a:pt x="61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"/>
                  <a:pt x="57" y="8"/>
                  <a:pt x="57" y="8"/>
                </a:cubicBezTo>
                <a:cubicBezTo>
                  <a:pt x="25" y="9"/>
                  <a:pt x="0" y="34"/>
                  <a:pt x="0" y="66"/>
                </a:cubicBezTo>
                <a:cubicBezTo>
                  <a:pt x="0" y="68"/>
                  <a:pt x="0" y="70"/>
                  <a:pt x="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5" y="65"/>
                  <a:pt x="10" y="60"/>
                  <a:pt x="17" y="60"/>
                </a:cubicBezTo>
                <a:cubicBezTo>
                  <a:pt x="23" y="60"/>
                  <a:pt x="29" y="65"/>
                  <a:pt x="29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33" y="65"/>
                  <a:pt x="38" y="60"/>
                  <a:pt x="45" y="60"/>
                </a:cubicBezTo>
                <a:cubicBezTo>
                  <a:pt x="51" y="60"/>
                  <a:pt x="56" y="65"/>
                  <a:pt x="57" y="71"/>
                </a:cubicBezTo>
                <a:cubicBezTo>
                  <a:pt x="57" y="103"/>
                  <a:pt x="57" y="103"/>
                  <a:pt x="57" y="103"/>
                </a:cubicBezTo>
                <a:cubicBezTo>
                  <a:pt x="57" y="108"/>
                  <a:pt x="60" y="112"/>
                  <a:pt x="65" y="112"/>
                </a:cubicBezTo>
                <a:cubicBezTo>
                  <a:pt x="70" y="112"/>
                  <a:pt x="74" y="108"/>
                  <a:pt x="74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70" y="106"/>
                  <a:pt x="68" y="108"/>
                  <a:pt x="65" y="108"/>
                </a:cubicBezTo>
                <a:cubicBezTo>
                  <a:pt x="63" y="108"/>
                  <a:pt x="61" y="106"/>
                  <a:pt x="61" y="10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65"/>
                  <a:pt x="66" y="60"/>
                  <a:pt x="73" y="60"/>
                </a:cubicBezTo>
                <a:cubicBezTo>
                  <a:pt x="79" y="60"/>
                  <a:pt x="85" y="65"/>
                  <a:pt x="85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65"/>
                  <a:pt x="94" y="60"/>
                  <a:pt x="101" y="60"/>
                </a:cubicBezTo>
                <a:cubicBezTo>
                  <a:pt x="107" y="60"/>
                  <a:pt x="112" y="65"/>
                  <a:pt x="113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0"/>
                  <a:pt x="117" y="68"/>
                  <a:pt x="117" y="66"/>
                </a:cubicBezTo>
                <a:cubicBezTo>
                  <a:pt x="117" y="34"/>
                  <a:pt x="92" y="9"/>
                  <a:pt x="61" y="8"/>
                </a:cubicBezTo>
                <a:close/>
                <a:moveTo>
                  <a:pt x="101" y="56"/>
                </a:moveTo>
                <a:cubicBezTo>
                  <a:pt x="94" y="56"/>
                  <a:pt x="89" y="60"/>
                  <a:pt x="87" y="65"/>
                </a:cubicBezTo>
                <a:cubicBezTo>
                  <a:pt x="84" y="60"/>
                  <a:pt x="79" y="56"/>
                  <a:pt x="73" y="56"/>
                </a:cubicBezTo>
                <a:cubicBezTo>
                  <a:pt x="67" y="56"/>
                  <a:pt x="61" y="60"/>
                  <a:pt x="59" y="65"/>
                </a:cubicBezTo>
                <a:cubicBezTo>
                  <a:pt x="56" y="60"/>
                  <a:pt x="51" y="56"/>
                  <a:pt x="45" y="56"/>
                </a:cubicBezTo>
                <a:cubicBezTo>
                  <a:pt x="39" y="56"/>
                  <a:pt x="33" y="60"/>
                  <a:pt x="31" y="65"/>
                </a:cubicBezTo>
                <a:cubicBezTo>
                  <a:pt x="28" y="60"/>
                  <a:pt x="23" y="56"/>
                  <a:pt x="17" y="56"/>
                </a:cubicBezTo>
                <a:cubicBezTo>
                  <a:pt x="12" y="56"/>
                  <a:pt x="7" y="58"/>
                  <a:pt x="4" y="62"/>
                </a:cubicBezTo>
                <a:cubicBezTo>
                  <a:pt x="6" y="34"/>
                  <a:pt x="30" y="12"/>
                  <a:pt x="59" y="12"/>
                </a:cubicBezTo>
                <a:cubicBezTo>
                  <a:pt x="87" y="12"/>
                  <a:pt x="111" y="34"/>
                  <a:pt x="113" y="62"/>
                </a:cubicBezTo>
                <a:cubicBezTo>
                  <a:pt x="110" y="58"/>
                  <a:pt x="105" y="56"/>
                  <a:pt x="101" y="56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47" name="Freeform 79"/>
          <p:cNvSpPr>
            <a:spLocks noEditPoints="1"/>
          </p:cNvSpPr>
          <p:nvPr/>
        </p:nvSpPr>
        <p:spPr bwMode="auto">
          <a:xfrm>
            <a:off x="7205598" y="5040223"/>
            <a:ext cx="303509" cy="303509"/>
          </a:xfrm>
          <a:custGeom>
            <a:avLst/>
            <a:gdLst>
              <a:gd name="T0" fmla="*/ 138497 w 100"/>
              <a:gd name="T1" fmla="*/ 0 h 100"/>
              <a:gd name="T2" fmla="*/ 0 w 100"/>
              <a:gd name="T3" fmla="*/ 138497 h 100"/>
              <a:gd name="T4" fmla="*/ 138497 w 100"/>
              <a:gd name="T5" fmla="*/ 276993 h 100"/>
              <a:gd name="T6" fmla="*/ 276993 w 100"/>
              <a:gd name="T7" fmla="*/ 138497 h 100"/>
              <a:gd name="T8" fmla="*/ 138497 w 100"/>
              <a:gd name="T9" fmla="*/ 0 h 100"/>
              <a:gd name="T10" fmla="*/ 265913 w 100"/>
              <a:gd name="T11" fmla="*/ 132957 h 100"/>
              <a:gd name="T12" fmla="*/ 166196 w 100"/>
              <a:gd name="T13" fmla="*/ 132957 h 100"/>
              <a:gd name="T14" fmla="*/ 199435 w 100"/>
              <a:gd name="T15" fmla="*/ 27699 h 100"/>
              <a:gd name="T16" fmla="*/ 265913 w 100"/>
              <a:gd name="T17" fmla="*/ 132957 h 100"/>
              <a:gd name="T18" fmla="*/ 191125 w 100"/>
              <a:gd name="T19" fmla="*/ 22159 h 100"/>
              <a:gd name="T20" fmla="*/ 155116 w 100"/>
              <a:gd name="T21" fmla="*/ 132957 h 100"/>
              <a:gd name="T22" fmla="*/ 121877 w 100"/>
              <a:gd name="T23" fmla="*/ 132957 h 100"/>
              <a:gd name="T24" fmla="*/ 85868 w 100"/>
              <a:gd name="T25" fmla="*/ 22159 h 100"/>
              <a:gd name="T26" fmla="*/ 138497 w 100"/>
              <a:gd name="T27" fmla="*/ 11080 h 100"/>
              <a:gd name="T28" fmla="*/ 191125 w 100"/>
              <a:gd name="T29" fmla="*/ 22159 h 100"/>
              <a:gd name="T30" fmla="*/ 74788 w 100"/>
              <a:gd name="T31" fmla="*/ 27699 h 100"/>
              <a:gd name="T32" fmla="*/ 110797 w 100"/>
              <a:gd name="T33" fmla="*/ 132957 h 100"/>
              <a:gd name="T34" fmla="*/ 11080 w 100"/>
              <a:gd name="T35" fmla="*/ 132957 h 100"/>
              <a:gd name="T36" fmla="*/ 74788 w 100"/>
              <a:gd name="T37" fmla="*/ 27699 h 100"/>
              <a:gd name="T38" fmla="*/ 11080 w 100"/>
              <a:gd name="T39" fmla="*/ 144036 h 100"/>
              <a:gd name="T40" fmla="*/ 110797 w 100"/>
              <a:gd name="T41" fmla="*/ 144036 h 100"/>
              <a:gd name="T42" fmla="*/ 74788 w 100"/>
              <a:gd name="T43" fmla="*/ 249294 h 100"/>
              <a:gd name="T44" fmla="*/ 11080 w 100"/>
              <a:gd name="T45" fmla="*/ 144036 h 100"/>
              <a:gd name="T46" fmla="*/ 85868 w 100"/>
              <a:gd name="T47" fmla="*/ 254834 h 100"/>
              <a:gd name="T48" fmla="*/ 121877 w 100"/>
              <a:gd name="T49" fmla="*/ 144036 h 100"/>
              <a:gd name="T50" fmla="*/ 155116 w 100"/>
              <a:gd name="T51" fmla="*/ 144036 h 100"/>
              <a:gd name="T52" fmla="*/ 191125 w 100"/>
              <a:gd name="T53" fmla="*/ 254834 h 100"/>
              <a:gd name="T54" fmla="*/ 138497 w 100"/>
              <a:gd name="T55" fmla="*/ 265913 h 100"/>
              <a:gd name="T56" fmla="*/ 85868 w 100"/>
              <a:gd name="T57" fmla="*/ 254834 h 100"/>
              <a:gd name="T58" fmla="*/ 199435 w 100"/>
              <a:gd name="T59" fmla="*/ 249294 h 100"/>
              <a:gd name="T60" fmla="*/ 166196 w 100"/>
              <a:gd name="T61" fmla="*/ 144036 h 100"/>
              <a:gd name="T62" fmla="*/ 265913 w 100"/>
              <a:gd name="T63" fmla="*/ 144036 h 100"/>
              <a:gd name="T64" fmla="*/ 199435 w 100"/>
              <a:gd name="T65" fmla="*/ 249294 h 1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0" h="100">
                <a:moveTo>
                  <a:pt x="50" y="0"/>
                </a:moveTo>
                <a:cubicBezTo>
                  <a:pt x="22" y="0"/>
                  <a:pt x="0" y="22"/>
                  <a:pt x="0" y="50"/>
                </a:cubicBezTo>
                <a:cubicBezTo>
                  <a:pt x="0" y="77"/>
                  <a:pt x="22" y="100"/>
                  <a:pt x="50" y="100"/>
                </a:cubicBezTo>
                <a:cubicBezTo>
                  <a:pt x="77" y="100"/>
                  <a:pt x="100" y="77"/>
                  <a:pt x="100" y="50"/>
                </a:cubicBezTo>
                <a:cubicBezTo>
                  <a:pt x="100" y="22"/>
                  <a:pt x="77" y="0"/>
                  <a:pt x="50" y="0"/>
                </a:cubicBezTo>
                <a:close/>
                <a:moveTo>
                  <a:pt x="96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60" y="34"/>
                  <a:pt x="65" y="21"/>
                  <a:pt x="72" y="10"/>
                </a:cubicBezTo>
                <a:cubicBezTo>
                  <a:pt x="86" y="17"/>
                  <a:pt x="95" y="31"/>
                  <a:pt x="96" y="48"/>
                </a:cubicBezTo>
                <a:close/>
                <a:moveTo>
                  <a:pt x="69" y="8"/>
                </a:moveTo>
                <a:cubicBezTo>
                  <a:pt x="61" y="20"/>
                  <a:pt x="56" y="33"/>
                  <a:pt x="56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3" y="33"/>
                  <a:pt x="39" y="20"/>
                  <a:pt x="31" y="8"/>
                </a:cubicBezTo>
                <a:cubicBezTo>
                  <a:pt x="37" y="5"/>
                  <a:pt x="43" y="4"/>
                  <a:pt x="50" y="4"/>
                </a:cubicBezTo>
                <a:cubicBezTo>
                  <a:pt x="57" y="4"/>
                  <a:pt x="63" y="5"/>
                  <a:pt x="69" y="8"/>
                </a:cubicBezTo>
                <a:close/>
                <a:moveTo>
                  <a:pt x="27" y="10"/>
                </a:moveTo>
                <a:cubicBezTo>
                  <a:pt x="35" y="21"/>
                  <a:pt x="39" y="34"/>
                  <a:pt x="40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5" y="31"/>
                  <a:pt x="14" y="17"/>
                  <a:pt x="27" y="10"/>
                </a:cubicBezTo>
                <a:close/>
                <a:moveTo>
                  <a:pt x="4" y="52"/>
                </a:moveTo>
                <a:cubicBezTo>
                  <a:pt x="40" y="52"/>
                  <a:pt x="40" y="52"/>
                  <a:pt x="40" y="52"/>
                </a:cubicBezTo>
                <a:cubicBezTo>
                  <a:pt x="39" y="65"/>
                  <a:pt x="35" y="78"/>
                  <a:pt x="27" y="90"/>
                </a:cubicBezTo>
                <a:cubicBezTo>
                  <a:pt x="14" y="82"/>
                  <a:pt x="5" y="68"/>
                  <a:pt x="4" y="52"/>
                </a:cubicBezTo>
                <a:close/>
                <a:moveTo>
                  <a:pt x="31" y="92"/>
                </a:moveTo>
                <a:cubicBezTo>
                  <a:pt x="39" y="80"/>
                  <a:pt x="43" y="66"/>
                  <a:pt x="44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66"/>
                  <a:pt x="61" y="80"/>
                  <a:pt x="69" y="92"/>
                </a:cubicBezTo>
                <a:cubicBezTo>
                  <a:pt x="63" y="94"/>
                  <a:pt x="57" y="96"/>
                  <a:pt x="50" y="96"/>
                </a:cubicBezTo>
                <a:cubicBezTo>
                  <a:pt x="43" y="96"/>
                  <a:pt x="37" y="94"/>
                  <a:pt x="31" y="92"/>
                </a:cubicBezTo>
                <a:close/>
                <a:moveTo>
                  <a:pt x="72" y="90"/>
                </a:moveTo>
                <a:cubicBezTo>
                  <a:pt x="65" y="78"/>
                  <a:pt x="60" y="65"/>
                  <a:pt x="60" y="52"/>
                </a:cubicBezTo>
                <a:cubicBezTo>
                  <a:pt x="96" y="52"/>
                  <a:pt x="96" y="52"/>
                  <a:pt x="96" y="52"/>
                </a:cubicBezTo>
                <a:cubicBezTo>
                  <a:pt x="95" y="68"/>
                  <a:pt x="86" y="82"/>
                  <a:pt x="72" y="90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48" name="Freeform 80"/>
          <p:cNvSpPr>
            <a:spLocks noEditPoints="1"/>
          </p:cNvSpPr>
          <p:nvPr/>
        </p:nvSpPr>
        <p:spPr bwMode="auto">
          <a:xfrm>
            <a:off x="8313841" y="5010738"/>
            <a:ext cx="218526" cy="362478"/>
          </a:xfrm>
          <a:custGeom>
            <a:avLst/>
            <a:gdLst>
              <a:gd name="T0" fmla="*/ 127393 w 170"/>
              <a:gd name="T1" fmla="*/ 38569 h 284"/>
              <a:gd name="T2" fmla="*/ 115706 w 170"/>
              <a:gd name="T3" fmla="*/ 141418 h 284"/>
              <a:gd name="T4" fmla="*/ 113368 w 170"/>
              <a:gd name="T5" fmla="*/ 155443 h 284"/>
              <a:gd name="T6" fmla="*/ 127393 w 170"/>
              <a:gd name="T7" fmla="*/ 155443 h 284"/>
              <a:gd name="T8" fmla="*/ 176481 w 170"/>
              <a:gd name="T9" fmla="*/ 155443 h 284"/>
              <a:gd name="T10" fmla="*/ 71294 w 170"/>
              <a:gd name="T11" fmla="*/ 293355 h 284"/>
              <a:gd name="T12" fmla="*/ 82981 w 170"/>
              <a:gd name="T13" fmla="*/ 188168 h 284"/>
              <a:gd name="T14" fmla="*/ 85319 w 170"/>
              <a:gd name="T15" fmla="*/ 177649 h 284"/>
              <a:gd name="T16" fmla="*/ 71294 w 170"/>
              <a:gd name="T17" fmla="*/ 177649 h 284"/>
              <a:gd name="T18" fmla="*/ 22206 w 170"/>
              <a:gd name="T19" fmla="*/ 177649 h 284"/>
              <a:gd name="T20" fmla="*/ 127393 w 170"/>
              <a:gd name="T21" fmla="*/ 38569 h 284"/>
              <a:gd name="T22" fmla="*/ 143756 w 170"/>
              <a:gd name="T23" fmla="*/ 0 h 284"/>
              <a:gd name="T24" fmla="*/ 0 w 170"/>
              <a:gd name="T25" fmla="*/ 188168 h 284"/>
              <a:gd name="T26" fmla="*/ 71294 w 170"/>
              <a:gd name="T27" fmla="*/ 188168 h 284"/>
              <a:gd name="T28" fmla="*/ 54931 w 170"/>
              <a:gd name="T29" fmla="*/ 331924 h 284"/>
              <a:gd name="T30" fmla="*/ 198687 w 170"/>
              <a:gd name="T31" fmla="*/ 143756 h 284"/>
              <a:gd name="T32" fmla="*/ 127393 w 170"/>
              <a:gd name="T33" fmla="*/ 143756 h 284"/>
              <a:gd name="T34" fmla="*/ 143756 w 170"/>
              <a:gd name="T35" fmla="*/ 0 h 284"/>
              <a:gd name="T36" fmla="*/ 143756 w 170"/>
              <a:gd name="T37" fmla="*/ 0 h 28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0" h="284">
                <a:moveTo>
                  <a:pt x="109" y="33"/>
                </a:moveTo>
                <a:lnTo>
                  <a:pt x="99" y="121"/>
                </a:lnTo>
                <a:lnTo>
                  <a:pt x="97" y="133"/>
                </a:lnTo>
                <a:lnTo>
                  <a:pt x="109" y="133"/>
                </a:lnTo>
                <a:lnTo>
                  <a:pt x="151" y="133"/>
                </a:lnTo>
                <a:lnTo>
                  <a:pt x="61" y="251"/>
                </a:lnTo>
                <a:lnTo>
                  <a:pt x="71" y="161"/>
                </a:lnTo>
                <a:lnTo>
                  <a:pt x="73" y="152"/>
                </a:lnTo>
                <a:lnTo>
                  <a:pt x="61" y="152"/>
                </a:lnTo>
                <a:lnTo>
                  <a:pt x="19" y="152"/>
                </a:lnTo>
                <a:lnTo>
                  <a:pt x="109" y="33"/>
                </a:lnTo>
                <a:close/>
                <a:moveTo>
                  <a:pt x="123" y="0"/>
                </a:moveTo>
                <a:lnTo>
                  <a:pt x="0" y="161"/>
                </a:lnTo>
                <a:lnTo>
                  <a:pt x="61" y="161"/>
                </a:lnTo>
                <a:lnTo>
                  <a:pt x="47" y="284"/>
                </a:lnTo>
                <a:lnTo>
                  <a:pt x="170" y="123"/>
                </a:lnTo>
                <a:lnTo>
                  <a:pt x="109" y="123"/>
                </a:lnTo>
                <a:lnTo>
                  <a:pt x="123" y="0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49" name="Freeform 81"/>
          <p:cNvSpPr>
            <a:spLocks noEditPoints="1"/>
          </p:cNvSpPr>
          <p:nvPr/>
        </p:nvSpPr>
        <p:spPr bwMode="auto">
          <a:xfrm>
            <a:off x="8313841" y="5010738"/>
            <a:ext cx="218526" cy="362478"/>
          </a:xfrm>
          <a:custGeom>
            <a:avLst/>
            <a:gdLst>
              <a:gd name="T0" fmla="*/ 127393 w 170"/>
              <a:gd name="T1" fmla="*/ 38569 h 284"/>
              <a:gd name="T2" fmla="*/ 115706 w 170"/>
              <a:gd name="T3" fmla="*/ 141418 h 284"/>
              <a:gd name="T4" fmla="*/ 113368 w 170"/>
              <a:gd name="T5" fmla="*/ 155443 h 284"/>
              <a:gd name="T6" fmla="*/ 127393 w 170"/>
              <a:gd name="T7" fmla="*/ 155443 h 284"/>
              <a:gd name="T8" fmla="*/ 176481 w 170"/>
              <a:gd name="T9" fmla="*/ 155443 h 284"/>
              <a:gd name="T10" fmla="*/ 71294 w 170"/>
              <a:gd name="T11" fmla="*/ 293355 h 284"/>
              <a:gd name="T12" fmla="*/ 82981 w 170"/>
              <a:gd name="T13" fmla="*/ 188168 h 284"/>
              <a:gd name="T14" fmla="*/ 85319 w 170"/>
              <a:gd name="T15" fmla="*/ 177649 h 284"/>
              <a:gd name="T16" fmla="*/ 71294 w 170"/>
              <a:gd name="T17" fmla="*/ 177649 h 284"/>
              <a:gd name="T18" fmla="*/ 22206 w 170"/>
              <a:gd name="T19" fmla="*/ 177649 h 284"/>
              <a:gd name="T20" fmla="*/ 127393 w 170"/>
              <a:gd name="T21" fmla="*/ 38569 h 284"/>
              <a:gd name="T22" fmla="*/ 143756 w 170"/>
              <a:gd name="T23" fmla="*/ 0 h 284"/>
              <a:gd name="T24" fmla="*/ 0 w 170"/>
              <a:gd name="T25" fmla="*/ 188168 h 284"/>
              <a:gd name="T26" fmla="*/ 71294 w 170"/>
              <a:gd name="T27" fmla="*/ 188168 h 284"/>
              <a:gd name="T28" fmla="*/ 54931 w 170"/>
              <a:gd name="T29" fmla="*/ 331924 h 284"/>
              <a:gd name="T30" fmla="*/ 198687 w 170"/>
              <a:gd name="T31" fmla="*/ 143756 h 284"/>
              <a:gd name="T32" fmla="*/ 127393 w 170"/>
              <a:gd name="T33" fmla="*/ 143756 h 284"/>
              <a:gd name="T34" fmla="*/ 143756 w 170"/>
              <a:gd name="T35" fmla="*/ 0 h 284"/>
              <a:gd name="T36" fmla="*/ 143756 w 170"/>
              <a:gd name="T37" fmla="*/ 0 h 28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0" h="284">
                <a:moveTo>
                  <a:pt x="109" y="33"/>
                </a:moveTo>
                <a:lnTo>
                  <a:pt x="99" y="121"/>
                </a:lnTo>
                <a:lnTo>
                  <a:pt x="97" y="133"/>
                </a:lnTo>
                <a:lnTo>
                  <a:pt x="109" y="133"/>
                </a:lnTo>
                <a:lnTo>
                  <a:pt x="151" y="133"/>
                </a:lnTo>
                <a:lnTo>
                  <a:pt x="61" y="251"/>
                </a:lnTo>
                <a:lnTo>
                  <a:pt x="71" y="161"/>
                </a:lnTo>
                <a:lnTo>
                  <a:pt x="73" y="152"/>
                </a:lnTo>
                <a:lnTo>
                  <a:pt x="61" y="152"/>
                </a:lnTo>
                <a:lnTo>
                  <a:pt x="19" y="152"/>
                </a:lnTo>
                <a:lnTo>
                  <a:pt x="109" y="33"/>
                </a:lnTo>
                <a:moveTo>
                  <a:pt x="123" y="0"/>
                </a:moveTo>
                <a:lnTo>
                  <a:pt x="0" y="161"/>
                </a:lnTo>
                <a:lnTo>
                  <a:pt x="61" y="161"/>
                </a:lnTo>
                <a:lnTo>
                  <a:pt x="47" y="284"/>
                </a:lnTo>
                <a:lnTo>
                  <a:pt x="170" y="123"/>
                </a:lnTo>
                <a:lnTo>
                  <a:pt x="109" y="123"/>
                </a:lnTo>
                <a:lnTo>
                  <a:pt x="123" y="0"/>
                </a:lnTo>
              </a:path>
            </a:pathLst>
          </a:custGeom>
          <a:solidFill>
            <a:srgbClr val="157E9F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/>
          <p:cNvGrpSpPr/>
          <p:nvPr/>
        </p:nvGrpSpPr>
        <p:grpSpPr>
          <a:xfrm>
            <a:off x="598814" y="1723027"/>
            <a:ext cx="539330" cy="539330"/>
            <a:chOff x="1017588" y="1054100"/>
            <a:chExt cx="690562" cy="690563"/>
          </a:xfrm>
          <a:solidFill>
            <a:srgbClr val="157E9F"/>
          </a:solidFill>
        </p:grpSpPr>
        <p:sp>
          <p:nvSpPr>
            <p:cNvPr id="104" name="Freeform 5"/>
            <p:cNvSpPr>
              <a:spLocks noEditPoints="1"/>
            </p:cNvSpPr>
            <p:nvPr/>
          </p:nvSpPr>
          <p:spPr bwMode="auto">
            <a:xfrm>
              <a:off x="1017588" y="1565275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5" name="Freeform 6"/>
            <p:cNvSpPr>
              <a:spLocks noEditPoints="1"/>
            </p:cNvSpPr>
            <p:nvPr/>
          </p:nvSpPr>
          <p:spPr bwMode="auto">
            <a:xfrm>
              <a:off x="1017588" y="1054100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6" name="Freeform 7"/>
            <p:cNvSpPr>
              <a:spLocks noEditPoints="1"/>
            </p:cNvSpPr>
            <p:nvPr/>
          </p:nvSpPr>
          <p:spPr bwMode="auto">
            <a:xfrm>
              <a:off x="1017588" y="1309688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7" name="Freeform 8"/>
            <p:cNvSpPr>
              <a:spLocks noEditPoints="1"/>
            </p:cNvSpPr>
            <p:nvPr/>
          </p:nvSpPr>
          <p:spPr bwMode="auto">
            <a:xfrm>
              <a:off x="1273175" y="1565275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8" name="Freeform 9"/>
            <p:cNvSpPr>
              <a:spLocks noEditPoints="1"/>
            </p:cNvSpPr>
            <p:nvPr/>
          </p:nvSpPr>
          <p:spPr bwMode="auto">
            <a:xfrm>
              <a:off x="1273175" y="1054100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9" name="Freeform 10"/>
            <p:cNvSpPr>
              <a:spLocks noEditPoints="1"/>
            </p:cNvSpPr>
            <p:nvPr/>
          </p:nvSpPr>
          <p:spPr bwMode="auto">
            <a:xfrm>
              <a:off x="1273175" y="1309688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0" name="Freeform 11"/>
            <p:cNvSpPr>
              <a:spLocks noEditPoints="1"/>
            </p:cNvSpPr>
            <p:nvPr/>
          </p:nvSpPr>
          <p:spPr bwMode="auto">
            <a:xfrm>
              <a:off x="1527175" y="1565275"/>
              <a:ext cx="180975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1" name="Freeform 12"/>
            <p:cNvSpPr>
              <a:spLocks noEditPoints="1"/>
            </p:cNvSpPr>
            <p:nvPr/>
          </p:nvSpPr>
          <p:spPr bwMode="auto">
            <a:xfrm>
              <a:off x="1527175" y="1054100"/>
              <a:ext cx="180975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8 h 48"/>
                <a:gd name="T12" fmla="*/ 40 w 48"/>
                <a:gd name="T13" fmla="*/ 24 h 48"/>
                <a:gd name="T14" fmla="*/ 24 w 48"/>
                <a:gd name="T15" fmla="*/ 40 h 48"/>
                <a:gd name="T16" fmla="*/ 8 w 48"/>
                <a:gd name="T17" fmla="*/ 24 h 48"/>
                <a:gd name="T18" fmla="*/ 24 w 48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moveTo>
                    <a:pt x="24" y="8"/>
                  </a:move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2" name="Freeform 13"/>
            <p:cNvSpPr>
              <a:spLocks noEditPoints="1"/>
            </p:cNvSpPr>
            <p:nvPr/>
          </p:nvSpPr>
          <p:spPr bwMode="auto">
            <a:xfrm>
              <a:off x="1527175" y="1309688"/>
              <a:ext cx="180975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727067" y="1634999"/>
            <a:ext cx="399228" cy="704228"/>
            <a:chOff x="2462213" y="941388"/>
            <a:chExt cx="511175" cy="901700"/>
          </a:xfrm>
          <a:solidFill>
            <a:srgbClr val="157E9F"/>
          </a:solidFill>
        </p:grpSpPr>
        <p:sp>
          <p:nvSpPr>
            <p:cNvPr id="114" name="Freeform 14"/>
            <p:cNvSpPr>
              <a:spLocks noEditPoints="1"/>
            </p:cNvSpPr>
            <p:nvPr/>
          </p:nvSpPr>
          <p:spPr bwMode="auto">
            <a:xfrm>
              <a:off x="2552700" y="941388"/>
              <a:ext cx="330200" cy="630238"/>
            </a:xfrm>
            <a:custGeom>
              <a:avLst/>
              <a:gdLst>
                <a:gd name="T0" fmla="*/ 44 w 88"/>
                <a:gd name="T1" fmla="*/ 168 h 168"/>
                <a:gd name="T2" fmla="*/ 88 w 88"/>
                <a:gd name="T3" fmla="*/ 124 h 168"/>
                <a:gd name="T4" fmla="*/ 88 w 88"/>
                <a:gd name="T5" fmla="*/ 44 h 168"/>
                <a:gd name="T6" fmla="*/ 44 w 88"/>
                <a:gd name="T7" fmla="*/ 0 h 168"/>
                <a:gd name="T8" fmla="*/ 0 w 88"/>
                <a:gd name="T9" fmla="*/ 44 h 168"/>
                <a:gd name="T10" fmla="*/ 0 w 88"/>
                <a:gd name="T11" fmla="*/ 124 h 168"/>
                <a:gd name="T12" fmla="*/ 44 w 88"/>
                <a:gd name="T13" fmla="*/ 168 h 168"/>
                <a:gd name="T14" fmla="*/ 8 w 88"/>
                <a:gd name="T15" fmla="*/ 44 h 168"/>
                <a:gd name="T16" fmla="*/ 44 w 88"/>
                <a:gd name="T17" fmla="*/ 8 h 168"/>
                <a:gd name="T18" fmla="*/ 80 w 88"/>
                <a:gd name="T19" fmla="*/ 44 h 168"/>
                <a:gd name="T20" fmla="*/ 80 w 88"/>
                <a:gd name="T21" fmla="*/ 124 h 168"/>
                <a:gd name="T22" fmla="*/ 44 w 88"/>
                <a:gd name="T23" fmla="*/ 160 h 168"/>
                <a:gd name="T24" fmla="*/ 8 w 88"/>
                <a:gd name="T25" fmla="*/ 124 h 168"/>
                <a:gd name="T26" fmla="*/ 8 w 88"/>
                <a:gd name="T27" fmla="*/ 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168">
                  <a:moveTo>
                    <a:pt x="44" y="168"/>
                  </a:moveTo>
                  <a:cubicBezTo>
                    <a:pt x="68" y="168"/>
                    <a:pt x="88" y="148"/>
                    <a:pt x="88" y="12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19"/>
                    <a:pt x="68" y="0"/>
                    <a:pt x="44" y="0"/>
                  </a:cubicBezTo>
                  <a:cubicBezTo>
                    <a:pt x="19" y="0"/>
                    <a:pt x="0" y="19"/>
                    <a:pt x="0" y="4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48"/>
                    <a:pt x="19" y="168"/>
                    <a:pt x="44" y="168"/>
                  </a:cubicBezTo>
                  <a:moveTo>
                    <a:pt x="8" y="44"/>
                  </a:move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80" y="143"/>
                    <a:pt x="64" y="160"/>
                    <a:pt x="44" y="160"/>
                  </a:cubicBezTo>
                  <a:cubicBezTo>
                    <a:pt x="24" y="160"/>
                    <a:pt x="8" y="143"/>
                    <a:pt x="8" y="124"/>
                  </a:cubicBezTo>
                  <a:lnTo>
                    <a:pt x="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5" name="Freeform 15"/>
            <p:cNvSpPr/>
            <p:nvPr/>
          </p:nvSpPr>
          <p:spPr bwMode="auto">
            <a:xfrm>
              <a:off x="2462213" y="1255713"/>
              <a:ext cx="511175" cy="587375"/>
            </a:xfrm>
            <a:custGeom>
              <a:avLst/>
              <a:gdLst>
                <a:gd name="T0" fmla="*/ 128 w 136"/>
                <a:gd name="T1" fmla="*/ 0 h 156"/>
                <a:gd name="T2" fmla="*/ 128 w 136"/>
                <a:gd name="T3" fmla="*/ 40 h 156"/>
                <a:gd name="T4" fmla="*/ 68 w 136"/>
                <a:gd name="T5" fmla="*/ 100 h 156"/>
                <a:gd name="T6" fmla="*/ 8 w 136"/>
                <a:gd name="T7" fmla="*/ 40 h 156"/>
                <a:gd name="T8" fmla="*/ 8 w 136"/>
                <a:gd name="T9" fmla="*/ 0 h 156"/>
                <a:gd name="T10" fmla="*/ 0 w 136"/>
                <a:gd name="T11" fmla="*/ 0 h 156"/>
                <a:gd name="T12" fmla="*/ 0 w 136"/>
                <a:gd name="T13" fmla="*/ 40 h 156"/>
                <a:gd name="T14" fmla="*/ 64 w 136"/>
                <a:gd name="T15" fmla="*/ 107 h 156"/>
                <a:gd name="T16" fmla="*/ 64 w 136"/>
                <a:gd name="T17" fmla="*/ 107 h 156"/>
                <a:gd name="T18" fmla="*/ 64 w 136"/>
                <a:gd name="T19" fmla="*/ 148 h 156"/>
                <a:gd name="T20" fmla="*/ 28 w 136"/>
                <a:gd name="T21" fmla="*/ 148 h 156"/>
                <a:gd name="T22" fmla="*/ 28 w 136"/>
                <a:gd name="T23" fmla="*/ 156 h 156"/>
                <a:gd name="T24" fmla="*/ 108 w 136"/>
                <a:gd name="T25" fmla="*/ 156 h 156"/>
                <a:gd name="T26" fmla="*/ 108 w 136"/>
                <a:gd name="T27" fmla="*/ 148 h 156"/>
                <a:gd name="T28" fmla="*/ 72 w 136"/>
                <a:gd name="T29" fmla="*/ 148 h 156"/>
                <a:gd name="T30" fmla="*/ 72 w 136"/>
                <a:gd name="T31" fmla="*/ 107 h 156"/>
                <a:gd name="T32" fmla="*/ 71 w 136"/>
                <a:gd name="T33" fmla="*/ 107 h 156"/>
                <a:gd name="T34" fmla="*/ 136 w 136"/>
                <a:gd name="T35" fmla="*/ 40 h 156"/>
                <a:gd name="T36" fmla="*/ 136 w 136"/>
                <a:gd name="T37" fmla="*/ 0 h 156"/>
                <a:gd name="T38" fmla="*/ 128 w 136"/>
                <a:gd name="T3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56">
                  <a:moveTo>
                    <a:pt x="128" y="0"/>
                  </a:moveTo>
                  <a:cubicBezTo>
                    <a:pt x="128" y="40"/>
                    <a:pt x="128" y="40"/>
                    <a:pt x="128" y="40"/>
                  </a:cubicBezTo>
                  <a:cubicBezTo>
                    <a:pt x="128" y="73"/>
                    <a:pt x="101" y="100"/>
                    <a:pt x="68" y="100"/>
                  </a:cubicBezTo>
                  <a:cubicBezTo>
                    <a:pt x="35" y="100"/>
                    <a:pt x="8" y="73"/>
                    <a:pt x="8" y="4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6"/>
                    <a:pt x="28" y="106"/>
                    <a:pt x="64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107" y="106"/>
                    <a:pt x="136" y="76"/>
                    <a:pt x="136" y="4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818124" y="1628800"/>
            <a:ext cx="328557" cy="704228"/>
            <a:chOff x="3859213" y="933450"/>
            <a:chExt cx="420688" cy="901700"/>
          </a:xfrm>
          <a:solidFill>
            <a:srgbClr val="157E9F"/>
          </a:solidFill>
        </p:grpSpPr>
        <p:sp>
          <p:nvSpPr>
            <p:cNvPr id="117" name="Freeform 16"/>
            <p:cNvSpPr>
              <a:spLocks noEditPoints="1"/>
            </p:cNvSpPr>
            <p:nvPr/>
          </p:nvSpPr>
          <p:spPr bwMode="auto">
            <a:xfrm>
              <a:off x="3859213" y="933450"/>
              <a:ext cx="420688" cy="901700"/>
            </a:xfrm>
            <a:custGeom>
              <a:avLst/>
              <a:gdLst>
                <a:gd name="T0" fmla="*/ 0 w 265"/>
                <a:gd name="T1" fmla="*/ 0 h 568"/>
                <a:gd name="T2" fmla="*/ 0 w 265"/>
                <a:gd name="T3" fmla="*/ 57 h 568"/>
                <a:gd name="T4" fmla="*/ 66 w 265"/>
                <a:gd name="T5" fmla="*/ 170 h 568"/>
                <a:gd name="T6" fmla="*/ 66 w 265"/>
                <a:gd name="T7" fmla="*/ 568 h 568"/>
                <a:gd name="T8" fmla="*/ 198 w 265"/>
                <a:gd name="T9" fmla="*/ 568 h 568"/>
                <a:gd name="T10" fmla="*/ 198 w 265"/>
                <a:gd name="T11" fmla="*/ 170 h 568"/>
                <a:gd name="T12" fmla="*/ 265 w 265"/>
                <a:gd name="T13" fmla="*/ 57 h 568"/>
                <a:gd name="T14" fmla="*/ 265 w 265"/>
                <a:gd name="T15" fmla="*/ 0 h 568"/>
                <a:gd name="T16" fmla="*/ 0 w 265"/>
                <a:gd name="T17" fmla="*/ 0 h 568"/>
                <a:gd name="T18" fmla="*/ 19 w 265"/>
                <a:gd name="T19" fmla="*/ 19 h 568"/>
                <a:gd name="T20" fmla="*/ 246 w 265"/>
                <a:gd name="T21" fmla="*/ 19 h 568"/>
                <a:gd name="T22" fmla="*/ 246 w 265"/>
                <a:gd name="T23" fmla="*/ 52 h 568"/>
                <a:gd name="T24" fmla="*/ 243 w 265"/>
                <a:gd name="T25" fmla="*/ 57 h 568"/>
                <a:gd name="T26" fmla="*/ 23 w 265"/>
                <a:gd name="T27" fmla="*/ 57 h 568"/>
                <a:gd name="T28" fmla="*/ 19 w 265"/>
                <a:gd name="T29" fmla="*/ 52 h 568"/>
                <a:gd name="T30" fmla="*/ 19 w 265"/>
                <a:gd name="T31" fmla="*/ 19 h 568"/>
                <a:gd name="T32" fmla="*/ 85 w 265"/>
                <a:gd name="T33" fmla="*/ 511 h 568"/>
                <a:gd name="T34" fmla="*/ 179 w 265"/>
                <a:gd name="T35" fmla="*/ 511 h 568"/>
                <a:gd name="T36" fmla="*/ 179 w 265"/>
                <a:gd name="T37" fmla="*/ 549 h 568"/>
                <a:gd name="T38" fmla="*/ 85 w 265"/>
                <a:gd name="T39" fmla="*/ 549 h 568"/>
                <a:gd name="T40" fmla="*/ 85 w 265"/>
                <a:gd name="T41" fmla="*/ 511 h 568"/>
                <a:gd name="T42" fmla="*/ 182 w 265"/>
                <a:gd name="T43" fmla="*/ 161 h 568"/>
                <a:gd name="T44" fmla="*/ 179 w 265"/>
                <a:gd name="T45" fmla="*/ 166 h 568"/>
                <a:gd name="T46" fmla="*/ 179 w 265"/>
                <a:gd name="T47" fmla="*/ 170 h 568"/>
                <a:gd name="T48" fmla="*/ 179 w 265"/>
                <a:gd name="T49" fmla="*/ 492 h 568"/>
                <a:gd name="T50" fmla="*/ 85 w 265"/>
                <a:gd name="T51" fmla="*/ 492 h 568"/>
                <a:gd name="T52" fmla="*/ 85 w 265"/>
                <a:gd name="T53" fmla="*/ 170 h 568"/>
                <a:gd name="T54" fmla="*/ 85 w 265"/>
                <a:gd name="T55" fmla="*/ 166 h 568"/>
                <a:gd name="T56" fmla="*/ 83 w 265"/>
                <a:gd name="T57" fmla="*/ 161 h 568"/>
                <a:gd name="T58" fmla="*/ 33 w 265"/>
                <a:gd name="T59" fmla="*/ 76 h 568"/>
                <a:gd name="T60" fmla="*/ 232 w 265"/>
                <a:gd name="T61" fmla="*/ 76 h 568"/>
                <a:gd name="T62" fmla="*/ 182 w 265"/>
                <a:gd name="T63" fmla="*/ 16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5" h="568">
                  <a:moveTo>
                    <a:pt x="0" y="0"/>
                  </a:moveTo>
                  <a:lnTo>
                    <a:pt x="0" y="57"/>
                  </a:lnTo>
                  <a:lnTo>
                    <a:pt x="66" y="170"/>
                  </a:lnTo>
                  <a:lnTo>
                    <a:pt x="66" y="568"/>
                  </a:lnTo>
                  <a:lnTo>
                    <a:pt x="198" y="568"/>
                  </a:lnTo>
                  <a:lnTo>
                    <a:pt x="198" y="170"/>
                  </a:lnTo>
                  <a:lnTo>
                    <a:pt x="265" y="57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19" y="19"/>
                  </a:moveTo>
                  <a:lnTo>
                    <a:pt x="246" y="19"/>
                  </a:lnTo>
                  <a:lnTo>
                    <a:pt x="246" y="52"/>
                  </a:lnTo>
                  <a:lnTo>
                    <a:pt x="243" y="57"/>
                  </a:lnTo>
                  <a:lnTo>
                    <a:pt x="23" y="57"/>
                  </a:lnTo>
                  <a:lnTo>
                    <a:pt x="19" y="52"/>
                  </a:lnTo>
                  <a:lnTo>
                    <a:pt x="19" y="19"/>
                  </a:lnTo>
                  <a:close/>
                  <a:moveTo>
                    <a:pt x="85" y="511"/>
                  </a:moveTo>
                  <a:lnTo>
                    <a:pt x="179" y="511"/>
                  </a:lnTo>
                  <a:lnTo>
                    <a:pt x="179" y="549"/>
                  </a:lnTo>
                  <a:lnTo>
                    <a:pt x="85" y="549"/>
                  </a:lnTo>
                  <a:lnTo>
                    <a:pt x="85" y="511"/>
                  </a:lnTo>
                  <a:close/>
                  <a:moveTo>
                    <a:pt x="182" y="161"/>
                  </a:moveTo>
                  <a:lnTo>
                    <a:pt x="179" y="166"/>
                  </a:lnTo>
                  <a:lnTo>
                    <a:pt x="179" y="170"/>
                  </a:lnTo>
                  <a:lnTo>
                    <a:pt x="179" y="492"/>
                  </a:lnTo>
                  <a:lnTo>
                    <a:pt x="85" y="492"/>
                  </a:lnTo>
                  <a:lnTo>
                    <a:pt x="85" y="170"/>
                  </a:lnTo>
                  <a:lnTo>
                    <a:pt x="85" y="166"/>
                  </a:lnTo>
                  <a:lnTo>
                    <a:pt x="83" y="161"/>
                  </a:lnTo>
                  <a:lnTo>
                    <a:pt x="33" y="76"/>
                  </a:lnTo>
                  <a:lnTo>
                    <a:pt x="232" y="76"/>
                  </a:lnTo>
                  <a:lnTo>
                    <a:pt x="182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8" name="Freeform 17"/>
            <p:cNvSpPr>
              <a:spLocks noEditPoints="1"/>
            </p:cNvSpPr>
            <p:nvPr/>
          </p:nvSpPr>
          <p:spPr bwMode="auto">
            <a:xfrm>
              <a:off x="4024313" y="1354138"/>
              <a:ext cx="90488" cy="150813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0 w 24"/>
                <a:gd name="T5" fmla="*/ 28 h 40"/>
                <a:gd name="T6" fmla="*/ 12 w 24"/>
                <a:gd name="T7" fmla="*/ 40 h 40"/>
                <a:gd name="T8" fmla="*/ 24 w 24"/>
                <a:gd name="T9" fmla="*/ 28 h 40"/>
                <a:gd name="T10" fmla="*/ 24 w 24"/>
                <a:gd name="T11" fmla="*/ 12 h 40"/>
                <a:gd name="T12" fmla="*/ 12 w 24"/>
                <a:gd name="T13" fmla="*/ 0 h 40"/>
                <a:gd name="T14" fmla="*/ 16 w 24"/>
                <a:gd name="T15" fmla="*/ 28 h 40"/>
                <a:gd name="T16" fmla="*/ 12 w 24"/>
                <a:gd name="T17" fmla="*/ 32 h 40"/>
                <a:gd name="T18" fmla="*/ 8 w 24"/>
                <a:gd name="T19" fmla="*/ 28 h 40"/>
                <a:gd name="T20" fmla="*/ 8 w 24"/>
                <a:gd name="T21" fmla="*/ 12 h 40"/>
                <a:gd name="T22" fmla="*/ 12 w 24"/>
                <a:gd name="T23" fmla="*/ 8 h 40"/>
                <a:gd name="T24" fmla="*/ 16 w 24"/>
                <a:gd name="T25" fmla="*/ 12 h 40"/>
                <a:gd name="T26" fmla="*/ 16 w 24"/>
                <a:gd name="T27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6" y="0"/>
                    <a:pt x="0" y="6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5"/>
                    <a:pt x="6" y="40"/>
                    <a:pt x="12" y="40"/>
                  </a:cubicBezTo>
                  <a:cubicBezTo>
                    <a:pt x="19" y="40"/>
                    <a:pt x="24" y="35"/>
                    <a:pt x="24" y="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moveTo>
                    <a:pt x="16" y="28"/>
                  </a:moveTo>
                  <a:cubicBezTo>
                    <a:pt x="16" y="30"/>
                    <a:pt x="15" y="32"/>
                    <a:pt x="12" y="32"/>
                  </a:cubicBezTo>
                  <a:cubicBezTo>
                    <a:pt x="10" y="32"/>
                    <a:pt x="8" y="30"/>
                    <a:pt x="8" y="2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5" y="8"/>
                    <a:pt x="16" y="10"/>
                    <a:pt x="16" y="12"/>
                  </a:cubicBezTo>
                  <a:lnTo>
                    <a:pt x="1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19" name="Freeform 18"/>
          <p:cNvSpPr>
            <a:spLocks noEditPoints="1"/>
          </p:cNvSpPr>
          <p:nvPr/>
        </p:nvSpPr>
        <p:spPr bwMode="auto">
          <a:xfrm>
            <a:off x="3756119" y="1707920"/>
            <a:ext cx="585314" cy="526783"/>
          </a:xfrm>
          <a:custGeom>
            <a:avLst/>
            <a:gdLst>
              <a:gd name="T0" fmla="*/ 357479 w 200"/>
              <a:gd name="T1" fmla="*/ 19754 h 179"/>
              <a:gd name="T2" fmla="*/ 473352 w 200"/>
              <a:gd name="T3" fmla="*/ 135809 h 179"/>
              <a:gd name="T4" fmla="*/ 438837 w 200"/>
              <a:gd name="T5" fmla="*/ 222232 h 179"/>
              <a:gd name="T6" fmla="*/ 246538 w 200"/>
              <a:gd name="T7" fmla="*/ 414833 h 179"/>
              <a:gd name="T8" fmla="*/ 54238 w 200"/>
              <a:gd name="T9" fmla="*/ 219763 h 179"/>
              <a:gd name="T10" fmla="*/ 19723 w 200"/>
              <a:gd name="T11" fmla="*/ 135809 h 179"/>
              <a:gd name="T12" fmla="*/ 138061 w 200"/>
              <a:gd name="T13" fmla="*/ 19754 h 179"/>
              <a:gd name="T14" fmla="*/ 246538 w 200"/>
              <a:gd name="T15" fmla="*/ 91362 h 179"/>
              <a:gd name="T16" fmla="*/ 357479 w 200"/>
              <a:gd name="T17" fmla="*/ 19754 h 179"/>
              <a:gd name="T18" fmla="*/ 357479 w 200"/>
              <a:gd name="T19" fmla="*/ 0 h 179"/>
              <a:gd name="T20" fmla="*/ 246538 w 200"/>
              <a:gd name="T21" fmla="*/ 51854 h 179"/>
              <a:gd name="T22" fmla="*/ 138061 w 200"/>
              <a:gd name="T23" fmla="*/ 0 h 179"/>
              <a:gd name="T24" fmla="*/ 0 w 200"/>
              <a:gd name="T25" fmla="*/ 135809 h 179"/>
              <a:gd name="T26" fmla="*/ 39446 w 200"/>
              <a:gd name="T27" fmla="*/ 232109 h 179"/>
              <a:gd name="T28" fmla="*/ 234211 w 200"/>
              <a:gd name="T29" fmla="*/ 427180 h 179"/>
              <a:gd name="T30" fmla="*/ 246538 w 200"/>
              <a:gd name="T31" fmla="*/ 441995 h 179"/>
              <a:gd name="T32" fmla="*/ 261330 w 200"/>
              <a:gd name="T33" fmla="*/ 427180 h 179"/>
              <a:gd name="T34" fmla="*/ 451164 w 200"/>
              <a:gd name="T35" fmla="*/ 237048 h 179"/>
              <a:gd name="T36" fmla="*/ 493075 w 200"/>
              <a:gd name="T37" fmla="*/ 135809 h 179"/>
              <a:gd name="T38" fmla="*/ 357479 w 200"/>
              <a:gd name="T39" fmla="*/ 0 h 17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00" h="179">
                <a:moveTo>
                  <a:pt x="145" y="8"/>
                </a:moveTo>
                <a:cubicBezTo>
                  <a:pt x="171" y="8"/>
                  <a:pt x="192" y="29"/>
                  <a:pt x="192" y="55"/>
                </a:cubicBezTo>
                <a:cubicBezTo>
                  <a:pt x="192" y="69"/>
                  <a:pt x="187" y="81"/>
                  <a:pt x="178" y="90"/>
                </a:cubicBezTo>
                <a:cubicBezTo>
                  <a:pt x="100" y="168"/>
                  <a:pt x="100" y="168"/>
                  <a:pt x="100" y="168"/>
                </a:cubicBezTo>
                <a:cubicBezTo>
                  <a:pt x="22" y="89"/>
                  <a:pt x="22" y="89"/>
                  <a:pt x="22" y="89"/>
                </a:cubicBezTo>
                <a:cubicBezTo>
                  <a:pt x="14" y="80"/>
                  <a:pt x="8" y="68"/>
                  <a:pt x="8" y="55"/>
                </a:cubicBezTo>
                <a:cubicBezTo>
                  <a:pt x="8" y="29"/>
                  <a:pt x="30" y="8"/>
                  <a:pt x="56" y="8"/>
                </a:cubicBezTo>
                <a:cubicBezTo>
                  <a:pt x="76" y="8"/>
                  <a:pt x="93" y="20"/>
                  <a:pt x="100" y="37"/>
                </a:cubicBezTo>
                <a:cubicBezTo>
                  <a:pt x="108" y="20"/>
                  <a:pt x="125" y="8"/>
                  <a:pt x="145" y="8"/>
                </a:cubicBezTo>
                <a:moveTo>
                  <a:pt x="145" y="0"/>
                </a:moveTo>
                <a:cubicBezTo>
                  <a:pt x="127" y="0"/>
                  <a:pt x="111" y="8"/>
                  <a:pt x="100" y="21"/>
                </a:cubicBezTo>
                <a:cubicBezTo>
                  <a:pt x="90" y="8"/>
                  <a:pt x="74" y="0"/>
                  <a:pt x="56" y="0"/>
                </a:cubicBezTo>
                <a:cubicBezTo>
                  <a:pt x="25" y="0"/>
                  <a:pt x="0" y="25"/>
                  <a:pt x="0" y="55"/>
                </a:cubicBezTo>
                <a:cubicBezTo>
                  <a:pt x="0" y="70"/>
                  <a:pt x="6" y="84"/>
                  <a:pt x="16" y="94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100" y="179"/>
                  <a:pt x="100" y="179"/>
                  <a:pt x="100" y="179"/>
                </a:cubicBezTo>
                <a:cubicBezTo>
                  <a:pt x="106" y="173"/>
                  <a:pt x="106" y="173"/>
                  <a:pt x="106" y="173"/>
                </a:cubicBezTo>
                <a:cubicBezTo>
                  <a:pt x="183" y="96"/>
                  <a:pt x="183" y="96"/>
                  <a:pt x="183" y="96"/>
                </a:cubicBezTo>
                <a:cubicBezTo>
                  <a:pt x="194" y="85"/>
                  <a:pt x="200" y="71"/>
                  <a:pt x="200" y="55"/>
                </a:cubicBezTo>
                <a:cubicBezTo>
                  <a:pt x="200" y="25"/>
                  <a:pt x="175" y="0"/>
                  <a:pt x="145" y="0"/>
                </a:cubicBezTo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20" name="Freeform 19"/>
          <p:cNvSpPr>
            <a:spLocks noEditPoints="1"/>
          </p:cNvSpPr>
          <p:nvPr/>
        </p:nvSpPr>
        <p:spPr bwMode="auto">
          <a:xfrm>
            <a:off x="4753040" y="1811766"/>
            <a:ext cx="704264" cy="315313"/>
          </a:xfrm>
          <a:custGeom>
            <a:avLst/>
            <a:gdLst>
              <a:gd name="T0" fmla="*/ 458883 w 240"/>
              <a:gd name="T1" fmla="*/ 0 h 108"/>
              <a:gd name="T2" fmla="*/ 325659 w 240"/>
              <a:gd name="T3" fmla="*/ 132912 h 108"/>
              <a:gd name="T4" fmla="*/ 389804 w 240"/>
              <a:gd name="T5" fmla="*/ 246132 h 108"/>
              <a:gd name="T6" fmla="*/ 204770 w 240"/>
              <a:gd name="T7" fmla="*/ 246132 h 108"/>
              <a:gd name="T8" fmla="*/ 266448 w 240"/>
              <a:gd name="T9" fmla="*/ 132912 h 108"/>
              <a:gd name="T10" fmla="*/ 133224 w 240"/>
              <a:gd name="T11" fmla="*/ 0 h 108"/>
              <a:gd name="T12" fmla="*/ 0 w 240"/>
              <a:gd name="T13" fmla="*/ 132912 h 108"/>
              <a:gd name="T14" fmla="*/ 133224 w 240"/>
              <a:gd name="T15" fmla="*/ 265823 h 108"/>
              <a:gd name="T16" fmla="*/ 458883 w 240"/>
              <a:gd name="T17" fmla="*/ 265823 h 108"/>
              <a:gd name="T18" fmla="*/ 592107 w 240"/>
              <a:gd name="T19" fmla="*/ 132912 h 108"/>
              <a:gd name="T20" fmla="*/ 458883 w 240"/>
              <a:gd name="T21" fmla="*/ 0 h 108"/>
              <a:gd name="T22" fmla="*/ 19737 w 240"/>
              <a:gd name="T23" fmla="*/ 132912 h 108"/>
              <a:gd name="T24" fmla="*/ 133224 w 240"/>
              <a:gd name="T25" fmla="*/ 19691 h 108"/>
              <a:gd name="T26" fmla="*/ 246711 w 240"/>
              <a:gd name="T27" fmla="*/ 132912 h 108"/>
              <a:gd name="T28" fmla="*/ 133224 w 240"/>
              <a:gd name="T29" fmla="*/ 246132 h 108"/>
              <a:gd name="T30" fmla="*/ 19737 w 240"/>
              <a:gd name="T31" fmla="*/ 132912 h 108"/>
              <a:gd name="T32" fmla="*/ 458883 w 240"/>
              <a:gd name="T33" fmla="*/ 246132 h 108"/>
              <a:gd name="T34" fmla="*/ 345396 w 240"/>
              <a:gd name="T35" fmla="*/ 132912 h 108"/>
              <a:gd name="T36" fmla="*/ 458883 w 240"/>
              <a:gd name="T37" fmla="*/ 19691 h 108"/>
              <a:gd name="T38" fmla="*/ 572370 w 240"/>
              <a:gd name="T39" fmla="*/ 132912 h 108"/>
              <a:gd name="T40" fmla="*/ 458883 w 240"/>
              <a:gd name="T41" fmla="*/ 246132 h 10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0" h="108">
                <a:moveTo>
                  <a:pt x="186" y="0"/>
                </a:moveTo>
                <a:cubicBezTo>
                  <a:pt x="157" y="0"/>
                  <a:pt x="132" y="24"/>
                  <a:pt x="132" y="54"/>
                </a:cubicBezTo>
                <a:cubicBezTo>
                  <a:pt x="132" y="74"/>
                  <a:pt x="143" y="91"/>
                  <a:pt x="158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98" y="91"/>
                  <a:pt x="108" y="74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5" y="0"/>
                  <a:pt x="0" y="24"/>
                  <a:pt x="0" y="54"/>
                </a:cubicBezTo>
                <a:cubicBezTo>
                  <a:pt x="0" y="84"/>
                  <a:pt x="25" y="108"/>
                  <a:pt x="54" y="108"/>
                </a:cubicBezTo>
                <a:cubicBezTo>
                  <a:pt x="186" y="108"/>
                  <a:pt x="186" y="108"/>
                  <a:pt x="186" y="108"/>
                </a:cubicBezTo>
                <a:cubicBezTo>
                  <a:pt x="216" y="108"/>
                  <a:pt x="240" y="84"/>
                  <a:pt x="240" y="54"/>
                </a:cubicBezTo>
                <a:cubicBezTo>
                  <a:pt x="240" y="24"/>
                  <a:pt x="216" y="0"/>
                  <a:pt x="186" y="0"/>
                </a:cubicBezTo>
                <a:moveTo>
                  <a:pt x="8" y="54"/>
                </a:moveTo>
                <a:cubicBezTo>
                  <a:pt x="8" y="29"/>
                  <a:pt x="29" y="8"/>
                  <a:pt x="54" y="8"/>
                </a:cubicBezTo>
                <a:cubicBezTo>
                  <a:pt x="80" y="8"/>
                  <a:pt x="100" y="29"/>
                  <a:pt x="100" y="54"/>
                </a:cubicBezTo>
                <a:cubicBezTo>
                  <a:pt x="100" y="80"/>
                  <a:pt x="80" y="100"/>
                  <a:pt x="54" y="100"/>
                </a:cubicBezTo>
                <a:cubicBezTo>
                  <a:pt x="29" y="100"/>
                  <a:pt x="8" y="80"/>
                  <a:pt x="8" y="54"/>
                </a:cubicBezTo>
                <a:moveTo>
                  <a:pt x="186" y="100"/>
                </a:moveTo>
                <a:cubicBezTo>
                  <a:pt x="161" y="100"/>
                  <a:pt x="140" y="80"/>
                  <a:pt x="140" y="54"/>
                </a:cubicBezTo>
                <a:cubicBezTo>
                  <a:pt x="140" y="29"/>
                  <a:pt x="161" y="8"/>
                  <a:pt x="186" y="8"/>
                </a:cubicBezTo>
                <a:cubicBezTo>
                  <a:pt x="212" y="8"/>
                  <a:pt x="232" y="29"/>
                  <a:pt x="232" y="54"/>
                </a:cubicBezTo>
                <a:cubicBezTo>
                  <a:pt x="232" y="80"/>
                  <a:pt x="212" y="100"/>
                  <a:pt x="186" y="100"/>
                </a:cubicBezTo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21" name="Freeform 20"/>
          <p:cNvSpPr>
            <a:spLocks noEditPoints="1"/>
          </p:cNvSpPr>
          <p:nvPr/>
        </p:nvSpPr>
        <p:spPr bwMode="auto">
          <a:xfrm>
            <a:off x="5995416" y="1734354"/>
            <a:ext cx="421048" cy="492797"/>
          </a:xfrm>
          <a:custGeom>
            <a:avLst/>
            <a:gdLst>
              <a:gd name="T0" fmla="*/ 19806 w 340"/>
              <a:gd name="T1" fmla="*/ 34401 h 398"/>
              <a:gd name="T2" fmla="*/ 317945 w 340"/>
              <a:gd name="T3" fmla="*/ 207446 h 398"/>
              <a:gd name="T4" fmla="*/ 19806 w 340"/>
              <a:gd name="T5" fmla="*/ 380491 h 398"/>
              <a:gd name="T6" fmla="*/ 19806 w 340"/>
              <a:gd name="T7" fmla="*/ 34401 h 398"/>
              <a:gd name="T8" fmla="*/ 0 w 340"/>
              <a:gd name="T9" fmla="*/ 0 h 398"/>
              <a:gd name="T10" fmla="*/ 0 w 340"/>
              <a:gd name="T11" fmla="*/ 414892 h 398"/>
              <a:gd name="T12" fmla="*/ 354430 w 340"/>
              <a:gd name="T13" fmla="*/ 207446 h 398"/>
              <a:gd name="T14" fmla="*/ 0 w 340"/>
              <a:gd name="T15" fmla="*/ 0 h 3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40" h="398">
                <a:moveTo>
                  <a:pt x="19" y="33"/>
                </a:moveTo>
                <a:lnTo>
                  <a:pt x="305" y="199"/>
                </a:lnTo>
                <a:lnTo>
                  <a:pt x="19" y="365"/>
                </a:lnTo>
                <a:lnTo>
                  <a:pt x="19" y="33"/>
                </a:lnTo>
                <a:close/>
                <a:moveTo>
                  <a:pt x="0" y="0"/>
                </a:moveTo>
                <a:lnTo>
                  <a:pt x="0" y="398"/>
                </a:lnTo>
                <a:lnTo>
                  <a:pt x="340" y="199"/>
                </a:lnTo>
                <a:lnTo>
                  <a:pt x="0" y="0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6855037" y="1781300"/>
            <a:ext cx="655874" cy="375671"/>
            <a:chOff x="9028113" y="1128713"/>
            <a:chExt cx="839787" cy="481013"/>
          </a:xfrm>
          <a:solidFill>
            <a:srgbClr val="157E9F"/>
          </a:solidFill>
        </p:grpSpPr>
        <p:sp>
          <p:nvSpPr>
            <p:cNvPr id="123" name="Freeform 21"/>
            <p:cNvSpPr>
              <a:spLocks noEditPoints="1"/>
            </p:cNvSpPr>
            <p:nvPr/>
          </p:nvSpPr>
          <p:spPr bwMode="auto">
            <a:xfrm>
              <a:off x="9448800" y="1128713"/>
              <a:ext cx="419100" cy="481013"/>
            </a:xfrm>
            <a:custGeom>
              <a:avLst/>
              <a:gdLst>
                <a:gd name="T0" fmla="*/ 0 w 264"/>
                <a:gd name="T1" fmla="*/ 151 h 303"/>
                <a:gd name="T2" fmla="*/ 264 w 264"/>
                <a:gd name="T3" fmla="*/ 303 h 303"/>
                <a:gd name="T4" fmla="*/ 264 w 264"/>
                <a:gd name="T5" fmla="*/ 0 h 303"/>
                <a:gd name="T6" fmla="*/ 0 w 264"/>
                <a:gd name="T7" fmla="*/ 151 h 303"/>
                <a:gd name="T8" fmla="*/ 245 w 264"/>
                <a:gd name="T9" fmla="*/ 270 h 303"/>
                <a:gd name="T10" fmla="*/ 37 w 264"/>
                <a:gd name="T11" fmla="*/ 151 h 303"/>
                <a:gd name="T12" fmla="*/ 245 w 264"/>
                <a:gd name="T13" fmla="*/ 33 h 303"/>
                <a:gd name="T14" fmla="*/ 245 w 264"/>
                <a:gd name="T15" fmla="*/ 2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303">
                  <a:moveTo>
                    <a:pt x="0" y="151"/>
                  </a:moveTo>
                  <a:lnTo>
                    <a:pt x="264" y="303"/>
                  </a:lnTo>
                  <a:lnTo>
                    <a:pt x="264" y="0"/>
                  </a:lnTo>
                  <a:lnTo>
                    <a:pt x="0" y="151"/>
                  </a:lnTo>
                  <a:close/>
                  <a:moveTo>
                    <a:pt x="245" y="270"/>
                  </a:moveTo>
                  <a:lnTo>
                    <a:pt x="37" y="151"/>
                  </a:lnTo>
                  <a:lnTo>
                    <a:pt x="245" y="33"/>
                  </a:lnTo>
                  <a:lnTo>
                    <a:pt x="245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4" name="Freeform 22"/>
            <p:cNvSpPr>
              <a:spLocks noEditPoints="1"/>
            </p:cNvSpPr>
            <p:nvPr/>
          </p:nvSpPr>
          <p:spPr bwMode="auto">
            <a:xfrm>
              <a:off x="9028113" y="1128713"/>
              <a:ext cx="420688" cy="481013"/>
            </a:xfrm>
            <a:custGeom>
              <a:avLst/>
              <a:gdLst>
                <a:gd name="T0" fmla="*/ 0 w 265"/>
                <a:gd name="T1" fmla="*/ 151 h 303"/>
                <a:gd name="T2" fmla="*/ 265 w 265"/>
                <a:gd name="T3" fmla="*/ 303 h 303"/>
                <a:gd name="T4" fmla="*/ 265 w 265"/>
                <a:gd name="T5" fmla="*/ 151 h 303"/>
                <a:gd name="T6" fmla="*/ 265 w 265"/>
                <a:gd name="T7" fmla="*/ 0 h 303"/>
                <a:gd name="T8" fmla="*/ 0 w 265"/>
                <a:gd name="T9" fmla="*/ 151 h 303"/>
                <a:gd name="T10" fmla="*/ 246 w 265"/>
                <a:gd name="T11" fmla="*/ 270 h 303"/>
                <a:gd name="T12" fmla="*/ 38 w 265"/>
                <a:gd name="T13" fmla="*/ 151 h 303"/>
                <a:gd name="T14" fmla="*/ 246 w 265"/>
                <a:gd name="T15" fmla="*/ 33 h 303"/>
                <a:gd name="T16" fmla="*/ 246 w 265"/>
                <a:gd name="T17" fmla="*/ 2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303">
                  <a:moveTo>
                    <a:pt x="0" y="151"/>
                  </a:moveTo>
                  <a:lnTo>
                    <a:pt x="265" y="303"/>
                  </a:lnTo>
                  <a:lnTo>
                    <a:pt x="265" y="151"/>
                  </a:lnTo>
                  <a:lnTo>
                    <a:pt x="265" y="0"/>
                  </a:lnTo>
                  <a:lnTo>
                    <a:pt x="0" y="151"/>
                  </a:lnTo>
                  <a:close/>
                  <a:moveTo>
                    <a:pt x="246" y="270"/>
                  </a:moveTo>
                  <a:lnTo>
                    <a:pt x="38" y="151"/>
                  </a:lnTo>
                  <a:lnTo>
                    <a:pt x="246" y="33"/>
                  </a:lnTo>
                  <a:lnTo>
                    <a:pt x="246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7948574" y="1804857"/>
            <a:ext cx="655874" cy="375671"/>
            <a:chOff x="10428288" y="1158875"/>
            <a:chExt cx="839787" cy="481013"/>
          </a:xfrm>
          <a:solidFill>
            <a:srgbClr val="157E9F"/>
          </a:solidFill>
        </p:grpSpPr>
        <p:sp>
          <p:nvSpPr>
            <p:cNvPr id="126" name="Freeform 23"/>
            <p:cNvSpPr>
              <a:spLocks noEditPoints="1"/>
            </p:cNvSpPr>
            <p:nvPr/>
          </p:nvSpPr>
          <p:spPr bwMode="auto">
            <a:xfrm>
              <a:off x="10428288" y="1158875"/>
              <a:ext cx="420688" cy="481013"/>
            </a:xfrm>
            <a:custGeom>
              <a:avLst/>
              <a:gdLst>
                <a:gd name="T0" fmla="*/ 0 w 265"/>
                <a:gd name="T1" fmla="*/ 0 h 303"/>
                <a:gd name="T2" fmla="*/ 0 w 265"/>
                <a:gd name="T3" fmla="*/ 303 h 303"/>
                <a:gd name="T4" fmla="*/ 265 w 265"/>
                <a:gd name="T5" fmla="*/ 151 h 303"/>
                <a:gd name="T6" fmla="*/ 0 w 265"/>
                <a:gd name="T7" fmla="*/ 0 h 303"/>
                <a:gd name="T8" fmla="*/ 19 w 265"/>
                <a:gd name="T9" fmla="*/ 33 h 303"/>
                <a:gd name="T10" fmla="*/ 227 w 265"/>
                <a:gd name="T11" fmla="*/ 151 h 303"/>
                <a:gd name="T12" fmla="*/ 19 w 265"/>
                <a:gd name="T13" fmla="*/ 270 h 303"/>
                <a:gd name="T14" fmla="*/ 19 w 265"/>
                <a:gd name="T15" fmla="*/ 3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5" h="303">
                  <a:moveTo>
                    <a:pt x="0" y="0"/>
                  </a:moveTo>
                  <a:lnTo>
                    <a:pt x="0" y="303"/>
                  </a:lnTo>
                  <a:lnTo>
                    <a:pt x="265" y="151"/>
                  </a:lnTo>
                  <a:lnTo>
                    <a:pt x="0" y="0"/>
                  </a:lnTo>
                  <a:close/>
                  <a:moveTo>
                    <a:pt x="19" y="33"/>
                  </a:moveTo>
                  <a:lnTo>
                    <a:pt x="227" y="151"/>
                  </a:lnTo>
                  <a:lnTo>
                    <a:pt x="19" y="270"/>
                  </a:ln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7" name="Freeform 24"/>
            <p:cNvSpPr>
              <a:spLocks noEditPoints="1"/>
            </p:cNvSpPr>
            <p:nvPr/>
          </p:nvSpPr>
          <p:spPr bwMode="auto">
            <a:xfrm>
              <a:off x="10848975" y="1158875"/>
              <a:ext cx="419100" cy="481013"/>
            </a:xfrm>
            <a:custGeom>
              <a:avLst/>
              <a:gdLst>
                <a:gd name="T0" fmla="*/ 0 w 264"/>
                <a:gd name="T1" fmla="*/ 0 h 303"/>
                <a:gd name="T2" fmla="*/ 0 w 264"/>
                <a:gd name="T3" fmla="*/ 151 h 303"/>
                <a:gd name="T4" fmla="*/ 0 w 264"/>
                <a:gd name="T5" fmla="*/ 303 h 303"/>
                <a:gd name="T6" fmla="*/ 264 w 264"/>
                <a:gd name="T7" fmla="*/ 151 h 303"/>
                <a:gd name="T8" fmla="*/ 0 w 264"/>
                <a:gd name="T9" fmla="*/ 0 h 303"/>
                <a:gd name="T10" fmla="*/ 18 w 264"/>
                <a:gd name="T11" fmla="*/ 33 h 303"/>
                <a:gd name="T12" fmla="*/ 227 w 264"/>
                <a:gd name="T13" fmla="*/ 151 h 303"/>
                <a:gd name="T14" fmla="*/ 18 w 264"/>
                <a:gd name="T15" fmla="*/ 270 h 303"/>
                <a:gd name="T16" fmla="*/ 18 w 264"/>
                <a:gd name="T17" fmla="*/ 3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" h="303">
                  <a:moveTo>
                    <a:pt x="0" y="0"/>
                  </a:moveTo>
                  <a:lnTo>
                    <a:pt x="0" y="151"/>
                  </a:lnTo>
                  <a:lnTo>
                    <a:pt x="0" y="303"/>
                  </a:lnTo>
                  <a:lnTo>
                    <a:pt x="264" y="151"/>
                  </a:lnTo>
                  <a:lnTo>
                    <a:pt x="0" y="0"/>
                  </a:lnTo>
                  <a:close/>
                  <a:moveTo>
                    <a:pt x="18" y="33"/>
                  </a:moveTo>
                  <a:lnTo>
                    <a:pt x="227" y="151"/>
                  </a:lnTo>
                  <a:lnTo>
                    <a:pt x="18" y="270"/>
                  </a:lnTo>
                  <a:lnTo>
                    <a:pt x="1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28" name="Freeform 25"/>
          <p:cNvSpPr>
            <a:spLocks noEditPoints="1"/>
          </p:cNvSpPr>
          <p:nvPr/>
        </p:nvSpPr>
        <p:spPr bwMode="auto">
          <a:xfrm>
            <a:off x="5853807" y="2901205"/>
            <a:ext cx="704265" cy="294545"/>
          </a:xfrm>
          <a:custGeom>
            <a:avLst/>
            <a:gdLst>
              <a:gd name="T0" fmla="*/ 577304 w 240"/>
              <a:gd name="T1" fmla="*/ 108706 h 100"/>
              <a:gd name="T2" fmla="*/ 572370 w 240"/>
              <a:gd name="T3" fmla="*/ 108706 h 100"/>
              <a:gd name="T4" fmla="*/ 449014 w 240"/>
              <a:gd name="T5" fmla="*/ 0 h 100"/>
              <a:gd name="T6" fmla="*/ 330593 w 240"/>
              <a:gd name="T7" fmla="*/ 96353 h 100"/>
              <a:gd name="T8" fmla="*/ 300988 w 240"/>
              <a:gd name="T9" fmla="*/ 81529 h 100"/>
              <a:gd name="T10" fmla="*/ 293586 w 240"/>
              <a:gd name="T11" fmla="*/ 81529 h 100"/>
              <a:gd name="T12" fmla="*/ 263981 w 240"/>
              <a:gd name="T13" fmla="*/ 96353 h 100"/>
              <a:gd name="T14" fmla="*/ 143093 w 240"/>
              <a:gd name="T15" fmla="*/ 0 h 100"/>
              <a:gd name="T16" fmla="*/ 22204 w 240"/>
              <a:gd name="T17" fmla="*/ 108706 h 100"/>
              <a:gd name="T18" fmla="*/ 14803 w 240"/>
              <a:gd name="T19" fmla="*/ 108706 h 100"/>
              <a:gd name="T20" fmla="*/ 0 w 240"/>
              <a:gd name="T21" fmla="*/ 123530 h 100"/>
              <a:gd name="T22" fmla="*/ 14803 w 240"/>
              <a:gd name="T23" fmla="*/ 138353 h 100"/>
              <a:gd name="T24" fmla="*/ 22204 w 240"/>
              <a:gd name="T25" fmla="*/ 138353 h 100"/>
              <a:gd name="T26" fmla="*/ 143093 w 240"/>
              <a:gd name="T27" fmla="*/ 247059 h 100"/>
              <a:gd name="T28" fmla="*/ 266448 w 240"/>
              <a:gd name="T29" fmla="*/ 123530 h 100"/>
              <a:gd name="T30" fmla="*/ 266448 w 240"/>
              <a:gd name="T31" fmla="*/ 116118 h 100"/>
              <a:gd name="T32" fmla="*/ 296054 w 240"/>
              <a:gd name="T33" fmla="*/ 101294 h 100"/>
              <a:gd name="T34" fmla="*/ 328126 w 240"/>
              <a:gd name="T35" fmla="*/ 116118 h 100"/>
              <a:gd name="T36" fmla="*/ 325659 w 240"/>
              <a:gd name="T37" fmla="*/ 123530 h 100"/>
              <a:gd name="T38" fmla="*/ 449014 w 240"/>
              <a:gd name="T39" fmla="*/ 247059 h 100"/>
              <a:gd name="T40" fmla="*/ 572370 w 240"/>
              <a:gd name="T41" fmla="*/ 138353 h 100"/>
              <a:gd name="T42" fmla="*/ 577304 w 240"/>
              <a:gd name="T43" fmla="*/ 138353 h 100"/>
              <a:gd name="T44" fmla="*/ 592107 w 240"/>
              <a:gd name="T45" fmla="*/ 123530 h 100"/>
              <a:gd name="T46" fmla="*/ 577304 w 240"/>
              <a:gd name="T47" fmla="*/ 108706 h 100"/>
              <a:gd name="T48" fmla="*/ 143093 w 240"/>
              <a:gd name="T49" fmla="*/ 227294 h 100"/>
              <a:gd name="T50" fmla="*/ 39474 w 240"/>
              <a:gd name="T51" fmla="*/ 123530 h 100"/>
              <a:gd name="T52" fmla="*/ 143093 w 240"/>
              <a:gd name="T53" fmla="*/ 19765 h 100"/>
              <a:gd name="T54" fmla="*/ 246711 w 240"/>
              <a:gd name="T55" fmla="*/ 123530 h 100"/>
              <a:gd name="T56" fmla="*/ 143093 w 240"/>
              <a:gd name="T57" fmla="*/ 227294 h 100"/>
              <a:gd name="T58" fmla="*/ 449014 w 240"/>
              <a:gd name="T59" fmla="*/ 227294 h 100"/>
              <a:gd name="T60" fmla="*/ 345396 w 240"/>
              <a:gd name="T61" fmla="*/ 123530 h 100"/>
              <a:gd name="T62" fmla="*/ 449014 w 240"/>
              <a:gd name="T63" fmla="*/ 19765 h 100"/>
              <a:gd name="T64" fmla="*/ 552633 w 240"/>
              <a:gd name="T65" fmla="*/ 123530 h 100"/>
              <a:gd name="T66" fmla="*/ 449014 w 240"/>
              <a:gd name="T67" fmla="*/ 227294 h 1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40" h="100">
                <a:moveTo>
                  <a:pt x="234" y="44"/>
                </a:moveTo>
                <a:cubicBezTo>
                  <a:pt x="232" y="44"/>
                  <a:pt x="232" y="44"/>
                  <a:pt x="232" y="44"/>
                </a:cubicBezTo>
                <a:cubicBezTo>
                  <a:pt x="229" y="19"/>
                  <a:pt x="208" y="0"/>
                  <a:pt x="182" y="0"/>
                </a:cubicBezTo>
                <a:cubicBezTo>
                  <a:pt x="159" y="0"/>
                  <a:pt x="139" y="16"/>
                  <a:pt x="134" y="39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1" y="32"/>
                  <a:pt x="120" y="32"/>
                  <a:pt x="119" y="33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2" y="16"/>
                  <a:pt x="82" y="0"/>
                  <a:pt x="58" y="0"/>
                </a:cubicBezTo>
                <a:cubicBezTo>
                  <a:pt x="33" y="0"/>
                  <a:pt x="12" y="19"/>
                  <a:pt x="9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7"/>
                  <a:pt x="0" y="50"/>
                </a:cubicBezTo>
                <a:cubicBezTo>
                  <a:pt x="0" y="53"/>
                  <a:pt x="3" y="56"/>
                  <a:pt x="6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12" y="81"/>
                  <a:pt x="33" y="100"/>
                  <a:pt x="58" y="100"/>
                </a:cubicBezTo>
                <a:cubicBezTo>
                  <a:pt x="86" y="100"/>
                  <a:pt x="108" y="77"/>
                  <a:pt x="108" y="50"/>
                </a:cubicBezTo>
                <a:cubicBezTo>
                  <a:pt x="108" y="49"/>
                  <a:pt x="108" y="48"/>
                  <a:pt x="108" y="47"/>
                </a:cubicBezTo>
                <a:cubicBezTo>
                  <a:pt x="120" y="41"/>
                  <a:pt x="120" y="41"/>
                  <a:pt x="120" y="41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3" y="48"/>
                  <a:pt x="132" y="49"/>
                  <a:pt x="132" y="50"/>
                </a:cubicBezTo>
                <a:cubicBezTo>
                  <a:pt x="132" y="77"/>
                  <a:pt x="155" y="100"/>
                  <a:pt x="182" y="100"/>
                </a:cubicBezTo>
                <a:cubicBezTo>
                  <a:pt x="208" y="100"/>
                  <a:pt x="229" y="81"/>
                  <a:pt x="232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8" y="56"/>
                  <a:pt x="240" y="53"/>
                  <a:pt x="240" y="50"/>
                </a:cubicBezTo>
                <a:cubicBezTo>
                  <a:pt x="240" y="47"/>
                  <a:pt x="238" y="44"/>
                  <a:pt x="234" y="44"/>
                </a:cubicBezTo>
                <a:moveTo>
                  <a:pt x="58" y="92"/>
                </a:moveTo>
                <a:cubicBezTo>
                  <a:pt x="35" y="92"/>
                  <a:pt x="16" y="73"/>
                  <a:pt x="16" y="50"/>
                </a:cubicBezTo>
                <a:cubicBezTo>
                  <a:pt x="16" y="27"/>
                  <a:pt x="35" y="8"/>
                  <a:pt x="58" y="8"/>
                </a:cubicBezTo>
                <a:cubicBezTo>
                  <a:pt x="82" y="8"/>
                  <a:pt x="100" y="27"/>
                  <a:pt x="100" y="50"/>
                </a:cubicBezTo>
                <a:cubicBezTo>
                  <a:pt x="100" y="73"/>
                  <a:pt x="82" y="92"/>
                  <a:pt x="58" y="92"/>
                </a:cubicBezTo>
                <a:moveTo>
                  <a:pt x="182" y="92"/>
                </a:moveTo>
                <a:cubicBezTo>
                  <a:pt x="159" y="92"/>
                  <a:pt x="140" y="73"/>
                  <a:pt x="140" y="50"/>
                </a:cubicBezTo>
                <a:cubicBezTo>
                  <a:pt x="140" y="27"/>
                  <a:pt x="159" y="8"/>
                  <a:pt x="182" y="8"/>
                </a:cubicBezTo>
                <a:cubicBezTo>
                  <a:pt x="206" y="8"/>
                  <a:pt x="224" y="27"/>
                  <a:pt x="224" y="50"/>
                </a:cubicBezTo>
                <a:cubicBezTo>
                  <a:pt x="224" y="73"/>
                  <a:pt x="206" y="92"/>
                  <a:pt x="182" y="92"/>
                </a:cubicBezTo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575257" y="2768212"/>
            <a:ext cx="586444" cy="586444"/>
            <a:chOff x="987425" y="2392363"/>
            <a:chExt cx="750888" cy="750888"/>
          </a:xfrm>
          <a:solidFill>
            <a:srgbClr val="157E9F"/>
          </a:solidFill>
        </p:grpSpPr>
        <p:sp>
          <p:nvSpPr>
            <p:cNvPr id="130" name="Freeform 26"/>
            <p:cNvSpPr>
              <a:spLocks noEditPoints="1"/>
            </p:cNvSpPr>
            <p:nvPr/>
          </p:nvSpPr>
          <p:spPr bwMode="auto">
            <a:xfrm>
              <a:off x="1227138" y="2590800"/>
              <a:ext cx="225425" cy="354013"/>
            </a:xfrm>
            <a:custGeom>
              <a:avLst/>
              <a:gdLst>
                <a:gd name="T0" fmla="*/ 0 w 142"/>
                <a:gd name="T1" fmla="*/ 64 h 223"/>
                <a:gd name="T2" fmla="*/ 0 w 142"/>
                <a:gd name="T3" fmla="*/ 159 h 223"/>
                <a:gd name="T4" fmla="*/ 78 w 142"/>
                <a:gd name="T5" fmla="*/ 159 h 223"/>
                <a:gd name="T6" fmla="*/ 142 w 142"/>
                <a:gd name="T7" fmla="*/ 223 h 223"/>
                <a:gd name="T8" fmla="*/ 142 w 142"/>
                <a:gd name="T9" fmla="*/ 0 h 223"/>
                <a:gd name="T10" fmla="*/ 78 w 142"/>
                <a:gd name="T11" fmla="*/ 64 h 223"/>
                <a:gd name="T12" fmla="*/ 0 w 142"/>
                <a:gd name="T13" fmla="*/ 64 h 223"/>
                <a:gd name="T14" fmla="*/ 90 w 142"/>
                <a:gd name="T15" fmla="*/ 78 h 223"/>
                <a:gd name="T16" fmla="*/ 123 w 142"/>
                <a:gd name="T17" fmla="*/ 45 h 223"/>
                <a:gd name="T18" fmla="*/ 123 w 142"/>
                <a:gd name="T19" fmla="*/ 178 h 223"/>
                <a:gd name="T20" fmla="*/ 90 w 142"/>
                <a:gd name="T21" fmla="*/ 144 h 223"/>
                <a:gd name="T22" fmla="*/ 85 w 142"/>
                <a:gd name="T23" fmla="*/ 140 h 223"/>
                <a:gd name="T24" fmla="*/ 78 w 142"/>
                <a:gd name="T25" fmla="*/ 140 h 223"/>
                <a:gd name="T26" fmla="*/ 19 w 142"/>
                <a:gd name="T27" fmla="*/ 140 h 223"/>
                <a:gd name="T28" fmla="*/ 19 w 142"/>
                <a:gd name="T29" fmla="*/ 83 h 223"/>
                <a:gd name="T30" fmla="*/ 78 w 142"/>
                <a:gd name="T31" fmla="*/ 83 h 223"/>
                <a:gd name="T32" fmla="*/ 85 w 142"/>
                <a:gd name="T33" fmla="*/ 83 h 223"/>
                <a:gd name="T34" fmla="*/ 90 w 142"/>
                <a:gd name="T35" fmla="*/ 7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223">
                  <a:moveTo>
                    <a:pt x="0" y="64"/>
                  </a:moveTo>
                  <a:lnTo>
                    <a:pt x="0" y="159"/>
                  </a:lnTo>
                  <a:lnTo>
                    <a:pt x="78" y="159"/>
                  </a:lnTo>
                  <a:lnTo>
                    <a:pt x="142" y="223"/>
                  </a:lnTo>
                  <a:lnTo>
                    <a:pt x="142" y="0"/>
                  </a:lnTo>
                  <a:lnTo>
                    <a:pt x="78" y="64"/>
                  </a:lnTo>
                  <a:lnTo>
                    <a:pt x="0" y="64"/>
                  </a:lnTo>
                  <a:close/>
                  <a:moveTo>
                    <a:pt x="90" y="78"/>
                  </a:moveTo>
                  <a:lnTo>
                    <a:pt x="123" y="45"/>
                  </a:lnTo>
                  <a:lnTo>
                    <a:pt x="123" y="178"/>
                  </a:lnTo>
                  <a:lnTo>
                    <a:pt x="90" y="144"/>
                  </a:lnTo>
                  <a:lnTo>
                    <a:pt x="85" y="140"/>
                  </a:lnTo>
                  <a:lnTo>
                    <a:pt x="78" y="140"/>
                  </a:lnTo>
                  <a:lnTo>
                    <a:pt x="19" y="140"/>
                  </a:lnTo>
                  <a:lnTo>
                    <a:pt x="19" y="83"/>
                  </a:lnTo>
                  <a:lnTo>
                    <a:pt x="78" y="83"/>
                  </a:lnTo>
                  <a:lnTo>
                    <a:pt x="85" y="83"/>
                  </a:lnTo>
                  <a:lnTo>
                    <a:pt x="9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1" name="Freeform 27"/>
            <p:cNvSpPr/>
            <p:nvPr/>
          </p:nvSpPr>
          <p:spPr bwMode="auto">
            <a:xfrm>
              <a:off x="1639888" y="2541588"/>
              <a:ext cx="98425" cy="450850"/>
            </a:xfrm>
            <a:custGeom>
              <a:avLst/>
              <a:gdLst>
                <a:gd name="T0" fmla="*/ 6 w 26"/>
                <a:gd name="T1" fmla="*/ 0 h 120"/>
                <a:gd name="T2" fmla="*/ 0 w 26"/>
                <a:gd name="T3" fmla="*/ 5 h 120"/>
                <a:gd name="T4" fmla="*/ 18 w 26"/>
                <a:gd name="T5" fmla="*/ 60 h 120"/>
                <a:gd name="T6" fmla="*/ 0 w 26"/>
                <a:gd name="T7" fmla="*/ 115 h 120"/>
                <a:gd name="T8" fmla="*/ 6 w 26"/>
                <a:gd name="T9" fmla="*/ 120 h 120"/>
                <a:gd name="T10" fmla="*/ 26 w 26"/>
                <a:gd name="T11" fmla="*/ 60 h 120"/>
                <a:gd name="T12" fmla="*/ 6 w 2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0">
                  <a:moveTo>
                    <a:pt x="6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1" y="20"/>
                    <a:pt x="18" y="39"/>
                    <a:pt x="18" y="60"/>
                  </a:cubicBezTo>
                  <a:cubicBezTo>
                    <a:pt x="18" y="80"/>
                    <a:pt x="11" y="99"/>
                    <a:pt x="0" y="115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9" y="103"/>
                    <a:pt x="26" y="82"/>
                    <a:pt x="26" y="60"/>
                  </a:cubicBezTo>
                  <a:cubicBezTo>
                    <a:pt x="26" y="37"/>
                    <a:pt x="19" y="17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2" name="Freeform 28"/>
            <p:cNvSpPr/>
            <p:nvPr/>
          </p:nvSpPr>
          <p:spPr bwMode="auto">
            <a:xfrm>
              <a:off x="1565275" y="2598738"/>
              <a:ext cx="82550" cy="338138"/>
            </a:xfrm>
            <a:custGeom>
              <a:avLst/>
              <a:gdLst>
                <a:gd name="T0" fmla="*/ 7 w 22"/>
                <a:gd name="T1" fmla="*/ 90 h 90"/>
                <a:gd name="T2" fmla="*/ 22 w 22"/>
                <a:gd name="T3" fmla="*/ 45 h 90"/>
                <a:gd name="T4" fmla="*/ 7 w 22"/>
                <a:gd name="T5" fmla="*/ 0 h 90"/>
                <a:gd name="T6" fmla="*/ 0 w 22"/>
                <a:gd name="T7" fmla="*/ 4 h 90"/>
                <a:gd name="T8" fmla="*/ 14 w 22"/>
                <a:gd name="T9" fmla="*/ 45 h 90"/>
                <a:gd name="T10" fmla="*/ 0 w 22"/>
                <a:gd name="T11" fmla="*/ 85 h 90"/>
                <a:gd name="T12" fmla="*/ 7 w 22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0">
                  <a:moveTo>
                    <a:pt x="7" y="90"/>
                  </a:moveTo>
                  <a:cubicBezTo>
                    <a:pt x="16" y="78"/>
                    <a:pt x="22" y="62"/>
                    <a:pt x="22" y="45"/>
                  </a:cubicBezTo>
                  <a:cubicBezTo>
                    <a:pt x="22" y="28"/>
                    <a:pt x="16" y="12"/>
                    <a:pt x="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16"/>
                    <a:pt x="14" y="30"/>
                    <a:pt x="14" y="45"/>
                  </a:cubicBezTo>
                  <a:cubicBezTo>
                    <a:pt x="14" y="60"/>
                    <a:pt x="9" y="74"/>
                    <a:pt x="0" y="85"/>
                  </a:cubicBezTo>
                  <a:lnTo>
                    <a:pt x="7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Freeform 29"/>
            <p:cNvSpPr/>
            <p:nvPr/>
          </p:nvSpPr>
          <p:spPr bwMode="auto">
            <a:xfrm>
              <a:off x="1493838" y="2651125"/>
              <a:ext cx="63500" cy="233363"/>
            </a:xfrm>
            <a:custGeom>
              <a:avLst/>
              <a:gdLst>
                <a:gd name="T0" fmla="*/ 7 w 17"/>
                <a:gd name="T1" fmla="*/ 62 h 62"/>
                <a:gd name="T2" fmla="*/ 17 w 17"/>
                <a:gd name="T3" fmla="*/ 31 h 62"/>
                <a:gd name="T4" fmla="*/ 7 w 17"/>
                <a:gd name="T5" fmla="*/ 0 h 62"/>
                <a:gd name="T6" fmla="*/ 0 w 17"/>
                <a:gd name="T7" fmla="*/ 5 h 62"/>
                <a:gd name="T8" fmla="*/ 9 w 17"/>
                <a:gd name="T9" fmla="*/ 31 h 62"/>
                <a:gd name="T10" fmla="*/ 0 w 17"/>
                <a:gd name="T11" fmla="*/ 57 h 62"/>
                <a:gd name="T12" fmla="*/ 7 w 17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2">
                  <a:moveTo>
                    <a:pt x="7" y="62"/>
                  </a:moveTo>
                  <a:cubicBezTo>
                    <a:pt x="13" y="53"/>
                    <a:pt x="17" y="42"/>
                    <a:pt x="17" y="31"/>
                  </a:cubicBezTo>
                  <a:cubicBezTo>
                    <a:pt x="17" y="19"/>
                    <a:pt x="13" y="9"/>
                    <a:pt x="7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" y="12"/>
                    <a:pt x="9" y="21"/>
                    <a:pt x="9" y="31"/>
                  </a:cubicBezTo>
                  <a:cubicBezTo>
                    <a:pt x="9" y="41"/>
                    <a:pt x="6" y="50"/>
                    <a:pt x="0" y="57"/>
                  </a:cubicBezTo>
                  <a:lnTo>
                    <a:pt x="7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4" name="Freeform 30"/>
            <p:cNvSpPr/>
            <p:nvPr/>
          </p:nvSpPr>
          <p:spPr bwMode="auto">
            <a:xfrm>
              <a:off x="987425" y="2392363"/>
              <a:ext cx="638175" cy="750888"/>
            </a:xfrm>
            <a:custGeom>
              <a:avLst/>
              <a:gdLst>
                <a:gd name="T0" fmla="*/ 100 w 170"/>
                <a:gd name="T1" fmla="*/ 192 h 200"/>
                <a:gd name="T2" fmla="*/ 8 w 170"/>
                <a:gd name="T3" fmla="*/ 100 h 200"/>
                <a:gd name="T4" fmla="*/ 100 w 170"/>
                <a:gd name="T5" fmla="*/ 8 h 200"/>
                <a:gd name="T6" fmla="*/ 165 w 170"/>
                <a:gd name="T7" fmla="*/ 35 h 200"/>
                <a:gd name="T8" fmla="*/ 170 w 170"/>
                <a:gd name="T9" fmla="*/ 29 h 200"/>
                <a:gd name="T10" fmla="*/ 100 w 170"/>
                <a:gd name="T11" fmla="*/ 0 h 200"/>
                <a:gd name="T12" fmla="*/ 0 w 170"/>
                <a:gd name="T13" fmla="*/ 100 h 200"/>
                <a:gd name="T14" fmla="*/ 100 w 170"/>
                <a:gd name="T15" fmla="*/ 200 h 200"/>
                <a:gd name="T16" fmla="*/ 170 w 170"/>
                <a:gd name="T17" fmla="*/ 171 h 200"/>
                <a:gd name="T18" fmla="*/ 165 w 170"/>
                <a:gd name="T19" fmla="*/ 165 h 200"/>
                <a:gd name="T20" fmla="*/ 100 w 170"/>
                <a:gd name="T21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00"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25" y="8"/>
                    <a:pt x="148" y="18"/>
                    <a:pt x="165" y="35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52" y="11"/>
                    <a:pt x="127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7" y="200"/>
                    <a:pt x="152" y="189"/>
                    <a:pt x="170" y="171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48" y="182"/>
                    <a:pt x="125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1656395" y="2768212"/>
            <a:ext cx="586444" cy="586444"/>
            <a:chOff x="2371725" y="2392363"/>
            <a:chExt cx="750888" cy="750888"/>
          </a:xfrm>
          <a:solidFill>
            <a:srgbClr val="157E9F"/>
          </a:solidFill>
        </p:grpSpPr>
        <p:sp>
          <p:nvSpPr>
            <p:cNvPr id="136" name="Freeform 31"/>
            <p:cNvSpPr>
              <a:spLocks noEditPoints="1"/>
            </p:cNvSpPr>
            <p:nvPr/>
          </p:nvSpPr>
          <p:spPr bwMode="auto">
            <a:xfrm>
              <a:off x="2613025" y="2590800"/>
              <a:ext cx="225425" cy="354013"/>
            </a:xfrm>
            <a:custGeom>
              <a:avLst/>
              <a:gdLst>
                <a:gd name="T0" fmla="*/ 0 w 142"/>
                <a:gd name="T1" fmla="*/ 64 h 223"/>
                <a:gd name="T2" fmla="*/ 0 w 142"/>
                <a:gd name="T3" fmla="*/ 159 h 223"/>
                <a:gd name="T4" fmla="*/ 75 w 142"/>
                <a:gd name="T5" fmla="*/ 159 h 223"/>
                <a:gd name="T6" fmla="*/ 142 w 142"/>
                <a:gd name="T7" fmla="*/ 223 h 223"/>
                <a:gd name="T8" fmla="*/ 142 w 142"/>
                <a:gd name="T9" fmla="*/ 0 h 223"/>
                <a:gd name="T10" fmla="*/ 75 w 142"/>
                <a:gd name="T11" fmla="*/ 64 h 223"/>
                <a:gd name="T12" fmla="*/ 0 w 142"/>
                <a:gd name="T13" fmla="*/ 64 h 223"/>
                <a:gd name="T14" fmla="*/ 90 w 142"/>
                <a:gd name="T15" fmla="*/ 78 h 223"/>
                <a:gd name="T16" fmla="*/ 123 w 142"/>
                <a:gd name="T17" fmla="*/ 45 h 223"/>
                <a:gd name="T18" fmla="*/ 123 w 142"/>
                <a:gd name="T19" fmla="*/ 178 h 223"/>
                <a:gd name="T20" fmla="*/ 90 w 142"/>
                <a:gd name="T21" fmla="*/ 144 h 223"/>
                <a:gd name="T22" fmla="*/ 85 w 142"/>
                <a:gd name="T23" fmla="*/ 140 h 223"/>
                <a:gd name="T24" fmla="*/ 75 w 142"/>
                <a:gd name="T25" fmla="*/ 140 h 223"/>
                <a:gd name="T26" fmla="*/ 19 w 142"/>
                <a:gd name="T27" fmla="*/ 140 h 223"/>
                <a:gd name="T28" fmla="*/ 19 w 142"/>
                <a:gd name="T29" fmla="*/ 83 h 223"/>
                <a:gd name="T30" fmla="*/ 75 w 142"/>
                <a:gd name="T31" fmla="*/ 83 h 223"/>
                <a:gd name="T32" fmla="*/ 85 w 142"/>
                <a:gd name="T33" fmla="*/ 83 h 223"/>
                <a:gd name="T34" fmla="*/ 90 w 142"/>
                <a:gd name="T35" fmla="*/ 7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223">
                  <a:moveTo>
                    <a:pt x="0" y="64"/>
                  </a:moveTo>
                  <a:lnTo>
                    <a:pt x="0" y="159"/>
                  </a:lnTo>
                  <a:lnTo>
                    <a:pt x="75" y="159"/>
                  </a:lnTo>
                  <a:lnTo>
                    <a:pt x="142" y="223"/>
                  </a:lnTo>
                  <a:lnTo>
                    <a:pt x="142" y="0"/>
                  </a:lnTo>
                  <a:lnTo>
                    <a:pt x="75" y="64"/>
                  </a:lnTo>
                  <a:lnTo>
                    <a:pt x="0" y="64"/>
                  </a:lnTo>
                  <a:close/>
                  <a:moveTo>
                    <a:pt x="90" y="78"/>
                  </a:moveTo>
                  <a:lnTo>
                    <a:pt x="123" y="45"/>
                  </a:lnTo>
                  <a:lnTo>
                    <a:pt x="123" y="178"/>
                  </a:lnTo>
                  <a:lnTo>
                    <a:pt x="90" y="144"/>
                  </a:lnTo>
                  <a:lnTo>
                    <a:pt x="85" y="140"/>
                  </a:lnTo>
                  <a:lnTo>
                    <a:pt x="75" y="140"/>
                  </a:lnTo>
                  <a:lnTo>
                    <a:pt x="19" y="140"/>
                  </a:lnTo>
                  <a:lnTo>
                    <a:pt x="19" y="83"/>
                  </a:lnTo>
                  <a:lnTo>
                    <a:pt x="75" y="83"/>
                  </a:lnTo>
                  <a:lnTo>
                    <a:pt x="85" y="83"/>
                  </a:lnTo>
                  <a:lnTo>
                    <a:pt x="9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Freeform 32"/>
            <p:cNvSpPr>
              <a:spLocks noEditPoints="1"/>
            </p:cNvSpPr>
            <p:nvPr/>
          </p:nvSpPr>
          <p:spPr bwMode="auto">
            <a:xfrm>
              <a:off x="2371725" y="2392363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5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5"/>
                    <a:pt x="155" y="0"/>
                    <a:pt x="100" y="0"/>
                  </a:cubicBezTo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1"/>
                    <a:pt x="150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38" name="Freeform 33"/>
          <p:cNvSpPr>
            <a:spLocks noEditPoints="1"/>
          </p:cNvSpPr>
          <p:nvPr/>
        </p:nvSpPr>
        <p:spPr bwMode="auto">
          <a:xfrm>
            <a:off x="3767447" y="2814352"/>
            <a:ext cx="562656" cy="492797"/>
          </a:xfrm>
          <a:custGeom>
            <a:avLst/>
            <a:gdLst>
              <a:gd name="T0" fmla="*/ 473268 w 454"/>
              <a:gd name="T1" fmla="*/ 0 h 398"/>
              <a:gd name="T2" fmla="*/ 0 w 454"/>
              <a:gd name="T3" fmla="*/ 0 h 398"/>
              <a:gd name="T4" fmla="*/ 0 w 454"/>
              <a:gd name="T5" fmla="*/ 297096 h 398"/>
              <a:gd name="T6" fmla="*/ 162621 w 454"/>
              <a:gd name="T7" fmla="*/ 297096 h 398"/>
              <a:gd name="T8" fmla="*/ 59419 w 454"/>
              <a:gd name="T9" fmla="*/ 414892 h 398"/>
              <a:gd name="T10" fmla="*/ 413849 w 454"/>
              <a:gd name="T11" fmla="*/ 414892 h 398"/>
              <a:gd name="T12" fmla="*/ 312732 w 454"/>
              <a:gd name="T13" fmla="*/ 297096 h 398"/>
              <a:gd name="T14" fmla="*/ 473268 w 454"/>
              <a:gd name="T15" fmla="*/ 297096 h 398"/>
              <a:gd name="T16" fmla="*/ 473268 w 454"/>
              <a:gd name="T17" fmla="*/ 0 h 398"/>
              <a:gd name="T18" fmla="*/ 103202 w 454"/>
              <a:gd name="T19" fmla="*/ 395086 h 398"/>
              <a:gd name="T20" fmla="*/ 236634 w 454"/>
              <a:gd name="T21" fmla="*/ 237677 h 398"/>
              <a:gd name="T22" fmla="*/ 372151 w 454"/>
              <a:gd name="T23" fmla="*/ 395086 h 398"/>
              <a:gd name="T24" fmla="*/ 103202 w 454"/>
              <a:gd name="T25" fmla="*/ 395086 h 398"/>
              <a:gd name="T26" fmla="*/ 453462 w 454"/>
              <a:gd name="T27" fmla="*/ 277290 h 398"/>
              <a:gd name="T28" fmla="*/ 296053 w 454"/>
              <a:gd name="T29" fmla="*/ 277290 h 398"/>
              <a:gd name="T30" fmla="*/ 236634 w 454"/>
              <a:gd name="T31" fmla="*/ 207446 h 398"/>
              <a:gd name="T32" fmla="*/ 177215 w 454"/>
              <a:gd name="T33" fmla="*/ 277290 h 398"/>
              <a:gd name="T34" fmla="*/ 19806 w 454"/>
              <a:gd name="T35" fmla="*/ 277290 h 398"/>
              <a:gd name="T36" fmla="*/ 19806 w 454"/>
              <a:gd name="T37" fmla="*/ 19806 h 398"/>
              <a:gd name="T38" fmla="*/ 453462 w 454"/>
              <a:gd name="T39" fmla="*/ 19806 h 398"/>
              <a:gd name="T40" fmla="*/ 453462 w 454"/>
              <a:gd name="T41" fmla="*/ 277290 h 39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398">
                <a:moveTo>
                  <a:pt x="454" y="0"/>
                </a:moveTo>
                <a:lnTo>
                  <a:pt x="0" y="0"/>
                </a:lnTo>
                <a:lnTo>
                  <a:pt x="0" y="285"/>
                </a:lnTo>
                <a:lnTo>
                  <a:pt x="156" y="285"/>
                </a:lnTo>
                <a:lnTo>
                  <a:pt x="57" y="398"/>
                </a:lnTo>
                <a:lnTo>
                  <a:pt x="397" y="398"/>
                </a:lnTo>
                <a:lnTo>
                  <a:pt x="300" y="285"/>
                </a:lnTo>
                <a:lnTo>
                  <a:pt x="454" y="285"/>
                </a:lnTo>
                <a:lnTo>
                  <a:pt x="454" y="0"/>
                </a:lnTo>
                <a:close/>
                <a:moveTo>
                  <a:pt x="99" y="379"/>
                </a:moveTo>
                <a:lnTo>
                  <a:pt x="227" y="228"/>
                </a:lnTo>
                <a:lnTo>
                  <a:pt x="357" y="379"/>
                </a:lnTo>
                <a:lnTo>
                  <a:pt x="99" y="379"/>
                </a:lnTo>
                <a:close/>
                <a:moveTo>
                  <a:pt x="435" y="266"/>
                </a:moveTo>
                <a:lnTo>
                  <a:pt x="284" y="266"/>
                </a:lnTo>
                <a:lnTo>
                  <a:pt x="227" y="199"/>
                </a:lnTo>
                <a:lnTo>
                  <a:pt x="170" y="266"/>
                </a:lnTo>
                <a:lnTo>
                  <a:pt x="19" y="266"/>
                </a:lnTo>
                <a:lnTo>
                  <a:pt x="19" y="19"/>
                </a:lnTo>
                <a:lnTo>
                  <a:pt x="435" y="19"/>
                </a:lnTo>
                <a:lnTo>
                  <a:pt x="435" y="266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4788226" y="2768212"/>
            <a:ext cx="632317" cy="562886"/>
            <a:chOff x="6381750" y="2392363"/>
            <a:chExt cx="809625" cy="720725"/>
          </a:xfrm>
          <a:solidFill>
            <a:srgbClr val="157E9F"/>
          </a:solidFill>
        </p:grpSpPr>
        <p:sp>
          <p:nvSpPr>
            <p:cNvPr id="140" name="Freeform 34"/>
            <p:cNvSpPr>
              <a:spLocks noEditPoints="1"/>
            </p:cNvSpPr>
            <p:nvPr/>
          </p:nvSpPr>
          <p:spPr bwMode="auto">
            <a:xfrm>
              <a:off x="6381750" y="2511425"/>
              <a:ext cx="809625" cy="601663"/>
            </a:xfrm>
            <a:custGeom>
              <a:avLst/>
              <a:gdLst>
                <a:gd name="T0" fmla="*/ 0 w 510"/>
                <a:gd name="T1" fmla="*/ 379 h 379"/>
                <a:gd name="T2" fmla="*/ 510 w 510"/>
                <a:gd name="T3" fmla="*/ 379 h 379"/>
                <a:gd name="T4" fmla="*/ 510 w 510"/>
                <a:gd name="T5" fmla="*/ 0 h 379"/>
                <a:gd name="T6" fmla="*/ 0 w 510"/>
                <a:gd name="T7" fmla="*/ 0 h 379"/>
                <a:gd name="T8" fmla="*/ 0 w 510"/>
                <a:gd name="T9" fmla="*/ 379 h 379"/>
                <a:gd name="T10" fmla="*/ 492 w 510"/>
                <a:gd name="T11" fmla="*/ 360 h 379"/>
                <a:gd name="T12" fmla="*/ 19 w 510"/>
                <a:gd name="T13" fmla="*/ 360 h 379"/>
                <a:gd name="T14" fmla="*/ 19 w 510"/>
                <a:gd name="T15" fmla="*/ 19 h 379"/>
                <a:gd name="T16" fmla="*/ 492 w 510"/>
                <a:gd name="T17" fmla="*/ 19 h 379"/>
                <a:gd name="T18" fmla="*/ 492 w 510"/>
                <a:gd name="T19" fmla="*/ 36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379">
                  <a:moveTo>
                    <a:pt x="0" y="379"/>
                  </a:moveTo>
                  <a:lnTo>
                    <a:pt x="510" y="379"/>
                  </a:lnTo>
                  <a:lnTo>
                    <a:pt x="510" y="0"/>
                  </a:lnTo>
                  <a:lnTo>
                    <a:pt x="0" y="0"/>
                  </a:lnTo>
                  <a:lnTo>
                    <a:pt x="0" y="379"/>
                  </a:lnTo>
                  <a:close/>
                  <a:moveTo>
                    <a:pt x="492" y="360"/>
                  </a:moveTo>
                  <a:lnTo>
                    <a:pt x="19" y="360"/>
                  </a:lnTo>
                  <a:lnTo>
                    <a:pt x="19" y="19"/>
                  </a:lnTo>
                  <a:lnTo>
                    <a:pt x="492" y="19"/>
                  </a:lnTo>
                  <a:lnTo>
                    <a:pt x="492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Rectangle 35"/>
            <p:cNvSpPr>
              <a:spLocks noChangeArrowheads="1"/>
            </p:cNvSpPr>
            <p:nvPr/>
          </p:nvSpPr>
          <p:spPr bwMode="auto">
            <a:xfrm>
              <a:off x="6442075" y="2451100"/>
              <a:ext cx="690563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2" name="Rectangle 36"/>
            <p:cNvSpPr>
              <a:spLocks noChangeArrowheads="1"/>
            </p:cNvSpPr>
            <p:nvPr/>
          </p:nvSpPr>
          <p:spPr bwMode="auto">
            <a:xfrm>
              <a:off x="6500813" y="2392363"/>
              <a:ext cx="57150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2741254" y="2755813"/>
            <a:ext cx="586444" cy="587683"/>
            <a:chOff x="3760788" y="2376488"/>
            <a:chExt cx="750887" cy="752475"/>
          </a:xfrm>
          <a:solidFill>
            <a:srgbClr val="157E9F"/>
          </a:solidFill>
        </p:grpSpPr>
        <p:sp>
          <p:nvSpPr>
            <p:cNvPr id="144" name="Rectangle 37"/>
            <p:cNvSpPr>
              <a:spLocks noChangeArrowheads="1"/>
            </p:cNvSpPr>
            <p:nvPr/>
          </p:nvSpPr>
          <p:spPr bwMode="auto">
            <a:xfrm>
              <a:off x="3760788" y="2541588"/>
              <a:ext cx="3905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5" name="Rectangle 38"/>
            <p:cNvSpPr>
              <a:spLocks noChangeArrowheads="1"/>
            </p:cNvSpPr>
            <p:nvPr/>
          </p:nvSpPr>
          <p:spPr bwMode="auto">
            <a:xfrm>
              <a:off x="3760788" y="2676525"/>
              <a:ext cx="3905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6" name="Rectangle 39"/>
            <p:cNvSpPr>
              <a:spLocks noChangeArrowheads="1"/>
            </p:cNvSpPr>
            <p:nvPr/>
          </p:nvSpPr>
          <p:spPr bwMode="auto">
            <a:xfrm>
              <a:off x="3760788" y="2813050"/>
              <a:ext cx="3905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7" name="Freeform 40"/>
            <p:cNvSpPr>
              <a:spLocks noEditPoints="1"/>
            </p:cNvSpPr>
            <p:nvPr/>
          </p:nvSpPr>
          <p:spPr bwMode="auto">
            <a:xfrm>
              <a:off x="4060825" y="2376488"/>
              <a:ext cx="450850" cy="752475"/>
            </a:xfrm>
            <a:custGeom>
              <a:avLst/>
              <a:gdLst>
                <a:gd name="T0" fmla="*/ 64 w 120"/>
                <a:gd name="T1" fmla="*/ 49 h 200"/>
                <a:gd name="T2" fmla="*/ 120 w 120"/>
                <a:gd name="T3" fmla="*/ 56 h 200"/>
                <a:gd name="T4" fmla="*/ 56 w 120"/>
                <a:gd name="T5" fmla="*/ 0 h 200"/>
                <a:gd name="T6" fmla="*/ 56 w 120"/>
                <a:gd name="T7" fmla="*/ 6 h 200"/>
                <a:gd name="T8" fmla="*/ 56 w 120"/>
                <a:gd name="T9" fmla="*/ 48 h 200"/>
                <a:gd name="T10" fmla="*/ 56 w 120"/>
                <a:gd name="T11" fmla="*/ 152 h 200"/>
                <a:gd name="T12" fmla="*/ 32 w 120"/>
                <a:gd name="T13" fmla="*/ 152 h 200"/>
                <a:gd name="T14" fmla="*/ 0 w 120"/>
                <a:gd name="T15" fmla="*/ 176 h 200"/>
                <a:gd name="T16" fmla="*/ 32 w 120"/>
                <a:gd name="T17" fmla="*/ 200 h 200"/>
                <a:gd name="T18" fmla="*/ 64 w 120"/>
                <a:gd name="T19" fmla="*/ 152 h 200"/>
                <a:gd name="T20" fmla="*/ 64 w 120"/>
                <a:gd name="T21" fmla="*/ 49 h 200"/>
                <a:gd name="T22" fmla="*/ 112 w 120"/>
                <a:gd name="T23" fmla="*/ 47 h 200"/>
                <a:gd name="T24" fmla="*/ 64 w 120"/>
                <a:gd name="T25" fmla="*/ 41 h 200"/>
                <a:gd name="T26" fmla="*/ 64 w 120"/>
                <a:gd name="T27" fmla="*/ 10 h 200"/>
                <a:gd name="T28" fmla="*/ 112 w 120"/>
                <a:gd name="T29" fmla="*/ 47 h 200"/>
                <a:gd name="T30" fmla="*/ 50 w 120"/>
                <a:gd name="T31" fmla="*/ 186 h 200"/>
                <a:gd name="T32" fmla="*/ 32 w 120"/>
                <a:gd name="T33" fmla="*/ 192 h 200"/>
                <a:gd name="T34" fmla="*/ 8 w 120"/>
                <a:gd name="T35" fmla="*/ 176 h 200"/>
                <a:gd name="T36" fmla="*/ 32 w 120"/>
                <a:gd name="T37" fmla="*/ 160 h 200"/>
                <a:gd name="T38" fmla="*/ 56 w 120"/>
                <a:gd name="T39" fmla="*/ 160 h 200"/>
                <a:gd name="T40" fmla="*/ 56 w 120"/>
                <a:gd name="T41" fmla="*/ 166 h 200"/>
                <a:gd name="T42" fmla="*/ 56 w 120"/>
                <a:gd name="T43" fmla="*/ 166 h 200"/>
                <a:gd name="T44" fmla="*/ 50 w 120"/>
                <a:gd name="T45" fmla="*/ 18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200">
                  <a:moveTo>
                    <a:pt x="64" y="49"/>
                  </a:moveTo>
                  <a:cubicBezTo>
                    <a:pt x="120" y="56"/>
                    <a:pt x="120" y="56"/>
                    <a:pt x="120" y="56"/>
                  </a:cubicBezTo>
                  <a:cubicBezTo>
                    <a:pt x="120" y="16"/>
                    <a:pt x="88" y="8"/>
                    <a:pt x="56" y="0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8" y="152"/>
                    <a:pt x="0" y="164"/>
                    <a:pt x="0" y="176"/>
                  </a:cubicBezTo>
                  <a:cubicBezTo>
                    <a:pt x="0" y="185"/>
                    <a:pt x="7" y="200"/>
                    <a:pt x="32" y="200"/>
                  </a:cubicBezTo>
                  <a:cubicBezTo>
                    <a:pt x="68" y="200"/>
                    <a:pt x="64" y="171"/>
                    <a:pt x="64" y="152"/>
                  </a:cubicBezTo>
                  <a:lnTo>
                    <a:pt x="64" y="49"/>
                  </a:lnTo>
                  <a:close/>
                  <a:moveTo>
                    <a:pt x="112" y="47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91" y="17"/>
                    <a:pt x="108" y="25"/>
                    <a:pt x="112" y="47"/>
                  </a:cubicBezTo>
                  <a:moveTo>
                    <a:pt x="50" y="186"/>
                  </a:moveTo>
                  <a:cubicBezTo>
                    <a:pt x="47" y="190"/>
                    <a:pt x="41" y="192"/>
                    <a:pt x="32" y="192"/>
                  </a:cubicBezTo>
                  <a:cubicBezTo>
                    <a:pt x="9" y="192"/>
                    <a:pt x="8" y="178"/>
                    <a:pt x="8" y="176"/>
                  </a:cubicBezTo>
                  <a:cubicBezTo>
                    <a:pt x="8" y="166"/>
                    <a:pt x="17" y="160"/>
                    <a:pt x="32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74"/>
                    <a:pt x="55" y="182"/>
                    <a:pt x="50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6924468" y="2837643"/>
            <a:ext cx="562886" cy="493456"/>
            <a:chOff x="9117013" y="2481263"/>
            <a:chExt cx="720725" cy="631825"/>
          </a:xfrm>
          <a:solidFill>
            <a:srgbClr val="157E9F"/>
          </a:solidFill>
        </p:grpSpPr>
        <p:sp>
          <p:nvSpPr>
            <p:cNvPr id="149" name="Freeform 41"/>
            <p:cNvSpPr>
              <a:spLocks noEditPoints="1"/>
            </p:cNvSpPr>
            <p:nvPr/>
          </p:nvSpPr>
          <p:spPr bwMode="auto">
            <a:xfrm>
              <a:off x="9117013" y="2481263"/>
              <a:ext cx="720725" cy="631825"/>
            </a:xfrm>
            <a:custGeom>
              <a:avLst/>
              <a:gdLst>
                <a:gd name="T0" fmla="*/ 176 w 192"/>
                <a:gd name="T1" fmla="*/ 0 h 168"/>
                <a:gd name="T2" fmla="*/ 16 w 192"/>
                <a:gd name="T3" fmla="*/ 0 h 168"/>
                <a:gd name="T4" fmla="*/ 0 w 192"/>
                <a:gd name="T5" fmla="*/ 16 h 168"/>
                <a:gd name="T6" fmla="*/ 0 w 192"/>
                <a:gd name="T7" fmla="*/ 120 h 168"/>
                <a:gd name="T8" fmla="*/ 16 w 192"/>
                <a:gd name="T9" fmla="*/ 136 h 168"/>
                <a:gd name="T10" fmla="*/ 128 w 192"/>
                <a:gd name="T11" fmla="*/ 136 h 168"/>
                <a:gd name="T12" fmla="*/ 160 w 192"/>
                <a:gd name="T13" fmla="*/ 168 h 168"/>
                <a:gd name="T14" fmla="*/ 160 w 192"/>
                <a:gd name="T15" fmla="*/ 136 h 168"/>
                <a:gd name="T16" fmla="*/ 176 w 192"/>
                <a:gd name="T17" fmla="*/ 136 h 168"/>
                <a:gd name="T18" fmla="*/ 192 w 192"/>
                <a:gd name="T19" fmla="*/ 120 h 168"/>
                <a:gd name="T20" fmla="*/ 192 w 192"/>
                <a:gd name="T21" fmla="*/ 16 h 168"/>
                <a:gd name="T22" fmla="*/ 176 w 192"/>
                <a:gd name="T23" fmla="*/ 0 h 168"/>
                <a:gd name="T24" fmla="*/ 184 w 192"/>
                <a:gd name="T25" fmla="*/ 120 h 168"/>
                <a:gd name="T26" fmla="*/ 176 w 192"/>
                <a:gd name="T27" fmla="*/ 128 h 168"/>
                <a:gd name="T28" fmla="*/ 160 w 192"/>
                <a:gd name="T29" fmla="*/ 128 h 168"/>
                <a:gd name="T30" fmla="*/ 152 w 192"/>
                <a:gd name="T31" fmla="*/ 128 h 168"/>
                <a:gd name="T32" fmla="*/ 152 w 192"/>
                <a:gd name="T33" fmla="*/ 136 h 168"/>
                <a:gd name="T34" fmla="*/ 152 w 192"/>
                <a:gd name="T35" fmla="*/ 149 h 168"/>
                <a:gd name="T36" fmla="*/ 134 w 192"/>
                <a:gd name="T37" fmla="*/ 131 h 168"/>
                <a:gd name="T38" fmla="*/ 131 w 192"/>
                <a:gd name="T39" fmla="*/ 128 h 168"/>
                <a:gd name="T40" fmla="*/ 128 w 192"/>
                <a:gd name="T41" fmla="*/ 128 h 168"/>
                <a:gd name="T42" fmla="*/ 16 w 192"/>
                <a:gd name="T43" fmla="*/ 128 h 168"/>
                <a:gd name="T44" fmla="*/ 8 w 192"/>
                <a:gd name="T45" fmla="*/ 120 h 168"/>
                <a:gd name="T46" fmla="*/ 8 w 192"/>
                <a:gd name="T47" fmla="*/ 16 h 168"/>
                <a:gd name="T48" fmla="*/ 16 w 192"/>
                <a:gd name="T49" fmla="*/ 8 h 168"/>
                <a:gd name="T50" fmla="*/ 176 w 192"/>
                <a:gd name="T51" fmla="*/ 8 h 168"/>
                <a:gd name="T52" fmla="*/ 184 w 192"/>
                <a:gd name="T53" fmla="*/ 16 h 168"/>
                <a:gd name="T54" fmla="*/ 184 w 192"/>
                <a:gd name="T55" fmla="*/ 12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168">
                  <a:moveTo>
                    <a:pt x="17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9"/>
                    <a:pt x="7" y="136"/>
                    <a:pt x="1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76" y="136"/>
                    <a:pt x="176" y="136"/>
                    <a:pt x="176" y="136"/>
                  </a:cubicBezTo>
                  <a:cubicBezTo>
                    <a:pt x="185" y="136"/>
                    <a:pt x="192" y="129"/>
                    <a:pt x="192" y="120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moveTo>
                    <a:pt x="184" y="120"/>
                  </a:moveTo>
                  <a:cubicBezTo>
                    <a:pt x="184" y="125"/>
                    <a:pt x="180" y="128"/>
                    <a:pt x="176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34" y="131"/>
                    <a:pt x="134" y="131"/>
                    <a:pt x="134" y="131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1" y="128"/>
                    <a:pt x="8" y="125"/>
                    <a:pt x="8" y="12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1" y="8"/>
                    <a:pt x="16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80" y="8"/>
                    <a:pt x="184" y="12"/>
                    <a:pt x="184" y="16"/>
                  </a:cubicBezTo>
                  <a:lnTo>
                    <a:pt x="184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0" name="Oval 42"/>
            <p:cNvSpPr>
              <a:spLocks noChangeArrowheads="1"/>
            </p:cNvSpPr>
            <p:nvPr/>
          </p:nvSpPr>
          <p:spPr bwMode="auto">
            <a:xfrm>
              <a:off x="9448800" y="2706688"/>
              <a:ext cx="58738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1" name="Oval 43"/>
            <p:cNvSpPr>
              <a:spLocks noChangeArrowheads="1"/>
            </p:cNvSpPr>
            <p:nvPr/>
          </p:nvSpPr>
          <p:spPr bwMode="auto">
            <a:xfrm>
              <a:off x="9567863" y="27066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2" name="Oval 44"/>
            <p:cNvSpPr>
              <a:spLocks noChangeArrowheads="1"/>
            </p:cNvSpPr>
            <p:nvPr/>
          </p:nvSpPr>
          <p:spPr bwMode="auto">
            <a:xfrm>
              <a:off x="9328150" y="27066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53" name="Freeform 45"/>
          <p:cNvSpPr>
            <a:spLocks noEditPoints="1"/>
          </p:cNvSpPr>
          <p:nvPr/>
        </p:nvSpPr>
        <p:spPr bwMode="auto">
          <a:xfrm>
            <a:off x="7977930" y="2778479"/>
            <a:ext cx="585314" cy="589090"/>
          </a:xfrm>
          <a:custGeom>
            <a:avLst/>
            <a:gdLst>
              <a:gd name="T0" fmla="*/ 345048 w 473"/>
              <a:gd name="T1" fmla="*/ 148027 h 474"/>
              <a:gd name="T2" fmla="*/ 345048 w 473"/>
              <a:gd name="T3" fmla="*/ 0 h 474"/>
              <a:gd name="T4" fmla="*/ 0 w 473"/>
              <a:gd name="T5" fmla="*/ 0 h 474"/>
              <a:gd name="T6" fmla="*/ 0 w 473"/>
              <a:gd name="T7" fmla="*/ 266865 h 474"/>
              <a:gd name="T8" fmla="*/ 148027 w 473"/>
              <a:gd name="T9" fmla="*/ 266865 h 474"/>
              <a:gd name="T10" fmla="*/ 148027 w 473"/>
              <a:gd name="T11" fmla="*/ 414891 h 474"/>
              <a:gd name="T12" fmla="*/ 352345 w 473"/>
              <a:gd name="T13" fmla="*/ 414891 h 474"/>
              <a:gd name="T14" fmla="*/ 431571 w 473"/>
              <a:gd name="T15" fmla="*/ 494117 h 474"/>
              <a:gd name="T16" fmla="*/ 444080 w 473"/>
              <a:gd name="T17" fmla="*/ 494117 h 474"/>
              <a:gd name="T18" fmla="*/ 444080 w 473"/>
              <a:gd name="T19" fmla="*/ 414891 h 474"/>
              <a:gd name="T20" fmla="*/ 493075 w 473"/>
              <a:gd name="T21" fmla="*/ 414891 h 474"/>
              <a:gd name="T22" fmla="*/ 493075 w 473"/>
              <a:gd name="T23" fmla="*/ 148027 h 474"/>
              <a:gd name="T24" fmla="*/ 345048 w 473"/>
              <a:gd name="T25" fmla="*/ 148027 h 474"/>
              <a:gd name="T26" fmla="*/ 19806 w 473"/>
              <a:gd name="T27" fmla="*/ 247059 h 474"/>
              <a:gd name="T28" fmla="*/ 19806 w 473"/>
              <a:gd name="T29" fmla="*/ 19806 h 474"/>
              <a:gd name="T30" fmla="*/ 325242 w 473"/>
              <a:gd name="T31" fmla="*/ 19806 h 474"/>
              <a:gd name="T32" fmla="*/ 325242 w 473"/>
              <a:gd name="T33" fmla="*/ 148027 h 474"/>
              <a:gd name="T34" fmla="*/ 148027 w 473"/>
              <a:gd name="T35" fmla="*/ 148027 h 474"/>
              <a:gd name="T36" fmla="*/ 148027 w 473"/>
              <a:gd name="T37" fmla="*/ 247059 h 474"/>
              <a:gd name="T38" fmla="*/ 19806 w 473"/>
              <a:gd name="T39" fmla="*/ 247059 h 474"/>
              <a:gd name="T40" fmla="*/ 473269 w 473"/>
              <a:gd name="T41" fmla="*/ 395085 h 474"/>
              <a:gd name="T42" fmla="*/ 444080 w 473"/>
              <a:gd name="T43" fmla="*/ 395085 h 474"/>
              <a:gd name="T44" fmla="*/ 424274 w 473"/>
              <a:gd name="T45" fmla="*/ 395085 h 474"/>
              <a:gd name="T46" fmla="*/ 424274 w 473"/>
              <a:gd name="T47" fmla="*/ 414891 h 474"/>
              <a:gd name="T48" fmla="*/ 424274 w 473"/>
              <a:gd name="T49" fmla="*/ 458674 h 474"/>
              <a:gd name="T50" fmla="*/ 367982 w 473"/>
              <a:gd name="T51" fmla="*/ 402382 h 474"/>
              <a:gd name="T52" fmla="*/ 362770 w 473"/>
              <a:gd name="T53" fmla="*/ 395085 h 474"/>
              <a:gd name="T54" fmla="*/ 352345 w 473"/>
              <a:gd name="T55" fmla="*/ 395085 h 474"/>
              <a:gd name="T56" fmla="*/ 167833 w 473"/>
              <a:gd name="T57" fmla="*/ 395085 h 474"/>
              <a:gd name="T58" fmla="*/ 167833 w 473"/>
              <a:gd name="T59" fmla="*/ 167833 h 474"/>
              <a:gd name="T60" fmla="*/ 473269 w 473"/>
              <a:gd name="T61" fmla="*/ 167833 h 474"/>
              <a:gd name="T62" fmla="*/ 473269 w 473"/>
              <a:gd name="T63" fmla="*/ 395085 h 47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73" h="474">
                <a:moveTo>
                  <a:pt x="331" y="142"/>
                </a:moveTo>
                <a:lnTo>
                  <a:pt x="331" y="0"/>
                </a:lnTo>
                <a:lnTo>
                  <a:pt x="0" y="0"/>
                </a:lnTo>
                <a:lnTo>
                  <a:pt x="0" y="256"/>
                </a:lnTo>
                <a:lnTo>
                  <a:pt x="142" y="256"/>
                </a:lnTo>
                <a:lnTo>
                  <a:pt x="142" y="398"/>
                </a:lnTo>
                <a:lnTo>
                  <a:pt x="338" y="398"/>
                </a:lnTo>
                <a:lnTo>
                  <a:pt x="414" y="474"/>
                </a:lnTo>
                <a:lnTo>
                  <a:pt x="426" y="474"/>
                </a:lnTo>
                <a:lnTo>
                  <a:pt x="426" y="398"/>
                </a:lnTo>
                <a:lnTo>
                  <a:pt x="473" y="398"/>
                </a:lnTo>
                <a:lnTo>
                  <a:pt x="473" y="142"/>
                </a:lnTo>
                <a:lnTo>
                  <a:pt x="331" y="142"/>
                </a:lnTo>
                <a:close/>
                <a:moveTo>
                  <a:pt x="19" y="237"/>
                </a:moveTo>
                <a:lnTo>
                  <a:pt x="19" y="19"/>
                </a:lnTo>
                <a:lnTo>
                  <a:pt x="312" y="19"/>
                </a:lnTo>
                <a:lnTo>
                  <a:pt x="312" y="142"/>
                </a:lnTo>
                <a:lnTo>
                  <a:pt x="142" y="142"/>
                </a:lnTo>
                <a:lnTo>
                  <a:pt x="142" y="237"/>
                </a:lnTo>
                <a:lnTo>
                  <a:pt x="19" y="237"/>
                </a:lnTo>
                <a:close/>
                <a:moveTo>
                  <a:pt x="454" y="379"/>
                </a:moveTo>
                <a:lnTo>
                  <a:pt x="426" y="379"/>
                </a:lnTo>
                <a:lnTo>
                  <a:pt x="407" y="379"/>
                </a:lnTo>
                <a:lnTo>
                  <a:pt x="407" y="398"/>
                </a:lnTo>
                <a:lnTo>
                  <a:pt x="407" y="440"/>
                </a:lnTo>
                <a:lnTo>
                  <a:pt x="353" y="386"/>
                </a:lnTo>
                <a:lnTo>
                  <a:pt x="348" y="379"/>
                </a:lnTo>
                <a:lnTo>
                  <a:pt x="338" y="379"/>
                </a:lnTo>
                <a:lnTo>
                  <a:pt x="161" y="379"/>
                </a:lnTo>
                <a:lnTo>
                  <a:pt x="161" y="161"/>
                </a:lnTo>
                <a:lnTo>
                  <a:pt x="454" y="161"/>
                </a:lnTo>
                <a:lnTo>
                  <a:pt x="454" y="379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54" name="组合 153"/>
          <p:cNvGrpSpPr/>
          <p:nvPr/>
        </p:nvGrpSpPr>
        <p:grpSpPr>
          <a:xfrm>
            <a:off x="592614" y="3830754"/>
            <a:ext cx="586444" cy="586444"/>
            <a:chOff x="1009650" y="3752850"/>
            <a:chExt cx="750888" cy="750888"/>
          </a:xfrm>
          <a:solidFill>
            <a:srgbClr val="157E9F"/>
          </a:solidFill>
        </p:grpSpPr>
        <p:sp>
          <p:nvSpPr>
            <p:cNvPr id="155" name="Freeform 46"/>
            <p:cNvSpPr>
              <a:spLocks noEditPoints="1"/>
            </p:cNvSpPr>
            <p:nvPr/>
          </p:nvSpPr>
          <p:spPr bwMode="auto">
            <a:xfrm>
              <a:off x="1009650" y="3752850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0"/>
                    <a:pt x="151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6" name="Freeform 47"/>
            <p:cNvSpPr/>
            <p:nvPr/>
          </p:nvSpPr>
          <p:spPr bwMode="auto">
            <a:xfrm>
              <a:off x="1265238" y="3929063"/>
              <a:ext cx="225425" cy="274638"/>
            </a:xfrm>
            <a:custGeom>
              <a:avLst/>
              <a:gdLst>
                <a:gd name="T0" fmla="*/ 32 w 60"/>
                <a:gd name="T1" fmla="*/ 0 h 73"/>
                <a:gd name="T2" fmla="*/ 0 w 60"/>
                <a:gd name="T3" fmla="*/ 33 h 73"/>
                <a:gd name="T4" fmla="*/ 9 w 60"/>
                <a:gd name="T5" fmla="*/ 33 h 73"/>
                <a:gd name="T6" fmla="*/ 31 w 60"/>
                <a:gd name="T7" fmla="*/ 8 h 73"/>
                <a:gd name="T8" fmla="*/ 51 w 60"/>
                <a:gd name="T9" fmla="*/ 27 h 73"/>
                <a:gd name="T10" fmla="*/ 42 w 60"/>
                <a:gd name="T11" fmla="*/ 45 h 73"/>
                <a:gd name="T12" fmla="*/ 28 w 60"/>
                <a:gd name="T13" fmla="*/ 73 h 73"/>
                <a:gd name="T14" fmla="*/ 37 w 60"/>
                <a:gd name="T15" fmla="*/ 73 h 73"/>
                <a:gd name="T16" fmla="*/ 48 w 60"/>
                <a:gd name="T17" fmla="*/ 50 h 73"/>
                <a:gd name="T18" fmla="*/ 60 w 60"/>
                <a:gd name="T19" fmla="*/ 26 h 73"/>
                <a:gd name="T20" fmla="*/ 32 w 60"/>
                <a:gd name="T2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3">
                  <a:moveTo>
                    <a:pt x="32" y="0"/>
                  </a:moveTo>
                  <a:cubicBezTo>
                    <a:pt x="11" y="0"/>
                    <a:pt x="0" y="13"/>
                    <a:pt x="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8" y="18"/>
                    <a:pt x="16" y="8"/>
                    <a:pt x="31" y="8"/>
                  </a:cubicBezTo>
                  <a:cubicBezTo>
                    <a:pt x="42" y="8"/>
                    <a:pt x="51" y="15"/>
                    <a:pt x="51" y="27"/>
                  </a:cubicBezTo>
                  <a:cubicBezTo>
                    <a:pt x="51" y="34"/>
                    <a:pt x="47" y="40"/>
                    <a:pt x="42" y="45"/>
                  </a:cubicBezTo>
                  <a:cubicBezTo>
                    <a:pt x="32" y="54"/>
                    <a:pt x="29" y="59"/>
                    <a:pt x="28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60"/>
                    <a:pt x="37" y="61"/>
                    <a:pt x="48" y="50"/>
                  </a:cubicBezTo>
                  <a:cubicBezTo>
                    <a:pt x="55" y="43"/>
                    <a:pt x="60" y="36"/>
                    <a:pt x="60" y="26"/>
                  </a:cubicBezTo>
                  <a:cubicBezTo>
                    <a:pt x="60" y="10"/>
                    <a:pt x="47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7" name="Oval 48"/>
            <p:cNvSpPr>
              <a:spLocks noChangeArrowheads="1"/>
            </p:cNvSpPr>
            <p:nvPr/>
          </p:nvSpPr>
          <p:spPr bwMode="auto">
            <a:xfrm>
              <a:off x="1355725" y="4264025"/>
              <a:ext cx="58738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1645238" y="3841912"/>
            <a:ext cx="586444" cy="587683"/>
            <a:chOff x="2357438" y="3767138"/>
            <a:chExt cx="750888" cy="752475"/>
          </a:xfrm>
          <a:solidFill>
            <a:srgbClr val="157E9F"/>
          </a:solidFill>
        </p:grpSpPr>
        <p:sp>
          <p:nvSpPr>
            <p:cNvPr id="159" name="Freeform 49"/>
            <p:cNvSpPr>
              <a:spLocks noEditPoints="1"/>
            </p:cNvSpPr>
            <p:nvPr/>
          </p:nvSpPr>
          <p:spPr bwMode="auto">
            <a:xfrm>
              <a:off x="2357438" y="3767138"/>
              <a:ext cx="750888" cy="752475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4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0"/>
                    <a:pt x="150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0" name="Freeform 50"/>
            <p:cNvSpPr/>
            <p:nvPr/>
          </p:nvSpPr>
          <p:spPr bwMode="auto">
            <a:xfrm>
              <a:off x="2552700" y="4000500"/>
              <a:ext cx="404813" cy="296863"/>
            </a:xfrm>
            <a:custGeom>
              <a:avLst/>
              <a:gdLst>
                <a:gd name="T0" fmla="*/ 98 w 108"/>
                <a:gd name="T1" fmla="*/ 2 h 79"/>
                <a:gd name="T2" fmla="*/ 33 w 108"/>
                <a:gd name="T3" fmla="*/ 64 h 79"/>
                <a:gd name="T4" fmla="*/ 11 w 108"/>
                <a:gd name="T5" fmla="*/ 42 h 79"/>
                <a:gd name="T6" fmla="*/ 3 w 108"/>
                <a:gd name="T7" fmla="*/ 42 h 79"/>
                <a:gd name="T8" fmla="*/ 3 w 108"/>
                <a:gd name="T9" fmla="*/ 50 h 79"/>
                <a:gd name="T10" fmla="*/ 29 w 108"/>
                <a:gd name="T11" fmla="*/ 77 h 79"/>
                <a:gd name="T12" fmla="*/ 33 w 108"/>
                <a:gd name="T13" fmla="*/ 79 h 79"/>
                <a:gd name="T14" fmla="*/ 38 w 108"/>
                <a:gd name="T15" fmla="*/ 77 h 79"/>
                <a:gd name="T16" fmla="*/ 106 w 108"/>
                <a:gd name="T17" fmla="*/ 11 h 79"/>
                <a:gd name="T18" fmla="*/ 106 w 108"/>
                <a:gd name="T19" fmla="*/ 2 h 79"/>
                <a:gd name="T20" fmla="*/ 98 w 108"/>
                <a:gd name="T21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79">
                  <a:moveTo>
                    <a:pt x="98" y="2"/>
                  </a:moveTo>
                  <a:cubicBezTo>
                    <a:pt x="33" y="64"/>
                    <a:pt x="33" y="64"/>
                    <a:pt x="33" y="64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39"/>
                    <a:pt x="5" y="39"/>
                    <a:pt x="3" y="42"/>
                  </a:cubicBezTo>
                  <a:cubicBezTo>
                    <a:pt x="0" y="44"/>
                    <a:pt x="0" y="48"/>
                    <a:pt x="3" y="50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0" y="78"/>
                    <a:pt x="32" y="79"/>
                    <a:pt x="33" y="79"/>
                  </a:cubicBezTo>
                  <a:cubicBezTo>
                    <a:pt x="35" y="79"/>
                    <a:pt x="36" y="78"/>
                    <a:pt x="38" y="77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8" y="8"/>
                    <a:pt x="108" y="5"/>
                    <a:pt x="106" y="2"/>
                  </a:cubicBezTo>
                  <a:cubicBezTo>
                    <a:pt x="104" y="0"/>
                    <a:pt x="100" y="0"/>
                    <a:pt x="9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61" name="Freeform 51"/>
          <p:cNvSpPr>
            <a:spLocks noEditPoints="1"/>
          </p:cNvSpPr>
          <p:nvPr/>
        </p:nvSpPr>
        <p:spPr bwMode="auto">
          <a:xfrm>
            <a:off x="2759197" y="3813163"/>
            <a:ext cx="470139" cy="609859"/>
          </a:xfrm>
          <a:custGeom>
            <a:avLst/>
            <a:gdLst>
              <a:gd name="T0" fmla="*/ 325945 w 160"/>
              <a:gd name="T1" fmla="*/ 246577 h 208"/>
              <a:gd name="T2" fmla="*/ 325945 w 160"/>
              <a:gd name="T3" fmla="*/ 128220 h 208"/>
              <a:gd name="T4" fmla="*/ 197543 w 160"/>
              <a:gd name="T5" fmla="*/ 0 h 208"/>
              <a:gd name="T6" fmla="*/ 69140 w 160"/>
              <a:gd name="T7" fmla="*/ 128220 h 208"/>
              <a:gd name="T8" fmla="*/ 69140 w 160"/>
              <a:gd name="T9" fmla="*/ 246577 h 208"/>
              <a:gd name="T10" fmla="*/ 0 w 160"/>
              <a:gd name="T11" fmla="*/ 246577 h 208"/>
              <a:gd name="T12" fmla="*/ 0 w 160"/>
              <a:gd name="T13" fmla="*/ 512881 h 208"/>
              <a:gd name="T14" fmla="*/ 395085 w 160"/>
              <a:gd name="T15" fmla="*/ 512881 h 208"/>
              <a:gd name="T16" fmla="*/ 395085 w 160"/>
              <a:gd name="T17" fmla="*/ 246577 h 208"/>
              <a:gd name="T18" fmla="*/ 325945 w 160"/>
              <a:gd name="T19" fmla="*/ 246577 h 208"/>
              <a:gd name="T20" fmla="*/ 88894 w 160"/>
              <a:gd name="T21" fmla="*/ 128220 h 208"/>
              <a:gd name="T22" fmla="*/ 197543 w 160"/>
              <a:gd name="T23" fmla="*/ 19726 h 208"/>
              <a:gd name="T24" fmla="*/ 306191 w 160"/>
              <a:gd name="T25" fmla="*/ 128220 h 208"/>
              <a:gd name="T26" fmla="*/ 306191 w 160"/>
              <a:gd name="T27" fmla="*/ 246577 h 208"/>
              <a:gd name="T28" fmla="*/ 88894 w 160"/>
              <a:gd name="T29" fmla="*/ 246577 h 208"/>
              <a:gd name="T30" fmla="*/ 88894 w 160"/>
              <a:gd name="T31" fmla="*/ 128220 h 208"/>
              <a:gd name="T32" fmla="*/ 375331 w 160"/>
              <a:gd name="T33" fmla="*/ 493155 h 208"/>
              <a:gd name="T34" fmla="*/ 19754 w 160"/>
              <a:gd name="T35" fmla="*/ 493155 h 208"/>
              <a:gd name="T36" fmla="*/ 19754 w 160"/>
              <a:gd name="T37" fmla="*/ 266304 h 208"/>
              <a:gd name="T38" fmla="*/ 375331 w 160"/>
              <a:gd name="T39" fmla="*/ 266304 h 208"/>
              <a:gd name="T40" fmla="*/ 375331 w 160"/>
              <a:gd name="T41" fmla="*/ 493155 h 20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60" h="208">
                <a:moveTo>
                  <a:pt x="132" y="100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2" y="100"/>
                </a:lnTo>
                <a:close/>
                <a:moveTo>
                  <a:pt x="36" y="52"/>
                </a:move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36" y="100"/>
                  <a:pt x="36" y="100"/>
                  <a:pt x="36" y="100"/>
                </a:cubicBezTo>
                <a:lnTo>
                  <a:pt x="36" y="52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62" name="Freeform 52"/>
          <p:cNvSpPr>
            <a:spLocks noEditPoints="1"/>
          </p:cNvSpPr>
          <p:nvPr/>
        </p:nvSpPr>
        <p:spPr bwMode="auto">
          <a:xfrm>
            <a:off x="3814649" y="3813163"/>
            <a:ext cx="468251" cy="609859"/>
          </a:xfrm>
          <a:custGeom>
            <a:avLst/>
            <a:gdLst>
              <a:gd name="T0" fmla="*/ 334937 w 160"/>
              <a:gd name="T1" fmla="*/ 246577 h 208"/>
              <a:gd name="T2" fmla="*/ 325085 w 160"/>
              <a:gd name="T3" fmla="*/ 246577 h 208"/>
              <a:gd name="T4" fmla="*/ 305383 w 160"/>
              <a:gd name="T5" fmla="*/ 246577 h 208"/>
              <a:gd name="T6" fmla="*/ 290607 w 160"/>
              <a:gd name="T7" fmla="*/ 246577 h 208"/>
              <a:gd name="T8" fmla="*/ 88660 w 160"/>
              <a:gd name="T9" fmla="*/ 246577 h 208"/>
              <a:gd name="T10" fmla="*/ 88660 w 160"/>
              <a:gd name="T11" fmla="*/ 128220 h 208"/>
              <a:gd name="T12" fmla="*/ 197022 w 160"/>
              <a:gd name="T13" fmla="*/ 19726 h 208"/>
              <a:gd name="T14" fmla="*/ 305383 w 160"/>
              <a:gd name="T15" fmla="*/ 128220 h 208"/>
              <a:gd name="T16" fmla="*/ 305383 w 160"/>
              <a:gd name="T17" fmla="*/ 167673 h 208"/>
              <a:gd name="T18" fmla="*/ 325085 w 160"/>
              <a:gd name="T19" fmla="*/ 167673 h 208"/>
              <a:gd name="T20" fmla="*/ 325085 w 160"/>
              <a:gd name="T21" fmla="*/ 128220 h 208"/>
              <a:gd name="T22" fmla="*/ 197022 w 160"/>
              <a:gd name="T23" fmla="*/ 0 h 208"/>
              <a:gd name="T24" fmla="*/ 68958 w 160"/>
              <a:gd name="T25" fmla="*/ 128220 h 208"/>
              <a:gd name="T26" fmla="*/ 68958 w 160"/>
              <a:gd name="T27" fmla="*/ 246577 h 208"/>
              <a:gd name="T28" fmla="*/ 0 w 160"/>
              <a:gd name="T29" fmla="*/ 246577 h 208"/>
              <a:gd name="T30" fmla="*/ 0 w 160"/>
              <a:gd name="T31" fmla="*/ 512881 h 208"/>
              <a:gd name="T32" fmla="*/ 394043 w 160"/>
              <a:gd name="T33" fmla="*/ 512881 h 208"/>
              <a:gd name="T34" fmla="*/ 394043 w 160"/>
              <a:gd name="T35" fmla="*/ 246577 h 208"/>
              <a:gd name="T36" fmla="*/ 334937 w 160"/>
              <a:gd name="T37" fmla="*/ 246577 h 208"/>
              <a:gd name="T38" fmla="*/ 374341 w 160"/>
              <a:gd name="T39" fmla="*/ 493155 h 208"/>
              <a:gd name="T40" fmla="*/ 19702 w 160"/>
              <a:gd name="T41" fmla="*/ 493155 h 208"/>
              <a:gd name="T42" fmla="*/ 19702 w 160"/>
              <a:gd name="T43" fmla="*/ 266304 h 208"/>
              <a:gd name="T44" fmla="*/ 374341 w 160"/>
              <a:gd name="T45" fmla="*/ 266304 h 208"/>
              <a:gd name="T46" fmla="*/ 374341 w 160"/>
              <a:gd name="T47" fmla="*/ 493155 h 20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60" h="208">
                <a:moveTo>
                  <a:pt x="136" y="100"/>
                </a:moveTo>
                <a:cubicBezTo>
                  <a:pt x="132" y="100"/>
                  <a:pt x="132" y="100"/>
                  <a:pt x="132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18" y="100"/>
                  <a:pt x="118" y="100"/>
                  <a:pt x="118" y="100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6" y="100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4822942" y="3912583"/>
            <a:ext cx="562886" cy="399228"/>
            <a:chOff x="6426200" y="3857625"/>
            <a:chExt cx="720725" cy="511175"/>
          </a:xfrm>
          <a:solidFill>
            <a:srgbClr val="157E9F"/>
          </a:solidFill>
        </p:grpSpPr>
        <p:sp>
          <p:nvSpPr>
            <p:cNvPr id="164" name="Freeform 53"/>
            <p:cNvSpPr>
              <a:spLocks noEditPoints="1"/>
            </p:cNvSpPr>
            <p:nvPr/>
          </p:nvSpPr>
          <p:spPr bwMode="auto">
            <a:xfrm>
              <a:off x="6426200" y="3857625"/>
              <a:ext cx="720725" cy="120650"/>
            </a:xfrm>
            <a:custGeom>
              <a:avLst/>
              <a:gdLst>
                <a:gd name="T0" fmla="*/ 0 w 454"/>
                <a:gd name="T1" fmla="*/ 76 h 76"/>
                <a:gd name="T2" fmla="*/ 454 w 454"/>
                <a:gd name="T3" fmla="*/ 76 h 76"/>
                <a:gd name="T4" fmla="*/ 454 w 454"/>
                <a:gd name="T5" fmla="*/ 0 h 76"/>
                <a:gd name="T6" fmla="*/ 0 w 454"/>
                <a:gd name="T7" fmla="*/ 0 h 76"/>
                <a:gd name="T8" fmla="*/ 0 w 454"/>
                <a:gd name="T9" fmla="*/ 76 h 76"/>
                <a:gd name="T10" fmla="*/ 435 w 454"/>
                <a:gd name="T11" fmla="*/ 57 h 76"/>
                <a:gd name="T12" fmla="*/ 19 w 454"/>
                <a:gd name="T13" fmla="*/ 57 h 76"/>
                <a:gd name="T14" fmla="*/ 19 w 454"/>
                <a:gd name="T15" fmla="*/ 19 h 76"/>
                <a:gd name="T16" fmla="*/ 435 w 454"/>
                <a:gd name="T17" fmla="*/ 19 h 76"/>
                <a:gd name="T18" fmla="*/ 435 w 454"/>
                <a:gd name="T19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76">
                  <a:moveTo>
                    <a:pt x="0" y="76"/>
                  </a:moveTo>
                  <a:lnTo>
                    <a:pt x="454" y="7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435" y="57"/>
                  </a:moveTo>
                  <a:lnTo>
                    <a:pt x="19" y="57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5" name="Freeform 54"/>
            <p:cNvSpPr>
              <a:spLocks noEditPoints="1"/>
            </p:cNvSpPr>
            <p:nvPr/>
          </p:nvSpPr>
          <p:spPr bwMode="auto">
            <a:xfrm>
              <a:off x="6426200" y="4052888"/>
              <a:ext cx="720725" cy="120650"/>
            </a:xfrm>
            <a:custGeom>
              <a:avLst/>
              <a:gdLst>
                <a:gd name="T0" fmla="*/ 0 w 454"/>
                <a:gd name="T1" fmla="*/ 76 h 76"/>
                <a:gd name="T2" fmla="*/ 454 w 454"/>
                <a:gd name="T3" fmla="*/ 76 h 76"/>
                <a:gd name="T4" fmla="*/ 454 w 454"/>
                <a:gd name="T5" fmla="*/ 0 h 76"/>
                <a:gd name="T6" fmla="*/ 0 w 454"/>
                <a:gd name="T7" fmla="*/ 0 h 76"/>
                <a:gd name="T8" fmla="*/ 0 w 454"/>
                <a:gd name="T9" fmla="*/ 76 h 76"/>
                <a:gd name="T10" fmla="*/ 19 w 454"/>
                <a:gd name="T11" fmla="*/ 19 h 76"/>
                <a:gd name="T12" fmla="*/ 435 w 454"/>
                <a:gd name="T13" fmla="*/ 19 h 76"/>
                <a:gd name="T14" fmla="*/ 435 w 454"/>
                <a:gd name="T15" fmla="*/ 57 h 76"/>
                <a:gd name="T16" fmla="*/ 19 w 454"/>
                <a:gd name="T17" fmla="*/ 57 h 76"/>
                <a:gd name="T18" fmla="*/ 19 w 454"/>
                <a:gd name="T19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76">
                  <a:moveTo>
                    <a:pt x="0" y="76"/>
                  </a:moveTo>
                  <a:lnTo>
                    <a:pt x="454" y="7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19" y="19"/>
                  </a:moveTo>
                  <a:lnTo>
                    <a:pt x="435" y="19"/>
                  </a:lnTo>
                  <a:lnTo>
                    <a:pt x="435" y="57"/>
                  </a:lnTo>
                  <a:lnTo>
                    <a:pt x="19" y="57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6" name="Freeform 55"/>
            <p:cNvSpPr>
              <a:spLocks noEditPoints="1"/>
            </p:cNvSpPr>
            <p:nvPr/>
          </p:nvSpPr>
          <p:spPr bwMode="auto">
            <a:xfrm>
              <a:off x="6426200" y="4248150"/>
              <a:ext cx="720725" cy="120650"/>
            </a:xfrm>
            <a:custGeom>
              <a:avLst/>
              <a:gdLst>
                <a:gd name="T0" fmla="*/ 0 w 454"/>
                <a:gd name="T1" fmla="*/ 76 h 76"/>
                <a:gd name="T2" fmla="*/ 454 w 454"/>
                <a:gd name="T3" fmla="*/ 76 h 76"/>
                <a:gd name="T4" fmla="*/ 454 w 454"/>
                <a:gd name="T5" fmla="*/ 0 h 76"/>
                <a:gd name="T6" fmla="*/ 0 w 454"/>
                <a:gd name="T7" fmla="*/ 0 h 76"/>
                <a:gd name="T8" fmla="*/ 0 w 454"/>
                <a:gd name="T9" fmla="*/ 76 h 76"/>
                <a:gd name="T10" fmla="*/ 19 w 454"/>
                <a:gd name="T11" fmla="*/ 19 h 76"/>
                <a:gd name="T12" fmla="*/ 435 w 454"/>
                <a:gd name="T13" fmla="*/ 19 h 76"/>
                <a:gd name="T14" fmla="*/ 435 w 454"/>
                <a:gd name="T15" fmla="*/ 57 h 76"/>
                <a:gd name="T16" fmla="*/ 19 w 454"/>
                <a:gd name="T17" fmla="*/ 57 h 76"/>
                <a:gd name="T18" fmla="*/ 19 w 454"/>
                <a:gd name="T19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76">
                  <a:moveTo>
                    <a:pt x="0" y="76"/>
                  </a:moveTo>
                  <a:lnTo>
                    <a:pt x="454" y="7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19" y="19"/>
                  </a:moveTo>
                  <a:lnTo>
                    <a:pt x="435" y="19"/>
                  </a:lnTo>
                  <a:lnTo>
                    <a:pt x="435" y="57"/>
                  </a:lnTo>
                  <a:lnTo>
                    <a:pt x="19" y="57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5901600" y="3848111"/>
            <a:ext cx="539330" cy="564127"/>
            <a:chOff x="7807325" y="3775075"/>
            <a:chExt cx="690563" cy="722313"/>
          </a:xfrm>
          <a:solidFill>
            <a:srgbClr val="157E9F"/>
          </a:solidFill>
        </p:grpSpPr>
        <p:sp>
          <p:nvSpPr>
            <p:cNvPr id="168" name="Freeform 56"/>
            <p:cNvSpPr>
              <a:spLocks noEditPoints="1"/>
            </p:cNvSpPr>
            <p:nvPr/>
          </p:nvSpPr>
          <p:spPr bwMode="auto">
            <a:xfrm>
              <a:off x="8348663" y="3775075"/>
              <a:ext cx="149225" cy="661988"/>
            </a:xfrm>
            <a:custGeom>
              <a:avLst/>
              <a:gdLst>
                <a:gd name="T0" fmla="*/ 40 w 40"/>
                <a:gd name="T1" fmla="*/ 20 h 176"/>
                <a:gd name="T2" fmla="*/ 20 w 40"/>
                <a:gd name="T3" fmla="*/ 0 h 176"/>
                <a:gd name="T4" fmla="*/ 0 w 40"/>
                <a:gd name="T5" fmla="*/ 20 h 176"/>
                <a:gd name="T6" fmla="*/ 16 w 40"/>
                <a:gd name="T7" fmla="*/ 39 h 176"/>
                <a:gd name="T8" fmla="*/ 16 w 40"/>
                <a:gd name="T9" fmla="*/ 176 h 176"/>
                <a:gd name="T10" fmla="*/ 24 w 40"/>
                <a:gd name="T11" fmla="*/ 176 h 176"/>
                <a:gd name="T12" fmla="*/ 24 w 40"/>
                <a:gd name="T13" fmla="*/ 39 h 176"/>
                <a:gd name="T14" fmla="*/ 40 w 40"/>
                <a:gd name="T15" fmla="*/ 20 h 176"/>
                <a:gd name="T16" fmla="*/ 20 w 40"/>
                <a:gd name="T17" fmla="*/ 32 h 176"/>
                <a:gd name="T18" fmla="*/ 8 w 40"/>
                <a:gd name="T19" fmla="*/ 20 h 176"/>
                <a:gd name="T20" fmla="*/ 20 w 40"/>
                <a:gd name="T21" fmla="*/ 8 h 176"/>
                <a:gd name="T22" fmla="*/ 32 w 40"/>
                <a:gd name="T23" fmla="*/ 20 h 176"/>
                <a:gd name="T24" fmla="*/ 20 w 40"/>
                <a:gd name="T25" fmla="*/ 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40" y="20"/>
                  </a:moveTo>
                  <a:cubicBezTo>
                    <a:pt x="40" y="8"/>
                    <a:pt x="31" y="0"/>
                    <a:pt x="20" y="0"/>
                  </a:cubicBezTo>
                  <a:cubicBezTo>
                    <a:pt x="9" y="0"/>
                    <a:pt x="0" y="8"/>
                    <a:pt x="0" y="20"/>
                  </a:cubicBezTo>
                  <a:cubicBezTo>
                    <a:pt x="0" y="29"/>
                    <a:pt x="7" y="37"/>
                    <a:pt x="16" y="39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4" y="37"/>
                    <a:pt x="40" y="29"/>
                    <a:pt x="40" y="20"/>
                  </a:cubicBezTo>
                  <a:moveTo>
                    <a:pt x="20" y="32"/>
                  </a:moveTo>
                  <a:cubicBezTo>
                    <a:pt x="14" y="32"/>
                    <a:pt x="8" y="26"/>
                    <a:pt x="8" y="20"/>
                  </a:cubicBezTo>
                  <a:cubicBezTo>
                    <a:pt x="8" y="13"/>
                    <a:pt x="14" y="8"/>
                    <a:pt x="20" y="8"/>
                  </a:cubicBezTo>
                  <a:cubicBezTo>
                    <a:pt x="27" y="8"/>
                    <a:pt x="32" y="13"/>
                    <a:pt x="32" y="20"/>
                  </a:cubicBezTo>
                  <a:cubicBezTo>
                    <a:pt x="32" y="26"/>
                    <a:pt x="27" y="32"/>
                    <a:pt x="20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9" name="Freeform 57"/>
            <p:cNvSpPr>
              <a:spLocks noEditPoints="1"/>
            </p:cNvSpPr>
            <p:nvPr/>
          </p:nvSpPr>
          <p:spPr bwMode="auto">
            <a:xfrm>
              <a:off x="7807325" y="3835400"/>
              <a:ext cx="150813" cy="661988"/>
            </a:xfrm>
            <a:custGeom>
              <a:avLst/>
              <a:gdLst>
                <a:gd name="T0" fmla="*/ 24 w 40"/>
                <a:gd name="T1" fmla="*/ 136 h 176"/>
                <a:gd name="T2" fmla="*/ 24 w 40"/>
                <a:gd name="T3" fmla="*/ 0 h 176"/>
                <a:gd name="T4" fmla="*/ 16 w 40"/>
                <a:gd name="T5" fmla="*/ 0 h 176"/>
                <a:gd name="T6" fmla="*/ 16 w 40"/>
                <a:gd name="T7" fmla="*/ 136 h 176"/>
                <a:gd name="T8" fmla="*/ 0 w 40"/>
                <a:gd name="T9" fmla="*/ 156 h 176"/>
                <a:gd name="T10" fmla="*/ 20 w 40"/>
                <a:gd name="T11" fmla="*/ 176 h 176"/>
                <a:gd name="T12" fmla="*/ 40 w 40"/>
                <a:gd name="T13" fmla="*/ 156 h 176"/>
                <a:gd name="T14" fmla="*/ 24 w 40"/>
                <a:gd name="T15" fmla="*/ 136 h 176"/>
                <a:gd name="T16" fmla="*/ 20 w 40"/>
                <a:gd name="T17" fmla="*/ 168 h 176"/>
                <a:gd name="T18" fmla="*/ 8 w 40"/>
                <a:gd name="T19" fmla="*/ 156 h 176"/>
                <a:gd name="T20" fmla="*/ 20 w 40"/>
                <a:gd name="T21" fmla="*/ 144 h 176"/>
                <a:gd name="T22" fmla="*/ 32 w 40"/>
                <a:gd name="T23" fmla="*/ 156 h 176"/>
                <a:gd name="T24" fmla="*/ 20 w 40"/>
                <a:gd name="T2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24" y="136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7" y="138"/>
                    <a:pt x="0" y="146"/>
                    <a:pt x="0" y="156"/>
                  </a:cubicBezTo>
                  <a:cubicBezTo>
                    <a:pt x="0" y="167"/>
                    <a:pt x="9" y="176"/>
                    <a:pt x="20" y="176"/>
                  </a:cubicBezTo>
                  <a:cubicBezTo>
                    <a:pt x="31" y="176"/>
                    <a:pt x="40" y="167"/>
                    <a:pt x="40" y="156"/>
                  </a:cubicBezTo>
                  <a:cubicBezTo>
                    <a:pt x="40" y="146"/>
                    <a:pt x="34" y="138"/>
                    <a:pt x="24" y="136"/>
                  </a:cubicBezTo>
                  <a:moveTo>
                    <a:pt x="20" y="168"/>
                  </a:moveTo>
                  <a:cubicBezTo>
                    <a:pt x="14" y="168"/>
                    <a:pt x="8" y="162"/>
                    <a:pt x="8" y="156"/>
                  </a:cubicBezTo>
                  <a:cubicBezTo>
                    <a:pt x="8" y="149"/>
                    <a:pt x="14" y="144"/>
                    <a:pt x="20" y="144"/>
                  </a:cubicBezTo>
                  <a:cubicBezTo>
                    <a:pt x="27" y="144"/>
                    <a:pt x="32" y="149"/>
                    <a:pt x="32" y="156"/>
                  </a:cubicBezTo>
                  <a:cubicBezTo>
                    <a:pt x="32" y="162"/>
                    <a:pt x="27" y="168"/>
                    <a:pt x="20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0" name="Freeform 58"/>
            <p:cNvSpPr>
              <a:spLocks noEditPoints="1"/>
            </p:cNvSpPr>
            <p:nvPr/>
          </p:nvSpPr>
          <p:spPr bwMode="auto">
            <a:xfrm>
              <a:off x="8077200" y="3835400"/>
              <a:ext cx="150813" cy="601663"/>
            </a:xfrm>
            <a:custGeom>
              <a:avLst/>
              <a:gdLst>
                <a:gd name="T0" fmla="*/ 24 w 40"/>
                <a:gd name="T1" fmla="*/ 60 h 160"/>
                <a:gd name="T2" fmla="*/ 24 w 40"/>
                <a:gd name="T3" fmla="*/ 0 h 160"/>
                <a:gd name="T4" fmla="*/ 16 w 40"/>
                <a:gd name="T5" fmla="*/ 0 h 160"/>
                <a:gd name="T6" fmla="*/ 16 w 40"/>
                <a:gd name="T7" fmla="*/ 60 h 160"/>
                <a:gd name="T8" fmla="*/ 0 w 40"/>
                <a:gd name="T9" fmla="*/ 80 h 160"/>
                <a:gd name="T10" fmla="*/ 16 w 40"/>
                <a:gd name="T11" fmla="*/ 99 h 160"/>
                <a:gd name="T12" fmla="*/ 16 w 40"/>
                <a:gd name="T13" fmla="*/ 160 h 160"/>
                <a:gd name="T14" fmla="*/ 24 w 40"/>
                <a:gd name="T15" fmla="*/ 160 h 160"/>
                <a:gd name="T16" fmla="*/ 24 w 40"/>
                <a:gd name="T17" fmla="*/ 99 h 160"/>
                <a:gd name="T18" fmla="*/ 40 w 40"/>
                <a:gd name="T19" fmla="*/ 80 h 160"/>
                <a:gd name="T20" fmla="*/ 24 w 40"/>
                <a:gd name="T21" fmla="*/ 60 h 160"/>
                <a:gd name="T22" fmla="*/ 20 w 40"/>
                <a:gd name="T23" fmla="*/ 92 h 160"/>
                <a:gd name="T24" fmla="*/ 8 w 40"/>
                <a:gd name="T25" fmla="*/ 80 h 160"/>
                <a:gd name="T26" fmla="*/ 20 w 40"/>
                <a:gd name="T27" fmla="*/ 68 h 160"/>
                <a:gd name="T28" fmla="*/ 32 w 40"/>
                <a:gd name="T29" fmla="*/ 80 h 160"/>
                <a:gd name="T30" fmla="*/ 20 w 40"/>
                <a:gd name="T31" fmla="*/ 9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160">
                  <a:moveTo>
                    <a:pt x="24" y="6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7" y="62"/>
                    <a:pt x="0" y="70"/>
                    <a:pt x="0" y="80"/>
                  </a:cubicBezTo>
                  <a:cubicBezTo>
                    <a:pt x="0" y="89"/>
                    <a:pt x="7" y="97"/>
                    <a:pt x="16" y="99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34" y="97"/>
                    <a:pt x="40" y="89"/>
                    <a:pt x="40" y="80"/>
                  </a:cubicBezTo>
                  <a:cubicBezTo>
                    <a:pt x="40" y="70"/>
                    <a:pt x="34" y="62"/>
                    <a:pt x="24" y="60"/>
                  </a:cubicBezTo>
                  <a:moveTo>
                    <a:pt x="20" y="92"/>
                  </a:moveTo>
                  <a:cubicBezTo>
                    <a:pt x="14" y="92"/>
                    <a:pt x="8" y="86"/>
                    <a:pt x="8" y="80"/>
                  </a:cubicBezTo>
                  <a:cubicBezTo>
                    <a:pt x="8" y="73"/>
                    <a:pt x="14" y="68"/>
                    <a:pt x="20" y="68"/>
                  </a:cubicBezTo>
                  <a:cubicBezTo>
                    <a:pt x="27" y="68"/>
                    <a:pt x="32" y="73"/>
                    <a:pt x="32" y="80"/>
                  </a:cubicBezTo>
                  <a:cubicBezTo>
                    <a:pt x="32" y="86"/>
                    <a:pt x="27" y="92"/>
                    <a:pt x="20" y="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6889752" y="3977054"/>
            <a:ext cx="704228" cy="305001"/>
            <a:chOff x="9072563" y="3940175"/>
            <a:chExt cx="901700" cy="390525"/>
          </a:xfrm>
          <a:solidFill>
            <a:srgbClr val="157E9F"/>
          </a:solidFill>
        </p:grpSpPr>
        <p:sp>
          <p:nvSpPr>
            <p:cNvPr id="172" name="Freeform 59"/>
            <p:cNvSpPr>
              <a:spLocks noEditPoints="1"/>
            </p:cNvSpPr>
            <p:nvPr/>
          </p:nvSpPr>
          <p:spPr bwMode="auto">
            <a:xfrm>
              <a:off x="9072563" y="3940175"/>
              <a:ext cx="420688" cy="390525"/>
            </a:xfrm>
            <a:custGeom>
              <a:avLst/>
              <a:gdLst>
                <a:gd name="T0" fmla="*/ 0 w 112"/>
                <a:gd name="T1" fmla="*/ 11 h 104"/>
                <a:gd name="T2" fmla="*/ 0 w 112"/>
                <a:gd name="T3" fmla="*/ 92 h 104"/>
                <a:gd name="T4" fmla="*/ 12 w 112"/>
                <a:gd name="T5" fmla="*/ 104 h 104"/>
                <a:gd name="T6" fmla="*/ 112 w 112"/>
                <a:gd name="T7" fmla="*/ 104 h 104"/>
                <a:gd name="T8" fmla="*/ 112 w 112"/>
                <a:gd name="T9" fmla="*/ 0 h 104"/>
                <a:gd name="T10" fmla="*/ 12 w 112"/>
                <a:gd name="T11" fmla="*/ 0 h 104"/>
                <a:gd name="T12" fmla="*/ 0 w 112"/>
                <a:gd name="T13" fmla="*/ 11 h 104"/>
                <a:gd name="T14" fmla="*/ 104 w 112"/>
                <a:gd name="T15" fmla="*/ 96 h 104"/>
                <a:gd name="T16" fmla="*/ 12 w 112"/>
                <a:gd name="T17" fmla="*/ 96 h 104"/>
                <a:gd name="T18" fmla="*/ 8 w 112"/>
                <a:gd name="T19" fmla="*/ 92 h 104"/>
                <a:gd name="T20" fmla="*/ 8 w 112"/>
                <a:gd name="T21" fmla="*/ 11 h 104"/>
                <a:gd name="T22" fmla="*/ 12 w 112"/>
                <a:gd name="T23" fmla="*/ 8 h 104"/>
                <a:gd name="T24" fmla="*/ 104 w 112"/>
                <a:gd name="T25" fmla="*/ 8 h 104"/>
                <a:gd name="T26" fmla="*/ 104 w 112"/>
                <a:gd name="T2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104">
                  <a:moveTo>
                    <a:pt x="0" y="11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5" y="104"/>
                    <a:pt x="12" y="104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moveTo>
                    <a:pt x="104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9" y="96"/>
                    <a:pt x="8" y="94"/>
                    <a:pt x="8" y="9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04" y="8"/>
                    <a:pt x="104" y="8"/>
                    <a:pt x="104" y="8"/>
                  </a:cubicBezTo>
                  <a:lnTo>
                    <a:pt x="104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3" name="Freeform 60"/>
            <p:cNvSpPr>
              <a:spLocks noEditPoints="1"/>
            </p:cNvSpPr>
            <p:nvPr/>
          </p:nvSpPr>
          <p:spPr bwMode="auto">
            <a:xfrm>
              <a:off x="9523413" y="3940175"/>
              <a:ext cx="450850" cy="390525"/>
            </a:xfrm>
            <a:custGeom>
              <a:avLst/>
              <a:gdLst>
                <a:gd name="T0" fmla="*/ 120 w 120"/>
                <a:gd name="T1" fmla="*/ 52 h 104"/>
                <a:gd name="T2" fmla="*/ 96 w 120"/>
                <a:gd name="T3" fmla="*/ 28 h 104"/>
                <a:gd name="T4" fmla="*/ 96 w 120"/>
                <a:gd name="T5" fmla="*/ 11 h 104"/>
                <a:gd name="T6" fmla="*/ 84 w 120"/>
                <a:gd name="T7" fmla="*/ 0 h 104"/>
                <a:gd name="T8" fmla="*/ 0 w 120"/>
                <a:gd name="T9" fmla="*/ 0 h 104"/>
                <a:gd name="T10" fmla="*/ 0 w 120"/>
                <a:gd name="T11" fmla="*/ 8 h 104"/>
                <a:gd name="T12" fmla="*/ 8 w 120"/>
                <a:gd name="T13" fmla="*/ 8 h 104"/>
                <a:gd name="T14" fmla="*/ 19 w 120"/>
                <a:gd name="T15" fmla="*/ 8 h 104"/>
                <a:gd name="T16" fmla="*/ 84 w 120"/>
                <a:gd name="T17" fmla="*/ 8 h 104"/>
                <a:gd name="T18" fmla="*/ 88 w 120"/>
                <a:gd name="T19" fmla="*/ 11 h 104"/>
                <a:gd name="T20" fmla="*/ 88 w 120"/>
                <a:gd name="T21" fmla="*/ 92 h 104"/>
                <a:gd name="T22" fmla="*/ 84 w 120"/>
                <a:gd name="T23" fmla="*/ 96 h 104"/>
                <a:gd name="T24" fmla="*/ 19 w 120"/>
                <a:gd name="T25" fmla="*/ 96 h 104"/>
                <a:gd name="T26" fmla="*/ 8 w 120"/>
                <a:gd name="T27" fmla="*/ 96 h 104"/>
                <a:gd name="T28" fmla="*/ 0 w 120"/>
                <a:gd name="T29" fmla="*/ 96 h 104"/>
                <a:gd name="T30" fmla="*/ 0 w 120"/>
                <a:gd name="T31" fmla="*/ 104 h 104"/>
                <a:gd name="T32" fmla="*/ 84 w 120"/>
                <a:gd name="T33" fmla="*/ 104 h 104"/>
                <a:gd name="T34" fmla="*/ 96 w 120"/>
                <a:gd name="T35" fmla="*/ 92 h 104"/>
                <a:gd name="T36" fmla="*/ 96 w 120"/>
                <a:gd name="T37" fmla="*/ 76 h 104"/>
                <a:gd name="T38" fmla="*/ 120 w 120"/>
                <a:gd name="T39" fmla="*/ 52 h 104"/>
                <a:gd name="T40" fmla="*/ 96 w 120"/>
                <a:gd name="T41" fmla="*/ 68 h 104"/>
                <a:gd name="T42" fmla="*/ 96 w 120"/>
                <a:gd name="T43" fmla="*/ 36 h 104"/>
                <a:gd name="T44" fmla="*/ 112 w 120"/>
                <a:gd name="T45" fmla="*/ 52 h 104"/>
                <a:gd name="T46" fmla="*/ 96 w 120"/>
                <a:gd name="T47" fmla="*/ 6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04">
                  <a:moveTo>
                    <a:pt x="120" y="52"/>
                  </a:moveTo>
                  <a:cubicBezTo>
                    <a:pt x="120" y="38"/>
                    <a:pt x="109" y="28"/>
                    <a:pt x="96" y="28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5"/>
                    <a:pt x="90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1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4"/>
                    <a:pt x="86" y="96"/>
                    <a:pt x="84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90" y="104"/>
                    <a:pt x="96" y="98"/>
                    <a:pt x="96" y="92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109" y="75"/>
                    <a:pt x="120" y="65"/>
                    <a:pt x="120" y="52"/>
                  </a:cubicBezTo>
                  <a:moveTo>
                    <a:pt x="96" y="68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104" y="36"/>
                    <a:pt x="112" y="43"/>
                    <a:pt x="112" y="52"/>
                  </a:cubicBezTo>
                  <a:cubicBezTo>
                    <a:pt x="112" y="60"/>
                    <a:pt x="104" y="67"/>
                    <a:pt x="96" y="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74" name="Freeform 61"/>
          <p:cNvSpPr>
            <a:spLocks noEditPoints="1"/>
          </p:cNvSpPr>
          <p:nvPr/>
        </p:nvSpPr>
        <p:spPr bwMode="auto">
          <a:xfrm>
            <a:off x="7994922" y="3760296"/>
            <a:ext cx="564545" cy="679719"/>
          </a:xfrm>
          <a:custGeom>
            <a:avLst/>
            <a:gdLst>
              <a:gd name="T0" fmla="*/ 453549 w 192"/>
              <a:gd name="T1" fmla="*/ 335487 h 232"/>
              <a:gd name="T2" fmla="*/ 236634 w 192"/>
              <a:gd name="T3" fmla="*/ 552566 h 232"/>
              <a:gd name="T4" fmla="*/ 19720 w 192"/>
              <a:gd name="T5" fmla="*/ 335487 h 232"/>
              <a:gd name="T6" fmla="*/ 236634 w 192"/>
              <a:gd name="T7" fmla="*/ 118407 h 232"/>
              <a:gd name="T8" fmla="*/ 236634 w 192"/>
              <a:gd name="T9" fmla="*/ 217080 h 232"/>
              <a:gd name="T10" fmla="*/ 423969 w 192"/>
              <a:gd name="T11" fmla="*/ 108540 h 232"/>
              <a:gd name="T12" fmla="*/ 236634 w 192"/>
              <a:gd name="T13" fmla="*/ 0 h 232"/>
              <a:gd name="T14" fmla="*/ 236634 w 192"/>
              <a:gd name="T15" fmla="*/ 98673 h 232"/>
              <a:gd name="T16" fmla="*/ 0 w 192"/>
              <a:gd name="T17" fmla="*/ 335487 h 232"/>
              <a:gd name="T18" fmla="*/ 236634 w 192"/>
              <a:gd name="T19" fmla="*/ 572301 h 232"/>
              <a:gd name="T20" fmla="*/ 473268 w 192"/>
              <a:gd name="T21" fmla="*/ 335487 h 232"/>
              <a:gd name="T22" fmla="*/ 453549 w 192"/>
              <a:gd name="T23" fmla="*/ 335487 h 232"/>
              <a:gd name="T24" fmla="*/ 256354 w 192"/>
              <a:gd name="T25" fmla="*/ 32069 h 232"/>
              <a:gd name="T26" fmla="*/ 384530 w 192"/>
              <a:gd name="T27" fmla="*/ 108540 h 232"/>
              <a:gd name="T28" fmla="*/ 256354 w 192"/>
              <a:gd name="T29" fmla="*/ 182544 h 232"/>
              <a:gd name="T30" fmla="*/ 256354 w 192"/>
              <a:gd name="T31" fmla="*/ 32069 h 23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92" h="232">
                <a:moveTo>
                  <a:pt x="184" y="136"/>
                </a:moveTo>
                <a:cubicBezTo>
                  <a:pt x="184" y="184"/>
                  <a:pt x="145" y="224"/>
                  <a:pt x="96" y="224"/>
                </a:cubicBezTo>
                <a:cubicBezTo>
                  <a:pt x="48" y="224"/>
                  <a:pt x="8" y="184"/>
                  <a:pt x="8" y="136"/>
                </a:cubicBezTo>
                <a:cubicBezTo>
                  <a:pt x="8" y="87"/>
                  <a:pt x="48" y="48"/>
                  <a:pt x="96" y="48"/>
                </a:cubicBezTo>
                <a:cubicBezTo>
                  <a:pt x="96" y="88"/>
                  <a:pt x="96" y="88"/>
                  <a:pt x="96" y="88"/>
                </a:cubicBezTo>
                <a:cubicBezTo>
                  <a:pt x="172" y="44"/>
                  <a:pt x="172" y="44"/>
                  <a:pt x="172" y="44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40"/>
                  <a:pt x="96" y="40"/>
                  <a:pt x="96" y="40"/>
                </a:cubicBezTo>
                <a:cubicBezTo>
                  <a:pt x="43" y="40"/>
                  <a:pt x="0" y="83"/>
                  <a:pt x="0" y="136"/>
                </a:cubicBezTo>
                <a:cubicBezTo>
                  <a:pt x="0" y="189"/>
                  <a:pt x="43" y="232"/>
                  <a:pt x="96" y="232"/>
                </a:cubicBezTo>
                <a:cubicBezTo>
                  <a:pt x="149" y="232"/>
                  <a:pt x="192" y="189"/>
                  <a:pt x="192" y="136"/>
                </a:cubicBezTo>
                <a:lnTo>
                  <a:pt x="184" y="136"/>
                </a:lnTo>
                <a:close/>
                <a:moveTo>
                  <a:pt x="104" y="13"/>
                </a:moveTo>
                <a:cubicBezTo>
                  <a:pt x="156" y="44"/>
                  <a:pt x="156" y="44"/>
                  <a:pt x="156" y="44"/>
                </a:cubicBezTo>
                <a:cubicBezTo>
                  <a:pt x="104" y="74"/>
                  <a:pt x="104" y="74"/>
                  <a:pt x="104" y="74"/>
                </a:cubicBezTo>
                <a:lnTo>
                  <a:pt x="104" y="13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75" name="组合 174"/>
          <p:cNvGrpSpPr/>
          <p:nvPr/>
        </p:nvGrpSpPr>
        <p:grpSpPr>
          <a:xfrm>
            <a:off x="530622" y="4816425"/>
            <a:ext cx="704228" cy="705468"/>
            <a:chOff x="930275" y="5014913"/>
            <a:chExt cx="901700" cy="903287"/>
          </a:xfrm>
          <a:solidFill>
            <a:srgbClr val="157E9F"/>
          </a:solidFill>
        </p:grpSpPr>
        <p:sp>
          <p:nvSpPr>
            <p:cNvPr id="176" name="Freeform 62"/>
            <p:cNvSpPr>
              <a:spLocks noEditPoints="1"/>
            </p:cNvSpPr>
            <p:nvPr/>
          </p:nvSpPr>
          <p:spPr bwMode="auto">
            <a:xfrm>
              <a:off x="1155700" y="5240338"/>
              <a:ext cx="450850" cy="452438"/>
            </a:xfrm>
            <a:custGeom>
              <a:avLst/>
              <a:gdLst>
                <a:gd name="T0" fmla="*/ 60 w 120"/>
                <a:gd name="T1" fmla="*/ 0 h 120"/>
                <a:gd name="T2" fmla="*/ 0 w 120"/>
                <a:gd name="T3" fmla="*/ 60 h 120"/>
                <a:gd name="T4" fmla="*/ 60 w 120"/>
                <a:gd name="T5" fmla="*/ 120 h 120"/>
                <a:gd name="T6" fmla="*/ 120 w 120"/>
                <a:gd name="T7" fmla="*/ 60 h 120"/>
                <a:gd name="T8" fmla="*/ 60 w 120"/>
                <a:gd name="T9" fmla="*/ 0 h 120"/>
                <a:gd name="T10" fmla="*/ 60 w 120"/>
                <a:gd name="T11" fmla="*/ 112 h 120"/>
                <a:gd name="T12" fmla="*/ 8 w 120"/>
                <a:gd name="T13" fmla="*/ 60 h 120"/>
                <a:gd name="T14" fmla="*/ 60 w 120"/>
                <a:gd name="T15" fmla="*/ 8 h 120"/>
                <a:gd name="T16" fmla="*/ 112 w 120"/>
                <a:gd name="T17" fmla="*/ 60 h 120"/>
                <a:gd name="T18" fmla="*/ 60 w 120"/>
                <a:gd name="T19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4" y="120"/>
                    <a:pt x="120" y="93"/>
                    <a:pt x="120" y="60"/>
                  </a:cubicBezTo>
                  <a:cubicBezTo>
                    <a:pt x="120" y="27"/>
                    <a:pt x="94" y="0"/>
                    <a:pt x="60" y="0"/>
                  </a:cubicBezTo>
                  <a:moveTo>
                    <a:pt x="60" y="112"/>
                  </a:moveTo>
                  <a:cubicBezTo>
                    <a:pt x="32" y="112"/>
                    <a:pt x="8" y="88"/>
                    <a:pt x="8" y="60"/>
                  </a:cubicBezTo>
                  <a:cubicBezTo>
                    <a:pt x="8" y="31"/>
                    <a:pt x="32" y="8"/>
                    <a:pt x="60" y="8"/>
                  </a:cubicBezTo>
                  <a:cubicBezTo>
                    <a:pt x="89" y="8"/>
                    <a:pt x="112" y="31"/>
                    <a:pt x="112" y="60"/>
                  </a:cubicBezTo>
                  <a:cubicBezTo>
                    <a:pt x="112" y="88"/>
                    <a:pt x="89" y="112"/>
                    <a:pt x="60" y="1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7" name="Rectangle 63"/>
            <p:cNvSpPr>
              <a:spLocks noChangeArrowheads="1"/>
            </p:cNvSpPr>
            <p:nvPr/>
          </p:nvSpPr>
          <p:spPr bwMode="auto">
            <a:xfrm>
              <a:off x="1366838" y="5014913"/>
              <a:ext cx="3016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8" name="Rectangle 64"/>
            <p:cNvSpPr>
              <a:spLocks noChangeArrowheads="1"/>
            </p:cNvSpPr>
            <p:nvPr/>
          </p:nvSpPr>
          <p:spPr bwMode="auto">
            <a:xfrm>
              <a:off x="1366838" y="5737225"/>
              <a:ext cx="3016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9" name="Rectangle 65"/>
            <p:cNvSpPr>
              <a:spLocks noChangeArrowheads="1"/>
            </p:cNvSpPr>
            <p:nvPr/>
          </p:nvSpPr>
          <p:spPr bwMode="auto">
            <a:xfrm>
              <a:off x="930275" y="5451475"/>
              <a:ext cx="18097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0" name="Rectangle 66"/>
            <p:cNvSpPr>
              <a:spLocks noChangeArrowheads="1"/>
            </p:cNvSpPr>
            <p:nvPr/>
          </p:nvSpPr>
          <p:spPr bwMode="auto">
            <a:xfrm>
              <a:off x="1651000" y="5451475"/>
              <a:ext cx="18097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1" name="Freeform 67"/>
            <p:cNvSpPr/>
            <p:nvPr/>
          </p:nvSpPr>
          <p:spPr bwMode="auto">
            <a:xfrm>
              <a:off x="1565275" y="5135563"/>
              <a:ext cx="146050" cy="146050"/>
            </a:xfrm>
            <a:custGeom>
              <a:avLst/>
              <a:gdLst>
                <a:gd name="T0" fmla="*/ 92 w 92"/>
                <a:gd name="T1" fmla="*/ 12 h 92"/>
                <a:gd name="T2" fmla="*/ 78 w 92"/>
                <a:gd name="T3" fmla="*/ 0 h 92"/>
                <a:gd name="T4" fmla="*/ 0 w 92"/>
                <a:gd name="T5" fmla="*/ 78 h 92"/>
                <a:gd name="T6" fmla="*/ 14 w 92"/>
                <a:gd name="T7" fmla="*/ 92 h 92"/>
                <a:gd name="T8" fmla="*/ 92 w 92"/>
                <a:gd name="T9" fmla="*/ 1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92" y="12"/>
                  </a:moveTo>
                  <a:lnTo>
                    <a:pt x="78" y="0"/>
                  </a:lnTo>
                  <a:lnTo>
                    <a:pt x="0" y="78"/>
                  </a:lnTo>
                  <a:lnTo>
                    <a:pt x="14" y="92"/>
                  </a:lnTo>
                  <a:lnTo>
                    <a:pt x="9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2" name="Freeform 68"/>
            <p:cNvSpPr/>
            <p:nvPr/>
          </p:nvSpPr>
          <p:spPr bwMode="auto">
            <a:xfrm>
              <a:off x="1054100" y="5646738"/>
              <a:ext cx="147638" cy="147638"/>
            </a:xfrm>
            <a:custGeom>
              <a:avLst/>
              <a:gdLst>
                <a:gd name="T0" fmla="*/ 0 w 93"/>
                <a:gd name="T1" fmla="*/ 78 h 93"/>
                <a:gd name="T2" fmla="*/ 12 w 93"/>
                <a:gd name="T3" fmla="*/ 93 h 93"/>
                <a:gd name="T4" fmla="*/ 93 w 93"/>
                <a:gd name="T5" fmla="*/ 14 h 93"/>
                <a:gd name="T6" fmla="*/ 79 w 93"/>
                <a:gd name="T7" fmla="*/ 0 h 93"/>
                <a:gd name="T8" fmla="*/ 0 w 93"/>
                <a:gd name="T9" fmla="*/ 7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0" y="78"/>
                  </a:moveTo>
                  <a:lnTo>
                    <a:pt x="12" y="93"/>
                  </a:lnTo>
                  <a:lnTo>
                    <a:pt x="93" y="14"/>
                  </a:lnTo>
                  <a:lnTo>
                    <a:pt x="79" y="0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3" name="Freeform 69"/>
            <p:cNvSpPr/>
            <p:nvPr/>
          </p:nvSpPr>
          <p:spPr bwMode="auto">
            <a:xfrm>
              <a:off x="1054100" y="5135563"/>
              <a:ext cx="147638" cy="146050"/>
            </a:xfrm>
            <a:custGeom>
              <a:avLst/>
              <a:gdLst>
                <a:gd name="T0" fmla="*/ 93 w 93"/>
                <a:gd name="T1" fmla="*/ 78 h 92"/>
                <a:gd name="T2" fmla="*/ 12 w 93"/>
                <a:gd name="T3" fmla="*/ 0 h 92"/>
                <a:gd name="T4" fmla="*/ 0 w 93"/>
                <a:gd name="T5" fmla="*/ 12 h 92"/>
                <a:gd name="T6" fmla="*/ 79 w 93"/>
                <a:gd name="T7" fmla="*/ 92 h 92"/>
                <a:gd name="T8" fmla="*/ 93 w 93"/>
                <a:gd name="T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2">
                  <a:moveTo>
                    <a:pt x="93" y="78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9" y="92"/>
                  </a:lnTo>
                  <a:lnTo>
                    <a:pt x="93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4" name="Freeform 70"/>
            <p:cNvSpPr/>
            <p:nvPr/>
          </p:nvSpPr>
          <p:spPr bwMode="auto">
            <a:xfrm>
              <a:off x="1565275" y="5646738"/>
              <a:ext cx="146050" cy="147638"/>
            </a:xfrm>
            <a:custGeom>
              <a:avLst/>
              <a:gdLst>
                <a:gd name="T0" fmla="*/ 0 w 92"/>
                <a:gd name="T1" fmla="*/ 14 h 93"/>
                <a:gd name="T2" fmla="*/ 78 w 92"/>
                <a:gd name="T3" fmla="*/ 93 h 93"/>
                <a:gd name="T4" fmla="*/ 92 w 92"/>
                <a:gd name="T5" fmla="*/ 78 h 93"/>
                <a:gd name="T6" fmla="*/ 14 w 92"/>
                <a:gd name="T7" fmla="*/ 0 h 93"/>
                <a:gd name="T8" fmla="*/ 0 w 92"/>
                <a:gd name="T9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3">
                  <a:moveTo>
                    <a:pt x="0" y="14"/>
                  </a:moveTo>
                  <a:lnTo>
                    <a:pt x="78" y="93"/>
                  </a:lnTo>
                  <a:lnTo>
                    <a:pt x="92" y="78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85" name="Freeform 71"/>
          <p:cNvSpPr>
            <a:spLocks noEditPoints="1"/>
          </p:cNvSpPr>
          <p:nvPr/>
        </p:nvSpPr>
        <p:spPr bwMode="auto">
          <a:xfrm>
            <a:off x="1703743" y="4904490"/>
            <a:ext cx="585314" cy="585314"/>
          </a:xfrm>
          <a:custGeom>
            <a:avLst/>
            <a:gdLst>
              <a:gd name="T0" fmla="*/ 133130 w 200"/>
              <a:gd name="T1" fmla="*/ 42033 h 199"/>
              <a:gd name="T2" fmla="*/ 108477 w 200"/>
              <a:gd name="T3" fmla="*/ 145879 h 199"/>
              <a:gd name="T4" fmla="*/ 342687 w 200"/>
              <a:gd name="T5" fmla="*/ 380768 h 199"/>
              <a:gd name="T6" fmla="*/ 451164 w 200"/>
              <a:gd name="T7" fmla="*/ 353571 h 199"/>
              <a:gd name="T8" fmla="*/ 249003 w 200"/>
              <a:gd name="T9" fmla="*/ 472252 h 199"/>
              <a:gd name="T10" fmla="*/ 19723 w 200"/>
              <a:gd name="T11" fmla="*/ 242307 h 199"/>
              <a:gd name="T12" fmla="*/ 133130 w 200"/>
              <a:gd name="T13" fmla="*/ 42033 h 199"/>
              <a:gd name="T14" fmla="*/ 187369 w 200"/>
              <a:gd name="T15" fmla="*/ 0 h 199"/>
              <a:gd name="T16" fmla="*/ 0 w 200"/>
              <a:gd name="T17" fmla="*/ 242307 h 199"/>
              <a:gd name="T18" fmla="*/ 249003 w 200"/>
              <a:gd name="T19" fmla="*/ 492032 h 199"/>
              <a:gd name="T20" fmla="*/ 493075 w 200"/>
              <a:gd name="T21" fmla="*/ 299175 h 199"/>
              <a:gd name="T22" fmla="*/ 342687 w 200"/>
              <a:gd name="T23" fmla="*/ 360988 h 199"/>
              <a:gd name="T24" fmla="*/ 128200 w 200"/>
              <a:gd name="T25" fmla="*/ 145879 h 199"/>
              <a:gd name="T26" fmla="*/ 187369 w 200"/>
              <a:gd name="T27" fmla="*/ 0 h 1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00" h="199">
                <a:moveTo>
                  <a:pt x="54" y="17"/>
                </a:moveTo>
                <a:cubicBezTo>
                  <a:pt x="47" y="30"/>
                  <a:pt x="44" y="44"/>
                  <a:pt x="44" y="59"/>
                </a:cubicBezTo>
                <a:cubicBezTo>
                  <a:pt x="44" y="111"/>
                  <a:pt x="87" y="154"/>
                  <a:pt x="139" y="154"/>
                </a:cubicBezTo>
                <a:cubicBezTo>
                  <a:pt x="154" y="154"/>
                  <a:pt x="169" y="150"/>
                  <a:pt x="183" y="143"/>
                </a:cubicBezTo>
                <a:cubicBezTo>
                  <a:pt x="166" y="172"/>
                  <a:pt x="136" y="191"/>
                  <a:pt x="101" y="191"/>
                </a:cubicBezTo>
                <a:cubicBezTo>
                  <a:pt x="50" y="191"/>
                  <a:pt x="8" y="149"/>
                  <a:pt x="8" y="98"/>
                </a:cubicBezTo>
                <a:cubicBezTo>
                  <a:pt x="8" y="64"/>
                  <a:pt x="26" y="34"/>
                  <a:pt x="54" y="17"/>
                </a:cubicBezTo>
                <a:moveTo>
                  <a:pt x="76" y="0"/>
                </a:moveTo>
                <a:cubicBezTo>
                  <a:pt x="32" y="11"/>
                  <a:pt x="0" y="50"/>
                  <a:pt x="0" y="98"/>
                </a:cubicBezTo>
                <a:cubicBezTo>
                  <a:pt x="0" y="154"/>
                  <a:pt x="45" y="199"/>
                  <a:pt x="101" y="199"/>
                </a:cubicBezTo>
                <a:cubicBezTo>
                  <a:pt x="149" y="199"/>
                  <a:pt x="189" y="166"/>
                  <a:pt x="200" y="121"/>
                </a:cubicBezTo>
                <a:cubicBezTo>
                  <a:pt x="184" y="136"/>
                  <a:pt x="163" y="146"/>
                  <a:pt x="139" y="146"/>
                </a:cubicBezTo>
                <a:cubicBezTo>
                  <a:pt x="91" y="146"/>
                  <a:pt x="52" y="107"/>
                  <a:pt x="52" y="59"/>
                </a:cubicBezTo>
                <a:cubicBezTo>
                  <a:pt x="52" y="36"/>
                  <a:pt x="61" y="15"/>
                  <a:pt x="76" y="0"/>
                </a:cubicBezTo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86" name="组合 185"/>
          <p:cNvGrpSpPr/>
          <p:nvPr/>
        </p:nvGrpSpPr>
        <p:grpSpPr>
          <a:xfrm>
            <a:off x="2717697" y="4887095"/>
            <a:ext cx="562886" cy="564127"/>
            <a:chOff x="3730625" y="5105400"/>
            <a:chExt cx="720725" cy="722313"/>
          </a:xfrm>
          <a:solidFill>
            <a:srgbClr val="157E9F"/>
          </a:solidFill>
        </p:grpSpPr>
        <p:sp>
          <p:nvSpPr>
            <p:cNvPr id="187" name="Freeform 72"/>
            <p:cNvSpPr>
              <a:spLocks noEditPoints="1"/>
            </p:cNvSpPr>
            <p:nvPr/>
          </p:nvSpPr>
          <p:spPr bwMode="auto">
            <a:xfrm>
              <a:off x="3730625" y="5105400"/>
              <a:ext cx="720725" cy="722313"/>
            </a:xfrm>
            <a:custGeom>
              <a:avLst/>
              <a:gdLst>
                <a:gd name="T0" fmla="*/ 0 w 454"/>
                <a:gd name="T1" fmla="*/ 455 h 455"/>
                <a:gd name="T2" fmla="*/ 454 w 454"/>
                <a:gd name="T3" fmla="*/ 455 h 455"/>
                <a:gd name="T4" fmla="*/ 454 w 454"/>
                <a:gd name="T5" fmla="*/ 0 h 455"/>
                <a:gd name="T6" fmla="*/ 0 w 454"/>
                <a:gd name="T7" fmla="*/ 0 h 455"/>
                <a:gd name="T8" fmla="*/ 0 w 454"/>
                <a:gd name="T9" fmla="*/ 455 h 455"/>
                <a:gd name="T10" fmla="*/ 435 w 454"/>
                <a:gd name="T11" fmla="*/ 104 h 455"/>
                <a:gd name="T12" fmla="*/ 19 w 454"/>
                <a:gd name="T13" fmla="*/ 104 h 455"/>
                <a:gd name="T14" fmla="*/ 19 w 454"/>
                <a:gd name="T15" fmla="*/ 19 h 455"/>
                <a:gd name="T16" fmla="*/ 435 w 454"/>
                <a:gd name="T17" fmla="*/ 19 h 455"/>
                <a:gd name="T18" fmla="*/ 435 w 454"/>
                <a:gd name="T19" fmla="*/ 104 h 455"/>
                <a:gd name="T20" fmla="*/ 19 w 454"/>
                <a:gd name="T21" fmla="*/ 123 h 455"/>
                <a:gd name="T22" fmla="*/ 435 w 454"/>
                <a:gd name="T23" fmla="*/ 123 h 455"/>
                <a:gd name="T24" fmla="*/ 435 w 454"/>
                <a:gd name="T25" fmla="*/ 436 h 455"/>
                <a:gd name="T26" fmla="*/ 19 w 454"/>
                <a:gd name="T27" fmla="*/ 436 h 455"/>
                <a:gd name="T28" fmla="*/ 19 w 454"/>
                <a:gd name="T29" fmla="*/ 123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455">
                  <a:moveTo>
                    <a:pt x="0" y="455"/>
                  </a:moveTo>
                  <a:lnTo>
                    <a:pt x="454" y="455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5"/>
                  </a:lnTo>
                  <a:close/>
                  <a:moveTo>
                    <a:pt x="435" y="104"/>
                  </a:moveTo>
                  <a:lnTo>
                    <a:pt x="19" y="104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104"/>
                  </a:lnTo>
                  <a:close/>
                  <a:moveTo>
                    <a:pt x="19" y="123"/>
                  </a:moveTo>
                  <a:lnTo>
                    <a:pt x="435" y="123"/>
                  </a:lnTo>
                  <a:lnTo>
                    <a:pt x="435" y="436"/>
                  </a:lnTo>
                  <a:lnTo>
                    <a:pt x="19" y="436"/>
                  </a:lnTo>
                  <a:lnTo>
                    <a:pt x="19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8" name="Rectangle 73"/>
            <p:cNvSpPr>
              <a:spLocks noChangeArrowheads="1"/>
            </p:cNvSpPr>
            <p:nvPr/>
          </p:nvSpPr>
          <p:spPr bwMode="auto">
            <a:xfrm>
              <a:off x="3956050" y="5181600"/>
              <a:ext cx="460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9" name="Rectangle 74"/>
            <p:cNvSpPr>
              <a:spLocks noChangeArrowheads="1"/>
            </p:cNvSpPr>
            <p:nvPr/>
          </p:nvSpPr>
          <p:spPr bwMode="auto">
            <a:xfrm>
              <a:off x="4181475" y="5181600"/>
              <a:ext cx="460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0" name="Freeform 75"/>
            <p:cNvSpPr/>
            <p:nvPr/>
          </p:nvSpPr>
          <p:spPr bwMode="auto">
            <a:xfrm>
              <a:off x="3925888" y="5402263"/>
              <a:ext cx="90488" cy="236538"/>
            </a:xfrm>
            <a:custGeom>
              <a:avLst/>
              <a:gdLst>
                <a:gd name="T0" fmla="*/ 17 w 24"/>
                <a:gd name="T1" fmla="*/ 1 h 63"/>
                <a:gd name="T2" fmla="*/ 1 w 24"/>
                <a:gd name="T3" fmla="*/ 11 h 63"/>
                <a:gd name="T4" fmla="*/ 0 w 24"/>
                <a:gd name="T5" fmla="*/ 11 h 63"/>
                <a:gd name="T6" fmla="*/ 0 w 24"/>
                <a:gd name="T7" fmla="*/ 18 h 63"/>
                <a:gd name="T8" fmla="*/ 16 w 24"/>
                <a:gd name="T9" fmla="*/ 18 h 63"/>
                <a:gd name="T10" fmla="*/ 16 w 24"/>
                <a:gd name="T11" fmla="*/ 63 h 63"/>
                <a:gd name="T12" fmla="*/ 24 w 24"/>
                <a:gd name="T13" fmla="*/ 63 h 63"/>
                <a:gd name="T14" fmla="*/ 24 w 24"/>
                <a:gd name="T15" fmla="*/ 0 h 63"/>
                <a:gd name="T16" fmla="*/ 17 w 24"/>
                <a:gd name="T17" fmla="*/ 0 h 63"/>
                <a:gd name="T18" fmla="*/ 17 w 24"/>
                <a:gd name="T1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63">
                  <a:moveTo>
                    <a:pt x="17" y="1"/>
                  </a:moveTo>
                  <a:cubicBezTo>
                    <a:pt x="15" y="11"/>
                    <a:pt x="1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1" name="Freeform 76"/>
            <p:cNvSpPr/>
            <p:nvPr/>
          </p:nvSpPr>
          <p:spPr bwMode="auto">
            <a:xfrm>
              <a:off x="4084638" y="5407025"/>
              <a:ext cx="165100" cy="236538"/>
            </a:xfrm>
            <a:custGeom>
              <a:avLst/>
              <a:gdLst>
                <a:gd name="T0" fmla="*/ 22 w 44"/>
                <a:gd name="T1" fmla="*/ 19 h 63"/>
                <a:gd name="T2" fmla="*/ 12 w 44"/>
                <a:gd name="T3" fmla="*/ 22 h 63"/>
                <a:gd name="T4" fmla="*/ 14 w 44"/>
                <a:gd name="T5" fmla="*/ 8 h 63"/>
                <a:gd name="T6" fmla="*/ 41 w 44"/>
                <a:gd name="T7" fmla="*/ 8 h 63"/>
                <a:gd name="T8" fmla="*/ 41 w 44"/>
                <a:gd name="T9" fmla="*/ 0 h 63"/>
                <a:gd name="T10" fmla="*/ 8 w 44"/>
                <a:gd name="T11" fmla="*/ 0 h 63"/>
                <a:gd name="T12" fmla="*/ 2 w 44"/>
                <a:gd name="T13" fmla="*/ 34 h 63"/>
                <a:gd name="T14" fmla="*/ 9 w 44"/>
                <a:gd name="T15" fmla="*/ 34 h 63"/>
                <a:gd name="T16" fmla="*/ 9 w 44"/>
                <a:gd name="T17" fmla="*/ 33 h 63"/>
                <a:gd name="T18" fmla="*/ 21 w 44"/>
                <a:gd name="T19" fmla="*/ 26 h 63"/>
                <a:gd name="T20" fmla="*/ 35 w 44"/>
                <a:gd name="T21" fmla="*/ 40 h 63"/>
                <a:gd name="T22" fmla="*/ 22 w 44"/>
                <a:gd name="T23" fmla="*/ 55 h 63"/>
                <a:gd name="T24" fmla="*/ 9 w 44"/>
                <a:gd name="T25" fmla="*/ 43 h 63"/>
                <a:gd name="T26" fmla="*/ 9 w 44"/>
                <a:gd name="T27" fmla="*/ 41 h 63"/>
                <a:gd name="T28" fmla="*/ 0 w 44"/>
                <a:gd name="T29" fmla="*/ 41 h 63"/>
                <a:gd name="T30" fmla="*/ 0 w 44"/>
                <a:gd name="T31" fmla="*/ 43 h 63"/>
                <a:gd name="T32" fmla="*/ 21 w 44"/>
                <a:gd name="T33" fmla="*/ 63 h 63"/>
                <a:gd name="T34" fmla="*/ 44 w 44"/>
                <a:gd name="T35" fmla="*/ 41 h 63"/>
                <a:gd name="T36" fmla="*/ 22 w 44"/>
                <a:gd name="T37" fmla="*/ 1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63">
                  <a:moveTo>
                    <a:pt x="22" y="19"/>
                  </a:moveTo>
                  <a:cubicBezTo>
                    <a:pt x="18" y="19"/>
                    <a:pt x="15" y="20"/>
                    <a:pt x="12" y="2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2" y="29"/>
                    <a:pt x="17" y="26"/>
                    <a:pt x="21" y="26"/>
                  </a:cubicBezTo>
                  <a:cubicBezTo>
                    <a:pt x="29" y="26"/>
                    <a:pt x="35" y="32"/>
                    <a:pt x="35" y="40"/>
                  </a:cubicBezTo>
                  <a:cubicBezTo>
                    <a:pt x="35" y="48"/>
                    <a:pt x="31" y="55"/>
                    <a:pt x="22" y="55"/>
                  </a:cubicBezTo>
                  <a:cubicBezTo>
                    <a:pt x="14" y="55"/>
                    <a:pt x="9" y="50"/>
                    <a:pt x="9" y="4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55"/>
                    <a:pt x="9" y="63"/>
                    <a:pt x="21" y="63"/>
                  </a:cubicBezTo>
                  <a:cubicBezTo>
                    <a:pt x="34" y="63"/>
                    <a:pt x="44" y="53"/>
                    <a:pt x="44" y="41"/>
                  </a:cubicBezTo>
                  <a:cubicBezTo>
                    <a:pt x="44" y="28"/>
                    <a:pt x="35" y="19"/>
                    <a:pt x="22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92" name="Freeform 77"/>
          <p:cNvSpPr>
            <a:spLocks noEditPoints="1"/>
          </p:cNvSpPr>
          <p:nvPr/>
        </p:nvSpPr>
        <p:spPr bwMode="auto">
          <a:xfrm>
            <a:off x="3756119" y="4851623"/>
            <a:ext cx="585314" cy="587202"/>
          </a:xfrm>
          <a:custGeom>
            <a:avLst/>
            <a:gdLst>
              <a:gd name="T0" fmla="*/ 276122 w 200"/>
              <a:gd name="T1" fmla="*/ 51773 h 200"/>
              <a:gd name="T2" fmla="*/ 290914 w 200"/>
              <a:gd name="T3" fmla="*/ 71496 h 200"/>
              <a:gd name="T4" fmla="*/ 352549 w 200"/>
              <a:gd name="T5" fmla="*/ 98615 h 200"/>
              <a:gd name="T6" fmla="*/ 387064 w 200"/>
              <a:gd name="T7" fmla="*/ 64100 h 200"/>
              <a:gd name="T8" fmla="*/ 404322 w 200"/>
              <a:gd name="T9" fmla="*/ 130665 h 200"/>
              <a:gd name="T10" fmla="*/ 401856 w 200"/>
              <a:gd name="T11" fmla="*/ 152853 h 200"/>
              <a:gd name="T12" fmla="*/ 424045 w 200"/>
              <a:gd name="T13" fmla="*/ 216953 h 200"/>
              <a:gd name="T14" fmla="*/ 473352 w 200"/>
              <a:gd name="T15" fmla="*/ 216953 h 200"/>
              <a:gd name="T16" fmla="*/ 436371 w 200"/>
              <a:gd name="T17" fmla="*/ 276122 h 200"/>
              <a:gd name="T18" fmla="*/ 419114 w 200"/>
              <a:gd name="T19" fmla="*/ 288449 h 200"/>
              <a:gd name="T20" fmla="*/ 391995 w 200"/>
              <a:gd name="T21" fmla="*/ 347618 h 200"/>
              <a:gd name="T22" fmla="*/ 428975 w 200"/>
              <a:gd name="T23" fmla="*/ 384599 h 200"/>
              <a:gd name="T24" fmla="*/ 359945 w 200"/>
              <a:gd name="T25" fmla="*/ 399391 h 200"/>
              <a:gd name="T26" fmla="*/ 335291 w 200"/>
              <a:gd name="T27" fmla="*/ 396925 h 200"/>
              <a:gd name="T28" fmla="*/ 276122 w 200"/>
              <a:gd name="T29" fmla="*/ 416648 h 200"/>
              <a:gd name="T30" fmla="*/ 276122 w 200"/>
              <a:gd name="T31" fmla="*/ 473352 h 200"/>
              <a:gd name="T32" fmla="*/ 216953 w 200"/>
              <a:gd name="T33" fmla="*/ 433906 h 200"/>
              <a:gd name="T34" fmla="*/ 202161 w 200"/>
              <a:gd name="T35" fmla="*/ 414183 h 200"/>
              <a:gd name="T36" fmla="*/ 145457 w 200"/>
              <a:gd name="T37" fmla="*/ 389529 h 200"/>
              <a:gd name="T38" fmla="*/ 108477 w 200"/>
              <a:gd name="T39" fmla="*/ 426510 h 200"/>
              <a:gd name="T40" fmla="*/ 93684 w 200"/>
              <a:gd name="T41" fmla="*/ 357479 h 200"/>
              <a:gd name="T42" fmla="*/ 96150 w 200"/>
              <a:gd name="T43" fmla="*/ 332826 h 200"/>
              <a:gd name="T44" fmla="*/ 71496 w 200"/>
              <a:gd name="T45" fmla="*/ 276122 h 200"/>
              <a:gd name="T46" fmla="*/ 19723 w 200"/>
              <a:gd name="T47" fmla="*/ 276122 h 200"/>
              <a:gd name="T48" fmla="*/ 56704 w 200"/>
              <a:gd name="T49" fmla="*/ 216953 h 200"/>
              <a:gd name="T50" fmla="*/ 73961 w 200"/>
              <a:gd name="T51" fmla="*/ 199695 h 200"/>
              <a:gd name="T52" fmla="*/ 101080 w 200"/>
              <a:gd name="T53" fmla="*/ 140526 h 200"/>
              <a:gd name="T54" fmla="*/ 66565 w 200"/>
              <a:gd name="T55" fmla="*/ 106011 h 200"/>
              <a:gd name="T56" fmla="*/ 130665 w 200"/>
              <a:gd name="T57" fmla="*/ 88754 h 200"/>
              <a:gd name="T58" fmla="*/ 155319 w 200"/>
              <a:gd name="T59" fmla="*/ 91219 h 200"/>
              <a:gd name="T60" fmla="*/ 216953 w 200"/>
              <a:gd name="T61" fmla="*/ 66565 h 200"/>
              <a:gd name="T62" fmla="*/ 216953 w 200"/>
              <a:gd name="T63" fmla="*/ 19723 h 200"/>
              <a:gd name="T64" fmla="*/ 246538 w 200"/>
              <a:gd name="T65" fmla="*/ 335291 h 200"/>
              <a:gd name="T66" fmla="*/ 246538 w 200"/>
              <a:gd name="T67" fmla="*/ 157784 h 200"/>
              <a:gd name="T68" fmla="*/ 246538 w 200"/>
              <a:gd name="T69" fmla="*/ 335291 h 200"/>
              <a:gd name="T70" fmla="*/ 197230 w 200"/>
              <a:gd name="T71" fmla="*/ 0 h 200"/>
              <a:gd name="T72" fmla="*/ 145457 w 200"/>
              <a:gd name="T73" fmla="*/ 73961 h 200"/>
              <a:gd name="T74" fmla="*/ 39446 w 200"/>
              <a:gd name="T75" fmla="*/ 106011 h 200"/>
              <a:gd name="T76" fmla="*/ 56704 w 200"/>
              <a:gd name="T77" fmla="*/ 197230 h 200"/>
              <a:gd name="T78" fmla="*/ 0 w 200"/>
              <a:gd name="T79" fmla="*/ 295845 h 200"/>
              <a:gd name="T80" fmla="*/ 78892 w 200"/>
              <a:gd name="T81" fmla="*/ 345153 h 200"/>
              <a:gd name="T82" fmla="*/ 108477 w 200"/>
              <a:gd name="T83" fmla="*/ 453629 h 200"/>
              <a:gd name="T84" fmla="*/ 197230 w 200"/>
              <a:gd name="T85" fmla="*/ 433906 h 200"/>
              <a:gd name="T86" fmla="*/ 295845 w 200"/>
              <a:gd name="T87" fmla="*/ 493075 h 200"/>
              <a:gd name="T88" fmla="*/ 345153 w 200"/>
              <a:gd name="T89" fmla="*/ 414183 h 200"/>
              <a:gd name="T90" fmla="*/ 456094 w 200"/>
              <a:gd name="T91" fmla="*/ 384599 h 200"/>
              <a:gd name="T92" fmla="*/ 436371 w 200"/>
              <a:gd name="T93" fmla="*/ 295845 h 200"/>
              <a:gd name="T94" fmla="*/ 493075 w 200"/>
              <a:gd name="T95" fmla="*/ 197230 h 200"/>
              <a:gd name="T96" fmla="*/ 419114 w 200"/>
              <a:gd name="T97" fmla="*/ 142992 h 200"/>
              <a:gd name="T98" fmla="*/ 387064 w 200"/>
              <a:gd name="T99" fmla="*/ 36981 h 200"/>
              <a:gd name="T100" fmla="*/ 295845 w 200"/>
              <a:gd name="T101" fmla="*/ 51773 h 200"/>
              <a:gd name="T102" fmla="*/ 246538 w 200"/>
              <a:gd name="T103" fmla="*/ 315568 h 200"/>
              <a:gd name="T104" fmla="*/ 246538 w 200"/>
              <a:gd name="T105" fmla="*/ 177507 h 200"/>
              <a:gd name="T106" fmla="*/ 246538 w 200"/>
              <a:gd name="T107" fmla="*/ 315568 h 20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00" h="200">
                <a:moveTo>
                  <a:pt x="112" y="8"/>
                </a:moveTo>
                <a:cubicBezTo>
                  <a:pt x="112" y="21"/>
                  <a:pt x="112" y="21"/>
                  <a:pt x="112" y="21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5" y="30"/>
                  <a:pt x="132" y="33"/>
                  <a:pt x="138" y="37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64" y="53"/>
                  <a:pt x="164" y="53"/>
                  <a:pt x="164" y="53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6" y="68"/>
                  <a:pt x="169" y="75"/>
                  <a:pt x="170" y="81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8" y="88"/>
                  <a:pt x="178" y="88"/>
                  <a:pt x="178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112"/>
                  <a:pt x="192" y="112"/>
                  <a:pt x="192" y="112"/>
                </a:cubicBezTo>
                <a:cubicBezTo>
                  <a:pt x="177" y="112"/>
                  <a:pt x="177" y="112"/>
                  <a:pt x="177" y="112"/>
                </a:cubicBezTo>
                <a:cubicBezTo>
                  <a:pt x="171" y="112"/>
                  <a:pt x="171" y="112"/>
                  <a:pt x="171" y="112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68" y="124"/>
                  <a:pt x="165" y="130"/>
                  <a:pt x="162" y="135"/>
                </a:cubicBezTo>
                <a:cubicBezTo>
                  <a:pt x="159" y="141"/>
                  <a:pt x="159" y="141"/>
                  <a:pt x="159" y="141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74" y="156"/>
                  <a:pt x="174" y="156"/>
                  <a:pt x="174" y="156"/>
                </a:cubicBezTo>
                <a:cubicBezTo>
                  <a:pt x="157" y="173"/>
                  <a:pt x="157" y="173"/>
                  <a:pt x="157" y="173"/>
                </a:cubicBezTo>
                <a:cubicBezTo>
                  <a:pt x="146" y="162"/>
                  <a:pt x="146" y="162"/>
                  <a:pt x="146" y="162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36" y="161"/>
                  <a:pt x="136" y="161"/>
                  <a:pt x="136" y="161"/>
                </a:cubicBezTo>
                <a:cubicBezTo>
                  <a:pt x="131" y="164"/>
                  <a:pt x="125" y="166"/>
                  <a:pt x="118" y="168"/>
                </a:cubicBezTo>
                <a:cubicBezTo>
                  <a:pt x="112" y="169"/>
                  <a:pt x="112" y="169"/>
                  <a:pt x="112" y="169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76" y="166"/>
                  <a:pt x="70" y="164"/>
                  <a:pt x="65" y="161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27" y="156"/>
                  <a:pt x="27" y="156"/>
                  <a:pt x="27" y="156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5" y="130"/>
                  <a:pt x="33" y="124"/>
                  <a:pt x="31" y="117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88"/>
                  <a:pt x="8" y="88"/>
                  <a:pt x="8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30" y="81"/>
                  <a:pt x="30" y="81"/>
                  <a:pt x="30" y="81"/>
                </a:cubicBezTo>
                <a:cubicBezTo>
                  <a:pt x="32" y="75"/>
                  <a:pt x="35" y="68"/>
                  <a:pt x="38" y="62"/>
                </a:cubicBezTo>
                <a:cubicBezTo>
                  <a:pt x="41" y="57"/>
                  <a:pt x="41" y="57"/>
                  <a:pt x="41" y="57"/>
                </a:cubicBezTo>
                <a:cubicBezTo>
                  <a:pt x="37" y="53"/>
                  <a:pt x="37" y="53"/>
                  <a:pt x="37" y="53"/>
                </a:cubicBezTo>
                <a:cubicBezTo>
                  <a:pt x="27" y="43"/>
                  <a:pt x="27" y="43"/>
                  <a:pt x="27" y="43"/>
                </a:cubicBezTo>
                <a:cubicBezTo>
                  <a:pt x="44" y="26"/>
                  <a:pt x="44" y="26"/>
                  <a:pt x="44" y="26"/>
                </a:cubicBezTo>
                <a:cubicBezTo>
                  <a:pt x="53" y="36"/>
                  <a:pt x="53" y="36"/>
                  <a:pt x="53" y="36"/>
                </a:cubicBezTo>
                <a:cubicBezTo>
                  <a:pt x="58" y="40"/>
                  <a:pt x="58" y="40"/>
                  <a:pt x="58" y="40"/>
                </a:cubicBezTo>
                <a:cubicBezTo>
                  <a:pt x="63" y="37"/>
                  <a:pt x="63" y="37"/>
                  <a:pt x="63" y="37"/>
                </a:cubicBezTo>
                <a:cubicBezTo>
                  <a:pt x="69" y="33"/>
                  <a:pt x="76" y="30"/>
                  <a:pt x="82" y="29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8"/>
                  <a:pt x="88" y="8"/>
                  <a:pt x="88" y="8"/>
                </a:cubicBezTo>
                <a:cubicBezTo>
                  <a:pt x="112" y="8"/>
                  <a:pt x="112" y="8"/>
                  <a:pt x="112" y="8"/>
                </a:cubicBezTo>
                <a:moveTo>
                  <a:pt x="100" y="136"/>
                </a:moveTo>
                <a:cubicBezTo>
                  <a:pt x="120" y="136"/>
                  <a:pt x="136" y="119"/>
                  <a:pt x="136" y="100"/>
                </a:cubicBezTo>
                <a:cubicBezTo>
                  <a:pt x="136" y="80"/>
                  <a:pt x="120" y="64"/>
                  <a:pt x="100" y="64"/>
                </a:cubicBezTo>
                <a:cubicBezTo>
                  <a:pt x="81" y="64"/>
                  <a:pt x="64" y="80"/>
                  <a:pt x="64" y="100"/>
                </a:cubicBezTo>
                <a:cubicBezTo>
                  <a:pt x="64" y="119"/>
                  <a:pt x="81" y="136"/>
                  <a:pt x="100" y="136"/>
                </a:cubicBezTo>
                <a:moveTo>
                  <a:pt x="120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cubicBezTo>
                  <a:pt x="73" y="23"/>
                  <a:pt x="66" y="26"/>
                  <a:pt x="59" y="30"/>
                </a:cubicBezTo>
                <a:cubicBezTo>
                  <a:pt x="44" y="15"/>
                  <a:pt x="44" y="15"/>
                  <a:pt x="44" y="15"/>
                </a:cubicBezTo>
                <a:cubicBezTo>
                  <a:pt x="16" y="43"/>
                  <a:pt x="16" y="43"/>
                  <a:pt x="16" y="43"/>
                </a:cubicBezTo>
                <a:cubicBezTo>
                  <a:pt x="31" y="58"/>
                  <a:pt x="31" y="58"/>
                  <a:pt x="31" y="58"/>
                </a:cubicBezTo>
                <a:cubicBezTo>
                  <a:pt x="27" y="65"/>
                  <a:pt x="25" y="72"/>
                  <a:pt x="23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5" y="127"/>
                  <a:pt x="28" y="133"/>
                  <a:pt x="32" y="140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44" y="184"/>
                  <a:pt x="44" y="184"/>
                  <a:pt x="44" y="184"/>
                </a:cubicBezTo>
                <a:cubicBezTo>
                  <a:pt x="61" y="168"/>
                  <a:pt x="61" y="168"/>
                  <a:pt x="61" y="168"/>
                </a:cubicBezTo>
                <a:cubicBezTo>
                  <a:pt x="67" y="171"/>
                  <a:pt x="73" y="174"/>
                  <a:pt x="80" y="176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7" y="174"/>
                  <a:pt x="134" y="171"/>
                  <a:pt x="140" y="168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69" y="140"/>
                  <a:pt x="169" y="140"/>
                  <a:pt x="169" y="140"/>
                </a:cubicBezTo>
                <a:cubicBezTo>
                  <a:pt x="173" y="133"/>
                  <a:pt x="175" y="127"/>
                  <a:pt x="177" y="12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6" y="72"/>
                  <a:pt x="174" y="65"/>
                  <a:pt x="170" y="58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57" y="15"/>
                  <a:pt x="157" y="15"/>
                  <a:pt x="157" y="15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5" y="26"/>
                  <a:pt x="128" y="23"/>
                  <a:pt x="120" y="21"/>
                </a:cubicBezTo>
                <a:lnTo>
                  <a:pt x="120" y="0"/>
                </a:lnTo>
                <a:close/>
                <a:moveTo>
                  <a:pt x="100" y="128"/>
                </a:moveTo>
                <a:cubicBezTo>
                  <a:pt x="85" y="128"/>
                  <a:pt x="72" y="115"/>
                  <a:pt x="72" y="100"/>
                </a:cubicBezTo>
                <a:cubicBezTo>
                  <a:pt x="72" y="84"/>
                  <a:pt x="85" y="72"/>
                  <a:pt x="100" y="72"/>
                </a:cubicBezTo>
                <a:cubicBezTo>
                  <a:pt x="116" y="72"/>
                  <a:pt x="128" y="84"/>
                  <a:pt x="128" y="100"/>
                </a:cubicBezTo>
                <a:cubicBezTo>
                  <a:pt x="128" y="115"/>
                  <a:pt x="116" y="128"/>
                  <a:pt x="100" y="128"/>
                </a:cubicBezTo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93" name="Freeform 78"/>
          <p:cNvSpPr>
            <a:spLocks noEditPoints="1"/>
          </p:cNvSpPr>
          <p:nvPr/>
        </p:nvSpPr>
        <p:spPr bwMode="auto">
          <a:xfrm>
            <a:off x="4892760" y="4781762"/>
            <a:ext cx="470139" cy="704266"/>
          </a:xfrm>
          <a:custGeom>
            <a:avLst/>
            <a:gdLst>
              <a:gd name="T0" fmla="*/ 197022 w 160"/>
              <a:gd name="T1" fmla="*/ 19737 h 240"/>
              <a:gd name="T2" fmla="*/ 374341 w 160"/>
              <a:gd name="T3" fmla="*/ 197369 h 240"/>
              <a:gd name="T4" fmla="*/ 352176 w 160"/>
              <a:gd name="T5" fmla="*/ 286185 h 240"/>
              <a:gd name="T6" fmla="*/ 197022 w 160"/>
              <a:gd name="T7" fmla="*/ 552632 h 240"/>
              <a:gd name="T8" fmla="*/ 44330 w 160"/>
              <a:gd name="T9" fmla="*/ 286185 h 240"/>
              <a:gd name="T10" fmla="*/ 19702 w 160"/>
              <a:gd name="T11" fmla="*/ 197369 h 240"/>
              <a:gd name="T12" fmla="*/ 197022 w 160"/>
              <a:gd name="T13" fmla="*/ 19737 h 240"/>
              <a:gd name="T14" fmla="*/ 197022 w 160"/>
              <a:gd name="T15" fmla="*/ 266448 h 240"/>
              <a:gd name="T16" fmla="*/ 265979 w 160"/>
              <a:gd name="T17" fmla="*/ 197369 h 240"/>
              <a:gd name="T18" fmla="*/ 197022 w 160"/>
              <a:gd name="T19" fmla="*/ 128290 h 240"/>
              <a:gd name="T20" fmla="*/ 128064 w 160"/>
              <a:gd name="T21" fmla="*/ 197369 h 240"/>
              <a:gd name="T22" fmla="*/ 197022 w 160"/>
              <a:gd name="T23" fmla="*/ 266448 h 240"/>
              <a:gd name="T24" fmla="*/ 197022 w 160"/>
              <a:gd name="T25" fmla="*/ 0 h 240"/>
              <a:gd name="T26" fmla="*/ 0 w 160"/>
              <a:gd name="T27" fmla="*/ 197369 h 240"/>
              <a:gd name="T28" fmla="*/ 27090 w 160"/>
              <a:gd name="T29" fmla="*/ 296053 h 240"/>
              <a:gd name="T30" fmla="*/ 197022 w 160"/>
              <a:gd name="T31" fmla="*/ 592106 h 240"/>
              <a:gd name="T32" fmla="*/ 369415 w 160"/>
              <a:gd name="T33" fmla="*/ 296053 h 240"/>
              <a:gd name="T34" fmla="*/ 394043 w 160"/>
              <a:gd name="T35" fmla="*/ 197369 h 240"/>
              <a:gd name="T36" fmla="*/ 197022 w 160"/>
              <a:gd name="T37" fmla="*/ 0 h 240"/>
              <a:gd name="T38" fmla="*/ 197022 w 160"/>
              <a:gd name="T39" fmla="*/ 246711 h 240"/>
              <a:gd name="T40" fmla="*/ 147766 w 160"/>
              <a:gd name="T41" fmla="*/ 197369 h 240"/>
              <a:gd name="T42" fmla="*/ 197022 w 160"/>
              <a:gd name="T43" fmla="*/ 148027 h 240"/>
              <a:gd name="T44" fmla="*/ 246277 w 160"/>
              <a:gd name="T45" fmla="*/ 197369 h 240"/>
              <a:gd name="T46" fmla="*/ 197022 w 160"/>
              <a:gd name="T47" fmla="*/ 246711 h 24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60" h="240">
                <a:moveTo>
                  <a:pt x="80" y="8"/>
                </a:moveTo>
                <a:cubicBezTo>
                  <a:pt x="120" y="8"/>
                  <a:pt x="152" y="40"/>
                  <a:pt x="152" y="80"/>
                </a:cubicBezTo>
                <a:cubicBezTo>
                  <a:pt x="152" y="92"/>
                  <a:pt x="149" y="105"/>
                  <a:pt x="143" y="116"/>
                </a:cubicBezTo>
                <a:cubicBezTo>
                  <a:pt x="80" y="224"/>
                  <a:pt x="80" y="224"/>
                  <a:pt x="80" y="224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2" y="105"/>
                  <a:pt x="8" y="92"/>
                  <a:pt x="8" y="80"/>
                </a:cubicBezTo>
                <a:cubicBezTo>
                  <a:pt x="8" y="40"/>
                  <a:pt x="41" y="8"/>
                  <a:pt x="80" y="8"/>
                </a:cubicBezTo>
                <a:moveTo>
                  <a:pt x="80" y="108"/>
                </a:moveTo>
                <a:cubicBezTo>
                  <a:pt x="96" y="108"/>
                  <a:pt x="108" y="95"/>
                  <a:pt x="108" y="80"/>
                </a:cubicBezTo>
                <a:cubicBezTo>
                  <a:pt x="108" y="64"/>
                  <a:pt x="96" y="52"/>
                  <a:pt x="80" y="52"/>
                </a:cubicBezTo>
                <a:cubicBezTo>
                  <a:pt x="65" y="52"/>
                  <a:pt x="52" y="64"/>
                  <a:pt x="52" y="80"/>
                </a:cubicBezTo>
                <a:cubicBezTo>
                  <a:pt x="52" y="95"/>
                  <a:pt x="65" y="108"/>
                  <a:pt x="80" y="108"/>
                </a:cubicBezTo>
                <a:moveTo>
                  <a:pt x="80" y="0"/>
                </a:moveTo>
                <a:cubicBezTo>
                  <a:pt x="36" y="0"/>
                  <a:pt x="0" y="35"/>
                  <a:pt x="0" y="80"/>
                </a:cubicBezTo>
                <a:cubicBezTo>
                  <a:pt x="0" y="94"/>
                  <a:pt x="4" y="108"/>
                  <a:pt x="11" y="120"/>
                </a:cubicBezTo>
                <a:cubicBezTo>
                  <a:pt x="80" y="240"/>
                  <a:pt x="80" y="240"/>
                  <a:pt x="80" y="24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7" y="108"/>
                  <a:pt x="160" y="94"/>
                  <a:pt x="160" y="80"/>
                </a:cubicBezTo>
                <a:cubicBezTo>
                  <a:pt x="160" y="35"/>
                  <a:pt x="125" y="0"/>
                  <a:pt x="80" y="0"/>
                </a:cubicBezTo>
                <a:moveTo>
                  <a:pt x="80" y="100"/>
                </a:moveTo>
                <a:cubicBezTo>
                  <a:pt x="69" y="100"/>
                  <a:pt x="60" y="91"/>
                  <a:pt x="60" y="80"/>
                </a:cubicBezTo>
                <a:cubicBezTo>
                  <a:pt x="60" y="69"/>
                  <a:pt x="69" y="60"/>
                  <a:pt x="80" y="60"/>
                </a:cubicBezTo>
                <a:cubicBezTo>
                  <a:pt x="91" y="60"/>
                  <a:pt x="100" y="69"/>
                  <a:pt x="100" y="80"/>
                </a:cubicBezTo>
                <a:cubicBezTo>
                  <a:pt x="100" y="91"/>
                  <a:pt x="91" y="100"/>
                  <a:pt x="80" y="100"/>
                </a:cubicBezTo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94" name="Freeform 79"/>
          <p:cNvSpPr>
            <a:spLocks noEditPoints="1"/>
          </p:cNvSpPr>
          <p:nvPr/>
        </p:nvSpPr>
        <p:spPr bwMode="auto">
          <a:xfrm>
            <a:off x="5867024" y="4891273"/>
            <a:ext cx="562656" cy="504126"/>
          </a:xfrm>
          <a:custGeom>
            <a:avLst/>
            <a:gdLst>
              <a:gd name="T0" fmla="*/ 305435 w 454"/>
              <a:gd name="T1" fmla="*/ 48995 h 407"/>
              <a:gd name="T2" fmla="*/ 305435 w 454"/>
              <a:gd name="T3" fmla="*/ 0 h 407"/>
              <a:gd name="T4" fmla="*/ 167833 w 454"/>
              <a:gd name="T5" fmla="*/ 0 h 407"/>
              <a:gd name="T6" fmla="*/ 167833 w 454"/>
              <a:gd name="T7" fmla="*/ 48995 h 407"/>
              <a:gd name="T8" fmla="*/ 0 w 454"/>
              <a:gd name="T9" fmla="*/ 48995 h 407"/>
              <a:gd name="T10" fmla="*/ 0 w 454"/>
              <a:gd name="T11" fmla="*/ 424274 h 407"/>
              <a:gd name="T12" fmla="*/ 473268 w 454"/>
              <a:gd name="T13" fmla="*/ 424274 h 407"/>
              <a:gd name="T14" fmla="*/ 473268 w 454"/>
              <a:gd name="T15" fmla="*/ 48995 h 407"/>
              <a:gd name="T16" fmla="*/ 305435 w 454"/>
              <a:gd name="T17" fmla="*/ 48995 h 407"/>
              <a:gd name="T18" fmla="*/ 187639 w 454"/>
              <a:gd name="T19" fmla="*/ 18764 h 407"/>
              <a:gd name="T20" fmla="*/ 285629 w 454"/>
              <a:gd name="T21" fmla="*/ 18764 h 407"/>
              <a:gd name="T22" fmla="*/ 285629 w 454"/>
              <a:gd name="T23" fmla="*/ 48995 h 407"/>
              <a:gd name="T24" fmla="*/ 187639 w 454"/>
              <a:gd name="T25" fmla="*/ 48995 h 407"/>
              <a:gd name="T26" fmla="*/ 187639 w 454"/>
              <a:gd name="T27" fmla="*/ 18764 h 407"/>
              <a:gd name="T28" fmla="*/ 167833 w 454"/>
              <a:gd name="T29" fmla="*/ 68801 h 407"/>
              <a:gd name="T30" fmla="*/ 305435 w 454"/>
              <a:gd name="T31" fmla="*/ 68801 h 407"/>
              <a:gd name="T32" fmla="*/ 453462 w 454"/>
              <a:gd name="T33" fmla="*/ 68801 h 407"/>
              <a:gd name="T34" fmla="*/ 453462 w 454"/>
              <a:gd name="T35" fmla="*/ 226210 h 407"/>
              <a:gd name="T36" fmla="*/ 305435 w 454"/>
              <a:gd name="T37" fmla="*/ 226210 h 407"/>
              <a:gd name="T38" fmla="*/ 305435 w 454"/>
              <a:gd name="T39" fmla="*/ 187640 h 407"/>
              <a:gd name="T40" fmla="*/ 167833 w 454"/>
              <a:gd name="T41" fmla="*/ 187640 h 407"/>
              <a:gd name="T42" fmla="*/ 167833 w 454"/>
              <a:gd name="T43" fmla="*/ 226210 h 407"/>
              <a:gd name="T44" fmla="*/ 19806 w 454"/>
              <a:gd name="T45" fmla="*/ 226210 h 407"/>
              <a:gd name="T46" fmla="*/ 19806 w 454"/>
              <a:gd name="T47" fmla="*/ 68801 h 407"/>
              <a:gd name="T48" fmla="*/ 167833 w 454"/>
              <a:gd name="T49" fmla="*/ 68801 h 407"/>
              <a:gd name="T50" fmla="*/ 285629 w 454"/>
              <a:gd name="T51" fmla="*/ 265823 h 407"/>
              <a:gd name="T52" fmla="*/ 187639 w 454"/>
              <a:gd name="T53" fmla="*/ 265823 h 407"/>
              <a:gd name="T54" fmla="*/ 187639 w 454"/>
              <a:gd name="T55" fmla="*/ 206404 h 407"/>
              <a:gd name="T56" fmla="*/ 285629 w 454"/>
              <a:gd name="T57" fmla="*/ 206404 h 407"/>
              <a:gd name="T58" fmla="*/ 285629 w 454"/>
              <a:gd name="T59" fmla="*/ 265823 h 407"/>
              <a:gd name="T60" fmla="*/ 19806 w 454"/>
              <a:gd name="T61" fmla="*/ 404468 h 407"/>
              <a:gd name="T62" fmla="*/ 19806 w 454"/>
              <a:gd name="T63" fmla="*/ 246016 h 407"/>
              <a:gd name="T64" fmla="*/ 167833 w 454"/>
              <a:gd name="T65" fmla="*/ 246016 h 407"/>
              <a:gd name="T66" fmla="*/ 167833 w 454"/>
              <a:gd name="T67" fmla="*/ 285629 h 407"/>
              <a:gd name="T68" fmla="*/ 305435 w 454"/>
              <a:gd name="T69" fmla="*/ 285629 h 407"/>
              <a:gd name="T70" fmla="*/ 305435 w 454"/>
              <a:gd name="T71" fmla="*/ 246016 h 407"/>
              <a:gd name="T72" fmla="*/ 453462 w 454"/>
              <a:gd name="T73" fmla="*/ 246016 h 407"/>
              <a:gd name="T74" fmla="*/ 453462 w 454"/>
              <a:gd name="T75" fmla="*/ 404468 h 407"/>
              <a:gd name="T76" fmla="*/ 19806 w 454"/>
              <a:gd name="T77" fmla="*/ 404468 h 40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54" h="407">
                <a:moveTo>
                  <a:pt x="293" y="47"/>
                </a:moveTo>
                <a:lnTo>
                  <a:pt x="293" y="0"/>
                </a:lnTo>
                <a:lnTo>
                  <a:pt x="161" y="0"/>
                </a:lnTo>
                <a:lnTo>
                  <a:pt x="161" y="47"/>
                </a:lnTo>
                <a:lnTo>
                  <a:pt x="0" y="47"/>
                </a:lnTo>
                <a:lnTo>
                  <a:pt x="0" y="407"/>
                </a:lnTo>
                <a:lnTo>
                  <a:pt x="454" y="407"/>
                </a:lnTo>
                <a:lnTo>
                  <a:pt x="454" y="47"/>
                </a:lnTo>
                <a:lnTo>
                  <a:pt x="293" y="47"/>
                </a:lnTo>
                <a:close/>
                <a:moveTo>
                  <a:pt x="180" y="18"/>
                </a:moveTo>
                <a:lnTo>
                  <a:pt x="274" y="18"/>
                </a:lnTo>
                <a:lnTo>
                  <a:pt x="274" y="47"/>
                </a:lnTo>
                <a:lnTo>
                  <a:pt x="180" y="47"/>
                </a:lnTo>
                <a:lnTo>
                  <a:pt x="180" y="18"/>
                </a:lnTo>
                <a:close/>
                <a:moveTo>
                  <a:pt x="161" y="66"/>
                </a:moveTo>
                <a:lnTo>
                  <a:pt x="293" y="66"/>
                </a:lnTo>
                <a:lnTo>
                  <a:pt x="435" y="66"/>
                </a:lnTo>
                <a:lnTo>
                  <a:pt x="435" y="217"/>
                </a:lnTo>
                <a:lnTo>
                  <a:pt x="293" y="217"/>
                </a:lnTo>
                <a:lnTo>
                  <a:pt x="293" y="180"/>
                </a:lnTo>
                <a:lnTo>
                  <a:pt x="161" y="180"/>
                </a:lnTo>
                <a:lnTo>
                  <a:pt x="161" y="217"/>
                </a:lnTo>
                <a:lnTo>
                  <a:pt x="19" y="217"/>
                </a:lnTo>
                <a:lnTo>
                  <a:pt x="19" y="66"/>
                </a:lnTo>
                <a:lnTo>
                  <a:pt x="161" y="66"/>
                </a:lnTo>
                <a:close/>
                <a:moveTo>
                  <a:pt x="274" y="255"/>
                </a:moveTo>
                <a:lnTo>
                  <a:pt x="180" y="255"/>
                </a:lnTo>
                <a:lnTo>
                  <a:pt x="180" y="198"/>
                </a:lnTo>
                <a:lnTo>
                  <a:pt x="274" y="198"/>
                </a:lnTo>
                <a:lnTo>
                  <a:pt x="274" y="255"/>
                </a:lnTo>
                <a:close/>
                <a:moveTo>
                  <a:pt x="19" y="388"/>
                </a:moveTo>
                <a:lnTo>
                  <a:pt x="19" y="236"/>
                </a:lnTo>
                <a:lnTo>
                  <a:pt x="161" y="236"/>
                </a:lnTo>
                <a:lnTo>
                  <a:pt x="161" y="274"/>
                </a:lnTo>
                <a:lnTo>
                  <a:pt x="293" y="274"/>
                </a:lnTo>
                <a:lnTo>
                  <a:pt x="293" y="236"/>
                </a:lnTo>
                <a:lnTo>
                  <a:pt x="435" y="236"/>
                </a:lnTo>
                <a:lnTo>
                  <a:pt x="435" y="388"/>
                </a:lnTo>
                <a:lnTo>
                  <a:pt x="19" y="388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6936866" y="4875937"/>
            <a:ext cx="562886" cy="562886"/>
            <a:chOff x="9132888" y="5091113"/>
            <a:chExt cx="720725" cy="720725"/>
          </a:xfrm>
          <a:solidFill>
            <a:srgbClr val="157E9F"/>
          </a:solidFill>
        </p:grpSpPr>
        <p:sp>
          <p:nvSpPr>
            <p:cNvPr id="196" name="Freeform 80"/>
            <p:cNvSpPr>
              <a:spLocks noEditPoints="1"/>
            </p:cNvSpPr>
            <p:nvPr/>
          </p:nvSpPr>
          <p:spPr bwMode="auto">
            <a:xfrm>
              <a:off x="9132888" y="5091113"/>
              <a:ext cx="720725" cy="720725"/>
            </a:xfrm>
            <a:custGeom>
              <a:avLst/>
              <a:gdLst>
                <a:gd name="T0" fmla="*/ 0 w 454"/>
                <a:gd name="T1" fmla="*/ 454 h 454"/>
                <a:gd name="T2" fmla="*/ 454 w 454"/>
                <a:gd name="T3" fmla="*/ 454 h 454"/>
                <a:gd name="T4" fmla="*/ 454 w 454"/>
                <a:gd name="T5" fmla="*/ 0 h 454"/>
                <a:gd name="T6" fmla="*/ 0 w 454"/>
                <a:gd name="T7" fmla="*/ 0 h 454"/>
                <a:gd name="T8" fmla="*/ 0 w 454"/>
                <a:gd name="T9" fmla="*/ 454 h 454"/>
                <a:gd name="T10" fmla="*/ 435 w 454"/>
                <a:gd name="T11" fmla="*/ 435 h 454"/>
                <a:gd name="T12" fmla="*/ 19 w 454"/>
                <a:gd name="T13" fmla="*/ 435 h 454"/>
                <a:gd name="T14" fmla="*/ 19 w 454"/>
                <a:gd name="T15" fmla="*/ 19 h 454"/>
                <a:gd name="T16" fmla="*/ 435 w 454"/>
                <a:gd name="T17" fmla="*/ 19 h 454"/>
                <a:gd name="T18" fmla="*/ 435 w 454"/>
                <a:gd name="T19" fmla="*/ 43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  <a:moveTo>
                    <a:pt x="435" y="435"/>
                  </a:moveTo>
                  <a:lnTo>
                    <a:pt x="19" y="435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4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7" name="Freeform 81"/>
            <p:cNvSpPr/>
            <p:nvPr/>
          </p:nvSpPr>
          <p:spPr bwMode="auto">
            <a:xfrm>
              <a:off x="9267825" y="5240338"/>
              <a:ext cx="450850" cy="331788"/>
            </a:xfrm>
            <a:custGeom>
              <a:avLst/>
              <a:gdLst>
                <a:gd name="T0" fmla="*/ 8 w 120"/>
                <a:gd name="T1" fmla="*/ 36 h 88"/>
                <a:gd name="T2" fmla="*/ 60 w 120"/>
                <a:gd name="T3" fmla="*/ 88 h 88"/>
                <a:gd name="T4" fmla="*/ 112 w 120"/>
                <a:gd name="T5" fmla="*/ 36 h 88"/>
                <a:gd name="T6" fmla="*/ 112 w 120"/>
                <a:gd name="T7" fmla="*/ 8 h 88"/>
                <a:gd name="T8" fmla="*/ 120 w 120"/>
                <a:gd name="T9" fmla="*/ 8 h 88"/>
                <a:gd name="T10" fmla="*/ 120 w 120"/>
                <a:gd name="T11" fmla="*/ 0 h 88"/>
                <a:gd name="T12" fmla="*/ 96 w 120"/>
                <a:gd name="T13" fmla="*/ 0 h 88"/>
                <a:gd name="T14" fmla="*/ 96 w 120"/>
                <a:gd name="T15" fmla="*/ 8 h 88"/>
                <a:gd name="T16" fmla="*/ 104 w 120"/>
                <a:gd name="T17" fmla="*/ 8 h 88"/>
                <a:gd name="T18" fmla="*/ 104 w 120"/>
                <a:gd name="T19" fmla="*/ 36 h 88"/>
                <a:gd name="T20" fmla="*/ 60 w 120"/>
                <a:gd name="T21" fmla="*/ 80 h 88"/>
                <a:gd name="T22" fmla="*/ 16 w 120"/>
                <a:gd name="T23" fmla="*/ 36 h 88"/>
                <a:gd name="T24" fmla="*/ 16 w 120"/>
                <a:gd name="T25" fmla="*/ 8 h 88"/>
                <a:gd name="T26" fmla="*/ 24 w 120"/>
                <a:gd name="T27" fmla="*/ 8 h 88"/>
                <a:gd name="T28" fmla="*/ 24 w 120"/>
                <a:gd name="T29" fmla="*/ 0 h 88"/>
                <a:gd name="T30" fmla="*/ 0 w 120"/>
                <a:gd name="T31" fmla="*/ 0 h 88"/>
                <a:gd name="T32" fmla="*/ 0 w 120"/>
                <a:gd name="T33" fmla="*/ 8 h 88"/>
                <a:gd name="T34" fmla="*/ 8 w 120"/>
                <a:gd name="T35" fmla="*/ 8 h 88"/>
                <a:gd name="T36" fmla="*/ 8 w 120"/>
                <a:gd name="T3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88">
                  <a:moveTo>
                    <a:pt x="8" y="36"/>
                  </a:moveTo>
                  <a:cubicBezTo>
                    <a:pt x="8" y="64"/>
                    <a:pt x="31" y="88"/>
                    <a:pt x="60" y="88"/>
                  </a:cubicBezTo>
                  <a:cubicBezTo>
                    <a:pt x="89" y="88"/>
                    <a:pt x="112" y="64"/>
                    <a:pt x="112" y="3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60"/>
                    <a:pt x="84" y="80"/>
                    <a:pt x="60" y="80"/>
                  </a:cubicBezTo>
                  <a:cubicBezTo>
                    <a:pt x="36" y="80"/>
                    <a:pt x="16" y="60"/>
                    <a:pt x="16" y="3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8027923" y="4813945"/>
            <a:ext cx="539330" cy="633557"/>
            <a:chOff x="10529888" y="5011738"/>
            <a:chExt cx="690563" cy="811212"/>
          </a:xfrm>
          <a:solidFill>
            <a:srgbClr val="157E9F"/>
          </a:solidFill>
        </p:grpSpPr>
        <p:sp>
          <p:nvSpPr>
            <p:cNvPr id="199" name="Freeform 82"/>
            <p:cNvSpPr>
              <a:spLocks noEditPoints="1"/>
            </p:cNvSpPr>
            <p:nvPr/>
          </p:nvSpPr>
          <p:spPr bwMode="auto">
            <a:xfrm>
              <a:off x="10529888" y="5281613"/>
              <a:ext cx="690563" cy="512763"/>
            </a:xfrm>
            <a:custGeom>
              <a:avLst/>
              <a:gdLst>
                <a:gd name="T0" fmla="*/ 151 w 184"/>
                <a:gd name="T1" fmla="*/ 64 h 136"/>
                <a:gd name="T2" fmla="*/ 184 w 184"/>
                <a:gd name="T3" fmla="*/ 64 h 136"/>
                <a:gd name="T4" fmla="*/ 184 w 184"/>
                <a:gd name="T5" fmla="*/ 0 h 136"/>
                <a:gd name="T6" fmla="*/ 152 w 184"/>
                <a:gd name="T7" fmla="*/ 0 h 136"/>
                <a:gd name="T8" fmla="*/ 144 w 184"/>
                <a:gd name="T9" fmla="*/ 0 h 136"/>
                <a:gd name="T10" fmla="*/ 0 w 184"/>
                <a:gd name="T11" fmla="*/ 0 h 136"/>
                <a:gd name="T12" fmla="*/ 0 w 184"/>
                <a:gd name="T13" fmla="*/ 60 h 136"/>
                <a:gd name="T14" fmla="*/ 76 w 184"/>
                <a:gd name="T15" fmla="*/ 136 h 136"/>
                <a:gd name="T16" fmla="*/ 151 w 184"/>
                <a:gd name="T17" fmla="*/ 64 h 136"/>
                <a:gd name="T18" fmla="*/ 152 w 184"/>
                <a:gd name="T19" fmla="*/ 8 h 136"/>
                <a:gd name="T20" fmla="*/ 176 w 184"/>
                <a:gd name="T21" fmla="*/ 8 h 136"/>
                <a:gd name="T22" fmla="*/ 176 w 184"/>
                <a:gd name="T23" fmla="*/ 56 h 136"/>
                <a:gd name="T24" fmla="*/ 152 w 184"/>
                <a:gd name="T25" fmla="*/ 56 h 136"/>
                <a:gd name="T26" fmla="*/ 152 w 184"/>
                <a:gd name="T27" fmla="*/ 8 h 136"/>
                <a:gd name="T28" fmla="*/ 76 w 184"/>
                <a:gd name="T29" fmla="*/ 128 h 136"/>
                <a:gd name="T30" fmla="*/ 8 w 184"/>
                <a:gd name="T31" fmla="*/ 60 h 136"/>
                <a:gd name="T32" fmla="*/ 8 w 184"/>
                <a:gd name="T33" fmla="*/ 8 h 136"/>
                <a:gd name="T34" fmla="*/ 144 w 184"/>
                <a:gd name="T35" fmla="*/ 8 h 136"/>
                <a:gd name="T36" fmla="*/ 144 w 184"/>
                <a:gd name="T37" fmla="*/ 60 h 136"/>
                <a:gd name="T38" fmla="*/ 76 w 184"/>
                <a:gd name="T39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36">
                  <a:moveTo>
                    <a:pt x="151" y="64"/>
                  </a:moveTo>
                  <a:cubicBezTo>
                    <a:pt x="184" y="64"/>
                    <a:pt x="184" y="64"/>
                    <a:pt x="184" y="64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02"/>
                    <a:pt x="34" y="136"/>
                    <a:pt x="76" y="136"/>
                  </a:cubicBezTo>
                  <a:cubicBezTo>
                    <a:pt x="116" y="136"/>
                    <a:pt x="149" y="104"/>
                    <a:pt x="151" y="64"/>
                  </a:cubicBezTo>
                  <a:moveTo>
                    <a:pt x="152" y="8"/>
                  </a:moveTo>
                  <a:cubicBezTo>
                    <a:pt x="176" y="8"/>
                    <a:pt x="176" y="8"/>
                    <a:pt x="176" y="8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52" y="56"/>
                    <a:pt x="152" y="56"/>
                    <a:pt x="152" y="56"/>
                  </a:cubicBezTo>
                  <a:lnTo>
                    <a:pt x="152" y="8"/>
                  </a:lnTo>
                  <a:close/>
                  <a:moveTo>
                    <a:pt x="76" y="128"/>
                  </a:moveTo>
                  <a:cubicBezTo>
                    <a:pt x="38" y="128"/>
                    <a:pt x="8" y="97"/>
                    <a:pt x="8" y="6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97"/>
                    <a:pt x="113" y="128"/>
                    <a:pt x="76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00" name="Freeform 83"/>
            <p:cNvSpPr/>
            <p:nvPr/>
          </p:nvSpPr>
          <p:spPr bwMode="auto">
            <a:xfrm>
              <a:off x="10529888" y="5794375"/>
              <a:ext cx="569913" cy="28575"/>
            </a:xfrm>
            <a:custGeom>
              <a:avLst/>
              <a:gdLst>
                <a:gd name="T0" fmla="*/ 0 w 359"/>
                <a:gd name="T1" fmla="*/ 18 h 18"/>
                <a:gd name="T2" fmla="*/ 359 w 359"/>
                <a:gd name="T3" fmla="*/ 18 h 18"/>
                <a:gd name="T4" fmla="*/ 359 w 359"/>
                <a:gd name="T5" fmla="*/ 0 h 18"/>
                <a:gd name="T6" fmla="*/ 179 w 359"/>
                <a:gd name="T7" fmla="*/ 0 h 18"/>
                <a:gd name="T8" fmla="*/ 0 w 359"/>
                <a:gd name="T9" fmla="*/ 0 h 18"/>
                <a:gd name="T10" fmla="*/ 0 w 359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18">
                  <a:moveTo>
                    <a:pt x="0" y="18"/>
                  </a:moveTo>
                  <a:lnTo>
                    <a:pt x="359" y="18"/>
                  </a:lnTo>
                  <a:lnTo>
                    <a:pt x="359" y="0"/>
                  </a:lnTo>
                  <a:lnTo>
                    <a:pt x="179" y="0"/>
                  </a:lnTo>
                  <a:lnTo>
                    <a:pt x="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01" name="Rectangle 84"/>
            <p:cNvSpPr>
              <a:spLocks noChangeArrowheads="1"/>
            </p:cNvSpPr>
            <p:nvPr/>
          </p:nvSpPr>
          <p:spPr bwMode="auto">
            <a:xfrm>
              <a:off x="10679113" y="5056188"/>
              <a:ext cx="3016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02" name="Rectangle 85"/>
            <p:cNvSpPr>
              <a:spLocks noChangeArrowheads="1"/>
            </p:cNvSpPr>
            <p:nvPr/>
          </p:nvSpPr>
          <p:spPr bwMode="auto">
            <a:xfrm>
              <a:off x="10918825" y="5056188"/>
              <a:ext cx="3016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03" name="Rectangle 86"/>
            <p:cNvSpPr>
              <a:spLocks noChangeArrowheads="1"/>
            </p:cNvSpPr>
            <p:nvPr/>
          </p:nvSpPr>
          <p:spPr bwMode="auto">
            <a:xfrm>
              <a:off x="10799763" y="5011738"/>
              <a:ext cx="3016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 5"/>
          <p:cNvSpPr>
            <a:spLocks noEditPoints="1"/>
          </p:cNvSpPr>
          <p:nvPr/>
        </p:nvSpPr>
        <p:spPr bwMode="auto">
          <a:xfrm>
            <a:off x="1700156" y="1484784"/>
            <a:ext cx="522269" cy="619481"/>
          </a:xfrm>
          <a:custGeom>
            <a:avLst/>
            <a:gdLst>
              <a:gd name="T0" fmla="*/ 436154 w 417"/>
              <a:gd name="T1" fmla="*/ 99364 h 493"/>
              <a:gd name="T2" fmla="*/ 336790 w 417"/>
              <a:gd name="T3" fmla="*/ 0 h 493"/>
              <a:gd name="T4" fmla="*/ 119236 w 417"/>
              <a:gd name="T5" fmla="*/ 0 h 493"/>
              <a:gd name="T6" fmla="*/ 119236 w 417"/>
              <a:gd name="T7" fmla="*/ 79491 h 493"/>
              <a:gd name="T8" fmla="*/ 0 w 417"/>
              <a:gd name="T9" fmla="*/ 79491 h 493"/>
              <a:gd name="T10" fmla="*/ 0 w 417"/>
              <a:gd name="T11" fmla="*/ 515645 h 493"/>
              <a:gd name="T12" fmla="*/ 316918 w 417"/>
              <a:gd name="T13" fmla="*/ 515645 h 493"/>
              <a:gd name="T14" fmla="*/ 316918 w 417"/>
              <a:gd name="T15" fmla="*/ 436154 h 493"/>
              <a:gd name="T16" fmla="*/ 436154 w 417"/>
              <a:gd name="T17" fmla="*/ 436154 h 493"/>
              <a:gd name="T18" fmla="*/ 436154 w 417"/>
              <a:gd name="T19" fmla="*/ 99364 h 493"/>
              <a:gd name="T20" fmla="*/ 336790 w 417"/>
              <a:gd name="T21" fmla="*/ 30332 h 493"/>
              <a:gd name="T22" fmla="*/ 408960 w 417"/>
              <a:gd name="T23" fmla="*/ 99364 h 493"/>
              <a:gd name="T24" fmla="*/ 336790 w 417"/>
              <a:gd name="T25" fmla="*/ 99364 h 493"/>
              <a:gd name="T26" fmla="*/ 336790 w 417"/>
              <a:gd name="T27" fmla="*/ 30332 h 493"/>
              <a:gd name="T28" fmla="*/ 19873 w 417"/>
              <a:gd name="T29" fmla="*/ 495772 h 493"/>
              <a:gd name="T30" fmla="*/ 19873 w 417"/>
              <a:gd name="T31" fmla="*/ 99364 h 493"/>
              <a:gd name="T32" fmla="*/ 198727 w 417"/>
              <a:gd name="T33" fmla="*/ 99364 h 493"/>
              <a:gd name="T34" fmla="*/ 198727 w 417"/>
              <a:gd name="T35" fmla="*/ 198727 h 493"/>
              <a:gd name="T36" fmla="*/ 297045 w 417"/>
              <a:gd name="T37" fmla="*/ 198727 h 493"/>
              <a:gd name="T38" fmla="*/ 297045 w 417"/>
              <a:gd name="T39" fmla="*/ 495772 h 493"/>
              <a:gd name="T40" fmla="*/ 19873 w 417"/>
              <a:gd name="T41" fmla="*/ 495772 h 493"/>
              <a:gd name="T42" fmla="*/ 218600 w 417"/>
              <a:gd name="T43" fmla="*/ 109823 h 493"/>
              <a:gd name="T44" fmla="*/ 289723 w 417"/>
              <a:gd name="T45" fmla="*/ 178855 h 493"/>
              <a:gd name="T46" fmla="*/ 218600 w 417"/>
              <a:gd name="T47" fmla="*/ 178855 h 493"/>
              <a:gd name="T48" fmla="*/ 218600 w 417"/>
              <a:gd name="T49" fmla="*/ 109823 h 493"/>
              <a:gd name="T50" fmla="*/ 316918 w 417"/>
              <a:gd name="T51" fmla="*/ 416281 h 493"/>
              <a:gd name="T52" fmla="*/ 316918 w 417"/>
              <a:gd name="T53" fmla="*/ 178855 h 493"/>
              <a:gd name="T54" fmla="*/ 218600 w 417"/>
              <a:gd name="T55" fmla="*/ 79491 h 493"/>
              <a:gd name="T56" fmla="*/ 139109 w 417"/>
              <a:gd name="T57" fmla="*/ 79491 h 493"/>
              <a:gd name="T58" fmla="*/ 139109 w 417"/>
              <a:gd name="T59" fmla="*/ 19873 h 493"/>
              <a:gd name="T60" fmla="*/ 316918 w 417"/>
              <a:gd name="T61" fmla="*/ 19873 h 493"/>
              <a:gd name="T62" fmla="*/ 316918 w 417"/>
              <a:gd name="T63" fmla="*/ 119236 h 493"/>
              <a:gd name="T64" fmla="*/ 416281 w 417"/>
              <a:gd name="T65" fmla="*/ 119236 h 493"/>
              <a:gd name="T66" fmla="*/ 416281 w 417"/>
              <a:gd name="T67" fmla="*/ 416281 h 493"/>
              <a:gd name="T68" fmla="*/ 316918 w 417"/>
              <a:gd name="T69" fmla="*/ 416281 h 49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17" h="493">
                <a:moveTo>
                  <a:pt x="417" y="95"/>
                </a:moveTo>
                <a:lnTo>
                  <a:pt x="322" y="0"/>
                </a:lnTo>
                <a:lnTo>
                  <a:pt x="114" y="0"/>
                </a:lnTo>
                <a:lnTo>
                  <a:pt x="114" y="76"/>
                </a:lnTo>
                <a:lnTo>
                  <a:pt x="0" y="76"/>
                </a:lnTo>
                <a:lnTo>
                  <a:pt x="0" y="493"/>
                </a:lnTo>
                <a:lnTo>
                  <a:pt x="303" y="493"/>
                </a:lnTo>
                <a:lnTo>
                  <a:pt x="303" y="417"/>
                </a:lnTo>
                <a:lnTo>
                  <a:pt x="417" y="417"/>
                </a:lnTo>
                <a:lnTo>
                  <a:pt x="417" y="95"/>
                </a:lnTo>
                <a:close/>
                <a:moveTo>
                  <a:pt x="322" y="29"/>
                </a:moveTo>
                <a:lnTo>
                  <a:pt x="391" y="95"/>
                </a:lnTo>
                <a:lnTo>
                  <a:pt x="322" y="95"/>
                </a:lnTo>
                <a:lnTo>
                  <a:pt x="322" y="29"/>
                </a:lnTo>
                <a:close/>
                <a:moveTo>
                  <a:pt x="19" y="474"/>
                </a:moveTo>
                <a:lnTo>
                  <a:pt x="19" y="95"/>
                </a:lnTo>
                <a:lnTo>
                  <a:pt x="190" y="95"/>
                </a:lnTo>
                <a:lnTo>
                  <a:pt x="190" y="190"/>
                </a:lnTo>
                <a:lnTo>
                  <a:pt x="284" y="190"/>
                </a:lnTo>
                <a:lnTo>
                  <a:pt x="284" y="474"/>
                </a:lnTo>
                <a:lnTo>
                  <a:pt x="19" y="474"/>
                </a:lnTo>
                <a:close/>
                <a:moveTo>
                  <a:pt x="209" y="105"/>
                </a:moveTo>
                <a:lnTo>
                  <a:pt x="277" y="171"/>
                </a:lnTo>
                <a:lnTo>
                  <a:pt x="209" y="171"/>
                </a:lnTo>
                <a:lnTo>
                  <a:pt x="209" y="105"/>
                </a:lnTo>
                <a:close/>
                <a:moveTo>
                  <a:pt x="303" y="398"/>
                </a:moveTo>
                <a:lnTo>
                  <a:pt x="303" y="171"/>
                </a:lnTo>
                <a:lnTo>
                  <a:pt x="209" y="76"/>
                </a:lnTo>
                <a:lnTo>
                  <a:pt x="133" y="76"/>
                </a:lnTo>
                <a:lnTo>
                  <a:pt x="133" y="19"/>
                </a:lnTo>
                <a:lnTo>
                  <a:pt x="303" y="19"/>
                </a:lnTo>
                <a:lnTo>
                  <a:pt x="303" y="114"/>
                </a:lnTo>
                <a:lnTo>
                  <a:pt x="398" y="114"/>
                </a:lnTo>
                <a:lnTo>
                  <a:pt x="398" y="398"/>
                </a:lnTo>
                <a:lnTo>
                  <a:pt x="303" y="398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2793366" y="1521914"/>
            <a:ext cx="474707" cy="570150"/>
            <a:chOff x="3806825" y="1065213"/>
            <a:chExt cx="600075" cy="720725"/>
          </a:xfrm>
          <a:solidFill>
            <a:srgbClr val="157E9F"/>
          </a:solidFill>
        </p:grpSpPr>
        <p:sp>
          <p:nvSpPr>
            <p:cNvPr id="83" name="Freeform 6"/>
            <p:cNvSpPr/>
            <p:nvPr/>
          </p:nvSpPr>
          <p:spPr bwMode="auto">
            <a:xfrm>
              <a:off x="3956050" y="1065213"/>
              <a:ext cx="304800" cy="533400"/>
            </a:xfrm>
            <a:custGeom>
              <a:avLst/>
              <a:gdLst>
                <a:gd name="T0" fmla="*/ 12 w 192"/>
                <a:gd name="T1" fmla="*/ 225 h 336"/>
                <a:gd name="T2" fmla="*/ 0 w 192"/>
                <a:gd name="T3" fmla="*/ 239 h 336"/>
                <a:gd name="T4" fmla="*/ 95 w 192"/>
                <a:gd name="T5" fmla="*/ 336 h 336"/>
                <a:gd name="T6" fmla="*/ 192 w 192"/>
                <a:gd name="T7" fmla="*/ 239 h 336"/>
                <a:gd name="T8" fmla="*/ 178 w 192"/>
                <a:gd name="T9" fmla="*/ 225 h 336"/>
                <a:gd name="T10" fmla="*/ 104 w 192"/>
                <a:gd name="T11" fmla="*/ 298 h 336"/>
                <a:gd name="T12" fmla="*/ 104 w 192"/>
                <a:gd name="T13" fmla="*/ 0 h 336"/>
                <a:gd name="T14" fmla="*/ 85 w 192"/>
                <a:gd name="T15" fmla="*/ 0 h 336"/>
                <a:gd name="T16" fmla="*/ 85 w 192"/>
                <a:gd name="T17" fmla="*/ 298 h 336"/>
                <a:gd name="T18" fmla="*/ 12 w 192"/>
                <a:gd name="T19" fmla="*/ 22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336">
                  <a:moveTo>
                    <a:pt x="12" y="225"/>
                  </a:moveTo>
                  <a:lnTo>
                    <a:pt x="0" y="239"/>
                  </a:lnTo>
                  <a:lnTo>
                    <a:pt x="95" y="336"/>
                  </a:lnTo>
                  <a:lnTo>
                    <a:pt x="192" y="239"/>
                  </a:lnTo>
                  <a:lnTo>
                    <a:pt x="178" y="225"/>
                  </a:lnTo>
                  <a:lnTo>
                    <a:pt x="104" y="298"/>
                  </a:lnTo>
                  <a:lnTo>
                    <a:pt x="104" y="0"/>
                  </a:lnTo>
                  <a:lnTo>
                    <a:pt x="85" y="0"/>
                  </a:lnTo>
                  <a:lnTo>
                    <a:pt x="85" y="298"/>
                  </a:lnTo>
                  <a:lnTo>
                    <a:pt x="12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4" name="Freeform 7"/>
            <p:cNvSpPr/>
            <p:nvPr/>
          </p:nvSpPr>
          <p:spPr bwMode="auto">
            <a:xfrm>
              <a:off x="3806825" y="1216025"/>
              <a:ext cx="600075" cy="569913"/>
            </a:xfrm>
            <a:custGeom>
              <a:avLst/>
              <a:gdLst>
                <a:gd name="T0" fmla="*/ 236 w 378"/>
                <a:gd name="T1" fmla="*/ 0 h 359"/>
                <a:gd name="T2" fmla="*/ 236 w 378"/>
                <a:gd name="T3" fmla="*/ 19 h 359"/>
                <a:gd name="T4" fmla="*/ 359 w 378"/>
                <a:gd name="T5" fmla="*/ 19 h 359"/>
                <a:gd name="T6" fmla="*/ 359 w 378"/>
                <a:gd name="T7" fmla="*/ 341 h 359"/>
                <a:gd name="T8" fmla="*/ 19 w 378"/>
                <a:gd name="T9" fmla="*/ 341 h 359"/>
                <a:gd name="T10" fmla="*/ 19 w 378"/>
                <a:gd name="T11" fmla="*/ 19 h 359"/>
                <a:gd name="T12" fmla="*/ 141 w 378"/>
                <a:gd name="T13" fmla="*/ 19 h 359"/>
                <a:gd name="T14" fmla="*/ 141 w 378"/>
                <a:gd name="T15" fmla="*/ 0 h 359"/>
                <a:gd name="T16" fmla="*/ 0 w 378"/>
                <a:gd name="T17" fmla="*/ 0 h 359"/>
                <a:gd name="T18" fmla="*/ 0 w 378"/>
                <a:gd name="T19" fmla="*/ 359 h 359"/>
                <a:gd name="T20" fmla="*/ 378 w 378"/>
                <a:gd name="T21" fmla="*/ 359 h 359"/>
                <a:gd name="T22" fmla="*/ 378 w 378"/>
                <a:gd name="T23" fmla="*/ 0 h 359"/>
                <a:gd name="T24" fmla="*/ 236 w 378"/>
                <a:gd name="T25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" h="359">
                  <a:moveTo>
                    <a:pt x="236" y="0"/>
                  </a:moveTo>
                  <a:lnTo>
                    <a:pt x="236" y="19"/>
                  </a:lnTo>
                  <a:lnTo>
                    <a:pt x="359" y="19"/>
                  </a:lnTo>
                  <a:lnTo>
                    <a:pt x="359" y="341"/>
                  </a:lnTo>
                  <a:lnTo>
                    <a:pt x="19" y="341"/>
                  </a:lnTo>
                  <a:lnTo>
                    <a:pt x="19" y="19"/>
                  </a:lnTo>
                  <a:lnTo>
                    <a:pt x="141" y="19"/>
                  </a:lnTo>
                  <a:lnTo>
                    <a:pt x="141" y="0"/>
                  </a:lnTo>
                  <a:lnTo>
                    <a:pt x="0" y="0"/>
                  </a:lnTo>
                  <a:lnTo>
                    <a:pt x="0" y="359"/>
                  </a:lnTo>
                  <a:lnTo>
                    <a:pt x="378" y="359"/>
                  </a:lnTo>
                  <a:lnTo>
                    <a:pt x="378" y="0"/>
                  </a:lnTo>
                  <a:lnTo>
                    <a:pt x="2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862085" y="1509356"/>
            <a:ext cx="474707" cy="571405"/>
            <a:chOff x="5157788" y="1049338"/>
            <a:chExt cx="600075" cy="722312"/>
          </a:xfrm>
          <a:solidFill>
            <a:srgbClr val="157E9F"/>
          </a:solidFill>
        </p:grpSpPr>
        <p:sp>
          <p:nvSpPr>
            <p:cNvPr id="86" name="Freeform 8"/>
            <p:cNvSpPr/>
            <p:nvPr/>
          </p:nvSpPr>
          <p:spPr bwMode="auto">
            <a:xfrm>
              <a:off x="5307013" y="1238250"/>
              <a:ext cx="304800" cy="533400"/>
            </a:xfrm>
            <a:custGeom>
              <a:avLst/>
              <a:gdLst>
                <a:gd name="T0" fmla="*/ 178 w 192"/>
                <a:gd name="T1" fmla="*/ 111 h 336"/>
                <a:gd name="T2" fmla="*/ 192 w 192"/>
                <a:gd name="T3" fmla="*/ 97 h 336"/>
                <a:gd name="T4" fmla="*/ 95 w 192"/>
                <a:gd name="T5" fmla="*/ 0 h 336"/>
                <a:gd name="T6" fmla="*/ 0 w 192"/>
                <a:gd name="T7" fmla="*/ 97 h 336"/>
                <a:gd name="T8" fmla="*/ 12 w 192"/>
                <a:gd name="T9" fmla="*/ 111 h 336"/>
                <a:gd name="T10" fmla="*/ 86 w 192"/>
                <a:gd name="T11" fmla="*/ 38 h 336"/>
                <a:gd name="T12" fmla="*/ 86 w 192"/>
                <a:gd name="T13" fmla="*/ 336 h 336"/>
                <a:gd name="T14" fmla="*/ 105 w 192"/>
                <a:gd name="T15" fmla="*/ 336 h 336"/>
                <a:gd name="T16" fmla="*/ 105 w 192"/>
                <a:gd name="T17" fmla="*/ 38 h 336"/>
                <a:gd name="T18" fmla="*/ 178 w 192"/>
                <a:gd name="T19" fmla="*/ 111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336">
                  <a:moveTo>
                    <a:pt x="178" y="111"/>
                  </a:moveTo>
                  <a:lnTo>
                    <a:pt x="192" y="97"/>
                  </a:lnTo>
                  <a:lnTo>
                    <a:pt x="95" y="0"/>
                  </a:lnTo>
                  <a:lnTo>
                    <a:pt x="0" y="97"/>
                  </a:lnTo>
                  <a:lnTo>
                    <a:pt x="12" y="111"/>
                  </a:lnTo>
                  <a:lnTo>
                    <a:pt x="86" y="38"/>
                  </a:lnTo>
                  <a:lnTo>
                    <a:pt x="86" y="336"/>
                  </a:lnTo>
                  <a:lnTo>
                    <a:pt x="105" y="336"/>
                  </a:lnTo>
                  <a:lnTo>
                    <a:pt x="105" y="38"/>
                  </a:lnTo>
                  <a:lnTo>
                    <a:pt x="178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Freeform 9"/>
            <p:cNvSpPr/>
            <p:nvPr/>
          </p:nvSpPr>
          <p:spPr bwMode="auto">
            <a:xfrm>
              <a:off x="5157788" y="1049338"/>
              <a:ext cx="600075" cy="571500"/>
            </a:xfrm>
            <a:custGeom>
              <a:avLst/>
              <a:gdLst>
                <a:gd name="T0" fmla="*/ 142 w 378"/>
                <a:gd name="T1" fmla="*/ 360 h 360"/>
                <a:gd name="T2" fmla="*/ 142 w 378"/>
                <a:gd name="T3" fmla="*/ 341 h 360"/>
                <a:gd name="T4" fmla="*/ 19 w 378"/>
                <a:gd name="T5" fmla="*/ 341 h 360"/>
                <a:gd name="T6" fmla="*/ 19 w 378"/>
                <a:gd name="T7" fmla="*/ 19 h 360"/>
                <a:gd name="T8" fmla="*/ 359 w 378"/>
                <a:gd name="T9" fmla="*/ 19 h 360"/>
                <a:gd name="T10" fmla="*/ 359 w 378"/>
                <a:gd name="T11" fmla="*/ 341 h 360"/>
                <a:gd name="T12" fmla="*/ 236 w 378"/>
                <a:gd name="T13" fmla="*/ 341 h 360"/>
                <a:gd name="T14" fmla="*/ 236 w 378"/>
                <a:gd name="T15" fmla="*/ 360 h 360"/>
                <a:gd name="T16" fmla="*/ 378 w 378"/>
                <a:gd name="T17" fmla="*/ 360 h 360"/>
                <a:gd name="T18" fmla="*/ 378 w 378"/>
                <a:gd name="T19" fmla="*/ 0 h 360"/>
                <a:gd name="T20" fmla="*/ 0 w 378"/>
                <a:gd name="T21" fmla="*/ 0 h 360"/>
                <a:gd name="T22" fmla="*/ 0 w 378"/>
                <a:gd name="T23" fmla="*/ 360 h 360"/>
                <a:gd name="T24" fmla="*/ 142 w 378"/>
                <a:gd name="T2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" h="360">
                  <a:moveTo>
                    <a:pt x="142" y="360"/>
                  </a:moveTo>
                  <a:lnTo>
                    <a:pt x="142" y="341"/>
                  </a:lnTo>
                  <a:lnTo>
                    <a:pt x="19" y="341"/>
                  </a:lnTo>
                  <a:lnTo>
                    <a:pt x="19" y="19"/>
                  </a:lnTo>
                  <a:lnTo>
                    <a:pt x="359" y="19"/>
                  </a:lnTo>
                  <a:lnTo>
                    <a:pt x="359" y="341"/>
                  </a:lnTo>
                  <a:lnTo>
                    <a:pt x="236" y="341"/>
                  </a:lnTo>
                  <a:lnTo>
                    <a:pt x="236" y="360"/>
                  </a:lnTo>
                  <a:lnTo>
                    <a:pt x="378" y="360"/>
                  </a:lnTo>
                  <a:lnTo>
                    <a:pt x="378" y="0"/>
                  </a:lnTo>
                  <a:lnTo>
                    <a:pt x="0" y="0"/>
                  </a:lnTo>
                  <a:lnTo>
                    <a:pt x="0" y="360"/>
                  </a:lnTo>
                  <a:lnTo>
                    <a:pt x="142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8" name="Freeform 10"/>
          <p:cNvSpPr>
            <a:spLocks noEditPoints="1"/>
          </p:cNvSpPr>
          <p:nvPr/>
        </p:nvSpPr>
        <p:spPr bwMode="auto">
          <a:xfrm>
            <a:off x="6989563" y="2571257"/>
            <a:ext cx="640447" cy="608044"/>
          </a:xfrm>
          <a:custGeom>
            <a:avLst/>
            <a:gdLst>
              <a:gd name="T0" fmla="*/ 328423 w 511"/>
              <a:gd name="T1" fmla="*/ 192452 h 483"/>
              <a:gd name="T2" fmla="*/ 266713 w 511"/>
              <a:gd name="T3" fmla="*/ 0 h 483"/>
              <a:gd name="T4" fmla="*/ 202911 w 511"/>
              <a:gd name="T5" fmla="*/ 192452 h 483"/>
              <a:gd name="T6" fmla="*/ 0 w 511"/>
              <a:gd name="T7" fmla="*/ 192452 h 483"/>
              <a:gd name="T8" fmla="*/ 163166 w 511"/>
              <a:gd name="T9" fmla="*/ 311688 h 483"/>
              <a:gd name="T10" fmla="*/ 101456 w 511"/>
              <a:gd name="T11" fmla="*/ 505186 h 483"/>
              <a:gd name="T12" fmla="*/ 266713 w 511"/>
              <a:gd name="T13" fmla="*/ 383858 h 483"/>
              <a:gd name="T14" fmla="*/ 429879 w 511"/>
              <a:gd name="T15" fmla="*/ 505186 h 483"/>
              <a:gd name="T16" fmla="*/ 368169 w 511"/>
              <a:gd name="T17" fmla="*/ 311688 h 483"/>
              <a:gd name="T18" fmla="*/ 534472 w 511"/>
              <a:gd name="T19" fmla="*/ 192452 h 483"/>
              <a:gd name="T20" fmla="*/ 328423 w 511"/>
              <a:gd name="T21" fmla="*/ 192452 h 483"/>
              <a:gd name="T22" fmla="*/ 348296 w 511"/>
              <a:gd name="T23" fmla="*/ 316918 h 483"/>
              <a:gd name="T24" fmla="*/ 393271 w 511"/>
              <a:gd name="T25" fmla="*/ 452889 h 483"/>
              <a:gd name="T26" fmla="*/ 277172 w 511"/>
              <a:gd name="T27" fmla="*/ 368169 h 483"/>
              <a:gd name="T28" fmla="*/ 266713 w 511"/>
              <a:gd name="T29" fmla="*/ 358755 h 483"/>
              <a:gd name="T30" fmla="*/ 254162 w 511"/>
              <a:gd name="T31" fmla="*/ 368169 h 483"/>
              <a:gd name="T32" fmla="*/ 138063 w 511"/>
              <a:gd name="T33" fmla="*/ 452889 h 483"/>
              <a:gd name="T34" fmla="*/ 183038 w 511"/>
              <a:gd name="T35" fmla="*/ 316918 h 483"/>
              <a:gd name="T36" fmla="*/ 188268 w 511"/>
              <a:gd name="T37" fmla="*/ 304367 h 483"/>
              <a:gd name="T38" fmla="*/ 175717 w 511"/>
              <a:gd name="T39" fmla="*/ 293907 h 483"/>
              <a:gd name="T40" fmla="*/ 59618 w 511"/>
              <a:gd name="T41" fmla="*/ 212325 h 483"/>
              <a:gd name="T42" fmla="*/ 202911 w 511"/>
              <a:gd name="T43" fmla="*/ 212325 h 483"/>
              <a:gd name="T44" fmla="*/ 217554 w 511"/>
              <a:gd name="T45" fmla="*/ 212325 h 483"/>
              <a:gd name="T46" fmla="*/ 222784 w 511"/>
              <a:gd name="T47" fmla="*/ 197681 h 483"/>
              <a:gd name="T48" fmla="*/ 266713 w 511"/>
              <a:gd name="T49" fmla="*/ 61710 h 483"/>
              <a:gd name="T50" fmla="*/ 308550 w 511"/>
              <a:gd name="T51" fmla="*/ 197681 h 483"/>
              <a:gd name="T52" fmla="*/ 313780 w 511"/>
              <a:gd name="T53" fmla="*/ 212325 h 483"/>
              <a:gd name="T54" fmla="*/ 328423 w 511"/>
              <a:gd name="T55" fmla="*/ 212325 h 483"/>
              <a:gd name="T56" fmla="*/ 472762 w 511"/>
              <a:gd name="T57" fmla="*/ 212325 h 483"/>
              <a:gd name="T58" fmla="*/ 355617 w 511"/>
              <a:gd name="T59" fmla="*/ 293907 h 483"/>
              <a:gd name="T60" fmla="*/ 344112 w 511"/>
              <a:gd name="T61" fmla="*/ 304367 h 483"/>
              <a:gd name="T62" fmla="*/ 348296 w 511"/>
              <a:gd name="T63" fmla="*/ 316918 h 48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11" h="483">
                <a:moveTo>
                  <a:pt x="314" y="184"/>
                </a:moveTo>
                <a:lnTo>
                  <a:pt x="255" y="0"/>
                </a:lnTo>
                <a:lnTo>
                  <a:pt x="194" y="184"/>
                </a:lnTo>
                <a:lnTo>
                  <a:pt x="0" y="184"/>
                </a:lnTo>
                <a:lnTo>
                  <a:pt x="156" y="298"/>
                </a:lnTo>
                <a:lnTo>
                  <a:pt x="97" y="483"/>
                </a:lnTo>
                <a:lnTo>
                  <a:pt x="255" y="367"/>
                </a:lnTo>
                <a:lnTo>
                  <a:pt x="411" y="483"/>
                </a:lnTo>
                <a:lnTo>
                  <a:pt x="352" y="298"/>
                </a:lnTo>
                <a:lnTo>
                  <a:pt x="511" y="184"/>
                </a:lnTo>
                <a:lnTo>
                  <a:pt x="314" y="184"/>
                </a:lnTo>
                <a:close/>
                <a:moveTo>
                  <a:pt x="333" y="303"/>
                </a:moveTo>
                <a:lnTo>
                  <a:pt x="376" y="433"/>
                </a:lnTo>
                <a:lnTo>
                  <a:pt x="265" y="352"/>
                </a:lnTo>
                <a:lnTo>
                  <a:pt x="255" y="343"/>
                </a:lnTo>
                <a:lnTo>
                  <a:pt x="243" y="352"/>
                </a:lnTo>
                <a:lnTo>
                  <a:pt x="132" y="433"/>
                </a:lnTo>
                <a:lnTo>
                  <a:pt x="175" y="303"/>
                </a:lnTo>
                <a:lnTo>
                  <a:pt x="180" y="291"/>
                </a:lnTo>
                <a:lnTo>
                  <a:pt x="168" y="281"/>
                </a:lnTo>
                <a:lnTo>
                  <a:pt x="57" y="203"/>
                </a:lnTo>
                <a:lnTo>
                  <a:pt x="194" y="203"/>
                </a:lnTo>
                <a:lnTo>
                  <a:pt x="208" y="203"/>
                </a:lnTo>
                <a:lnTo>
                  <a:pt x="213" y="189"/>
                </a:lnTo>
                <a:lnTo>
                  <a:pt x="255" y="59"/>
                </a:lnTo>
                <a:lnTo>
                  <a:pt x="295" y="189"/>
                </a:lnTo>
                <a:lnTo>
                  <a:pt x="300" y="203"/>
                </a:lnTo>
                <a:lnTo>
                  <a:pt x="314" y="203"/>
                </a:lnTo>
                <a:lnTo>
                  <a:pt x="452" y="203"/>
                </a:lnTo>
                <a:lnTo>
                  <a:pt x="340" y="281"/>
                </a:lnTo>
                <a:lnTo>
                  <a:pt x="329" y="291"/>
                </a:lnTo>
                <a:lnTo>
                  <a:pt x="333" y="303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9" name="Freeform 11"/>
          <p:cNvSpPr>
            <a:spLocks noEditPoints="1"/>
          </p:cNvSpPr>
          <p:nvPr/>
        </p:nvSpPr>
        <p:spPr bwMode="auto">
          <a:xfrm>
            <a:off x="4871895" y="1521001"/>
            <a:ext cx="594701" cy="548954"/>
          </a:xfrm>
          <a:custGeom>
            <a:avLst/>
            <a:gdLst>
              <a:gd name="T0" fmla="*/ 455148 w 200"/>
              <a:gd name="T1" fmla="*/ 0 h 184"/>
              <a:gd name="T2" fmla="*/ 277047 w 200"/>
              <a:gd name="T3" fmla="*/ 0 h 184"/>
              <a:gd name="T4" fmla="*/ 247363 w 200"/>
              <a:gd name="T5" fmla="*/ 14870 h 184"/>
              <a:gd name="T6" fmla="*/ 217679 w 200"/>
              <a:gd name="T7" fmla="*/ 0 h 184"/>
              <a:gd name="T8" fmla="*/ 39578 w 200"/>
              <a:gd name="T9" fmla="*/ 0 h 184"/>
              <a:gd name="T10" fmla="*/ 0 w 200"/>
              <a:gd name="T11" fmla="*/ 39654 h 184"/>
              <a:gd name="T12" fmla="*/ 0 w 200"/>
              <a:gd name="T13" fmla="*/ 376717 h 184"/>
              <a:gd name="T14" fmla="*/ 39578 w 200"/>
              <a:gd name="T15" fmla="*/ 416372 h 184"/>
              <a:gd name="T16" fmla="*/ 217679 w 200"/>
              <a:gd name="T17" fmla="*/ 416372 h 184"/>
              <a:gd name="T18" fmla="*/ 220153 w 200"/>
              <a:gd name="T19" fmla="*/ 416372 h 184"/>
              <a:gd name="T20" fmla="*/ 237468 w 200"/>
              <a:gd name="T21" fmla="*/ 436199 h 184"/>
              <a:gd name="T22" fmla="*/ 237468 w 200"/>
              <a:gd name="T23" fmla="*/ 456026 h 184"/>
              <a:gd name="T24" fmla="*/ 257258 w 200"/>
              <a:gd name="T25" fmla="*/ 456026 h 184"/>
              <a:gd name="T26" fmla="*/ 257258 w 200"/>
              <a:gd name="T27" fmla="*/ 446112 h 184"/>
              <a:gd name="T28" fmla="*/ 259731 w 200"/>
              <a:gd name="T29" fmla="*/ 446112 h 184"/>
              <a:gd name="T30" fmla="*/ 259731 w 200"/>
              <a:gd name="T31" fmla="*/ 436199 h 184"/>
              <a:gd name="T32" fmla="*/ 277047 w 200"/>
              <a:gd name="T33" fmla="*/ 416372 h 184"/>
              <a:gd name="T34" fmla="*/ 277047 w 200"/>
              <a:gd name="T35" fmla="*/ 416372 h 184"/>
              <a:gd name="T36" fmla="*/ 455148 w 200"/>
              <a:gd name="T37" fmla="*/ 416372 h 184"/>
              <a:gd name="T38" fmla="*/ 494726 w 200"/>
              <a:gd name="T39" fmla="*/ 376717 h 184"/>
              <a:gd name="T40" fmla="*/ 494726 w 200"/>
              <a:gd name="T41" fmla="*/ 39654 h 184"/>
              <a:gd name="T42" fmla="*/ 455148 w 200"/>
              <a:gd name="T43" fmla="*/ 0 h 184"/>
              <a:gd name="T44" fmla="*/ 19789 w 200"/>
              <a:gd name="T45" fmla="*/ 376717 h 184"/>
              <a:gd name="T46" fmla="*/ 19789 w 200"/>
              <a:gd name="T47" fmla="*/ 39654 h 184"/>
              <a:gd name="T48" fmla="*/ 39578 w 200"/>
              <a:gd name="T49" fmla="*/ 19827 h 184"/>
              <a:gd name="T50" fmla="*/ 217679 w 200"/>
              <a:gd name="T51" fmla="*/ 19827 h 184"/>
              <a:gd name="T52" fmla="*/ 237468 w 200"/>
              <a:gd name="T53" fmla="*/ 39654 h 184"/>
              <a:gd name="T54" fmla="*/ 237468 w 200"/>
              <a:gd name="T55" fmla="*/ 376717 h 184"/>
              <a:gd name="T56" fmla="*/ 217679 w 200"/>
              <a:gd name="T57" fmla="*/ 396544 h 184"/>
              <a:gd name="T58" fmla="*/ 39578 w 200"/>
              <a:gd name="T59" fmla="*/ 396544 h 184"/>
              <a:gd name="T60" fmla="*/ 19789 w 200"/>
              <a:gd name="T61" fmla="*/ 376717 h 184"/>
              <a:gd name="T62" fmla="*/ 474937 w 200"/>
              <a:gd name="T63" fmla="*/ 376717 h 184"/>
              <a:gd name="T64" fmla="*/ 455148 w 200"/>
              <a:gd name="T65" fmla="*/ 396544 h 184"/>
              <a:gd name="T66" fmla="*/ 277047 w 200"/>
              <a:gd name="T67" fmla="*/ 396544 h 184"/>
              <a:gd name="T68" fmla="*/ 257258 w 200"/>
              <a:gd name="T69" fmla="*/ 376717 h 184"/>
              <a:gd name="T70" fmla="*/ 257258 w 200"/>
              <a:gd name="T71" fmla="*/ 369282 h 184"/>
              <a:gd name="T72" fmla="*/ 257258 w 200"/>
              <a:gd name="T73" fmla="*/ 39654 h 184"/>
              <a:gd name="T74" fmla="*/ 277047 w 200"/>
              <a:gd name="T75" fmla="*/ 19827 h 184"/>
              <a:gd name="T76" fmla="*/ 455148 w 200"/>
              <a:gd name="T77" fmla="*/ 19827 h 184"/>
              <a:gd name="T78" fmla="*/ 474937 w 200"/>
              <a:gd name="T79" fmla="*/ 39654 h 184"/>
              <a:gd name="T80" fmla="*/ 474937 w 200"/>
              <a:gd name="T81" fmla="*/ 376717 h 18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8" y="0"/>
                  <a:pt x="103" y="3"/>
                  <a:pt x="100" y="6"/>
                </a:cubicBezTo>
                <a:cubicBezTo>
                  <a:pt x="98" y="3"/>
                  <a:pt x="93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8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2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80"/>
                  <a:pt x="104" y="180"/>
                  <a:pt x="104" y="180"/>
                </a:cubicBezTo>
                <a:cubicBezTo>
                  <a:pt x="105" y="180"/>
                  <a:pt x="105" y="180"/>
                  <a:pt x="105" y="180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9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8"/>
                  <a:pt x="193" y="0"/>
                  <a:pt x="184" y="0"/>
                </a:cubicBezTo>
                <a:close/>
                <a:moveTo>
                  <a:pt x="8" y="152"/>
                </a:move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6" y="12"/>
                  <a:pt x="96" y="16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7"/>
                  <a:pt x="93" y="160"/>
                  <a:pt x="88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2" y="160"/>
                  <a:pt x="8" y="157"/>
                  <a:pt x="8" y="152"/>
                </a:cubicBezTo>
                <a:close/>
                <a:moveTo>
                  <a:pt x="192" y="152"/>
                </a:moveTo>
                <a:cubicBezTo>
                  <a:pt x="192" y="157"/>
                  <a:pt x="189" y="160"/>
                  <a:pt x="184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08" y="160"/>
                  <a:pt x="104" y="157"/>
                  <a:pt x="104" y="152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2"/>
                  <a:pt x="108" y="8"/>
                  <a:pt x="112" y="8"/>
                </a:cubicBezTo>
                <a:cubicBezTo>
                  <a:pt x="184" y="8"/>
                  <a:pt x="184" y="8"/>
                  <a:pt x="184" y="8"/>
                </a:cubicBezTo>
                <a:cubicBezTo>
                  <a:pt x="189" y="8"/>
                  <a:pt x="192" y="12"/>
                  <a:pt x="192" y="16"/>
                </a:cubicBezTo>
                <a:lnTo>
                  <a:pt x="192" y="152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4812754" y="2663470"/>
            <a:ext cx="712061" cy="428241"/>
            <a:chOff x="6359525" y="2508250"/>
            <a:chExt cx="900113" cy="541338"/>
          </a:xfrm>
          <a:solidFill>
            <a:srgbClr val="157E9F"/>
          </a:solidFill>
        </p:grpSpPr>
        <p:sp>
          <p:nvSpPr>
            <p:cNvPr id="91" name="Freeform 12"/>
            <p:cNvSpPr>
              <a:spLocks noEditPoints="1"/>
            </p:cNvSpPr>
            <p:nvPr/>
          </p:nvSpPr>
          <p:spPr bwMode="auto">
            <a:xfrm>
              <a:off x="6359525" y="2508250"/>
              <a:ext cx="900113" cy="541338"/>
            </a:xfrm>
            <a:custGeom>
              <a:avLst/>
              <a:gdLst>
                <a:gd name="T0" fmla="*/ 120 w 240"/>
                <a:gd name="T1" fmla="*/ 0 h 144"/>
                <a:gd name="T2" fmla="*/ 0 w 240"/>
                <a:gd name="T3" fmla="*/ 72 h 144"/>
                <a:gd name="T4" fmla="*/ 120 w 240"/>
                <a:gd name="T5" fmla="*/ 144 h 144"/>
                <a:gd name="T6" fmla="*/ 240 w 240"/>
                <a:gd name="T7" fmla="*/ 73 h 144"/>
                <a:gd name="T8" fmla="*/ 120 w 240"/>
                <a:gd name="T9" fmla="*/ 0 h 144"/>
                <a:gd name="T10" fmla="*/ 120 w 240"/>
                <a:gd name="T11" fmla="*/ 136 h 144"/>
                <a:gd name="T12" fmla="*/ 11 w 240"/>
                <a:gd name="T13" fmla="*/ 72 h 144"/>
                <a:gd name="T14" fmla="*/ 120 w 240"/>
                <a:gd name="T15" fmla="*/ 8 h 144"/>
                <a:gd name="T16" fmla="*/ 230 w 240"/>
                <a:gd name="T17" fmla="*/ 73 h 144"/>
                <a:gd name="T18" fmla="*/ 120 w 240"/>
                <a:gd name="T19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144">
                  <a:moveTo>
                    <a:pt x="120" y="0"/>
                  </a:moveTo>
                  <a:cubicBezTo>
                    <a:pt x="77" y="0"/>
                    <a:pt x="42" y="28"/>
                    <a:pt x="0" y="72"/>
                  </a:cubicBezTo>
                  <a:cubicBezTo>
                    <a:pt x="37" y="110"/>
                    <a:pt x="67" y="144"/>
                    <a:pt x="120" y="144"/>
                  </a:cubicBezTo>
                  <a:cubicBezTo>
                    <a:pt x="174" y="144"/>
                    <a:pt x="213" y="101"/>
                    <a:pt x="240" y="73"/>
                  </a:cubicBezTo>
                  <a:cubicBezTo>
                    <a:pt x="213" y="40"/>
                    <a:pt x="173" y="0"/>
                    <a:pt x="120" y="0"/>
                  </a:cubicBezTo>
                  <a:close/>
                  <a:moveTo>
                    <a:pt x="120" y="136"/>
                  </a:moveTo>
                  <a:cubicBezTo>
                    <a:pt x="73" y="136"/>
                    <a:pt x="44" y="107"/>
                    <a:pt x="11" y="72"/>
                  </a:cubicBezTo>
                  <a:cubicBezTo>
                    <a:pt x="50" y="31"/>
                    <a:pt x="81" y="8"/>
                    <a:pt x="120" y="8"/>
                  </a:cubicBezTo>
                  <a:cubicBezTo>
                    <a:pt x="167" y="8"/>
                    <a:pt x="203" y="41"/>
                    <a:pt x="230" y="73"/>
                  </a:cubicBezTo>
                  <a:cubicBezTo>
                    <a:pt x="203" y="100"/>
                    <a:pt x="167" y="136"/>
                    <a:pt x="120" y="1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Freeform 13"/>
            <p:cNvSpPr>
              <a:spLocks noEditPoints="1"/>
            </p:cNvSpPr>
            <p:nvPr/>
          </p:nvSpPr>
          <p:spPr bwMode="auto">
            <a:xfrm>
              <a:off x="6629400" y="2598738"/>
              <a:ext cx="360363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88 h 96"/>
                <a:gd name="T12" fmla="*/ 8 w 96"/>
                <a:gd name="T13" fmla="*/ 48 h 96"/>
                <a:gd name="T14" fmla="*/ 48 w 96"/>
                <a:gd name="T15" fmla="*/ 8 h 96"/>
                <a:gd name="T16" fmla="*/ 88 w 96"/>
                <a:gd name="T17" fmla="*/ 48 h 96"/>
                <a:gd name="T18" fmla="*/ 48 w 96"/>
                <a:gd name="T19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48" y="88"/>
                  </a:moveTo>
                  <a:cubicBezTo>
                    <a:pt x="26" y="88"/>
                    <a:pt x="8" y="70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0"/>
                    <a:pt x="70" y="88"/>
                    <a:pt x="48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3" name="Freeform 14"/>
            <p:cNvSpPr>
              <a:spLocks noEditPoints="1"/>
            </p:cNvSpPr>
            <p:nvPr/>
          </p:nvSpPr>
          <p:spPr bwMode="auto">
            <a:xfrm>
              <a:off x="6704013" y="2673350"/>
              <a:ext cx="211138" cy="21113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48 h 56"/>
                <a:gd name="T12" fmla="*/ 8 w 56"/>
                <a:gd name="T13" fmla="*/ 28 h 56"/>
                <a:gd name="T14" fmla="*/ 28 w 56"/>
                <a:gd name="T15" fmla="*/ 8 h 56"/>
                <a:gd name="T16" fmla="*/ 48 w 56"/>
                <a:gd name="T17" fmla="*/ 28 h 56"/>
                <a:gd name="T18" fmla="*/ 28 w 56"/>
                <a:gd name="T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4" y="56"/>
                    <a:pt x="56" y="4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94" name="Freeform 15"/>
          <p:cNvSpPr>
            <a:spLocks noEditPoints="1"/>
          </p:cNvSpPr>
          <p:nvPr/>
        </p:nvSpPr>
        <p:spPr bwMode="auto">
          <a:xfrm>
            <a:off x="606059" y="2590318"/>
            <a:ext cx="571828" cy="569922"/>
          </a:xfrm>
          <a:custGeom>
            <a:avLst/>
            <a:gdLst>
              <a:gd name="T0" fmla="*/ 237427 w 192"/>
              <a:gd name="T1" fmla="*/ 0 h 192"/>
              <a:gd name="T2" fmla="*/ 0 w 192"/>
              <a:gd name="T3" fmla="*/ 237427 h 192"/>
              <a:gd name="T4" fmla="*/ 237427 w 192"/>
              <a:gd name="T5" fmla="*/ 474853 h 192"/>
              <a:gd name="T6" fmla="*/ 474853 w 192"/>
              <a:gd name="T7" fmla="*/ 237427 h 192"/>
              <a:gd name="T8" fmla="*/ 237427 w 192"/>
              <a:gd name="T9" fmla="*/ 0 h 192"/>
              <a:gd name="T10" fmla="*/ 237427 w 192"/>
              <a:gd name="T11" fmla="*/ 19786 h 192"/>
              <a:gd name="T12" fmla="*/ 455067 w 192"/>
              <a:gd name="T13" fmla="*/ 237427 h 192"/>
              <a:gd name="T14" fmla="*/ 405604 w 192"/>
              <a:gd name="T15" fmla="*/ 375925 h 192"/>
              <a:gd name="T16" fmla="*/ 301730 w 192"/>
              <a:gd name="T17" fmla="*/ 338827 h 192"/>
              <a:gd name="T18" fmla="*/ 299256 w 192"/>
              <a:gd name="T19" fmla="*/ 326461 h 192"/>
              <a:gd name="T20" fmla="*/ 306676 w 192"/>
              <a:gd name="T21" fmla="*/ 299256 h 192"/>
              <a:gd name="T22" fmla="*/ 316569 w 192"/>
              <a:gd name="T23" fmla="*/ 264632 h 192"/>
              <a:gd name="T24" fmla="*/ 331408 w 192"/>
              <a:gd name="T25" fmla="*/ 227534 h 192"/>
              <a:gd name="T26" fmla="*/ 331408 w 192"/>
              <a:gd name="T27" fmla="*/ 195382 h 192"/>
              <a:gd name="T28" fmla="*/ 331408 w 192"/>
              <a:gd name="T29" fmla="*/ 192909 h 192"/>
              <a:gd name="T30" fmla="*/ 333881 w 192"/>
              <a:gd name="T31" fmla="*/ 148392 h 192"/>
              <a:gd name="T32" fmla="*/ 316569 w 192"/>
              <a:gd name="T33" fmla="*/ 89035 h 192"/>
              <a:gd name="T34" fmla="*/ 249792 w 192"/>
              <a:gd name="T35" fmla="*/ 59357 h 192"/>
              <a:gd name="T36" fmla="*/ 230007 w 192"/>
              <a:gd name="T37" fmla="*/ 59357 h 192"/>
              <a:gd name="T38" fmla="*/ 163231 w 192"/>
              <a:gd name="T39" fmla="*/ 89035 h 192"/>
              <a:gd name="T40" fmla="*/ 145918 w 192"/>
              <a:gd name="T41" fmla="*/ 148392 h 192"/>
              <a:gd name="T42" fmla="*/ 150865 w 192"/>
              <a:gd name="T43" fmla="*/ 192909 h 192"/>
              <a:gd name="T44" fmla="*/ 148392 w 192"/>
              <a:gd name="T45" fmla="*/ 195382 h 192"/>
              <a:gd name="T46" fmla="*/ 148392 w 192"/>
              <a:gd name="T47" fmla="*/ 227534 h 192"/>
              <a:gd name="T48" fmla="*/ 165704 w 192"/>
              <a:gd name="T49" fmla="*/ 264632 h 192"/>
              <a:gd name="T50" fmla="*/ 175597 w 192"/>
              <a:gd name="T51" fmla="*/ 299256 h 192"/>
              <a:gd name="T52" fmla="*/ 180543 w 192"/>
              <a:gd name="T53" fmla="*/ 326461 h 192"/>
              <a:gd name="T54" fmla="*/ 175597 w 192"/>
              <a:gd name="T55" fmla="*/ 338827 h 192"/>
              <a:gd name="T56" fmla="*/ 71723 w 192"/>
              <a:gd name="T57" fmla="*/ 375925 h 192"/>
              <a:gd name="T58" fmla="*/ 19786 w 192"/>
              <a:gd name="T59" fmla="*/ 237427 h 192"/>
              <a:gd name="T60" fmla="*/ 237427 w 192"/>
              <a:gd name="T61" fmla="*/ 19786 h 192"/>
              <a:gd name="T62" fmla="*/ 86562 w 192"/>
              <a:gd name="T63" fmla="*/ 393238 h 192"/>
              <a:gd name="T64" fmla="*/ 183016 w 192"/>
              <a:gd name="T65" fmla="*/ 358613 h 192"/>
              <a:gd name="T66" fmla="*/ 200329 w 192"/>
              <a:gd name="T67" fmla="*/ 326461 h 192"/>
              <a:gd name="T68" fmla="*/ 192909 w 192"/>
              <a:gd name="T69" fmla="*/ 291837 h 192"/>
              <a:gd name="T70" fmla="*/ 183016 w 192"/>
              <a:gd name="T71" fmla="*/ 259685 h 192"/>
              <a:gd name="T72" fmla="*/ 180543 w 192"/>
              <a:gd name="T73" fmla="*/ 252266 h 192"/>
              <a:gd name="T74" fmla="*/ 168177 w 192"/>
              <a:gd name="T75" fmla="*/ 222587 h 192"/>
              <a:gd name="T76" fmla="*/ 168177 w 192"/>
              <a:gd name="T77" fmla="*/ 202802 h 192"/>
              <a:gd name="T78" fmla="*/ 170650 w 192"/>
              <a:gd name="T79" fmla="*/ 197855 h 192"/>
              <a:gd name="T80" fmla="*/ 165704 w 192"/>
              <a:gd name="T81" fmla="*/ 145918 h 192"/>
              <a:gd name="T82" fmla="*/ 180543 w 192"/>
              <a:gd name="T83" fmla="*/ 101401 h 192"/>
              <a:gd name="T84" fmla="*/ 230007 w 192"/>
              <a:gd name="T85" fmla="*/ 79142 h 192"/>
              <a:gd name="T86" fmla="*/ 249792 w 192"/>
              <a:gd name="T87" fmla="*/ 79142 h 192"/>
              <a:gd name="T88" fmla="*/ 301730 w 192"/>
              <a:gd name="T89" fmla="*/ 101401 h 192"/>
              <a:gd name="T90" fmla="*/ 314095 w 192"/>
              <a:gd name="T91" fmla="*/ 145918 h 192"/>
              <a:gd name="T92" fmla="*/ 311622 w 192"/>
              <a:gd name="T93" fmla="*/ 197855 h 192"/>
              <a:gd name="T94" fmla="*/ 311622 w 192"/>
              <a:gd name="T95" fmla="*/ 202802 h 192"/>
              <a:gd name="T96" fmla="*/ 311622 w 192"/>
              <a:gd name="T97" fmla="*/ 222587 h 192"/>
              <a:gd name="T98" fmla="*/ 299256 w 192"/>
              <a:gd name="T99" fmla="*/ 252266 h 192"/>
              <a:gd name="T100" fmla="*/ 296783 w 192"/>
              <a:gd name="T101" fmla="*/ 259685 h 192"/>
              <a:gd name="T102" fmla="*/ 286890 w 192"/>
              <a:gd name="T103" fmla="*/ 291837 h 192"/>
              <a:gd name="T104" fmla="*/ 279471 w 192"/>
              <a:gd name="T105" fmla="*/ 326461 h 192"/>
              <a:gd name="T106" fmla="*/ 294310 w 192"/>
              <a:gd name="T107" fmla="*/ 358613 h 192"/>
              <a:gd name="T108" fmla="*/ 390764 w 192"/>
              <a:gd name="T109" fmla="*/ 390764 h 192"/>
              <a:gd name="T110" fmla="*/ 237427 w 192"/>
              <a:gd name="T111" fmla="*/ 455067 h 192"/>
              <a:gd name="T112" fmla="*/ 86562 w 192"/>
              <a:gd name="T113" fmla="*/ 393238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8"/>
                </a:move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2"/>
                </a:cubicBezTo>
                <a:cubicBezTo>
                  <a:pt x="121" y="128"/>
                  <a:pt x="122" y="125"/>
                  <a:pt x="124" y="121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4"/>
                  <a:pt x="135" y="81"/>
                  <a:pt x="134" y="79"/>
                </a:cubicBezTo>
                <a:cubicBezTo>
                  <a:pt x="134" y="79"/>
                  <a:pt x="134" y="78"/>
                  <a:pt x="134" y="78"/>
                </a:cubicBezTo>
                <a:cubicBezTo>
                  <a:pt x="133" y="76"/>
                  <a:pt x="134" y="67"/>
                  <a:pt x="135" y="60"/>
                </a:cubicBezTo>
                <a:cubicBezTo>
                  <a:pt x="136" y="55"/>
                  <a:pt x="135" y="45"/>
                  <a:pt x="128" y="36"/>
                </a:cubicBezTo>
                <a:cubicBezTo>
                  <a:pt x="124" y="31"/>
                  <a:pt x="116" y="24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4"/>
                  <a:pt x="70" y="31"/>
                  <a:pt x="66" y="36"/>
                </a:cubicBezTo>
                <a:cubicBezTo>
                  <a:pt x="60" y="45"/>
                  <a:pt x="58" y="55"/>
                  <a:pt x="59" y="60"/>
                </a:cubicBezTo>
                <a:cubicBezTo>
                  <a:pt x="61" y="67"/>
                  <a:pt x="61" y="76"/>
                  <a:pt x="61" y="78"/>
                </a:cubicBezTo>
                <a:cubicBezTo>
                  <a:pt x="61" y="78"/>
                  <a:pt x="61" y="79"/>
                  <a:pt x="60" y="79"/>
                </a:cubicBezTo>
                <a:cubicBezTo>
                  <a:pt x="60" y="81"/>
                  <a:pt x="59" y="84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1"/>
                </a:cubicBezTo>
                <a:cubicBezTo>
                  <a:pt x="72" y="124"/>
                  <a:pt x="73" y="127"/>
                  <a:pt x="73" y="132"/>
                </a:cubicBezTo>
                <a:cubicBezTo>
                  <a:pt x="73" y="137"/>
                  <a:pt x="72" y="137"/>
                  <a:pt x="71" y="137"/>
                </a:cubicBezTo>
                <a:cubicBezTo>
                  <a:pt x="58" y="141"/>
                  <a:pt x="37" y="149"/>
                  <a:pt x="29" y="152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lose/>
                <a:moveTo>
                  <a:pt x="35" y="159"/>
                </a:moveTo>
                <a:cubicBezTo>
                  <a:pt x="44" y="155"/>
                  <a:pt x="62" y="148"/>
                  <a:pt x="74" y="145"/>
                </a:cubicBezTo>
                <a:cubicBezTo>
                  <a:pt x="81" y="143"/>
                  <a:pt x="81" y="137"/>
                  <a:pt x="81" y="132"/>
                </a:cubicBezTo>
                <a:cubicBezTo>
                  <a:pt x="81" y="129"/>
                  <a:pt x="80" y="123"/>
                  <a:pt x="78" y="118"/>
                </a:cubicBezTo>
                <a:cubicBezTo>
                  <a:pt x="77" y="115"/>
                  <a:pt x="75" y="109"/>
                  <a:pt x="74" y="105"/>
                </a:cubicBezTo>
                <a:cubicBezTo>
                  <a:pt x="74" y="104"/>
                  <a:pt x="74" y="103"/>
                  <a:pt x="73" y="102"/>
                </a:cubicBezTo>
                <a:cubicBezTo>
                  <a:pt x="72" y="101"/>
                  <a:pt x="70" y="97"/>
                  <a:pt x="68" y="90"/>
                </a:cubicBezTo>
                <a:cubicBezTo>
                  <a:pt x="67" y="84"/>
                  <a:pt x="67" y="83"/>
                  <a:pt x="68" y="82"/>
                </a:cubicBezTo>
                <a:cubicBezTo>
                  <a:pt x="68" y="81"/>
                  <a:pt x="68" y="81"/>
                  <a:pt x="69" y="80"/>
                </a:cubicBezTo>
                <a:cubicBezTo>
                  <a:pt x="69" y="77"/>
                  <a:pt x="68" y="65"/>
                  <a:pt x="67" y="59"/>
                </a:cubicBezTo>
                <a:cubicBezTo>
                  <a:pt x="67" y="56"/>
                  <a:pt x="67" y="48"/>
                  <a:pt x="73" y="41"/>
                </a:cubicBezTo>
                <a:cubicBezTo>
                  <a:pt x="77" y="35"/>
                  <a:pt x="84" y="32"/>
                  <a:pt x="9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10" y="32"/>
                  <a:pt x="117" y="35"/>
                  <a:pt x="122" y="41"/>
                </a:cubicBezTo>
                <a:cubicBezTo>
                  <a:pt x="127" y="48"/>
                  <a:pt x="128" y="56"/>
                  <a:pt x="127" y="59"/>
                </a:cubicBezTo>
                <a:cubicBezTo>
                  <a:pt x="126" y="65"/>
                  <a:pt x="125" y="77"/>
                  <a:pt x="126" y="80"/>
                </a:cubicBezTo>
                <a:cubicBezTo>
                  <a:pt x="126" y="81"/>
                  <a:pt x="126" y="81"/>
                  <a:pt x="126" y="82"/>
                </a:cubicBezTo>
                <a:cubicBezTo>
                  <a:pt x="127" y="83"/>
                  <a:pt x="127" y="84"/>
                  <a:pt x="126" y="90"/>
                </a:cubicBezTo>
                <a:cubicBezTo>
                  <a:pt x="125" y="97"/>
                  <a:pt x="123" y="101"/>
                  <a:pt x="121" y="102"/>
                </a:cubicBezTo>
                <a:cubicBezTo>
                  <a:pt x="121" y="103"/>
                  <a:pt x="120" y="104"/>
                  <a:pt x="120" y="105"/>
                </a:cubicBezTo>
                <a:cubicBezTo>
                  <a:pt x="120" y="109"/>
                  <a:pt x="118" y="115"/>
                  <a:pt x="116" y="118"/>
                </a:cubicBezTo>
                <a:cubicBezTo>
                  <a:pt x="115" y="122"/>
                  <a:pt x="113" y="127"/>
                  <a:pt x="113" y="132"/>
                </a:cubicBezTo>
                <a:cubicBezTo>
                  <a:pt x="113" y="137"/>
                  <a:pt x="113" y="143"/>
                  <a:pt x="119" y="145"/>
                </a:cubicBezTo>
                <a:cubicBezTo>
                  <a:pt x="131" y="148"/>
                  <a:pt x="149" y="154"/>
                  <a:pt x="158" y="158"/>
                </a:cubicBezTo>
                <a:cubicBezTo>
                  <a:pt x="142" y="174"/>
                  <a:pt x="121" y="184"/>
                  <a:pt x="96" y="184"/>
                </a:cubicBezTo>
                <a:cubicBezTo>
                  <a:pt x="73" y="184"/>
                  <a:pt x="51" y="174"/>
                  <a:pt x="35" y="159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5" name="Freeform 16"/>
          <p:cNvSpPr>
            <a:spLocks noEditPoints="1"/>
          </p:cNvSpPr>
          <p:nvPr/>
        </p:nvSpPr>
        <p:spPr bwMode="auto">
          <a:xfrm>
            <a:off x="596528" y="3648199"/>
            <a:ext cx="592795" cy="594701"/>
          </a:xfrm>
          <a:custGeom>
            <a:avLst/>
            <a:gdLst>
              <a:gd name="T0" fmla="*/ 247363 w 200"/>
              <a:gd name="T1" fmla="*/ 0 h 200"/>
              <a:gd name="T2" fmla="*/ 247363 w 200"/>
              <a:gd name="T3" fmla="*/ 0 h 200"/>
              <a:gd name="T4" fmla="*/ 247363 w 200"/>
              <a:gd name="T5" fmla="*/ 494726 h 200"/>
              <a:gd name="T6" fmla="*/ 247363 w 200"/>
              <a:gd name="T7" fmla="*/ 494726 h 200"/>
              <a:gd name="T8" fmla="*/ 494726 w 200"/>
              <a:gd name="T9" fmla="*/ 247363 h 200"/>
              <a:gd name="T10" fmla="*/ 257258 w 200"/>
              <a:gd name="T11" fmla="*/ 145944 h 200"/>
              <a:gd name="T12" fmla="*/ 346308 w 200"/>
              <a:gd name="T13" fmla="*/ 237468 h 200"/>
              <a:gd name="T14" fmla="*/ 257258 w 200"/>
              <a:gd name="T15" fmla="*/ 145944 h 200"/>
              <a:gd name="T16" fmla="*/ 257258 w 200"/>
              <a:gd name="T17" fmla="*/ 19789 h 200"/>
              <a:gd name="T18" fmla="*/ 257258 w 200"/>
              <a:gd name="T19" fmla="*/ 126155 h 200"/>
              <a:gd name="T20" fmla="*/ 237468 w 200"/>
              <a:gd name="T21" fmla="*/ 126155 h 200"/>
              <a:gd name="T22" fmla="*/ 237468 w 200"/>
              <a:gd name="T23" fmla="*/ 19789 h 200"/>
              <a:gd name="T24" fmla="*/ 237468 w 200"/>
              <a:gd name="T25" fmla="*/ 237468 h 200"/>
              <a:gd name="T26" fmla="*/ 160786 w 200"/>
              <a:gd name="T27" fmla="*/ 136050 h 200"/>
              <a:gd name="T28" fmla="*/ 128629 w 200"/>
              <a:gd name="T29" fmla="*/ 237468 h 200"/>
              <a:gd name="T30" fmla="*/ 71735 w 200"/>
              <a:gd name="T31" fmla="*/ 101419 h 200"/>
              <a:gd name="T32" fmla="*/ 128629 w 200"/>
              <a:gd name="T33" fmla="*/ 237468 h 200"/>
              <a:gd name="T34" fmla="*/ 143471 w 200"/>
              <a:gd name="T35" fmla="*/ 361150 h 200"/>
              <a:gd name="T36" fmla="*/ 22263 w 200"/>
              <a:gd name="T37" fmla="*/ 257258 h 200"/>
              <a:gd name="T38" fmla="*/ 148418 w 200"/>
              <a:gd name="T39" fmla="*/ 257258 h 200"/>
              <a:gd name="T40" fmla="*/ 237468 w 200"/>
              <a:gd name="T41" fmla="*/ 346308 h 200"/>
              <a:gd name="T42" fmla="*/ 148418 w 200"/>
              <a:gd name="T43" fmla="*/ 257258 h 200"/>
              <a:gd name="T44" fmla="*/ 237468 w 200"/>
              <a:gd name="T45" fmla="*/ 472463 h 200"/>
              <a:gd name="T46" fmla="*/ 237468 w 200"/>
              <a:gd name="T47" fmla="*/ 366097 h 200"/>
              <a:gd name="T48" fmla="*/ 257258 w 200"/>
              <a:gd name="T49" fmla="*/ 366097 h 200"/>
              <a:gd name="T50" fmla="*/ 257258 w 200"/>
              <a:gd name="T51" fmla="*/ 472463 h 200"/>
              <a:gd name="T52" fmla="*/ 257258 w 200"/>
              <a:gd name="T53" fmla="*/ 257258 h 200"/>
              <a:gd name="T54" fmla="*/ 333940 w 200"/>
              <a:gd name="T55" fmla="*/ 356203 h 200"/>
              <a:gd name="T56" fmla="*/ 366097 w 200"/>
              <a:gd name="T57" fmla="*/ 257258 h 200"/>
              <a:gd name="T58" fmla="*/ 425464 w 200"/>
              <a:gd name="T59" fmla="*/ 390834 h 200"/>
              <a:gd name="T60" fmla="*/ 366097 w 200"/>
              <a:gd name="T61" fmla="*/ 257258 h 200"/>
              <a:gd name="T62" fmla="*/ 353729 w 200"/>
              <a:gd name="T63" fmla="*/ 131102 h 200"/>
              <a:gd name="T64" fmla="*/ 474937 w 200"/>
              <a:gd name="T65" fmla="*/ 237468 h 200"/>
              <a:gd name="T66" fmla="*/ 410623 w 200"/>
              <a:gd name="T67" fmla="*/ 86577 h 200"/>
              <a:gd name="T68" fmla="*/ 301783 w 200"/>
              <a:gd name="T69" fmla="*/ 24736 h 200"/>
              <a:gd name="T70" fmla="*/ 195417 w 200"/>
              <a:gd name="T71" fmla="*/ 24736 h 200"/>
              <a:gd name="T72" fmla="*/ 86577 w 200"/>
              <a:gd name="T73" fmla="*/ 86577 h 200"/>
              <a:gd name="T74" fmla="*/ 86577 w 200"/>
              <a:gd name="T75" fmla="*/ 405675 h 200"/>
              <a:gd name="T76" fmla="*/ 195417 w 200"/>
              <a:gd name="T77" fmla="*/ 467516 h 200"/>
              <a:gd name="T78" fmla="*/ 301783 w 200"/>
              <a:gd name="T79" fmla="*/ 467516 h 200"/>
              <a:gd name="T80" fmla="*/ 410623 w 200"/>
              <a:gd name="T81" fmla="*/ 405675 h 2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4"/>
                  <a:pt x="156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4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7" y="51"/>
                  <a:pt x="77" y="50"/>
                  <a:pt x="68" y="48"/>
                </a:cubicBezTo>
                <a:cubicBezTo>
                  <a:pt x="75" y="25"/>
                  <a:pt x="86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6" y="59"/>
                  <a:pt x="96" y="59"/>
                </a:cubicBezTo>
                <a:close/>
                <a:moveTo>
                  <a:pt x="52" y="96"/>
                </a:moveTo>
                <a:cubicBezTo>
                  <a:pt x="9" y="96"/>
                  <a:pt x="9" y="96"/>
                  <a:pt x="9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8" y="50"/>
                  <a:pt x="58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8" y="146"/>
                </a:cubicBezTo>
                <a:cubicBezTo>
                  <a:pt x="48" y="149"/>
                  <a:pt x="38" y="153"/>
                  <a:pt x="29" y="158"/>
                </a:cubicBezTo>
                <a:cubicBezTo>
                  <a:pt x="17" y="143"/>
                  <a:pt x="9" y="124"/>
                  <a:pt x="9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6" y="140"/>
                  <a:pt x="75" y="141"/>
                  <a:pt x="65" y="144"/>
                </a:cubicBezTo>
                <a:cubicBezTo>
                  <a:pt x="62" y="132"/>
                  <a:pt x="60" y="119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6" y="188"/>
                  <a:pt x="75" y="174"/>
                  <a:pt x="68" y="152"/>
                </a:cubicBezTo>
                <a:cubicBezTo>
                  <a:pt x="77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4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4" y="143"/>
                  <a:pt x="172" y="158"/>
                </a:cubicBezTo>
                <a:cubicBezTo>
                  <a:pt x="163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3" y="46"/>
                  <a:pt x="172" y="41"/>
                </a:cubicBezTo>
                <a:cubicBezTo>
                  <a:pt x="184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50" y="43"/>
                  <a:pt x="141" y="46"/>
                </a:cubicBezTo>
                <a:cubicBezTo>
                  <a:pt x="136" y="30"/>
                  <a:pt x="130" y="18"/>
                  <a:pt x="122" y="10"/>
                </a:cubicBezTo>
                <a:cubicBezTo>
                  <a:pt x="139" y="14"/>
                  <a:pt x="154" y="23"/>
                  <a:pt x="166" y="35"/>
                </a:cubicBezTo>
                <a:close/>
                <a:moveTo>
                  <a:pt x="79" y="10"/>
                </a:moveTo>
                <a:cubicBezTo>
                  <a:pt x="71" y="18"/>
                  <a:pt x="64" y="31"/>
                  <a:pt x="60" y="45"/>
                </a:cubicBezTo>
                <a:cubicBezTo>
                  <a:pt x="51" y="43"/>
                  <a:pt x="43" y="39"/>
                  <a:pt x="35" y="35"/>
                </a:cubicBezTo>
                <a:cubicBezTo>
                  <a:pt x="47" y="23"/>
                  <a:pt x="62" y="14"/>
                  <a:pt x="79" y="10"/>
                </a:cubicBezTo>
                <a:close/>
                <a:moveTo>
                  <a:pt x="35" y="164"/>
                </a:moveTo>
                <a:cubicBezTo>
                  <a:pt x="43" y="160"/>
                  <a:pt x="51" y="156"/>
                  <a:pt x="60" y="154"/>
                </a:cubicBezTo>
                <a:cubicBezTo>
                  <a:pt x="64" y="169"/>
                  <a:pt x="71" y="181"/>
                  <a:pt x="79" y="189"/>
                </a:cubicBezTo>
                <a:cubicBezTo>
                  <a:pt x="62" y="185"/>
                  <a:pt x="47" y="176"/>
                  <a:pt x="35" y="164"/>
                </a:cubicBezTo>
                <a:close/>
                <a:moveTo>
                  <a:pt x="122" y="189"/>
                </a:moveTo>
                <a:cubicBezTo>
                  <a:pt x="130" y="181"/>
                  <a:pt x="136" y="169"/>
                  <a:pt x="141" y="154"/>
                </a:cubicBezTo>
                <a:cubicBezTo>
                  <a:pt x="150" y="156"/>
                  <a:pt x="158" y="160"/>
                  <a:pt x="166" y="164"/>
                </a:cubicBezTo>
                <a:cubicBezTo>
                  <a:pt x="154" y="176"/>
                  <a:pt x="139" y="185"/>
                  <a:pt x="122" y="189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1664369" y="3648047"/>
            <a:ext cx="594012" cy="594011"/>
            <a:chOff x="2379663" y="3752850"/>
            <a:chExt cx="750888" cy="750888"/>
          </a:xfrm>
          <a:solidFill>
            <a:srgbClr val="157E9F"/>
          </a:solidFill>
        </p:grpSpPr>
        <p:sp>
          <p:nvSpPr>
            <p:cNvPr id="97" name="Freeform 17"/>
            <p:cNvSpPr>
              <a:spLocks noEditPoints="1"/>
            </p:cNvSpPr>
            <p:nvPr/>
          </p:nvSpPr>
          <p:spPr bwMode="auto">
            <a:xfrm>
              <a:off x="2424113" y="3843338"/>
              <a:ext cx="661988" cy="660400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22 w 176"/>
                <a:gd name="T5" fmla="*/ 145 h 176"/>
                <a:gd name="T6" fmla="*/ 1 w 176"/>
                <a:gd name="T7" fmla="*/ 171 h 176"/>
                <a:gd name="T8" fmla="*/ 8 w 176"/>
                <a:gd name="T9" fmla="*/ 176 h 176"/>
                <a:gd name="T10" fmla="*/ 27 w 176"/>
                <a:gd name="T11" fmla="*/ 151 h 176"/>
                <a:gd name="T12" fmla="*/ 88 w 176"/>
                <a:gd name="T13" fmla="*/ 176 h 176"/>
                <a:gd name="T14" fmla="*/ 149 w 176"/>
                <a:gd name="T15" fmla="*/ 151 h 176"/>
                <a:gd name="T16" fmla="*/ 169 w 176"/>
                <a:gd name="T17" fmla="*/ 176 h 176"/>
                <a:gd name="T18" fmla="*/ 176 w 176"/>
                <a:gd name="T19" fmla="*/ 171 h 176"/>
                <a:gd name="T20" fmla="*/ 155 w 176"/>
                <a:gd name="T21" fmla="*/ 145 h 176"/>
                <a:gd name="T22" fmla="*/ 176 w 176"/>
                <a:gd name="T23" fmla="*/ 88 h 176"/>
                <a:gd name="T24" fmla="*/ 88 w 176"/>
                <a:gd name="T25" fmla="*/ 0 h 176"/>
                <a:gd name="T26" fmla="*/ 88 w 176"/>
                <a:gd name="T27" fmla="*/ 168 h 176"/>
                <a:gd name="T28" fmla="*/ 8 w 176"/>
                <a:gd name="T29" fmla="*/ 88 h 176"/>
                <a:gd name="T30" fmla="*/ 88 w 176"/>
                <a:gd name="T31" fmla="*/ 8 h 176"/>
                <a:gd name="T32" fmla="*/ 168 w 176"/>
                <a:gd name="T33" fmla="*/ 88 h 176"/>
                <a:gd name="T34" fmla="*/ 88 w 176"/>
                <a:gd name="T3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40" y="0"/>
                    <a:pt x="0" y="39"/>
                    <a:pt x="0" y="88"/>
                  </a:cubicBezTo>
                  <a:cubicBezTo>
                    <a:pt x="0" y="110"/>
                    <a:pt x="9" y="130"/>
                    <a:pt x="22" y="145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43" y="166"/>
                    <a:pt x="65" y="176"/>
                    <a:pt x="88" y="176"/>
                  </a:cubicBezTo>
                  <a:cubicBezTo>
                    <a:pt x="112" y="176"/>
                    <a:pt x="134" y="166"/>
                    <a:pt x="149" y="151"/>
                  </a:cubicBezTo>
                  <a:cubicBezTo>
                    <a:pt x="169" y="176"/>
                    <a:pt x="169" y="176"/>
                    <a:pt x="169" y="176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68" y="130"/>
                    <a:pt x="176" y="110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68"/>
                  </a:move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Freeform 18"/>
            <p:cNvSpPr>
              <a:spLocks noEditPoints="1"/>
            </p:cNvSpPr>
            <p:nvPr/>
          </p:nvSpPr>
          <p:spPr bwMode="auto">
            <a:xfrm>
              <a:off x="2379663" y="3752850"/>
              <a:ext cx="239713" cy="239713"/>
            </a:xfrm>
            <a:custGeom>
              <a:avLst/>
              <a:gdLst>
                <a:gd name="T0" fmla="*/ 64 w 64"/>
                <a:gd name="T1" fmla="*/ 0 h 64"/>
                <a:gd name="T2" fmla="*/ 40 w 64"/>
                <a:gd name="T3" fmla="*/ 0 h 64"/>
                <a:gd name="T4" fmla="*/ 0 w 64"/>
                <a:gd name="T5" fmla="*/ 40 h 64"/>
                <a:gd name="T6" fmla="*/ 0 w 64"/>
                <a:gd name="T7" fmla="*/ 64 h 64"/>
                <a:gd name="T8" fmla="*/ 12 w 64"/>
                <a:gd name="T9" fmla="*/ 64 h 64"/>
                <a:gd name="T10" fmla="*/ 64 w 64"/>
                <a:gd name="T11" fmla="*/ 11 h 64"/>
                <a:gd name="T12" fmla="*/ 64 w 64"/>
                <a:gd name="T13" fmla="*/ 0 h 64"/>
                <a:gd name="T14" fmla="*/ 56 w 64"/>
                <a:gd name="T15" fmla="*/ 8 h 64"/>
                <a:gd name="T16" fmla="*/ 8 w 64"/>
                <a:gd name="T17" fmla="*/ 56 h 64"/>
                <a:gd name="T18" fmla="*/ 8 w 64"/>
                <a:gd name="T19" fmla="*/ 56 h 64"/>
                <a:gd name="T20" fmla="*/ 8 w 64"/>
                <a:gd name="T21" fmla="*/ 40 h 64"/>
                <a:gd name="T22" fmla="*/ 40 w 64"/>
                <a:gd name="T23" fmla="*/ 8 h 64"/>
                <a:gd name="T24" fmla="*/ 56 w 64"/>
                <a:gd name="T25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64">
                  <a:moveTo>
                    <a:pt x="64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64" y="11"/>
                    <a:pt x="64" y="11"/>
                    <a:pt x="64" y="11"/>
                  </a:cubicBezTo>
                  <a:lnTo>
                    <a:pt x="64" y="0"/>
                  </a:lnTo>
                  <a:close/>
                  <a:moveTo>
                    <a:pt x="56" y="8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22"/>
                    <a:pt x="23" y="8"/>
                    <a:pt x="40" y="8"/>
                  </a:cubicBezTo>
                  <a:cubicBezTo>
                    <a:pt x="56" y="8"/>
                    <a:pt x="56" y="8"/>
                    <a:pt x="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9" name="Freeform 19"/>
            <p:cNvSpPr>
              <a:spLocks noEditPoints="1"/>
            </p:cNvSpPr>
            <p:nvPr/>
          </p:nvSpPr>
          <p:spPr bwMode="auto">
            <a:xfrm>
              <a:off x="2894013" y="3752850"/>
              <a:ext cx="236538" cy="239713"/>
            </a:xfrm>
            <a:custGeom>
              <a:avLst/>
              <a:gdLst>
                <a:gd name="T0" fmla="*/ 23 w 63"/>
                <a:gd name="T1" fmla="*/ 0 h 64"/>
                <a:gd name="T2" fmla="*/ 0 w 63"/>
                <a:gd name="T3" fmla="*/ 0 h 64"/>
                <a:gd name="T4" fmla="*/ 0 w 63"/>
                <a:gd name="T5" fmla="*/ 11 h 64"/>
                <a:gd name="T6" fmla="*/ 52 w 63"/>
                <a:gd name="T7" fmla="*/ 64 h 64"/>
                <a:gd name="T8" fmla="*/ 63 w 63"/>
                <a:gd name="T9" fmla="*/ 64 h 64"/>
                <a:gd name="T10" fmla="*/ 63 w 63"/>
                <a:gd name="T11" fmla="*/ 40 h 64"/>
                <a:gd name="T12" fmla="*/ 23 w 63"/>
                <a:gd name="T13" fmla="*/ 0 h 64"/>
                <a:gd name="T14" fmla="*/ 55 w 63"/>
                <a:gd name="T15" fmla="*/ 56 h 64"/>
                <a:gd name="T16" fmla="*/ 55 w 63"/>
                <a:gd name="T17" fmla="*/ 56 h 64"/>
                <a:gd name="T18" fmla="*/ 8 w 63"/>
                <a:gd name="T19" fmla="*/ 8 h 64"/>
                <a:gd name="T20" fmla="*/ 8 w 63"/>
                <a:gd name="T21" fmla="*/ 8 h 64"/>
                <a:gd name="T22" fmla="*/ 23 w 63"/>
                <a:gd name="T23" fmla="*/ 8 h 64"/>
                <a:gd name="T24" fmla="*/ 55 w 63"/>
                <a:gd name="T25" fmla="*/ 40 h 64"/>
                <a:gd name="T26" fmla="*/ 55 w 63"/>
                <a:gd name="T27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64">
                  <a:moveTo>
                    <a:pt x="2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18"/>
                    <a:pt x="46" y="0"/>
                    <a:pt x="23" y="0"/>
                  </a:cubicBezTo>
                  <a:close/>
                  <a:moveTo>
                    <a:pt x="55" y="56"/>
                  </a:moveTo>
                  <a:cubicBezTo>
                    <a:pt x="55" y="56"/>
                    <a:pt x="55" y="56"/>
                    <a:pt x="55" y="5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41" y="8"/>
                    <a:pt x="55" y="22"/>
                    <a:pt x="55" y="40"/>
                  </a:cubicBezTo>
                  <a:lnTo>
                    <a:pt x="5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0" name="Freeform 20"/>
            <p:cNvSpPr/>
            <p:nvPr/>
          </p:nvSpPr>
          <p:spPr bwMode="auto">
            <a:xfrm>
              <a:off x="2574925" y="3932238"/>
              <a:ext cx="195263" cy="271463"/>
            </a:xfrm>
            <a:custGeom>
              <a:avLst/>
              <a:gdLst>
                <a:gd name="T0" fmla="*/ 104 w 123"/>
                <a:gd name="T1" fmla="*/ 152 h 171"/>
                <a:gd name="T2" fmla="*/ 0 w 123"/>
                <a:gd name="T3" fmla="*/ 152 h 171"/>
                <a:gd name="T4" fmla="*/ 0 w 123"/>
                <a:gd name="T5" fmla="*/ 171 h 171"/>
                <a:gd name="T6" fmla="*/ 123 w 123"/>
                <a:gd name="T7" fmla="*/ 171 h 171"/>
                <a:gd name="T8" fmla="*/ 123 w 123"/>
                <a:gd name="T9" fmla="*/ 0 h 171"/>
                <a:gd name="T10" fmla="*/ 104 w 123"/>
                <a:gd name="T11" fmla="*/ 0 h 171"/>
                <a:gd name="T12" fmla="*/ 104 w 123"/>
                <a:gd name="T13" fmla="*/ 15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71">
                  <a:moveTo>
                    <a:pt x="104" y="152"/>
                  </a:moveTo>
                  <a:lnTo>
                    <a:pt x="0" y="152"/>
                  </a:lnTo>
                  <a:lnTo>
                    <a:pt x="0" y="171"/>
                  </a:lnTo>
                  <a:lnTo>
                    <a:pt x="123" y="171"/>
                  </a:lnTo>
                  <a:lnTo>
                    <a:pt x="123" y="0"/>
                  </a:lnTo>
                  <a:lnTo>
                    <a:pt x="104" y="0"/>
                  </a:lnTo>
                  <a:lnTo>
                    <a:pt x="10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756947" y="3648047"/>
            <a:ext cx="546290" cy="594011"/>
            <a:chOff x="3760788" y="3752850"/>
            <a:chExt cx="690563" cy="750888"/>
          </a:xfrm>
          <a:solidFill>
            <a:srgbClr val="157E9F"/>
          </a:solidFill>
        </p:grpSpPr>
        <p:sp>
          <p:nvSpPr>
            <p:cNvPr id="102" name="Freeform 21"/>
            <p:cNvSpPr>
              <a:spLocks noEditPoints="1"/>
            </p:cNvSpPr>
            <p:nvPr/>
          </p:nvSpPr>
          <p:spPr bwMode="auto">
            <a:xfrm>
              <a:off x="3760788" y="3752850"/>
              <a:ext cx="690563" cy="750888"/>
            </a:xfrm>
            <a:custGeom>
              <a:avLst/>
              <a:gdLst>
                <a:gd name="T0" fmla="*/ 160 w 184"/>
                <a:gd name="T1" fmla="*/ 45 h 200"/>
                <a:gd name="T2" fmla="*/ 167 w 184"/>
                <a:gd name="T3" fmla="*/ 39 h 200"/>
                <a:gd name="T4" fmla="*/ 174 w 184"/>
                <a:gd name="T5" fmla="*/ 46 h 200"/>
                <a:gd name="T6" fmla="*/ 182 w 184"/>
                <a:gd name="T7" fmla="*/ 37 h 200"/>
                <a:gd name="T8" fmla="*/ 163 w 184"/>
                <a:gd name="T9" fmla="*/ 18 h 200"/>
                <a:gd name="T10" fmla="*/ 155 w 184"/>
                <a:gd name="T11" fmla="*/ 26 h 200"/>
                <a:gd name="T12" fmla="*/ 161 w 184"/>
                <a:gd name="T13" fmla="*/ 33 h 200"/>
                <a:gd name="T14" fmla="*/ 155 w 184"/>
                <a:gd name="T15" fmla="*/ 40 h 200"/>
                <a:gd name="T16" fmla="*/ 98 w 184"/>
                <a:gd name="T17" fmla="*/ 16 h 200"/>
                <a:gd name="T18" fmla="*/ 98 w 184"/>
                <a:gd name="T19" fmla="*/ 0 h 200"/>
                <a:gd name="T20" fmla="*/ 86 w 184"/>
                <a:gd name="T21" fmla="*/ 0 h 200"/>
                <a:gd name="T22" fmla="*/ 86 w 184"/>
                <a:gd name="T23" fmla="*/ 16 h 200"/>
                <a:gd name="T24" fmla="*/ 0 w 184"/>
                <a:gd name="T25" fmla="*/ 108 h 200"/>
                <a:gd name="T26" fmla="*/ 92 w 184"/>
                <a:gd name="T27" fmla="*/ 200 h 200"/>
                <a:gd name="T28" fmla="*/ 184 w 184"/>
                <a:gd name="T29" fmla="*/ 108 h 200"/>
                <a:gd name="T30" fmla="*/ 160 w 184"/>
                <a:gd name="T31" fmla="*/ 45 h 200"/>
                <a:gd name="T32" fmla="*/ 92 w 184"/>
                <a:gd name="T33" fmla="*/ 192 h 200"/>
                <a:gd name="T34" fmla="*/ 8 w 184"/>
                <a:gd name="T35" fmla="*/ 108 h 200"/>
                <a:gd name="T36" fmla="*/ 92 w 184"/>
                <a:gd name="T37" fmla="*/ 24 h 200"/>
                <a:gd name="T38" fmla="*/ 176 w 184"/>
                <a:gd name="T39" fmla="*/ 108 h 200"/>
                <a:gd name="T40" fmla="*/ 92 w 184"/>
                <a:gd name="T41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4" h="200">
                  <a:moveTo>
                    <a:pt x="160" y="45"/>
                  </a:moveTo>
                  <a:cubicBezTo>
                    <a:pt x="167" y="39"/>
                    <a:pt x="167" y="39"/>
                    <a:pt x="167" y="39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82" y="37"/>
                    <a:pt x="182" y="37"/>
                    <a:pt x="182" y="37"/>
                  </a:cubicBezTo>
                  <a:cubicBezTo>
                    <a:pt x="163" y="18"/>
                    <a:pt x="163" y="18"/>
                    <a:pt x="163" y="18"/>
                  </a:cubicBezTo>
                  <a:cubicBezTo>
                    <a:pt x="155" y="26"/>
                    <a:pt x="155" y="26"/>
                    <a:pt x="155" y="26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40" y="26"/>
                    <a:pt x="120" y="17"/>
                    <a:pt x="98" y="16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38" y="19"/>
                    <a:pt x="0" y="59"/>
                    <a:pt x="0" y="108"/>
                  </a:cubicBezTo>
                  <a:cubicBezTo>
                    <a:pt x="0" y="158"/>
                    <a:pt x="42" y="200"/>
                    <a:pt x="92" y="200"/>
                  </a:cubicBezTo>
                  <a:cubicBezTo>
                    <a:pt x="143" y="200"/>
                    <a:pt x="184" y="158"/>
                    <a:pt x="184" y="108"/>
                  </a:cubicBezTo>
                  <a:cubicBezTo>
                    <a:pt x="184" y="84"/>
                    <a:pt x="175" y="62"/>
                    <a:pt x="160" y="45"/>
                  </a:cubicBezTo>
                  <a:close/>
                  <a:moveTo>
                    <a:pt x="92" y="192"/>
                  </a:moveTo>
                  <a:cubicBezTo>
                    <a:pt x="46" y="192"/>
                    <a:pt x="8" y="154"/>
                    <a:pt x="8" y="108"/>
                  </a:cubicBezTo>
                  <a:cubicBezTo>
                    <a:pt x="8" y="61"/>
                    <a:pt x="46" y="24"/>
                    <a:pt x="92" y="24"/>
                  </a:cubicBezTo>
                  <a:cubicBezTo>
                    <a:pt x="139" y="24"/>
                    <a:pt x="176" y="61"/>
                    <a:pt x="176" y="108"/>
                  </a:cubicBezTo>
                  <a:cubicBezTo>
                    <a:pt x="176" y="154"/>
                    <a:pt x="139" y="192"/>
                    <a:pt x="92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3" name="Freeform 22"/>
            <p:cNvSpPr/>
            <p:nvPr/>
          </p:nvSpPr>
          <p:spPr bwMode="auto">
            <a:xfrm>
              <a:off x="4060825" y="3917950"/>
              <a:ext cx="90488" cy="346075"/>
            </a:xfrm>
            <a:custGeom>
              <a:avLst/>
              <a:gdLst>
                <a:gd name="T0" fmla="*/ 16 w 24"/>
                <a:gd name="T1" fmla="*/ 52 h 92"/>
                <a:gd name="T2" fmla="*/ 16 w 24"/>
                <a:gd name="T3" fmla="*/ 0 h 92"/>
                <a:gd name="T4" fmla="*/ 8 w 24"/>
                <a:gd name="T5" fmla="*/ 0 h 92"/>
                <a:gd name="T6" fmla="*/ 8 w 24"/>
                <a:gd name="T7" fmla="*/ 52 h 92"/>
                <a:gd name="T8" fmla="*/ 0 w 24"/>
                <a:gd name="T9" fmla="*/ 64 h 92"/>
                <a:gd name="T10" fmla="*/ 8 w 24"/>
                <a:gd name="T11" fmla="*/ 75 h 92"/>
                <a:gd name="T12" fmla="*/ 8 w 24"/>
                <a:gd name="T13" fmla="*/ 92 h 92"/>
                <a:gd name="T14" fmla="*/ 16 w 24"/>
                <a:gd name="T15" fmla="*/ 92 h 92"/>
                <a:gd name="T16" fmla="*/ 16 w 24"/>
                <a:gd name="T17" fmla="*/ 75 h 92"/>
                <a:gd name="T18" fmla="*/ 24 w 24"/>
                <a:gd name="T19" fmla="*/ 64 h 92"/>
                <a:gd name="T20" fmla="*/ 16 w 24"/>
                <a:gd name="T21" fmla="*/ 5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92">
                  <a:moveTo>
                    <a:pt x="16" y="52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4" y="54"/>
                    <a:pt x="0" y="58"/>
                    <a:pt x="0" y="64"/>
                  </a:cubicBezTo>
                  <a:cubicBezTo>
                    <a:pt x="0" y="69"/>
                    <a:pt x="4" y="73"/>
                    <a:pt x="8" y="75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21" y="73"/>
                    <a:pt x="24" y="69"/>
                    <a:pt x="24" y="64"/>
                  </a:cubicBezTo>
                  <a:cubicBezTo>
                    <a:pt x="24" y="58"/>
                    <a:pt x="21" y="54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3803060" y="3648047"/>
            <a:ext cx="594012" cy="594011"/>
            <a:chOff x="5083175" y="3752850"/>
            <a:chExt cx="750888" cy="750888"/>
          </a:xfrm>
          <a:solidFill>
            <a:srgbClr val="157E9F"/>
          </a:solidFill>
        </p:grpSpPr>
        <p:sp>
          <p:nvSpPr>
            <p:cNvPr id="105" name="Freeform 23"/>
            <p:cNvSpPr/>
            <p:nvPr/>
          </p:nvSpPr>
          <p:spPr bwMode="auto">
            <a:xfrm>
              <a:off x="5278438" y="3948113"/>
              <a:ext cx="223838" cy="225425"/>
            </a:xfrm>
            <a:custGeom>
              <a:avLst/>
              <a:gdLst>
                <a:gd name="T0" fmla="*/ 39 w 60"/>
                <a:gd name="T1" fmla="*/ 55 h 60"/>
                <a:gd name="T2" fmla="*/ 39 w 60"/>
                <a:gd name="T3" fmla="*/ 55 h 60"/>
                <a:gd name="T4" fmla="*/ 48 w 60"/>
                <a:gd name="T5" fmla="*/ 60 h 60"/>
                <a:gd name="T6" fmla="*/ 60 w 60"/>
                <a:gd name="T7" fmla="*/ 48 h 60"/>
                <a:gd name="T8" fmla="*/ 56 w 60"/>
                <a:gd name="T9" fmla="*/ 39 h 60"/>
                <a:gd name="T10" fmla="*/ 55 w 60"/>
                <a:gd name="T11" fmla="*/ 38 h 60"/>
                <a:gd name="T12" fmla="*/ 7 w 60"/>
                <a:gd name="T13" fmla="*/ 1 h 60"/>
                <a:gd name="T14" fmla="*/ 2 w 60"/>
                <a:gd name="T15" fmla="*/ 1 h 60"/>
                <a:gd name="T16" fmla="*/ 1 w 60"/>
                <a:gd name="T17" fmla="*/ 6 h 60"/>
                <a:gd name="T18" fmla="*/ 39 w 60"/>
                <a:gd name="T19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9" y="55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41" y="58"/>
                    <a:pt x="45" y="60"/>
                    <a:pt x="48" y="60"/>
                  </a:cubicBezTo>
                  <a:cubicBezTo>
                    <a:pt x="55" y="60"/>
                    <a:pt x="60" y="54"/>
                    <a:pt x="60" y="48"/>
                  </a:cubicBezTo>
                  <a:cubicBezTo>
                    <a:pt x="60" y="44"/>
                    <a:pt x="59" y="41"/>
                    <a:pt x="56" y="39"/>
                  </a:cubicBezTo>
                  <a:cubicBezTo>
                    <a:pt x="56" y="38"/>
                    <a:pt x="56" y="38"/>
                    <a:pt x="55" y="38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0" y="2"/>
                    <a:pt x="0" y="5"/>
                    <a:pt x="1" y="6"/>
                  </a:cubicBezTo>
                  <a:lnTo>
                    <a:pt x="39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6" name="Freeform 24"/>
            <p:cNvSpPr/>
            <p:nvPr/>
          </p:nvSpPr>
          <p:spPr bwMode="auto">
            <a:xfrm>
              <a:off x="5083175" y="3752850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97 w 200"/>
                <a:gd name="T3" fmla="*/ 0 h 200"/>
                <a:gd name="T4" fmla="*/ 97 w 200"/>
                <a:gd name="T5" fmla="*/ 4 h 200"/>
                <a:gd name="T6" fmla="*/ 96 w 200"/>
                <a:gd name="T7" fmla="*/ 4 h 200"/>
                <a:gd name="T8" fmla="*/ 96 w 200"/>
                <a:gd name="T9" fmla="*/ 48 h 200"/>
                <a:gd name="T10" fmla="*/ 104 w 200"/>
                <a:gd name="T11" fmla="*/ 48 h 200"/>
                <a:gd name="T12" fmla="*/ 104 w 200"/>
                <a:gd name="T13" fmla="*/ 8 h 200"/>
                <a:gd name="T14" fmla="*/ 192 w 200"/>
                <a:gd name="T15" fmla="*/ 100 h 200"/>
                <a:gd name="T16" fmla="*/ 100 w 200"/>
                <a:gd name="T17" fmla="*/ 192 h 200"/>
                <a:gd name="T18" fmla="*/ 8 w 200"/>
                <a:gd name="T19" fmla="*/ 100 h 200"/>
                <a:gd name="T20" fmla="*/ 35 w 200"/>
                <a:gd name="T21" fmla="*/ 35 h 200"/>
                <a:gd name="T22" fmla="*/ 30 w 200"/>
                <a:gd name="T23" fmla="*/ 29 h 200"/>
                <a:gd name="T24" fmla="*/ 0 w 200"/>
                <a:gd name="T25" fmla="*/ 100 h 200"/>
                <a:gd name="T26" fmla="*/ 100 w 200"/>
                <a:gd name="T27" fmla="*/ 200 h 200"/>
                <a:gd name="T28" fmla="*/ 200 w 200"/>
                <a:gd name="T29" fmla="*/ 100 h 200"/>
                <a:gd name="T30" fmla="*/ 100 w 200"/>
                <a:gd name="T3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99" y="0"/>
                    <a:pt x="98" y="0"/>
                    <a:pt x="97" y="0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53" y="10"/>
                    <a:pt x="192" y="50"/>
                    <a:pt x="192" y="100"/>
                  </a:cubicBezTo>
                  <a:cubicBezTo>
                    <a:pt x="192" y="150"/>
                    <a:pt x="151" y="192"/>
                    <a:pt x="100" y="192"/>
                  </a:cubicBezTo>
                  <a:cubicBezTo>
                    <a:pt x="50" y="192"/>
                    <a:pt x="8" y="150"/>
                    <a:pt x="8" y="100"/>
                  </a:cubicBezTo>
                  <a:cubicBezTo>
                    <a:pt x="8" y="74"/>
                    <a:pt x="19" y="51"/>
                    <a:pt x="35" y="35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12" y="47"/>
                    <a:pt x="0" y="72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4"/>
                    <a:pt x="156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4883080" y="3659351"/>
            <a:ext cx="570150" cy="571407"/>
            <a:chOff x="6448425" y="3767138"/>
            <a:chExt cx="720725" cy="722313"/>
          </a:xfrm>
          <a:solidFill>
            <a:srgbClr val="157E9F"/>
          </a:solidFill>
        </p:grpSpPr>
        <p:sp>
          <p:nvSpPr>
            <p:cNvPr id="108" name="Freeform 25"/>
            <p:cNvSpPr>
              <a:spLocks noEditPoints="1"/>
            </p:cNvSpPr>
            <p:nvPr/>
          </p:nvSpPr>
          <p:spPr bwMode="auto">
            <a:xfrm>
              <a:off x="6448425" y="3767138"/>
              <a:ext cx="720725" cy="722313"/>
            </a:xfrm>
            <a:custGeom>
              <a:avLst/>
              <a:gdLst>
                <a:gd name="T0" fmla="*/ 96 w 192"/>
                <a:gd name="T1" fmla="*/ 0 h 192"/>
                <a:gd name="T2" fmla="*/ 0 w 192"/>
                <a:gd name="T3" fmla="*/ 96 h 192"/>
                <a:gd name="T4" fmla="*/ 96 w 192"/>
                <a:gd name="T5" fmla="*/ 192 h 192"/>
                <a:gd name="T6" fmla="*/ 192 w 192"/>
                <a:gd name="T7" fmla="*/ 96 h 192"/>
                <a:gd name="T8" fmla="*/ 96 w 192"/>
                <a:gd name="T9" fmla="*/ 0 h 192"/>
                <a:gd name="T10" fmla="*/ 96 w 192"/>
                <a:gd name="T11" fmla="*/ 184 h 192"/>
                <a:gd name="T12" fmla="*/ 8 w 192"/>
                <a:gd name="T13" fmla="*/ 96 h 192"/>
                <a:gd name="T14" fmla="*/ 96 w 192"/>
                <a:gd name="T15" fmla="*/ 8 h 192"/>
                <a:gd name="T16" fmla="*/ 184 w 192"/>
                <a:gd name="T17" fmla="*/ 96 h 192"/>
                <a:gd name="T18" fmla="*/ 96 w 192"/>
                <a:gd name="T19" fmla="*/ 18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96" y="184"/>
                  </a:moveTo>
                  <a:cubicBezTo>
                    <a:pt x="48" y="184"/>
                    <a:pt x="8" y="144"/>
                    <a:pt x="8" y="96"/>
                  </a:cubicBezTo>
                  <a:cubicBezTo>
                    <a:pt x="8" y="47"/>
                    <a:pt x="48" y="8"/>
                    <a:pt x="96" y="8"/>
                  </a:cubicBezTo>
                  <a:cubicBezTo>
                    <a:pt x="145" y="8"/>
                    <a:pt x="184" y="47"/>
                    <a:pt x="184" y="96"/>
                  </a:cubicBezTo>
                  <a:cubicBezTo>
                    <a:pt x="184" y="144"/>
                    <a:pt x="145" y="184"/>
                    <a:pt x="96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9" name="Freeform 26"/>
            <p:cNvSpPr/>
            <p:nvPr/>
          </p:nvSpPr>
          <p:spPr bwMode="auto">
            <a:xfrm>
              <a:off x="6629400" y="3887788"/>
              <a:ext cx="209550" cy="300038"/>
            </a:xfrm>
            <a:custGeom>
              <a:avLst/>
              <a:gdLst>
                <a:gd name="T0" fmla="*/ 113 w 132"/>
                <a:gd name="T1" fmla="*/ 170 h 189"/>
                <a:gd name="T2" fmla="*/ 0 w 132"/>
                <a:gd name="T3" fmla="*/ 170 h 189"/>
                <a:gd name="T4" fmla="*/ 0 w 132"/>
                <a:gd name="T5" fmla="*/ 189 h 189"/>
                <a:gd name="T6" fmla="*/ 132 w 132"/>
                <a:gd name="T7" fmla="*/ 189 h 189"/>
                <a:gd name="T8" fmla="*/ 132 w 132"/>
                <a:gd name="T9" fmla="*/ 0 h 189"/>
                <a:gd name="T10" fmla="*/ 113 w 132"/>
                <a:gd name="T11" fmla="*/ 0 h 189"/>
                <a:gd name="T12" fmla="*/ 113 w 132"/>
                <a:gd name="T13" fmla="*/ 17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89">
                  <a:moveTo>
                    <a:pt x="113" y="170"/>
                  </a:moveTo>
                  <a:lnTo>
                    <a:pt x="0" y="170"/>
                  </a:lnTo>
                  <a:lnTo>
                    <a:pt x="0" y="189"/>
                  </a:lnTo>
                  <a:lnTo>
                    <a:pt x="132" y="189"/>
                  </a:lnTo>
                  <a:lnTo>
                    <a:pt x="132" y="0"/>
                  </a:lnTo>
                  <a:lnTo>
                    <a:pt x="113" y="0"/>
                  </a:lnTo>
                  <a:lnTo>
                    <a:pt x="113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10" name="Freeform 27"/>
          <p:cNvSpPr>
            <a:spLocks noEditPoints="1"/>
          </p:cNvSpPr>
          <p:nvPr/>
        </p:nvSpPr>
        <p:spPr bwMode="auto">
          <a:xfrm>
            <a:off x="5958367" y="2586505"/>
            <a:ext cx="560391" cy="562298"/>
          </a:xfrm>
          <a:custGeom>
            <a:avLst/>
            <a:gdLst>
              <a:gd name="T0" fmla="*/ 467532 w 189"/>
              <a:gd name="T1" fmla="*/ 443785 h 189"/>
              <a:gd name="T2" fmla="*/ 331478 w 189"/>
              <a:gd name="T3" fmla="*/ 309905 h 189"/>
              <a:gd name="T4" fmla="*/ 376005 w 189"/>
              <a:gd name="T5" fmla="*/ 188422 h 189"/>
              <a:gd name="T6" fmla="*/ 188002 w 189"/>
              <a:gd name="T7" fmla="*/ 0 h 189"/>
              <a:gd name="T8" fmla="*/ 0 w 189"/>
              <a:gd name="T9" fmla="*/ 188422 h 189"/>
              <a:gd name="T10" fmla="*/ 188002 w 189"/>
              <a:gd name="T11" fmla="*/ 376845 h 189"/>
              <a:gd name="T12" fmla="*/ 309214 w 189"/>
              <a:gd name="T13" fmla="*/ 334698 h 189"/>
              <a:gd name="T14" fmla="*/ 442795 w 189"/>
              <a:gd name="T15" fmla="*/ 468577 h 189"/>
              <a:gd name="T16" fmla="*/ 467532 w 189"/>
              <a:gd name="T17" fmla="*/ 443785 h 189"/>
              <a:gd name="T18" fmla="*/ 19790 w 189"/>
              <a:gd name="T19" fmla="*/ 188422 h 189"/>
              <a:gd name="T20" fmla="*/ 188002 w 189"/>
              <a:gd name="T21" fmla="*/ 19834 h 189"/>
              <a:gd name="T22" fmla="*/ 356215 w 189"/>
              <a:gd name="T23" fmla="*/ 188422 h 189"/>
              <a:gd name="T24" fmla="*/ 188002 w 189"/>
              <a:gd name="T25" fmla="*/ 357011 h 189"/>
              <a:gd name="T26" fmla="*/ 19790 w 189"/>
              <a:gd name="T27" fmla="*/ 188422 h 1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9" h="189">
                <a:moveTo>
                  <a:pt x="189" y="179"/>
                </a:moveTo>
                <a:cubicBezTo>
                  <a:pt x="134" y="125"/>
                  <a:pt x="134" y="125"/>
                  <a:pt x="134" y="125"/>
                </a:cubicBezTo>
                <a:cubicBezTo>
                  <a:pt x="145" y="112"/>
                  <a:pt x="152" y="95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4" y="152"/>
                  <a:pt x="111" y="146"/>
                  <a:pt x="125" y="135"/>
                </a:cubicBezTo>
                <a:cubicBezTo>
                  <a:pt x="179" y="189"/>
                  <a:pt x="179" y="189"/>
                  <a:pt x="179" y="189"/>
                </a:cubicBezTo>
                <a:lnTo>
                  <a:pt x="189" y="179"/>
                </a:lnTo>
                <a:close/>
                <a:moveTo>
                  <a:pt x="8" y="76"/>
                </a:moveTo>
                <a:cubicBezTo>
                  <a:pt x="8" y="39"/>
                  <a:pt x="38" y="8"/>
                  <a:pt x="76" y="8"/>
                </a:cubicBezTo>
                <a:cubicBezTo>
                  <a:pt x="113" y="8"/>
                  <a:pt x="144" y="39"/>
                  <a:pt x="144" y="76"/>
                </a:cubicBezTo>
                <a:cubicBezTo>
                  <a:pt x="144" y="114"/>
                  <a:pt x="113" y="144"/>
                  <a:pt x="76" y="144"/>
                </a:cubicBezTo>
                <a:cubicBezTo>
                  <a:pt x="38" y="144"/>
                  <a:pt x="8" y="114"/>
                  <a:pt x="8" y="76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6012079" y="3648047"/>
            <a:ext cx="450846" cy="594011"/>
            <a:chOff x="7875588" y="3752850"/>
            <a:chExt cx="569913" cy="750888"/>
          </a:xfrm>
          <a:solidFill>
            <a:srgbClr val="157E9F"/>
          </a:solidFill>
        </p:grpSpPr>
        <p:sp>
          <p:nvSpPr>
            <p:cNvPr id="112" name="Freeform 28"/>
            <p:cNvSpPr>
              <a:spLocks noEditPoints="1"/>
            </p:cNvSpPr>
            <p:nvPr/>
          </p:nvSpPr>
          <p:spPr bwMode="auto">
            <a:xfrm>
              <a:off x="7875588" y="3752850"/>
              <a:ext cx="569913" cy="750888"/>
            </a:xfrm>
            <a:custGeom>
              <a:avLst/>
              <a:gdLst>
                <a:gd name="T0" fmla="*/ 152 w 152"/>
                <a:gd name="T1" fmla="*/ 24 h 200"/>
                <a:gd name="T2" fmla="*/ 112 w 152"/>
                <a:gd name="T3" fmla="*/ 24 h 200"/>
                <a:gd name="T4" fmla="*/ 112 w 152"/>
                <a:gd name="T5" fmla="*/ 16 h 200"/>
                <a:gd name="T6" fmla="*/ 96 w 152"/>
                <a:gd name="T7" fmla="*/ 0 h 200"/>
                <a:gd name="T8" fmla="*/ 56 w 152"/>
                <a:gd name="T9" fmla="*/ 0 h 200"/>
                <a:gd name="T10" fmla="*/ 40 w 152"/>
                <a:gd name="T11" fmla="*/ 16 h 200"/>
                <a:gd name="T12" fmla="*/ 40 w 152"/>
                <a:gd name="T13" fmla="*/ 24 h 200"/>
                <a:gd name="T14" fmla="*/ 0 w 152"/>
                <a:gd name="T15" fmla="*/ 24 h 200"/>
                <a:gd name="T16" fmla="*/ 0 w 152"/>
                <a:gd name="T17" fmla="*/ 32 h 200"/>
                <a:gd name="T18" fmla="*/ 9 w 152"/>
                <a:gd name="T19" fmla="*/ 32 h 200"/>
                <a:gd name="T20" fmla="*/ 17 w 152"/>
                <a:gd name="T21" fmla="*/ 184 h 200"/>
                <a:gd name="T22" fmla="*/ 33 w 152"/>
                <a:gd name="T23" fmla="*/ 200 h 200"/>
                <a:gd name="T24" fmla="*/ 121 w 152"/>
                <a:gd name="T25" fmla="*/ 200 h 200"/>
                <a:gd name="T26" fmla="*/ 137 w 152"/>
                <a:gd name="T27" fmla="*/ 184 h 200"/>
                <a:gd name="T28" fmla="*/ 145 w 152"/>
                <a:gd name="T29" fmla="*/ 32 h 200"/>
                <a:gd name="T30" fmla="*/ 152 w 152"/>
                <a:gd name="T31" fmla="*/ 32 h 200"/>
                <a:gd name="T32" fmla="*/ 152 w 152"/>
                <a:gd name="T33" fmla="*/ 24 h 200"/>
                <a:gd name="T34" fmla="*/ 48 w 152"/>
                <a:gd name="T35" fmla="*/ 16 h 200"/>
                <a:gd name="T36" fmla="*/ 56 w 152"/>
                <a:gd name="T37" fmla="*/ 8 h 200"/>
                <a:gd name="T38" fmla="*/ 96 w 152"/>
                <a:gd name="T39" fmla="*/ 8 h 200"/>
                <a:gd name="T40" fmla="*/ 104 w 152"/>
                <a:gd name="T41" fmla="*/ 16 h 200"/>
                <a:gd name="T42" fmla="*/ 104 w 152"/>
                <a:gd name="T43" fmla="*/ 24 h 200"/>
                <a:gd name="T44" fmla="*/ 48 w 152"/>
                <a:gd name="T45" fmla="*/ 24 h 200"/>
                <a:gd name="T46" fmla="*/ 48 w 152"/>
                <a:gd name="T47" fmla="*/ 16 h 200"/>
                <a:gd name="T48" fmla="*/ 129 w 152"/>
                <a:gd name="T49" fmla="*/ 183 h 200"/>
                <a:gd name="T50" fmla="*/ 129 w 152"/>
                <a:gd name="T51" fmla="*/ 183 h 200"/>
                <a:gd name="T52" fmla="*/ 129 w 152"/>
                <a:gd name="T53" fmla="*/ 184 h 200"/>
                <a:gd name="T54" fmla="*/ 121 w 152"/>
                <a:gd name="T55" fmla="*/ 192 h 200"/>
                <a:gd name="T56" fmla="*/ 33 w 152"/>
                <a:gd name="T57" fmla="*/ 192 h 200"/>
                <a:gd name="T58" fmla="*/ 25 w 152"/>
                <a:gd name="T59" fmla="*/ 184 h 200"/>
                <a:gd name="T60" fmla="*/ 25 w 152"/>
                <a:gd name="T61" fmla="*/ 183 h 200"/>
                <a:gd name="T62" fmla="*/ 25 w 152"/>
                <a:gd name="T63" fmla="*/ 183 h 200"/>
                <a:gd name="T64" fmla="*/ 17 w 152"/>
                <a:gd name="T65" fmla="*/ 32 h 200"/>
                <a:gd name="T66" fmla="*/ 137 w 152"/>
                <a:gd name="T67" fmla="*/ 32 h 200"/>
                <a:gd name="T68" fmla="*/ 129 w 152"/>
                <a:gd name="T69" fmla="*/ 18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2" h="200">
                  <a:moveTo>
                    <a:pt x="152" y="24"/>
                  </a:moveTo>
                  <a:cubicBezTo>
                    <a:pt x="112" y="24"/>
                    <a:pt x="112" y="24"/>
                    <a:pt x="112" y="24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7"/>
                    <a:pt x="105" y="0"/>
                    <a:pt x="9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8" y="0"/>
                    <a:pt x="40" y="7"/>
                    <a:pt x="40" y="16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7" y="184"/>
                    <a:pt x="17" y="184"/>
                    <a:pt x="17" y="184"/>
                  </a:cubicBezTo>
                  <a:cubicBezTo>
                    <a:pt x="17" y="192"/>
                    <a:pt x="24" y="200"/>
                    <a:pt x="33" y="200"/>
                  </a:cubicBezTo>
                  <a:cubicBezTo>
                    <a:pt x="121" y="200"/>
                    <a:pt x="121" y="200"/>
                    <a:pt x="121" y="200"/>
                  </a:cubicBezTo>
                  <a:cubicBezTo>
                    <a:pt x="130" y="200"/>
                    <a:pt x="137" y="192"/>
                    <a:pt x="137" y="184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52" y="32"/>
                    <a:pt x="152" y="32"/>
                    <a:pt x="152" y="32"/>
                  </a:cubicBezTo>
                  <a:lnTo>
                    <a:pt x="152" y="24"/>
                  </a:lnTo>
                  <a:close/>
                  <a:moveTo>
                    <a:pt x="48" y="16"/>
                  </a:moveTo>
                  <a:cubicBezTo>
                    <a:pt x="48" y="11"/>
                    <a:pt x="52" y="8"/>
                    <a:pt x="5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1" y="8"/>
                    <a:pt x="104" y="11"/>
                    <a:pt x="104" y="1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48" y="24"/>
                    <a:pt x="48" y="24"/>
                    <a:pt x="48" y="24"/>
                  </a:cubicBezTo>
                  <a:lnTo>
                    <a:pt x="48" y="16"/>
                  </a:lnTo>
                  <a:close/>
                  <a:moveTo>
                    <a:pt x="129" y="183"/>
                  </a:moveTo>
                  <a:cubicBezTo>
                    <a:pt x="129" y="183"/>
                    <a:pt x="129" y="183"/>
                    <a:pt x="129" y="183"/>
                  </a:cubicBezTo>
                  <a:cubicBezTo>
                    <a:pt x="129" y="184"/>
                    <a:pt x="129" y="184"/>
                    <a:pt x="129" y="184"/>
                  </a:cubicBezTo>
                  <a:cubicBezTo>
                    <a:pt x="129" y="188"/>
                    <a:pt x="125" y="192"/>
                    <a:pt x="121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28" y="192"/>
                    <a:pt x="25" y="188"/>
                    <a:pt x="25" y="184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37" y="32"/>
                    <a:pt x="137" y="32"/>
                    <a:pt x="137" y="32"/>
                  </a:cubicBezTo>
                  <a:lnTo>
                    <a:pt x="129" y="1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3" name="Rectangle 29"/>
            <p:cNvSpPr>
              <a:spLocks noChangeArrowheads="1"/>
            </p:cNvSpPr>
            <p:nvPr/>
          </p:nvSpPr>
          <p:spPr bwMode="auto">
            <a:xfrm>
              <a:off x="8145463" y="3932238"/>
              <a:ext cx="30163" cy="481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4" name="Freeform 30"/>
            <p:cNvSpPr/>
            <p:nvPr/>
          </p:nvSpPr>
          <p:spPr bwMode="auto">
            <a:xfrm>
              <a:off x="8024813" y="3932238"/>
              <a:ext cx="65088" cy="481013"/>
            </a:xfrm>
            <a:custGeom>
              <a:avLst/>
              <a:gdLst>
                <a:gd name="T0" fmla="*/ 41 w 41"/>
                <a:gd name="T1" fmla="*/ 301 h 303"/>
                <a:gd name="T2" fmla="*/ 19 w 41"/>
                <a:gd name="T3" fmla="*/ 0 h 303"/>
                <a:gd name="T4" fmla="*/ 0 w 41"/>
                <a:gd name="T5" fmla="*/ 0 h 303"/>
                <a:gd name="T6" fmla="*/ 22 w 41"/>
                <a:gd name="T7" fmla="*/ 303 h 303"/>
                <a:gd name="T8" fmla="*/ 41 w 41"/>
                <a:gd name="T9" fmla="*/ 30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03">
                  <a:moveTo>
                    <a:pt x="41" y="301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22" y="303"/>
                  </a:lnTo>
                  <a:lnTo>
                    <a:pt x="41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5" name="Freeform 31"/>
            <p:cNvSpPr/>
            <p:nvPr/>
          </p:nvSpPr>
          <p:spPr bwMode="auto">
            <a:xfrm>
              <a:off x="8235950" y="3929063"/>
              <a:ext cx="60325" cy="484188"/>
            </a:xfrm>
            <a:custGeom>
              <a:avLst/>
              <a:gdLst>
                <a:gd name="T0" fmla="*/ 38 w 38"/>
                <a:gd name="T1" fmla="*/ 2 h 305"/>
                <a:gd name="T2" fmla="*/ 21 w 38"/>
                <a:gd name="T3" fmla="*/ 0 h 305"/>
                <a:gd name="T4" fmla="*/ 0 w 38"/>
                <a:gd name="T5" fmla="*/ 303 h 305"/>
                <a:gd name="T6" fmla="*/ 19 w 38"/>
                <a:gd name="T7" fmla="*/ 305 h 305"/>
                <a:gd name="T8" fmla="*/ 38 w 38"/>
                <a:gd name="T9" fmla="*/ 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05">
                  <a:moveTo>
                    <a:pt x="38" y="2"/>
                  </a:moveTo>
                  <a:lnTo>
                    <a:pt x="21" y="0"/>
                  </a:lnTo>
                  <a:lnTo>
                    <a:pt x="0" y="303"/>
                  </a:lnTo>
                  <a:lnTo>
                    <a:pt x="19" y="305"/>
                  </a:lnTo>
                  <a:lnTo>
                    <a:pt x="3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16" name="Freeform 32"/>
          <p:cNvSpPr>
            <a:spLocks noEditPoints="1"/>
          </p:cNvSpPr>
          <p:nvPr/>
        </p:nvSpPr>
        <p:spPr bwMode="auto">
          <a:xfrm>
            <a:off x="5941212" y="1602962"/>
            <a:ext cx="592795" cy="404092"/>
          </a:xfrm>
          <a:custGeom>
            <a:avLst/>
            <a:gdLst>
              <a:gd name="T0" fmla="*/ 388360 w 200"/>
              <a:gd name="T1" fmla="*/ 0 h 136"/>
              <a:gd name="T2" fmla="*/ 108840 w 200"/>
              <a:gd name="T3" fmla="*/ 0 h 136"/>
              <a:gd name="T4" fmla="*/ 0 w 200"/>
              <a:gd name="T5" fmla="*/ 118867 h 136"/>
              <a:gd name="T6" fmla="*/ 0 w 200"/>
              <a:gd name="T7" fmla="*/ 336790 h 136"/>
              <a:gd name="T8" fmla="*/ 494726 w 200"/>
              <a:gd name="T9" fmla="*/ 336790 h 136"/>
              <a:gd name="T10" fmla="*/ 494726 w 200"/>
              <a:gd name="T11" fmla="*/ 118867 h 136"/>
              <a:gd name="T12" fmla="*/ 388360 w 200"/>
              <a:gd name="T13" fmla="*/ 0 h 136"/>
              <a:gd name="T14" fmla="*/ 118734 w 200"/>
              <a:gd name="T15" fmla="*/ 19811 h 136"/>
              <a:gd name="T16" fmla="*/ 378465 w 200"/>
              <a:gd name="T17" fmla="*/ 19811 h 136"/>
              <a:gd name="T18" fmla="*/ 469990 w 200"/>
              <a:gd name="T19" fmla="*/ 118867 h 136"/>
              <a:gd name="T20" fmla="*/ 316625 w 200"/>
              <a:gd name="T21" fmla="*/ 118867 h 136"/>
              <a:gd name="T22" fmla="*/ 247363 w 200"/>
              <a:gd name="T23" fmla="*/ 185730 h 136"/>
              <a:gd name="T24" fmla="*/ 178101 w 200"/>
              <a:gd name="T25" fmla="*/ 118867 h 136"/>
              <a:gd name="T26" fmla="*/ 27210 w 200"/>
              <a:gd name="T27" fmla="*/ 118867 h 136"/>
              <a:gd name="T28" fmla="*/ 118734 w 200"/>
              <a:gd name="T29" fmla="*/ 19811 h 136"/>
              <a:gd name="T30" fmla="*/ 474937 w 200"/>
              <a:gd name="T31" fmla="*/ 316979 h 136"/>
              <a:gd name="T32" fmla="*/ 19789 w 200"/>
              <a:gd name="T33" fmla="*/ 316979 h 136"/>
              <a:gd name="T34" fmla="*/ 19789 w 200"/>
              <a:gd name="T35" fmla="*/ 138678 h 136"/>
              <a:gd name="T36" fmla="*/ 160786 w 200"/>
              <a:gd name="T37" fmla="*/ 138678 h 136"/>
              <a:gd name="T38" fmla="*/ 247363 w 200"/>
              <a:gd name="T39" fmla="*/ 205541 h 136"/>
              <a:gd name="T40" fmla="*/ 333940 w 200"/>
              <a:gd name="T41" fmla="*/ 138678 h 136"/>
              <a:gd name="T42" fmla="*/ 474937 w 200"/>
              <a:gd name="T43" fmla="*/ 138678 h 136"/>
              <a:gd name="T44" fmla="*/ 474937 w 200"/>
              <a:gd name="T45" fmla="*/ 316979 h 1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00" h="136">
                <a:moveTo>
                  <a:pt x="157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0" y="48"/>
                  <a:pt x="200" y="48"/>
                  <a:pt x="200" y="48"/>
                </a:cubicBezTo>
                <a:lnTo>
                  <a:pt x="157" y="0"/>
                </a:lnTo>
                <a:close/>
                <a:moveTo>
                  <a:pt x="48" y="8"/>
                </a:moveTo>
                <a:cubicBezTo>
                  <a:pt x="153" y="8"/>
                  <a:pt x="153" y="8"/>
                  <a:pt x="153" y="8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3"/>
                  <a:pt x="115" y="75"/>
                  <a:pt x="100" y="75"/>
                </a:cubicBezTo>
                <a:cubicBezTo>
                  <a:pt x="85" y="75"/>
                  <a:pt x="72" y="63"/>
                  <a:pt x="72" y="48"/>
                </a:cubicBezTo>
                <a:cubicBezTo>
                  <a:pt x="11" y="48"/>
                  <a:pt x="11" y="48"/>
                  <a:pt x="11" y="48"/>
                </a:cubicBezTo>
                <a:lnTo>
                  <a:pt x="48" y="8"/>
                </a:lnTo>
                <a:close/>
                <a:moveTo>
                  <a:pt x="192" y="128"/>
                </a:moveTo>
                <a:cubicBezTo>
                  <a:pt x="8" y="128"/>
                  <a:pt x="8" y="128"/>
                  <a:pt x="8" y="128"/>
                </a:cubicBezTo>
                <a:cubicBezTo>
                  <a:pt x="8" y="56"/>
                  <a:pt x="8" y="56"/>
                  <a:pt x="8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9" y="71"/>
                  <a:pt x="84" y="83"/>
                  <a:pt x="100" y="83"/>
                </a:cubicBezTo>
                <a:cubicBezTo>
                  <a:pt x="117" y="83"/>
                  <a:pt x="132" y="71"/>
                  <a:pt x="135" y="56"/>
                </a:cubicBezTo>
                <a:cubicBezTo>
                  <a:pt x="192" y="56"/>
                  <a:pt x="192" y="56"/>
                  <a:pt x="192" y="56"/>
                </a:cubicBezTo>
                <a:lnTo>
                  <a:pt x="192" y="128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7021773" y="1536984"/>
            <a:ext cx="570150" cy="534987"/>
            <a:chOff x="9151938" y="1084263"/>
            <a:chExt cx="720725" cy="676275"/>
          </a:xfrm>
          <a:solidFill>
            <a:srgbClr val="157E9F"/>
          </a:solidFill>
        </p:grpSpPr>
        <p:sp>
          <p:nvSpPr>
            <p:cNvPr id="118" name="Freeform 33"/>
            <p:cNvSpPr>
              <a:spLocks noEditPoints="1"/>
            </p:cNvSpPr>
            <p:nvPr/>
          </p:nvSpPr>
          <p:spPr bwMode="auto">
            <a:xfrm>
              <a:off x="9151938" y="1084263"/>
              <a:ext cx="720725" cy="676275"/>
            </a:xfrm>
            <a:custGeom>
              <a:avLst/>
              <a:gdLst>
                <a:gd name="T0" fmla="*/ 454 w 454"/>
                <a:gd name="T1" fmla="*/ 0 h 426"/>
                <a:gd name="T2" fmla="*/ 0 w 454"/>
                <a:gd name="T3" fmla="*/ 0 h 426"/>
                <a:gd name="T4" fmla="*/ 0 w 454"/>
                <a:gd name="T5" fmla="*/ 123 h 426"/>
                <a:gd name="T6" fmla="*/ 19 w 454"/>
                <a:gd name="T7" fmla="*/ 123 h 426"/>
                <a:gd name="T8" fmla="*/ 19 w 454"/>
                <a:gd name="T9" fmla="*/ 426 h 426"/>
                <a:gd name="T10" fmla="*/ 435 w 454"/>
                <a:gd name="T11" fmla="*/ 426 h 426"/>
                <a:gd name="T12" fmla="*/ 435 w 454"/>
                <a:gd name="T13" fmla="*/ 123 h 426"/>
                <a:gd name="T14" fmla="*/ 454 w 454"/>
                <a:gd name="T15" fmla="*/ 123 h 426"/>
                <a:gd name="T16" fmla="*/ 454 w 454"/>
                <a:gd name="T17" fmla="*/ 0 h 426"/>
                <a:gd name="T18" fmla="*/ 416 w 454"/>
                <a:gd name="T19" fmla="*/ 407 h 426"/>
                <a:gd name="T20" fmla="*/ 38 w 454"/>
                <a:gd name="T21" fmla="*/ 407 h 426"/>
                <a:gd name="T22" fmla="*/ 38 w 454"/>
                <a:gd name="T23" fmla="*/ 123 h 426"/>
                <a:gd name="T24" fmla="*/ 416 w 454"/>
                <a:gd name="T25" fmla="*/ 123 h 426"/>
                <a:gd name="T26" fmla="*/ 416 w 454"/>
                <a:gd name="T27" fmla="*/ 407 h 426"/>
                <a:gd name="T28" fmla="*/ 435 w 454"/>
                <a:gd name="T29" fmla="*/ 104 h 426"/>
                <a:gd name="T30" fmla="*/ 19 w 454"/>
                <a:gd name="T31" fmla="*/ 104 h 426"/>
                <a:gd name="T32" fmla="*/ 19 w 454"/>
                <a:gd name="T33" fmla="*/ 104 h 426"/>
                <a:gd name="T34" fmla="*/ 19 w 454"/>
                <a:gd name="T35" fmla="*/ 19 h 426"/>
                <a:gd name="T36" fmla="*/ 435 w 454"/>
                <a:gd name="T37" fmla="*/ 19 h 426"/>
                <a:gd name="T38" fmla="*/ 435 w 454"/>
                <a:gd name="T39" fmla="*/ 104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426">
                  <a:moveTo>
                    <a:pt x="454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19" y="123"/>
                  </a:lnTo>
                  <a:lnTo>
                    <a:pt x="19" y="426"/>
                  </a:lnTo>
                  <a:lnTo>
                    <a:pt x="435" y="426"/>
                  </a:lnTo>
                  <a:lnTo>
                    <a:pt x="435" y="123"/>
                  </a:lnTo>
                  <a:lnTo>
                    <a:pt x="454" y="123"/>
                  </a:lnTo>
                  <a:lnTo>
                    <a:pt x="454" y="0"/>
                  </a:lnTo>
                  <a:close/>
                  <a:moveTo>
                    <a:pt x="416" y="407"/>
                  </a:moveTo>
                  <a:lnTo>
                    <a:pt x="38" y="407"/>
                  </a:lnTo>
                  <a:lnTo>
                    <a:pt x="38" y="123"/>
                  </a:lnTo>
                  <a:lnTo>
                    <a:pt x="416" y="123"/>
                  </a:lnTo>
                  <a:lnTo>
                    <a:pt x="416" y="407"/>
                  </a:lnTo>
                  <a:close/>
                  <a:moveTo>
                    <a:pt x="435" y="104"/>
                  </a:moveTo>
                  <a:lnTo>
                    <a:pt x="19" y="104"/>
                  </a:lnTo>
                  <a:lnTo>
                    <a:pt x="19" y="104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9" name="Freeform 34"/>
            <p:cNvSpPr>
              <a:spLocks noEditPoints="1"/>
            </p:cNvSpPr>
            <p:nvPr/>
          </p:nvSpPr>
          <p:spPr bwMode="auto">
            <a:xfrm>
              <a:off x="9350375" y="1354138"/>
              <a:ext cx="330200" cy="120650"/>
            </a:xfrm>
            <a:custGeom>
              <a:avLst/>
              <a:gdLst>
                <a:gd name="T0" fmla="*/ 15 w 88"/>
                <a:gd name="T1" fmla="*/ 32 h 32"/>
                <a:gd name="T2" fmla="*/ 73 w 88"/>
                <a:gd name="T3" fmla="*/ 32 h 32"/>
                <a:gd name="T4" fmla="*/ 88 w 88"/>
                <a:gd name="T5" fmla="*/ 17 h 32"/>
                <a:gd name="T6" fmla="*/ 88 w 88"/>
                <a:gd name="T7" fmla="*/ 14 h 32"/>
                <a:gd name="T8" fmla="*/ 73 w 88"/>
                <a:gd name="T9" fmla="*/ 0 h 32"/>
                <a:gd name="T10" fmla="*/ 15 w 88"/>
                <a:gd name="T11" fmla="*/ 0 h 32"/>
                <a:gd name="T12" fmla="*/ 0 w 88"/>
                <a:gd name="T13" fmla="*/ 14 h 32"/>
                <a:gd name="T14" fmla="*/ 0 w 88"/>
                <a:gd name="T15" fmla="*/ 17 h 32"/>
                <a:gd name="T16" fmla="*/ 15 w 88"/>
                <a:gd name="T17" fmla="*/ 32 h 32"/>
                <a:gd name="T18" fmla="*/ 8 w 88"/>
                <a:gd name="T19" fmla="*/ 14 h 32"/>
                <a:gd name="T20" fmla="*/ 15 w 88"/>
                <a:gd name="T21" fmla="*/ 8 h 32"/>
                <a:gd name="T22" fmla="*/ 73 w 88"/>
                <a:gd name="T23" fmla="*/ 8 h 32"/>
                <a:gd name="T24" fmla="*/ 80 w 88"/>
                <a:gd name="T25" fmla="*/ 14 h 32"/>
                <a:gd name="T26" fmla="*/ 80 w 88"/>
                <a:gd name="T27" fmla="*/ 17 h 32"/>
                <a:gd name="T28" fmla="*/ 73 w 88"/>
                <a:gd name="T29" fmla="*/ 24 h 32"/>
                <a:gd name="T30" fmla="*/ 15 w 88"/>
                <a:gd name="T31" fmla="*/ 24 h 32"/>
                <a:gd name="T32" fmla="*/ 8 w 88"/>
                <a:gd name="T33" fmla="*/ 17 h 32"/>
                <a:gd name="T34" fmla="*/ 8 w 88"/>
                <a:gd name="T35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32">
                  <a:moveTo>
                    <a:pt x="15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81" y="32"/>
                    <a:pt x="88" y="25"/>
                    <a:pt x="88" y="17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6"/>
                    <a:pt x="81" y="0"/>
                    <a:pt x="7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5"/>
                    <a:pt x="6" y="32"/>
                    <a:pt x="15" y="32"/>
                  </a:cubicBezTo>
                  <a:close/>
                  <a:moveTo>
                    <a:pt x="8" y="14"/>
                  </a:moveTo>
                  <a:cubicBezTo>
                    <a:pt x="8" y="11"/>
                    <a:pt x="11" y="8"/>
                    <a:pt x="15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6" y="8"/>
                    <a:pt x="80" y="11"/>
                    <a:pt x="80" y="14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21"/>
                    <a:pt x="76" y="24"/>
                    <a:pt x="73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1" y="24"/>
                    <a:pt x="8" y="21"/>
                    <a:pt x="8" y="17"/>
                  </a:cubicBezTo>
                  <a:lnTo>
                    <a:pt x="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20" name="Freeform 35"/>
          <p:cNvSpPr>
            <a:spLocks noEditPoints="1"/>
          </p:cNvSpPr>
          <p:nvPr/>
        </p:nvSpPr>
        <p:spPr bwMode="auto">
          <a:xfrm>
            <a:off x="684208" y="1509564"/>
            <a:ext cx="415528" cy="571828"/>
          </a:xfrm>
          <a:custGeom>
            <a:avLst/>
            <a:gdLst>
              <a:gd name="T0" fmla="*/ 346204 w 331"/>
              <a:gd name="T1" fmla="*/ 168395 h 455"/>
              <a:gd name="T2" fmla="*/ 177809 w 331"/>
              <a:gd name="T3" fmla="*/ 0 h 455"/>
              <a:gd name="T4" fmla="*/ 165257 w 331"/>
              <a:gd name="T5" fmla="*/ 0 h 455"/>
              <a:gd name="T6" fmla="*/ 157936 w 331"/>
              <a:gd name="T7" fmla="*/ 0 h 455"/>
              <a:gd name="T8" fmla="*/ 0 w 331"/>
              <a:gd name="T9" fmla="*/ 0 h 455"/>
              <a:gd name="T10" fmla="*/ 0 w 331"/>
              <a:gd name="T11" fmla="*/ 475899 h 455"/>
              <a:gd name="T12" fmla="*/ 346204 w 331"/>
              <a:gd name="T13" fmla="*/ 475899 h 455"/>
              <a:gd name="T14" fmla="*/ 346204 w 331"/>
              <a:gd name="T15" fmla="*/ 168395 h 455"/>
              <a:gd name="T16" fmla="*/ 346204 w 331"/>
              <a:gd name="T17" fmla="*/ 168395 h 455"/>
              <a:gd name="T18" fmla="*/ 177809 w 331"/>
              <a:gd name="T19" fmla="*/ 30332 h 455"/>
              <a:gd name="T20" fmla="*/ 308550 w 331"/>
              <a:gd name="T21" fmla="*/ 158982 h 455"/>
              <a:gd name="T22" fmla="*/ 177809 w 331"/>
              <a:gd name="T23" fmla="*/ 158982 h 455"/>
              <a:gd name="T24" fmla="*/ 177809 w 331"/>
              <a:gd name="T25" fmla="*/ 30332 h 455"/>
              <a:gd name="T26" fmla="*/ 19873 w 331"/>
              <a:gd name="T27" fmla="*/ 456026 h 455"/>
              <a:gd name="T28" fmla="*/ 19873 w 331"/>
              <a:gd name="T29" fmla="*/ 19873 h 455"/>
              <a:gd name="T30" fmla="*/ 157936 w 331"/>
              <a:gd name="T31" fmla="*/ 19873 h 455"/>
              <a:gd name="T32" fmla="*/ 157936 w 331"/>
              <a:gd name="T33" fmla="*/ 178854 h 455"/>
              <a:gd name="T34" fmla="*/ 326331 w 331"/>
              <a:gd name="T35" fmla="*/ 178854 h 455"/>
              <a:gd name="T36" fmla="*/ 326331 w 331"/>
              <a:gd name="T37" fmla="*/ 456026 h 455"/>
              <a:gd name="T38" fmla="*/ 19873 w 331"/>
              <a:gd name="T39" fmla="*/ 456026 h 45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31" h="455">
                <a:moveTo>
                  <a:pt x="331" y="161"/>
                </a:moveTo>
                <a:lnTo>
                  <a:pt x="170" y="0"/>
                </a:lnTo>
                <a:lnTo>
                  <a:pt x="158" y="0"/>
                </a:lnTo>
                <a:lnTo>
                  <a:pt x="151" y="0"/>
                </a:lnTo>
                <a:lnTo>
                  <a:pt x="0" y="0"/>
                </a:lnTo>
                <a:lnTo>
                  <a:pt x="0" y="455"/>
                </a:lnTo>
                <a:lnTo>
                  <a:pt x="331" y="455"/>
                </a:lnTo>
                <a:lnTo>
                  <a:pt x="331" y="161"/>
                </a:lnTo>
                <a:close/>
                <a:moveTo>
                  <a:pt x="170" y="29"/>
                </a:moveTo>
                <a:lnTo>
                  <a:pt x="295" y="152"/>
                </a:lnTo>
                <a:lnTo>
                  <a:pt x="170" y="152"/>
                </a:lnTo>
                <a:lnTo>
                  <a:pt x="170" y="29"/>
                </a:lnTo>
                <a:close/>
                <a:moveTo>
                  <a:pt x="19" y="436"/>
                </a:moveTo>
                <a:lnTo>
                  <a:pt x="19" y="19"/>
                </a:lnTo>
                <a:lnTo>
                  <a:pt x="151" y="19"/>
                </a:lnTo>
                <a:lnTo>
                  <a:pt x="151" y="171"/>
                </a:lnTo>
                <a:lnTo>
                  <a:pt x="312" y="171"/>
                </a:lnTo>
                <a:lnTo>
                  <a:pt x="312" y="436"/>
                </a:lnTo>
                <a:lnTo>
                  <a:pt x="19" y="436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21" name="Freeform 36"/>
          <p:cNvSpPr>
            <a:spLocks noEditPoints="1"/>
          </p:cNvSpPr>
          <p:nvPr/>
        </p:nvSpPr>
        <p:spPr bwMode="auto">
          <a:xfrm>
            <a:off x="535533" y="4789948"/>
            <a:ext cx="712879" cy="451745"/>
          </a:xfrm>
          <a:custGeom>
            <a:avLst/>
            <a:gdLst>
              <a:gd name="T0" fmla="*/ 334175 w 240"/>
              <a:gd name="T1" fmla="*/ 19818 h 152"/>
              <a:gd name="T2" fmla="*/ 467845 w 240"/>
              <a:gd name="T3" fmla="*/ 153587 h 152"/>
              <a:gd name="T4" fmla="*/ 467845 w 240"/>
              <a:gd name="T5" fmla="*/ 153587 h 152"/>
              <a:gd name="T6" fmla="*/ 467845 w 240"/>
              <a:gd name="T7" fmla="*/ 156064 h 152"/>
              <a:gd name="T8" fmla="*/ 465370 w 240"/>
              <a:gd name="T9" fmla="*/ 178359 h 152"/>
              <a:gd name="T10" fmla="*/ 487648 w 240"/>
              <a:gd name="T11" fmla="*/ 178359 h 152"/>
              <a:gd name="T12" fmla="*/ 574286 w 240"/>
              <a:gd name="T13" fmla="*/ 267538 h 152"/>
              <a:gd name="T14" fmla="*/ 487648 w 240"/>
              <a:gd name="T15" fmla="*/ 356717 h 152"/>
              <a:gd name="T16" fmla="*/ 482697 w 240"/>
              <a:gd name="T17" fmla="*/ 356717 h 152"/>
              <a:gd name="T18" fmla="*/ 118818 w 240"/>
              <a:gd name="T19" fmla="*/ 356717 h 152"/>
              <a:gd name="T20" fmla="*/ 19803 w 240"/>
              <a:gd name="T21" fmla="*/ 257629 h 152"/>
              <a:gd name="T22" fmla="*/ 86638 w 240"/>
              <a:gd name="T23" fmla="*/ 163495 h 152"/>
              <a:gd name="T24" fmla="*/ 99015 w 240"/>
              <a:gd name="T25" fmla="*/ 158541 h 152"/>
              <a:gd name="T26" fmla="*/ 101490 w 240"/>
              <a:gd name="T27" fmla="*/ 148632 h 152"/>
              <a:gd name="T28" fmla="*/ 158424 w 240"/>
              <a:gd name="T29" fmla="*/ 99088 h 152"/>
              <a:gd name="T30" fmla="*/ 185653 w 240"/>
              <a:gd name="T31" fmla="*/ 104043 h 152"/>
              <a:gd name="T32" fmla="*/ 202980 w 240"/>
              <a:gd name="T33" fmla="*/ 113951 h 152"/>
              <a:gd name="T34" fmla="*/ 212882 w 240"/>
              <a:gd name="T35" fmla="*/ 94134 h 152"/>
              <a:gd name="T36" fmla="*/ 334175 w 240"/>
              <a:gd name="T37" fmla="*/ 19818 h 152"/>
              <a:gd name="T38" fmla="*/ 334175 w 240"/>
              <a:gd name="T39" fmla="*/ 0 h 152"/>
              <a:gd name="T40" fmla="*/ 195554 w 240"/>
              <a:gd name="T41" fmla="*/ 86702 h 152"/>
              <a:gd name="T42" fmla="*/ 158424 w 240"/>
              <a:gd name="T43" fmla="*/ 79271 h 152"/>
              <a:gd name="T44" fmla="*/ 81687 w 240"/>
              <a:gd name="T45" fmla="*/ 143678 h 152"/>
              <a:gd name="T46" fmla="*/ 0 w 240"/>
              <a:gd name="T47" fmla="*/ 257629 h 152"/>
              <a:gd name="T48" fmla="*/ 118818 w 240"/>
              <a:gd name="T49" fmla="*/ 376535 h 152"/>
              <a:gd name="T50" fmla="*/ 487648 w 240"/>
              <a:gd name="T51" fmla="*/ 376535 h 152"/>
              <a:gd name="T52" fmla="*/ 487648 w 240"/>
              <a:gd name="T53" fmla="*/ 376535 h 152"/>
              <a:gd name="T54" fmla="*/ 594089 w 240"/>
              <a:gd name="T55" fmla="*/ 267538 h 152"/>
              <a:gd name="T56" fmla="*/ 487648 w 240"/>
              <a:gd name="T57" fmla="*/ 158541 h 152"/>
              <a:gd name="T58" fmla="*/ 487648 w 240"/>
              <a:gd name="T59" fmla="*/ 153587 h 152"/>
              <a:gd name="T60" fmla="*/ 334175 w 240"/>
              <a:gd name="T61" fmla="*/ 0 h 15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40" h="152">
                <a:moveTo>
                  <a:pt x="135" y="8"/>
                </a:moveTo>
                <a:cubicBezTo>
                  <a:pt x="164" y="8"/>
                  <a:pt x="189" y="32"/>
                  <a:pt x="189" y="62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3"/>
                  <a:pt x="189" y="63"/>
                  <a:pt x="189" y="63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97" y="72"/>
                  <a:pt x="197" y="72"/>
                  <a:pt x="197" y="72"/>
                </a:cubicBezTo>
                <a:cubicBezTo>
                  <a:pt x="216" y="72"/>
                  <a:pt x="232" y="88"/>
                  <a:pt x="232" y="108"/>
                </a:cubicBezTo>
                <a:cubicBezTo>
                  <a:pt x="232" y="127"/>
                  <a:pt x="216" y="143"/>
                  <a:pt x="197" y="144"/>
                </a:cubicBezTo>
                <a:cubicBezTo>
                  <a:pt x="195" y="144"/>
                  <a:pt x="195" y="144"/>
                  <a:pt x="195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26" y="144"/>
                  <a:pt x="8" y="126"/>
                  <a:pt x="8" y="104"/>
                </a:cubicBezTo>
                <a:cubicBezTo>
                  <a:pt x="8" y="86"/>
                  <a:pt x="19" y="71"/>
                  <a:pt x="35" y="66"/>
                </a:cubicBezTo>
                <a:cubicBezTo>
                  <a:pt x="40" y="64"/>
                  <a:pt x="40" y="64"/>
                  <a:pt x="40" y="64"/>
                </a:cubicBezTo>
                <a:cubicBezTo>
                  <a:pt x="41" y="60"/>
                  <a:pt x="41" y="60"/>
                  <a:pt x="41" y="60"/>
                </a:cubicBezTo>
                <a:cubicBezTo>
                  <a:pt x="43" y="48"/>
                  <a:pt x="53" y="40"/>
                  <a:pt x="64" y="40"/>
                </a:cubicBezTo>
                <a:cubicBezTo>
                  <a:pt x="68" y="40"/>
                  <a:pt x="72" y="40"/>
                  <a:pt x="75" y="42"/>
                </a:cubicBezTo>
                <a:cubicBezTo>
                  <a:pt x="82" y="46"/>
                  <a:pt x="82" y="46"/>
                  <a:pt x="82" y="46"/>
                </a:cubicBezTo>
                <a:cubicBezTo>
                  <a:pt x="86" y="38"/>
                  <a:pt x="86" y="38"/>
                  <a:pt x="86" y="38"/>
                </a:cubicBezTo>
                <a:cubicBezTo>
                  <a:pt x="95" y="20"/>
                  <a:pt x="114" y="8"/>
                  <a:pt x="135" y="8"/>
                </a:cubicBezTo>
                <a:moveTo>
                  <a:pt x="135" y="0"/>
                </a:moveTo>
                <a:cubicBezTo>
                  <a:pt x="110" y="0"/>
                  <a:pt x="89" y="14"/>
                  <a:pt x="79" y="35"/>
                </a:cubicBezTo>
                <a:cubicBezTo>
                  <a:pt x="74" y="33"/>
                  <a:pt x="70" y="32"/>
                  <a:pt x="64" y="32"/>
                </a:cubicBezTo>
                <a:cubicBezTo>
                  <a:pt x="49" y="32"/>
                  <a:pt x="35" y="43"/>
                  <a:pt x="33" y="58"/>
                </a:cubicBezTo>
                <a:cubicBezTo>
                  <a:pt x="14" y="65"/>
                  <a:pt x="0" y="82"/>
                  <a:pt x="0" y="104"/>
                </a:cubicBezTo>
                <a:cubicBezTo>
                  <a:pt x="0" y="130"/>
                  <a:pt x="22" y="152"/>
                  <a:pt x="48" y="152"/>
                </a:cubicBezTo>
                <a:cubicBezTo>
                  <a:pt x="197" y="152"/>
                  <a:pt x="197" y="152"/>
                  <a:pt x="197" y="152"/>
                </a:cubicBezTo>
                <a:cubicBezTo>
                  <a:pt x="197" y="152"/>
                  <a:pt x="197" y="152"/>
                  <a:pt x="197" y="152"/>
                </a:cubicBezTo>
                <a:cubicBezTo>
                  <a:pt x="221" y="151"/>
                  <a:pt x="240" y="132"/>
                  <a:pt x="240" y="108"/>
                </a:cubicBezTo>
                <a:cubicBezTo>
                  <a:pt x="240" y="83"/>
                  <a:pt x="221" y="64"/>
                  <a:pt x="197" y="64"/>
                </a:cubicBezTo>
                <a:cubicBezTo>
                  <a:pt x="197" y="63"/>
                  <a:pt x="197" y="62"/>
                  <a:pt x="197" y="62"/>
                </a:cubicBezTo>
                <a:cubicBezTo>
                  <a:pt x="197" y="27"/>
                  <a:pt x="169" y="0"/>
                  <a:pt x="135" y="0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22" name="Freeform 37"/>
          <p:cNvSpPr>
            <a:spLocks noEditPoints="1"/>
          </p:cNvSpPr>
          <p:nvPr/>
        </p:nvSpPr>
        <p:spPr bwMode="auto">
          <a:xfrm>
            <a:off x="3791140" y="4753733"/>
            <a:ext cx="640447" cy="522269"/>
          </a:xfrm>
          <a:custGeom>
            <a:avLst/>
            <a:gdLst>
              <a:gd name="T0" fmla="*/ 465440 w 511"/>
              <a:gd name="T1" fmla="*/ 79491 h 417"/>
              <a:gd name="T2" fmla="*/ 465440 w 511"/>
              <a:gd name="T3" fmla="*/ 0 h 417"/>
              <a:gd name="T4" fmla="*/ 0 w 511"/>
              <a:gd name="T5" fmla="*/ 0 h 417"/>
              <a:gd name="T6" fmla="*/ 0 w 511"/>
              <a:gd name="T7" fmla="*/ 356663 h 417"/>
              <a:gd name="T8" fmla="*/ 69032 w 511"/>
              <a:gd name="T9" fmla="*/ 356663 h 417"/>
              <a:gd name="T10" fmla="*/ 69032 w 511"/>
              <a:gd name="T11" fmla="*/ 436154 h 417"/>
              <a:gd name="T12" fmla="*/ 534472 w 511"/>
              <a:gd name="T13" fmla="*/ 436154 h 417"/>
              <a:gd name="T14" fmla="*/ 534472 w 511"/>
              <a:gd name="T15" fmla="*/ 79491 h 417"/>
              <a:gd name="T16" fmla="*/ 465440 w 511"/>
              <a:gd name="T17" fmla="*/ 79491 h 417"/>
              <a:gd name="T18" fmla="*/ 19873 w 511"/>
              <a:gd name="T19" fmla="*/ 336790 h 417"/>
              <a:gd name="T20" fmla="*/ 19873 w 511"/>
              <a:gd name="T21" fmla="*/ 19873 h 417"/>
              <a:gd name="T22" fmla="*/ 445568 w 511"/>
              <a:gd name="T23" fmla="*/ 19873 h 417"/>
              <a:gd name="T24" fmla="*/ 445568 w 511"/>
              <a:gd name="T25" fmla="*/ 79491 h 417"/>
              <a:gd name="T26" fmla="*/ 69032 w 511"/>
              <a:gd name="T27" fmla="*/ 79491 h 417"/>
              <a:gd name="T28" fmla="*/ 69032 w 511"/>
              <a:gd name="T29" fmla="*/ 336790 h 417"/>
              <a:gd name="T30" fmla="*/ 19873 w 511"/>
              <a:gd name="T31" fmla="*/ 336790 h 417"/>
              <a:gd name="T32" fmla="*/ 514599 w 511"/>
              <a:gd name="T33" fmla="*/ 416281 h 417"/>
              <a:gd name="T34" fmla="*/ 88904 w 511"/>
              <a:gd name="T35" fmla="*/ 416281 h 417"/>
              <a:gd name="T36" fmla="*/ 88904 w 511"/>
              <a:gd name="T37" fmla="*/ 99364 h 417"/>
              <a:gd name="T38" fmla="*/ 514599 w 511"/>
              <a:gd name="T39" fmla="*/ 99364 h 417"/>
              <a:gd name="T40" fmla="*/ 514599 w 511"/>
              <a:gd name="T41" fmla="*/ 416281 h 41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511" h="417">
                <a:moveTo>
                  <a:pt x="445" y="76"/>
                </a:moveTo>
                <a:lnTo>
                  <a:pt x="445" y="0"/>
                </a:lnTo>
                <a:lnTo>
                  <a:pt x="0" y="0"/>
                </a:lnTo>
                <a:lnTo>
                  <a:pt x="0" y="341"/>
                </a:lnTo>
                <a:lnTo>
                  <a:pt x="66" y="341"/>
                </a:lnTo>
                <a:lnTo>
                  <a:pt x="66" y="417"/>
                </a:lnTo>
                <a:lnTo>
                  <a:pt x="511" y="417"/>
                </a:lnTo>
                <a:lnTo>
                  <a:pt x="511" y="76"/>
                </a:lnTo>
                <a:lnTo>
                  <a:pt x="445" y="76"/>
                </a:lnTo>
                <a:close/>
                <a:moveTo>
                  <a:pt x="19" y="322"/>
                </a:moveTo>
                <a:lnTo>
                  <a:pt x="19" y="19"/>
                </a:lnTo>
                <a:lnTo>
                  <a:pt x="426" y="19"/>
                </a:lnTo>
                <a:lnTo>
                  <a:pt x="426" y="76"/>
                </a:lnTo>
                <a:lnTo>
                  <a:pt x="66" y="76"/>
                </a:lnTo>
                <a:lnTo>
                  <a:pt x="66" y="322"/>
                </a:lnTo>
                <a:lnTo>
                  <a:pt x="19" y="322"/>
                </a:lnTo>
                <a:close/>
                <a:moveTo>
                  <a:pt x="492" y="398"/>
                </a:moveTo>
                <a:lnTo>
                  <a:pt x="85" y="398"/>
                </a:lnTo>
                <a:lnTo>
                  <a:pt x="85" y="95"/>
                </a:lnTo>
                <a:lnTo>
                  <a:pt x="492" y="95"/>
                </a:lnTo>
                <a:lnTo>
                  <a:pt x="492" y="398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1610368" y="4777046"/>
            <a:ext cx="713316" cy="452101"/>
            <a:chOff x="2311400" y="5180013"/>
            <a:chExt cx="901700" cy="571500"/>
          </a:xfrm>
          <a:solidFill>
            <a:srgbClr val="157E9F"/>
          </a:solidFill>
        </p:grpSpPr>
        <p:sp>
          <p:nvSpPr>
            <p:cNvPr id="124" name="Freeform 38"/>
            <p:cNvSpPr>
              <a:spLocks noEditPoints="1"/>
            </p:cNvSpPr>
            <p:nvPr/>
          </p:nvSpPr>
          <p:spPr bwMode="auto">
            <a:xfrm>
              <a:off x="2311400" y="5180013"/>
              <a:ext cx="901700" cy="571500"/>
            </a:xfrm>
            <a:custGeom>
              <a:avLst/>
              <a:gdLst>
                <a:gd name="T0" fmla="*/ 196 w 240"/>
                <a:gd name="T1" fmla="*/ 64 h 152"/>
                <a:gd name="T2" fmla="*/ 196 w 240"/>
                <a:gd name="T3" fmla="*/ 62 h 152"/>
                <a:gd name="T4" fmla="*/ 134 w 240"/>
                <a:gd name="T5" fmla="*/ 0 h 152"/>
                <a:gd name="T6" fmla="*/ 78 w 240"/>
                <a:gd name="T7" fmla="*/ 35 h 152"/>
                <a:gd name="T8" fmla="*/ 64 w 240"/>
                <a:gd name="T9" fmla="*/ 32 h 152"/>
                <a:gd name="T10" fmla="*/ 32 w 240"/>
                <a:gd name="T11" fmla="*/ 58 h 152"/>
                <a:gd name="T12" fmla="*/ 0 w 240"/>
                <a:gd name="T13" fmla="*/ 104 h 152"/>
                <a:gd name="T14" fmla="*/ 48 w 240"/>
                <a:gd name="T15" fmla="*/ 152 h 152"/>
                <a:gd name="T16" fmla="*/ 196 w 240"/>
                <a:gd name="T17" fmla="*/ 152 h 152"/>
                <a:gd name="T18" fmla="*/ 196 w 240"/>
                <a:gd name="T19" fmla="*/ 152 h 152"/>
                <a:gd name="T20" fmla="*/ 240 w 240"/>
                <a:gd name="T21" fmla="*/ 108 h 152"/>
                <a:gd name="T22" fmla="*/ 196 w 240"/>
                <a:gd name="T23" fmla="*/ 64 h 152"/>
                <a:gd name="T24" fmla="*/ 196 w 240"/>
                <a:gd name="T25" fmla="*/ 144 h 152"/>
                <a:gd name="T26" fmla="*/ 194 w 240"/>
                <a:gd name="T27" fmla="*/ 144 h 152"/>
                <a:gd name="T28" fmla="*/ 48 w 240"/>
                <a:gd name="T29" fmla="*/ 144 h 152"/>
                <a:gd name="T30" fmla="*/ 8 w 240"/>
                <a:gd name="T31" fmla="*/ 104 h 152"/>
                <a:gd name="T32" fmla="*/ 35 w 240"/>
                <a:gd name="T33" fmla="*/ 66 h 152"/>
                <a:gd name="T34" fmla="*/ 39 w 240"/>
                <a:gd name="T35" fmla="*/ 64 h 152"/>
                <a:gd name="T36" fmla="*/ 40 w 240"/>
                <a:gd name="T37" fmla="*/ 60 h 152"/>
                <a:gd name="T38" fmla="*/ 64 w 240"/>
                <a:gd name="T39" fmla="*/ 40 h 152"/>
                <a:gd name="T40" fmla="*/ 74 w 240"/>
                <a:gd name="T41" fmla="*/ 42 h 152"/>
                <a:gd name="T42" fmla="*/ 82 w 240"/>
                <a:gd name="T43" fmla="*/ 46 h 152"/>
                <a:gd name="T44" fmla="*/ 85 w 240"/>
                <a:gd name="T45" fmla="*/ 38 h 152"/>
                <a:gd name="T46" fmla="*/ 134 w 240"/>
                <a:gd name="T47" fmla="*/ 8 h 152"/>
                <a:gd name="T48" fmla="*/ 188 w 240"/>
                <a:gd name="T49" fmla="*/ 62 h 152"/>
                <a:gd name="T50" fmla="*/ 188 w 240"/>
                <a:gd name="T51" fmla="*/ 62 h 152"/>
                <a:gd name="T52" fmla="*/ 188 w 240"/>
                <a:gd name="T53" fmla="*/ 63 h 152"/>
                <a:gd name="T54" fmla="*/ 188 w 240"/>
                <a:gd name="T55" fmla="*/ 72 h 152"/>
                <a:gd name="T56" fmla="*/ 196 w 240"/>
                <a:gd name="T57" fmla="*/ 72 h 152"/>
                <a:gd name="T58" fmla="*/ 232 w 240"/>
                <a:gd name="T59" fmla="*/ 108 h 152"/>
                <a:gd name="T60" fmla="*/ 196 w 240"/>
                <a:gd name="T6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0" h="152">
                  <a:moveTo>
                    <a:pt x="196" y="64"/>
                  </a:moveTo>
                  <a:cubicBezTo>
                    <a:pt x="196" y="63"/>
                    <a:pt x="196" y="62"/>
                    <a:pt x="196" y="62"/>
                  </a:cubicBezTo>
                  <a:cubicBezTo>
                    <a:pt x="196" y="27"/>
                    <a:pt x="168" y="0"/>
                    <a:pt x="134" y="0"/>
                  </a:cubicBezTo>
                  <a:cubicBezTo>
                    <a:pt x="109" y="0"/>
                    <a:pt x="88" y="14"/>
                    <a:pt x="78" y="35"/>
                  </a:cubicBezTo>
                  <a:cubicBezTo>
                    <a:pt x="74" y="33"/>
                    <a:pt x="69" y="32"/>
                    <a:pt x="64" y="32"/>
                  </a:cubicBezTo>
                  <a:cubicBezTo>
                    <a:pt x="48" y="32"/>
                    <a:pt x="35" y="43"/>
                    <a:pt x="32" y="58"/>
                  </a:cubicBezTo>
                  <a:cubicBezTo>
                    <a:pt x="13" y="65"/>
                    <a:pt x="0" y="82"/>
                    <a:pt x="0" y="104"/>
                  </a:cubicBezTo>
                  <a:cubicBezTo>
                    <a:pt x="0" y="130"/>
                    <a:pt x="21" y="152"/>
                    <a:pt x="48" y="152"/>
                  </a:cubicBezTo>
                  <a:cubicBezTo>
                    <a:pt x="196" y="152"/>
                    <a:pt x="196" y="152"/>
                    <a:pt x="196" y="152"/>
                  </a:cubicBezTo>
                  <a:cubicBezTo>
                    <a:pt x="196" y="152"/>
                    <a:pt x="196" y="152"/>
                    <a:pt x="196" y="152"/>
                  </a:cubicBezTo>
                  <a:cubicBezTo>
                    <a:pt x="220" y="151"/>
                    <a:pt x="240" y="132"/>
                    <a:pt x="240" y="108"/>
                  </a:cubicBezTo>
                  <a:cubicBezTo>
                    <a:pt x="240" y="83"/>
                    <a:pt x="220" y="64"/>
                    <a:pt x="196" y="64"/>
                  </a:cubicBezTo>
                  <a:close/>
                  <a:moveTo>
                    <a:pt x="196" y="144"/>
                  </a:moveTo>
                  <a:cubicBezTo>
                    <a:pt x="194" y="144"/>
                    <a:pt x="194" y="144"/>
                    <a:pt x="194" y="144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26" y="144"/>
                    <a:pt x="8" y="126"/>
                    <a:pt x="8" y="104"/>
                  </a:cubicBezTo>
                  <a:cubicBezTo>
                    <a:pt x="8" y="86"/>
                    <a:pt x="18" y="71"/>
                    <a:pt x="35" y="66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2" y="48"/>
                    <a:pt x="52" y="40"/>
                    <a:pt x="64" y="40"/>
                  </a:cubicBezTo>
                  <a:cubicBezTo>
                    <a:pt x="67" y="40"/>
                    <a:pt x="71" y="40"/>
                    <a:pt x="74" y="42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94" y="20"/>
                    <a:pt x="113" y="8"/>
                    <a:pt x="134" y="8"/>
                  </a:cubicBezTo>
                  <a:cubicBezTo>
                    <a:pt x="164" y="8"/>
                    <a:pt x="188" y="32"/>
                    <a:pt x="188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8" y="63"/>
                    <a:pt x="188" y="63"/>
                    <a:pt x="188" y="63"/>
                  </a:cubicBezTo>
                  <a:cubicBezTo>
                    <a:pt x="188" y="72"/>
                    <a:pt x="188" y="72"/>
                    <a:pt x="188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215" y="72"/>
                    <a:pt x="232" y="88"/>
                    <a:pt x="232" y="108"/>
                  </a:cubicBezTo>
                  <a:cubicBezTo>
                    <a:pt x="232" y="127"/>
                    <a:pt x="216" y="143"/>
                    <a:pt x="196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5" name="Freeform 39"/>
            <p:cNvSpPr/>
            <p:nvPr/>
          </p:nvSpPr>
          <p:spPr bwMode="auto">
            <a:xfrm>
              <a:off x="2627313" y="5330825"/>
              <a:ext cx="269875" cy="315913"/>
            </a:xfrm>
            <a:custGeom>
              <a:avLst/>
              <a:gdLst>
                <a:gd name="T0" fmla="*/ 36 w 72"/>
                <a:gd name="T1" fmla="*/ 76 h 84"/>
                <a:gd name="T2" fmla="*/ 8 w 72"/>
                <a:gd name="T3" fmla="*/ 48 h 84"/>
                <a:gd name="T4" fmla="*/ 36 w 72"/>
                <a:gd name="T5" fmla="*/ 20 h 84"/>
                <a:gd name="T6" fmla="*/ 36 w 72"/>
                <a:gd name="T7" fmla="*/ 34 h 84"/>
                <a:gd name="T8" fmla="*/ 66 w 72"/>
                <a:gd name="T9" fmla="*/ 17 h 84"/>
                <a:gd name="T10" fmla="*/ 36 w 72"/>
                <a:gd name="T11" fmla="*/ 0 h 84"/>
                <a:gd name="T12" fmla="*/ 36 w 72"/>
                <a:gd name="T13" fmla="*/ 12 h 84"/>
                <a:gd name="T14" fmla="*/ 0 w 72"/>
                <a:gd name="T15" fmla="*/ 48 h 84"/>
                <a:gd name="T16" fmla="*/ 36 w 72"/>
                <a:gd name="T17" fmla="*/ 84 h 84"/>
                <a:gd name="T18" fmla="*/ 72 w 72"/>
                <a:gd name="T19" fmla="*/ 48 h 84"/>
                <a:gd name="T20" fmla="*/ 64 w 72"/>
                <a:gd name="T21" fmla="*/ 48 h 84"/>
                <a:gd name="T22" fmla="*/ 36 w 72"/>
                <a:gd name="T23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84">
                  <a:moveTo>
                    <a:pt x="36" y="76"/>
                  </a:moveTo>
                  <a:cubicBezTo>
                    <a:pt x="20" y="76"/>
                    <a:pt x="8" y="63"/>
                    <a:pt x="8" y="48"/>
                  </a:cubicBezTo>
                  <a:cubicBezTo>
                    <a:pt x="8" y="32"/>
                    <a:pt x="20" y="20"/>
                    <a:pt x="36" y="20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16" y="12"/>
                    <a:pt x="0" y="28"/>
                    <a:pt x="0" y="48"/>
                  </a:cubicBezTo>
                  <a:cubicBezTo>
                    <a:pt x="0" y="67"/>
                    <a:pt x="16" y="84"/>
                    <a:pt x="36" y="84"/>
                  </a:cubicBezTo>
                  <a:cubicBezTo>
                    <a:pt x="55" y="84"/>
                    <a:pt x="72" y="67"/>
                    <a:pt x="72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63"/>
                    <a:pt x="51" y="76"/>
                    <a:pt x="3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26" name="Freeform 40"/>
          <p:cNvSpPr>
            <a:spLocks noEditPoints="1"/>
          </p:cNvSpPr>
          <p:nvPr/>
        </p:nvSpPr>
        <p:spPr bwMode="auto">
          <a:xfrm>
            <a:off x="4871895" y="4706080"/>
            <a:ext cx="594701" cy="594701"/>
          </a:xfrm>
          <a:custGeom>
            <a:avLst/>
            <a:gdLst>
              <a:gd name="T0" fmla="*/ 179900 w 473"/>
              <a:gd name="T1" fmla="*/ 316918 h 473"/>
              <a:gd name="T2" fmla="*/ 269851 w 473"/>
              <a:gd name="T3" fmla="*/ 494726 h 473"/>
              <a:gd name="T4" fmla="*/ 494726 w 473"/>
              <a:gd name="T5" fmla="*/ 0 h 473"/>
              <a:gd name="T6" fmla="*/ 0 w 473"/>
              <a:gd name="T7" fmla="*/ 237427 h 473"/>
              <a:gd name="T8" fmla="*/ 179900 w 473"/>
              <a:gd name="T9" fmla="*/ 316918 h 473"/>
              <a:gd name="T10" fmla="*/ 185130 w 473"/>
              <a:gd name="T11" fmla="*/ 297045 h 473"/>
              <a:gd name="T12" fmla="*/ 49159 w 473"/>
              <a:gd name="T13" fmla="*/ 234289 h 473"/>
              <a:gd name="T14" fmla="*/ 427786 w 473"/>
              <a:gd name="T15" fmla="*/ 54388 h 473"/>
              <a:gd name="T16" fmla="*/ 185130 w 473"/>
              <a:gd name="T17" fmla="*/ 297045 h 473"/>
              <a:gd name="T18" fmla="*/ 269851 w 473"/>
              <a:gd name="T19" fmla="*/ 447659 h 473"/>
              <a:gd name="T20" fmla="*/ 199773 w 473"/>
              <a:gd name="T21" fmla="*/ 309596 h 473"/>
              <a:gd name="T22" fmla="*/ 442429 w 473"/>
              <a:gd name="T23" fmla="*/ 63802 h 473"/>
              <a:gd name="T24" fmla="*/ 269851 w 473"/>
              <a:gd name="T25" fmla="*/ 447659 h 47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3" h="473">
                <a:moveTo>
                  <a:pt x="172" y="303"/>
                </a:moveTo>
                <a:lnTo>
                  <a:pt x="258" y="473"/>
                </a:lnTo>
                <a:lnTo>
                  <a:pt x="473" y="0"/>
                </a:lnTo>
                <a:lnTo>
                  <a:pt x="0" y="227"/>
                </a:lnTo>
                <a:lnTo>
                  <a:pt x="172" y="303"/>
                </a:lnTo>
                <a:close/>
                <a:moveTo>
                  <a:pt x="177" y="284"/>
                </a:moveTo>
                <a:lnTo>
                  <a:pt x="47" y="224"/>
                </a:lnTo>
                <a:lnTo>
                  <a:pt x="409" y="52"/>
                </a:lnTo>
                <a:lnTo>
                  <a:pt x="177" y="284"/>
                </a:lnTo>
                <a:close/>
                <a:moveTo>
                  <a:pt x="258" y="428"/>
                </a:moveTo>
                <a:lnTo>
                  <a:pt x="191" y="296"/>
                </a:lnTo>
                <a:lnTo>
                  <a:pt x="423" y="61"/>
                </a:lnTo>
                <a:lnTo>
                  <a:pt x="258" y="428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27" name="Freeform 41"/>
          <p:cNvSpPr>
            <a:spLocks noEditPoints="1"/>
          </p:cNvSpPr>
          <p:nvPr/>
        </p:nvSpPr>
        <p:spPr bwMode="auto">
          <a:xfrm>
            <a:off x="8091285" y="1561028"/>
            <a:ext cx="569922" cy="487959"/>
          </a:xfrm>
          <a:custGeom>
            <a:avLst/>
            <a:gdLst>
              <a:gd name="T0" fmla="*/ 435282 w 192"/>
              <a:gd name="T1" fmla="*/ 49490 h 164"/>
              <a:gd name="T2" fmla="*/ 178070 w 192"/>
              <a:gd name="T3" fmla="*/ 49490 h 164"/>
              <a:gd name="T4" fmla="*/ 178070 w 192"/>
              <a:gd name="T5" fmla="*/ 39592 h 164"/>
              <a:gd name="T6" fmla="*/ 138499 w 192"/>
              <a:gd name="T7" fmla="*/ 0 h 164"/>
              <a:gd name="T8" fmla="*/ 39571 w 192"/>
              <a:gd name="T9" fmla="*/ 0 h 164"/>
              <a:gd name="T10" fmla="*/ 0 w 192"/>
              <a:gd name="T11" fmla="*/ 39592 h 164"/>
              <a:gd name="T12" fmla="*/ 0 w 192"/>
              <a:gd name="T13" fmla="*/ 89083 h 164"/>
              <a:gd name="T14" fmla="*/ 0 w 192"/>
              <a:gd name="T15" fmla="*/ 158369 h 164"/>
              <a:gd name="T16" fmla="*/ 0 w 192"/>
              <a:gd name="T17" fmla="*/ 366229 h 164"/>
              <a:gd name="T18" fmla="*/ 39571 w 192"/>
              <a:gd name="T19" fmla="*/ 405821 h 164"/>
              <a:gd name="T20" fmla="*/ 435282 w 192"/>
              <a:gd name="T21" fmla="*/ 405821 h 164"/>
              <a:gd name="T22" fmla="*/ 474853 w 192"/>
              <a:gd name="T23" fmla="*/ 366229 h 164"/>
              <a:gd name="T24" fmla="*/ 474853 w 192"/>
              <a:gd name="T25" fmla="*/ 89083 h 164"/>
              <a:gd name="T26" fmla="*/ 435282 w 192"/>
              <a:gd name="T27" fmla="*/ 49490 h 164"/>
              <a:gd name="T28" fmla="*/ 19786 w 192"/>
              <a:gd name="T29" fmla="*/ 39592 h 164"/>
              <a:gd name="T30" fmla="*/ 39571 w 192"/>
              <a:gd name="T31" fmla="*/ 19796 h 164"/>
              <a:gd name="T32" fmla="*/ 138499 w 192"/>
              <a:gd name="T33" fmla="*/ 19796 h 164"/>
              <a:gd name="T34" fmla="*/ 158284 w 192"/>
              <a:gd name="T35" fmla="*/ 39592 h 164"/>
              <a:gd name="T36" fmla="*/ 158284 w 192"/>
              <a:gd name="T37" fmla="*/ 49490 h 164"/>
              <a:gd name="T38" fmla="*/ 158284 w 192"/>
              <a:gd name="T39" fmla="*/ 69287 h 164"/>
              <a:gd name="T40" fmla="*/ 178070 w 192"/>
              <a:gd name="T41" fmla="*/ 69287 h 164"/>
              <a:gd name="T42" fmla="*/ 435282 w 192"/>
              <a:gd name="T43" fmla="*/ 69287 h 164"/>
              <a:gd name="T44" fmla="*/ 455067 w 192"/>
              <a:gd name="T45" fmla="*/ 89083 h 164"/>
              <a:gd name="T46" fmla="*/ 455067 w 192"/>
              <a:gd name="T47" fmla="*/ 108879 h 164"/>
              <a:gd name="T48" fmla="*/ 19786 w 192"/>
              <a:gd name="T49" fmla="*/ 108879 h 164"/>
              <a:gd name="T50" fmla="*/ 19786 w 192"/>
              <a:gd name="T51" fmla="*/ 89083 h 164"/>
              <a:gd name="T52" fmla="*/ 19786 w 192"/>
              <a:gd name="T53" fmla="*/ 39592 h 164"/>
              <a:gd name="T54" fmla="*/ 435282 w 192"/>
              <a:gd name="T55" fmla="*/ 386025 h 164"/>
              <a:gd name="T56" fmla="*/ 39571 w 192"/>
              <a:gd name="T57" fmla="*/ 386025 h 164"/>
              <a:gd name="T58" fmla="*/ 19786 w 192"/>
              <a:gd name="T59" fmla="*/ 366229 h 164"/>
              <a:gd name="T60" fmla="*/ 19786 w 192"/>
              <a:gd name="T61" fmla="*/ 158369 h 164"/>
              <a:gd name="T62" fmla="*/ 19786 w 192"/>
              <a:gd name="T63" fmla="*/ 128675 h 164"/>
              <a:gd name="T64" fmla="*/ 455067 w 192"/>
              <a:gd name="T65" fmla="*/ 128675 h 164"/>
              <a:gd name="T66" fmla="*/ 455067 w 192"/>
              <a:gd name="T67" fmla="*/ 366229 h 164"/>
              <a:gd name="T68" fmla="*/ 435282 w 192"/>
              <a:gd name="T69" fmla="*/ 386025 h 16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2" h="164">
                <a:moveTo>
                  <a:pt x="176" y="20"/>
                </a:moveTo>
                <a:cubicBezTo>
                  <a:pt x="72" y="20"/>
                  <a:pt x="72" y="20"/>
                  <a:pt x="72" y="20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56"/>
                  <a:pt x="8" y="164"/>
                  <a:pt x="16" y="164"/>
                </a:cubicBezTo>
                <a:cubicBezTo>
                  <a:pt x="176" y="164"/>
                  <a:pt x="176" y="164"/>
                  <a:pt x="176" y="164"/>
                </a:cubicBezTo>
                <a:cubicBezTo>
                  <a:pt x="185" y="164"/>
                  <a:pt x="192" y="156"/>
                  <a:pt x="192" y="148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92" y="27"/>
                  <a:pt x="185" y="20"/>
                  <a:pt x="176" y="20"/>
                </a:cubicBezTo>
                <a:close/>
                <a:moveTo>
                  <a:pt x="8" y="16"/>
                </a:moveTo>
                <a:cubicBezTo>
                  <a:pt x="8" y="11"/>
                  <a:pt x="12" y="8"/>
                  <a:pt x="1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1" y="8"/>
                  <a:pt x="64" y="11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28"/>
                  <a:pt x="64" y="28"/>
                  <a:pt x="64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176" y="28"/>
                  <a:pt x="176" y="28"/>
                  <a:pt x="176" y="28"/>
                </a:cubicBezTo>
                <a:cubicBezTo>
                  <a:pt x="181" y="28"/>
                  <a:pt x="184" y="31"/>
                  <a:pt x="184" y="36"/>
                </a:cubicBezTo>
                <a:cubicBezTo>
                  <a:pt x="184" y="44"/>
                  <a:pt x="184" y="44"/>
                  <a:pt x="184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36"/>
                  <a:pt x="8" y="36"/>
                  <a:pt x="8" y="36"/>
                </a:cubicBezTo>
                <a:lnTo>
                  <a:pt x="8" y="16"/>
                </a:lnTo>
                <a:close/>
                <a:moveTo>
                  <a:pt x="176" y="156"/>
                </a:moveTo>
                <a:cubicBezTo>
                  <a:pt x="16" y="156"/>
                  <a:pt x="16" y="156"/>
                  <a:pt x="16" y="156"/>
                </a:cubicBezTo>
                <a:cubicBezTo>
                  <a:pt x="12" y="156"/>
                  <a:pt x="8" y="152"/>
                  <a:pt x="8" y="148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52"/>
                  <a:pt x="8" y="52"/>
                  <a:pt x="8" y="52"/>
                </a:cubicBezTo>
                <a:cubicBezTo>
                  <a:pt x="184" y="52"/>
                  <a:pt x="184" y="52"/>
                  <a:pt x="184" y="52"/>
                </a:cubicBezTo>
                <a:cubicBezTo>
                  <a:pt x="184" y="148"/>
                  <a:pt x="184" y="148"/>
                  <a:pt x="184" y="148"/>
                </a:cubicBezTo>
                <a:cubicBezTo>
                  <a:pt x="184" y="152"/>
                  <a:pt x="181" y="156"/>
                  <a:pt x="176" y="156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28" name="Freeform 42"/>
          <p:cNvSpPr>
            <a:spLocks noEditPoints="1"/>
          </p:cNvSpPr>
          <p:nvPr/>
        </p:nvSpPr>
        <p:spPr bwMode="auto">
          <a:xfrm>
            <a:off x="1663940" y="2685622"/>
            <a:ext cx="594701" cy="379313"/>
          </a:xfrm>
          <a:custGeom>
            <a:avLst/>
            <a:gdLst>
              <a:gd name="T0" fmla="*/ 474937 w 200"/>
              <a:gd name="T1" fmla="*/ 0 h 128"/>
              <a:gd name="T2" fmla="*/ 22263 w 200"/>
              <a:gd name="T3" fmla="*/ 0 h 128"/>
              <a:gd name="T4" fmla="*/ 17315 w 200"/>
              <a:gd name="T5" fmla="*/ 0 h 128"/>
              <a:gd name="T6" fmla="*/ 7421 w 200"/>
              <a:gd name="T7" fmla="*/ 0 h 128"/>
              <a:gd name="T8" fmla="*/ 0 w 200"/>
              <a:gd name="T9" fmla="*/ 0 h 128"/>
              <a:gd name="T10" fmla="*/ 0 w 200"/>
              <a:gd name="T11" fmla="*/ 316918 h 128"/>
              <a:gd name="T12" fmla="*/ 494726 w 200"/>
              <a:gd name="T13" fmla="*/ 316918 h 128"/>
              <a:gd name="T14" fmla="*/ 494726 w 200"/>
              <a:gd name="T15" fmla="*/ 0 h 128"/>
              <a:gd name="T16" fmla="*/ 479884 w 200"/>
              <a:gd name="T17" fmla="*/ 0 h 128"/>
              <a:gd name="T18" fmla="*/ 474937 w 200"/>
              <a:gd name="T19" fmla="*/ 0 h 128"/>
              <a:gd name="T20" fmla="*/ 455148 w 200"/>
              <a:gd name="T21" fmla="*/ 19807 h 128"/>
              <a:gd name="T22" fmla="*/ 264678 w 200"/>
              <a:gd name="T23" fmla="*/ 210453 h 128"/>
              <a:gd name="T24" fmla="*/ 232521 w 200"/>
              <a:gd name="T25" fmla="*/ 210453 h 128"/>
              <a:gd name="T26" fmla="*/ 42052 w 200"/>
              <a:gd name="T27" fmla="*/ 19807 h 128"/>
              <a:gd name="T28" fmla="*/ 455148 w 200"/>
              <a:gd name="T29" fmla="*/ 19807 h 128"/>
              <a:gd name="T30" fmla="*/ 19789 w 200"/>
              <a:gd name="T31" fmla="*/ 27235 h 128"/>
              <a:gd name="T32" fmla="*/ 148418 w 200"/>
              <a:gd name="T33" fmla="*/ 155983 h 128"/>
              <a:gd name="T34" fmla="*/ 19789 w 200"/>
              <a:gd name="T35" fmla="*/ 284731 h 128"/>
              <a:gd name="T36" fmla="*/ 19789 w 200"/>
              <a:gd name="T37" fmla="*/ 27235 h 128"/>
              <a:gd name="T38" fmla="*/ 37104 w 200"/>
              <a:gd name="T39" fmla="*/ 297111 h 128"/>
              <a:gd name="T40" fmla="*/ 163260 w 200"/>
              <a:gd name="T41" fmla="*/ 168363 h 128"/>
              <a:gd name="T42" fmla="*/ 217679 w 200"/>
              <a:gd name="T43" fmla="*/ 225309 h 128"/>
              <a:gd name="T44" fmla="*/ 247363 w 200"/>
              <a:gd name="T45" fmla="*/ 237689 h 128"/>
              <a:gd name="T46" fmla="*/ 279520 w 200"/>
              <a:gd name="T47" fmla="*/ 225309 h 128"/>
              <a:gd name="T48" fmla="*/ 333940 w 200"/>
              <a:gd name="T49" fmla="*/ 168363 h 128"/>
              <a:gd name="T50" fmla="*/ 460095 w 200"/>
              <a:gd name="T51" fmla="*/ 297111 h 128"/>
              <a:gd name="T52" fmla="*/ 37104 w 200"/>
              <a:gd name="T53" fmla="*/ 297111 h 128"/>
              <a:gd name="T54" fmla="*/ 474937 w 200"/>
              <a:gd name="T55" fmla="*/ 284731 h 128"/>
              <a:gd name="T56" fmla="*/ 346308 w 200"/>
              <a:gd name="T57" fmla="*/ 155983 h 128"/>
              <a:gd name="T58" fmla="*/ 474937 w 200"/>
              <a:gd name="T59" fmla="*/ 27235 h 128"/>
              <a:gd name="T60" fmla="*/ 474937 w 200"/>
              <a:gd name="T61" fmla="*/ 284731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00" h="128">
                <a:moveTo>
                  <a:pt x="192" y="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200" y="128"/>
                  <a:pt x="200" y="128"/>
                  <a:pt x="200" y="128"/>
                </a:cubicBezTo>
                <a:cubicBezTo>
                  <a:pt x="200" y="0"/>
                  <a:pt x="200" y="0"/>
                  <a:pt x="200" y="0"/>
                </a:cubicBezTo>
                <a:cubicBezTo>
                  <a:pt x="194" y="0"/>
                  <a:pt x="194" y="0"/>
                  <a:pt x="194" y="0"/>
                </a:cubicBezTo>
                <a:lnTo>
                  <a:pt x="192" y="0"/>
                </a:lnTo>
                <a:close/>
                <a:moveTo>
                  <a:pt x="184" y="8"/>
                </a:moveTo>
                <a:cubicBezTo>
                  <a:pt x="107" y="85"/>
                  <a:pt x="107" y="85"/>
                  <a:pt x="107" y="85"/>
                </a:cubicBezTo>
                <a:cubicBezTo>
                  <a:pt x="104" y="88"/>
                  <a:pt x="97" y="88"/>
                  <a:pt x="94" y="85"/>
                </a:cubicBezTo>
                <a:cubicBezTo>
                  <a:pt x="17" y="8"/>
                  <a:pt x="17" y="8"/>
                  <a:pt x="17" y="8"/>
                </a:cubicBezTo>
                <a:lnTo>
                  <a:pt x="184" y="8"/>
                </a:lnTo>
                <a:close/>
                <a:moveTo>
                  <a:pt x="8" y="11"/>
                </a:moveTo>
                <a:cubicBezTo>
                  <a:pt x="60" y="63"/>
                  <a:pt x="60" y="63"/>
                  <a:pt x="60" y="63"/>
                </a:cubicBezTo>
                <a:cubicBezTo>
                  <a:pt x="8" y="115"/>
                  <a:pt x="8" y="115"/>
                  <a:pt x="8" y="115"/>
                </a:cubicBezTo>
                <a:lnTo>
                  <a:pt x="8" y="11"/>
                </a:lnTo>
                <a:close/>
                <a:moveTo>
                  <a:pt x="15" y="120"/>
                </a:moveTo>
                <a:cubicBezTo>
                  <a:pt x="66" y="68"/>
                  <a:pt x="66" y="68"/>
                  <a:pt x="66" y="68"/>
                </a:cubicBezTo>
                <a:cubicBezTo>
                  <a:pt x="88" y="91"/>
                  <a:pt x="88" y="91"/>
                  <a:pt x="88" y="91"/>
                </a:cubicBezTo>
                <a:cubicBezTo>
                  <a:pt x="91" y="94"/>
                  <a:pt x="96" y="96"/>
                  <a:pt x="100" y="96"/>
                </a:cubicBezTo>
                <a:cubicBezTo>
                  <a:pt x="105" y="96"/>
                  <a:pt x="109" y="94"/>
                  <a:pt x="113" y="91"/>
                </a:cubicBezTo>
                <a:cubicBezTo>
                  <a:pt x="135" y="68"/>
                  <a:pt x="135" y="68"/>
                  <a:pt x="135" y="68"/>
                </a:cubicBezTo>
                <a:cubicBezTo>
                  <a:pt x="186" y="120"/>
                  <a:pt x="186" y="120"/>
                  <a:pt x="186" y="120"/>
                </a:cubicBezTo>
                <a:lnTo>
                  <a:pt x="15" y="120"/>
                </a:lnTo>
                <a:close/>
                <a:moveTo>
                  <a:pt x="192" y="115"/>
                </a:moveTo>
                <a:cubicBezTo>
                  <a:pt x="140" y="63"/>
                  <a:pt x="140" y="63"/>
                  <a:pt x="140" y="63"/>
                </a:cubicBezTo>
                <a:cubicBezTo>
                  <a:pt x="192" y="11"/>
                  <a:pt x="192" y="11"/>
                  <a:pt x="192" y="11"/>
                </a:cubicBezTo>
                <a:lnTo>
                  <a:pt x="192" y="115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2733086" y="4777046"/>
            <a:ext cx="594012" cy="452101"/>
            <a:chOff x="3730625" y="5180013"/>
            <a:chExt cx="750888" cy="571500"/>
          </a:xfrm>
          <a:solidFill>
            <a:srgbClr val="157E9F"/>
          </a:solidFill>
        </p:grpSpPr>
        <p:sp>
          <p:nvSpPr>
            <p:cNvPr id="130" name="Freeform 43"/>
            <p:cNvSpPr>
              <a:spLocks noEditPoints="1"/>
            </p:cNvSpPr>
            <p:nvPr/>
          </p:nvSpPr>
          <p:spPr bwMode="auto">
            <a:xfrm>
              <a:off x="3730625" y="5180013"/>
              <a:ext cx="750888" cy="571500"/>
            </a:xfrm>
            <a:custGeom>
              <a:avLst/>
              <a:gdLst>
                <a:gd name="T0" fmla="*/ 184 w 200"/>
                <a:gd name="T1" fmla="*/ 24 h 152"/>
                <a:gd name="T2" fmla="*/ 151 w 200"/>
                <a:gd name="T3" fmla="*/ 24 h 152"/>
                <a:gd name="T4" fmla="*/ 132 w 200"/>
                <a:gd name="T5" fmla="*/ 4 h 152"/>
                <a:gd name="T6" fmla="*/ 132 w 200"/>
                <a:gd name="T7" fmla="*/ 4 h 152"/>
                <a:gd name="T8" fmla="*/ 132 w 200"/>
                <a:gd name="T9" fmla="*/ 4 h 152"/>
                <a:gd name="T10" fmla="*/ 132 w 200"/>
                <a:gd name="T11" fmla="*/ 4 h 152"/>
                <a:gd name="T12" fmla="*/ 121 w 200"/>
                <a:gd name="T13" fmla="*/ 0 h 152"/>
                <a:gd name="T14" fmla="*/ 81 w 200"/>
                <a:gd name="T15" fmla="*/ 0 h 152"/>
                <a:gd name="T16" fmla="*/ 69 w 200"/>
                <a:gd name="T17" fmla="*/ 5 h 152"/>
                <a:gd name="T18" fmla="*/ 69 w 200"/>
                <a:gd name="T19" fmla="*/ 5 h 152"/>
                <a:gd name="T20" fmla="*/ 50 w 200"/>
                <a:gd name="T21" fmla="*/ 24 h 152"/>
                <a:gd name="T22" fmla="*/ 16 w 200"/>
                <a:gd name="T23" fmla="*/ 24 h 152"/>
                <a:gd name="T24" fmla="*/ 0 w 200"/>
                <a:gd name="T25" fmla="*/ 40 h 152"/>
                <a:gd name="T26" fmla="*/ 0 w 200"/>
                <a:gd name="T27" fmla="*/ 136 h 152"/>
                <a:gd name="T28" fmla="*/ 16 w 200"/>
                <a:gd name="T29" fmla="*/ 152 h 152"/>
                <a:gd name="T30" fmla="*/ 184 w 200"/>
                <a:gd name="T31" fmla="*/ 152 h 152"/>
                <a:gd name="T32" fmla="*/ 200 w 200"/>
                <a:gd name="T33" fmla="*/ 136 h 152"/>
                <a:gd name="T34" fmla="*/ 200 w 200"/>
                <a:gd name="T35" fmla="*/ 40 h 152"/>
                <a:gd name="T36" fmla="*/ 184 w 200"/>
                <a:gd name="T37" fmla="*/ 24 h 152"/>
                <a:gd name="T38" fmla="*/ 192 w 200"/>
                <a:gd name="T39" fmla="*/ 136 h 152"/>
                <a:gd name="T40" fmla="*/ 184 w 200"/>
                <a:gd name="T41" fmla="*/ 144 h 152"/>
                <a:gd name="T42" fmla="*/ 16 w 200"/>
                <a:gd name="T43" fmla="*/ 144 h 152"/>
                <a:gd name="T44" fmla="*/ 8 w 200"/>
                <a:gd name="T45" fmla="*/ 136 h 152"/>
                <a:gd name="T46" fmla="*/ 8 w 200"/>
                <a:gd name="T47" fmla="*/ 40 h 152"/>
                <a:gd name="T48" fmla="*/ 16 w 200"/>
                <a:gd name="T49" fmla="*/ 32 h 152"/>
                <a:gd name="T50" fmla="*/ 50 w 200"/>
                <a:gd name="T51" fmla="*/ 32 h 152"/>
                <a:gd name="T52" fmla="*/ 54 w 200"/>
                <a:gd name="T53" fmla="*/ 32 h 152"/>
                <a:gd name="T54" fmla="*/ 56 w 200"/>
                <a:gd name="T55" fmla="*/ 29 h 152"/>
                <a:gd name="T56" fmla="*/ 66 w 200"/>
                <a:gd name="T57" fmla="*/ 20 h 152"/>
                <a:gd name="T58" fmla="*/ 66 w 200"/>
                <a:gd name="T59" fmla="*/ 20 h 152"/>
                <a:gd name="T60" fmla="*/ 75 w 200"/>
                <a:gd name="T61" fmla="*/ 10 h 152"/>
                <a:gd name="T62" fmla="*/ 81 w 200"/>
                <a:gd name="T63" fmla="*/ 8 h 152"/>
                <a:gd name="T64" fmla="*/ 121 w 200"/>
                <a:gd name="T65" fmla="*/ 8 h 152"/>
                <a:gd name="T66" fmla="*/ 126 w 200"/>
                <a:gd name="T67" fmla="*/ 10 h 152"/>
                <a:gd name="T68" fmla="*/ 146 w 200"/>
                <a:gd name="T69" fmla="*/ 29 h 152"/>
                <a:gd name="T70" fmla="*/ 148 w 200"/>
                <a:gd name="T71" fmla="*/ 32 h 152"/>
                <a:gd name="T72" fmla="*/ 151 w 200"/>
                <a:gd name="T73" fmla="*/ 32 h 152"/>
                <a:gd name="T74" fmla="*/ 184 w 200"/>
                <a:gd name="T75" fmla="*/ 32 h 152"/>
                <a:gd name="T76" fmla="*/ 192 w 200"/>
                <a:gd name="T77" fmla="*/ 40 h 152"/>
                <a:gd name="T78" fmla="*/ 192 w 200"/>
                <a:gd name="T79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0" h="152">
                  <a:moveTo>
                    <a:pt x="184" y="24"/>
                  </a:moveTo>
                  <a:cubicBezTo>
                    <a:pt x="151" y="24"/>
                    <a:pt x="151" y="24"/>
                    <a:pt x="151" y="2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9" y="1"/>
                    <a:pt x="125" y="0"/>
                    <a:pt x="12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6" y="0"/>
                    <a:pt x="72" y="2"/>
                    <a:pt x="69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8" y="24"/>
                    <a:pt x="0" y="31"/>
                    <a:pt x="0" y="4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4"/>
                    <a:pt x="8" y="152"/>
                    <a:pt x="16" y="152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93" y="152"/>
                    <a:pt x="200" y="144"/>
                    <a:pt x="200" y="136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31"/>
                    <a:pt x="193" y="24"/>
                    <a:pt x="184" y="24"/>
                  </a:cubicBezTo>
                  <a:close/>
                  <a:moveTo>
                    <a:pt x="192" y="136"/>
                  </a:moveTo>
                  <a:cubicBezTo>
                    <a:pt x="192" y="140"/>
                    <a:pt x="189" y="144"/>
                    <a:pt x="184" y="144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12" y="144"/>
                    <a:pt x="8" y="140"/>
                    <a:pt x="8" y="13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5"/>
                    <a:pt x="12" y="32"/>
                    <a:pt x="16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6" y="9"/>
                    <a:pt x="79" y="8"/>
                    <a:pt x="8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3" y="8"/>
                    <a:pt x="125" y="8"/>
                    <a:pt x="126" y="10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51" y="32"/>
                    <a:pt x="151" y="32"/>
                    <a:pt x="151" y="32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89" y="32"/>
                    <a:pt x="192" y="35"/>
                    <a:pt x="192" y="40"/>
                  </a:cubicBezTo>
                  <a:lnTo>
                    <a:pt x="192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1" name="Freeform 44"/>
            <p:cNvSpPr>
              <a:spLocks noEditPoints="1"/>
            </p:cNvSpPr>
            <p:nvPr/>
          </p:nvSpPr>
          <p:spPr bwMode="auto">
            <a:xfrm>
              <a:off x="3911600" y="5300663"/>
              <a:ext cx="390525" cy="390525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2 w 104"/>
                <a:gd name="T11" fmla="*/ 96 h 104"/>
                <a:gd name="T12" fmla="*/ 8 w 104"/>
                <a:gd name="T13" fmla="*/ 52 h 104"/>
                <a:gd name="T14" fmla="*/ 52 w 104"/>
                <a:gd name="T15" fmla="*/ 8 h 104"/>
                <a:gd name="T16" fmla="*/ 96 w 104"/>
                <a:gd name="T17" fmla="*/ 52 h 104"/>
                <a:gd name="T18" fmla="*/ 52 w 104"/>
                <a:gd name="T19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0"/>
                    <a:pt x="24" y="104"/>
                    <a:pt x="52" y="104"/>
                  </a:cubicBezTo>
                  <a:cubicBezTo>
                    <a:pt x="81" y="104"/>
                    <a:pt x="104" y="80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96"/>
                  </a:moveTo>
                  <a:cubicBezTo>
                    <a:pt x="28" y="96"/>
                    <a:pt x="8" y="76"/>
                    <a:pt x="8" y="52"/>
                  </a:cubicBezTo>
                  <a:cubicBezTo>
                    <a:pt x="8" y="27"/>
                    <a:pt x="28" y="8"/>
                    <a:pt x="52" y="8"/>
                  </a:cubicBezTo>
                  <a:cubicBezTo>
                    <a:pt x="77" y="8"/>
                    <a:pt x="96" y="27"/>
                    <a:pt x="96" y="52"/>
                  </a:cubicBezTo>
                  <a:cubicBezTo>
                    <a:pt x="96" y="76"/>
                    <a:pt x="77" y="96"/>
                    <a:pt x="5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2" name="Freeform 45"/>
            <p:cNvSpPr>
              <a:spLocks noEditPoints="1"/>
            </p:cNvSpPr>
            <p:nvPr/>
          </p:nvSpPr>
          <p:spPr bwMode="auto">
            <a:xfrm>
              <a:off x="3971925" y="5360988"/>
              <a:ext cx="269875" cy="269875"/>
            </a:xfrm>
            <a:custGeom>
              <a:avLst/>
              <a:gdLst>
                <a:gd name="T0" fmla="*/ 36 w 72"/>
                <a:gd name="T1" fmla="*/ 0 h 72"/>
                <a:gd name="T2" fmla="*/ 0 w 72"/>
                <a:gd name="T3" fmla="*/ 36 h 72"/>
                <a:gd name="T4" fmla="*/ 36 w 72"/>
                <a:gd name="T5" fmla="*/ 72 h 72"/>
                <a:gd name="T6" fmla="*/ 72 w 72"/>
                <a:gd name="T7" fmla="*/ 36 h 72"/>
                <a:gd name="T8" fmla="*/ 36 w 72"/>
                <a:gd name="T9" fmla="*/ 0 h 72"/>
                <a:gd name="T10" fmla="*/ 36 w 72"/>
                <a:gd name="T11" fmla="*/ 64 h 72"/>
                <a:gd name="T12" fmla="*/ 8 w 72"/>
                <a:gd name="T13" fmla="*/ 36 h 72"/>
                <a:gd name="T14" fmla="*/ 36 w 72"/>
                <a:gd name="T15" fmla="*/ 8 h 72"/>
                <a:gd name="T16" fmla="*/ 64 w 72"/>
                <a:gd name="T17" fmla="*/ 36 h 72"/>
                <a:gd name="T18" fmla="*/ 36 w 72"/>
                <a:gd name="T19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17" y="0"/>
                    <a:pt x="0" y="16"/>
                    <a:pt x="0" y="36"/>
                  </a:cubicBezTo>
                  <a:cubicBezTo>
                    <a:pt x="0" y="55"/>
                    <a:pt x="17" y="72"/>
                    <a:pt x="36" y="72"/>
                  </a:cubicBezTo>
                  <a:cubicBezTo>
                    <a:pt x="56" y="72"/>
                    <a:pt x="72" y="55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36" y="64"/>
                  </a:moveTo>
                  <a:cubicBezTo>
                    <a:pt x="21" y="64"/>
                    <a:pt x="8" y="51"/>
                    <a:pt x="8" y="36"/>
                  </a:cubicBezTo>
                  <a:cubicBezTo>
                    <a:pt x="8" y="20"/>
                    <a:pt x="21" y="8"/>
                    <a:pt x="36" y="8"/>
                  </a:cubicBezTo>
                  <a:cubicBezTo>
                    <a:pt x="52" y="8"/>
                    <a:pt x="64" y="20"/>
                    <a:pt x="64" y="36"/>
                  </a:cubicBezTo>
                  <a:cubicBezTo>
                    <a:pt x="64" y="51"/>
                    <a:pt x="52" y="64"/>
                    <a:pt x="36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8079188" y="2580584"/>
            <a:ext cx="594012" cy="594011"/>
            <a:chOff x="10488613" y="2403475"/>
            <a:chExt cx="750888" cy="750888"/>
          </a:xfrm>
          <a:solidFill>
            <a:srgbClr val="157E9F"/>
          </a:solidFill>
        </p:grpSpPr>
        <p:sp>
          <p:nvSpPr>
            <p:cNvPr id="134" name="Freeform 46"/>
            <p:cNvSpPr>
              <a:spLocks noEditPoints="1"/>
            </p:cNvSpPr>
            <p:nvPr/>
          </p:nvSpPr>
          <p:spPr bwMode="auto">
            <a:xfrm>
              <a:off x="10488613" y="2403475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50" y="192"/>
                    <a:pt x="8" y="151"/>
                    <a:pt x="8" y="100"/>
                  </a:cubicBezTo>
                  <a:cubicBezTo>
                    <a:pt x="8" y="49"/>
                    <a:pt x="50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1"/>
                    <a:pt x="151" y="192"/>
                    <a:pt x="100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5" name="Freeform 47"/>
            <p:cNvSpPr/>
            <p:nvPr/>
          </p:nvSpPr>
          <p:spPr bwMode="auto">
            <a:xfrm>
              <a:off x="10642600" y="2552700"/>
              <a:ext cx="446088" cy="452438"/>
            </a:xfrm>
            <a:custGeom>
              <a:avLst/>
              <a:gdLst>
                <a:gd name="T0" fmla="*/ 149 w 281"/>
                <a:gd name="T1" fmla="*/ 0 h 285"/>
                <a:gd name="T2" fmla="*/ 130 w 281"/>
                <a:gd name="T3" fmla="*/ 0 h 285"/>
                <a:gd name="T4" fmla="*/ 130 w 281"/>
                <a:gd name="T5" fmla="*/ 133 h 285"/>
                <a:gd name="T6" fmla="*/ 0 w 281"/>
                <a:gd name="T7" fmla="*/ 133 h 285"/>
                <a:gd name="T8" fmla="*/ 0 w 281"/>
                <a:gd name="T9" fmla="*/ 152 h 285"/>
                <a:gd name="T10" fmla="*/ 130 w 281"/>
                <a:gd name="T11" fmla="*/ 152 h 285"/>
                <a:gd name="T12" fmla="*/ 130 w 281"/>
                <a:gd name="T13" fmla="*/ 285 h 285"/>
                <a:gd name="T14" fmla="*/ 149 w 281"/>
                <a:gd name="T15" fmla="*/ 285 h 285"/>
                <a:gd name="T16" fmla="*/ 149 w 281"/>
                <a:gd name="T17" fmla="*/ 152 h 285"/>
                <a:gd name="T18" fmla="*/ 281 w 281"/>
                <a:gd name="T19" fmla="*/ 152 h 285"/>
                <a:gd name="T20" fmla="*/ 281 w 281"/>
                <a:gd name="T21" fmla="*/ 133 h 285"/>
                <a:gd name="T22" fmla="*/ 149 w 281"/>
                <a:gd name="T23" fmla="*/ 133 h 285"/>
                <a:gd name="T24" fmla="*/ 149 w 281"/>
                <a:gd name="T2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285">
                  <a:moveTo>
                    <a:pt x="149" y="0"/>
                  </a:moveTo>
                  <a:lnTo>
                    <a:pt x="130" y="0"/>
                  </a:lnTo>
                  <a:lnTo>
                    <a:pt x="130" y="133"/>
                  </a:lnTo>
                  <a:lnTo>
                    <a:pt x="0" y="133"/>
                  </a:lnTo>
                  <a:lnTo>
                    <a:pt x="0" y="152"/>
                  </a:lnTo>
                  <a:lnTo>
                    <a:pt x="130" y="152"/>
                  </a:lnTo>
                  <a:lnTo>
                    <a:pt x="130" y="285"/>
                  </a:lnTo>
                  <a:lnTo>
                    <a:pt x="149" y="285"/>
                  </a:lnTo>
                  <a:lnTo>
                    <a:pt x="149" y="152"/>
                  </a:lnTo>
                  <a:lnTo>
                    <a:pt x="281" y="152"/>
                  </a:lnTo>
                  <a:lnTo>
                    <a:pt x="281" y="133"/>
                  </a:lnTo>
                  <a:lnTo>
                    <a:pt x="149" y="13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081700" y="3648047"/>
            <a:ext cx="594012" cy="594011"/>
            <a:chOff x="10491788" y="3752850"/>
            <a:chExt cx="750888" cy="750888"/>
          </a:xfrm>
          <a:solidFill>
            <a:srgbClr val="157E9F"/>
          </a:solidFill>
        </p:grpSpPr>
        <p:sp>
          <p:nvSpPr>
            <p:cNvPr id="137" name="Freeform 48"/>
            <p:cNvSpPr>
              <a:spLocks noEditPoints="1"/>
            </p:cNvSpPr>
            <p:nvPr/>
          </p:nvSpPr>
          <p:spPr bwMode="auto">
            <a:xfrm>
              <a:off x="10491788" y="3752850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4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0"/>
                    <a:pt x="150" y="192"/>
                    <a:pt x="100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8" name="Rectangle 49"/>
            <p:cNvSpPr>
              <a:spLocks noChangeArrowheads="1"/>
            </p:cNvSpPr>
            <p:nvPr/>
          </p:nvSpPr>
          <p:spPr bwMode="auto">
            <a:xfrm>
              <a:off x="10672763" y="4113213"/>
              <a:ext cx="3889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7009214" y="4706719"/>
            <a:ext cx="594012" cy="594011"/>
            <a:chOff x="9136063" y="5091113"/>
            <a:chExt cx="750888" cy="750888"/>
          </a:xfrm>
          <a:solidFill>
            <a:srgbClr val="157E9F"/>
          </a:solidFill>
        </p:grpSpPr>
        <p:sp>
          <p:nvSpPr>
            <p:cNvPr id="140" name="Oval 50"/>
            <p:cNvSpPr>
              <a:spLocks noChangeArrowheads="1"/>
            </p:cNvSpPr>
            <p:nvPr/>
          </p:nvSpPr>
          <p:spPr bwMode="auto">
            <a:xfrm>
              <a:off x="9471025" y="5237163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Freeform 51"/>
            <p:cNvSpPr/>
            <p:nvPr/>
          </p:nvSpPr>
          <p:spPr bwMode="auto">
            <a:xfrm>
              <a:off x="9455150" y="5357813"/>
              <a:ext cx="120650" cy="315913"/>
            </a:xfrm>
            <a:custGeom>
              <a:avLst/>
              <a:gdLst>
                <a:gd name="T0" fmla="*/ 57 w 76"/>
                <a:gd name="T1" fmla="*/ 19 h 199"/>
                <a:gd name="T2" fmla="*/ 57 w 76"/>
                <a:gd name="T3" fmla="*/ 9 h 199"/>
                <a:gd name="T4" fmla="*/ 57 w 76"/>
                <a:gd name="T5" fmla="*/ 0 h 199"/>
                <a:gd name="T6" fmla="*/ 0 w 76"/>
                <a:gd name="T7" fmla="*/ 0 h 199"/>
                <a:gd name="T8" fmla="*/ 0 w 76"/>
                <a:gd name="T9" fmla="*/ 19 h 199"/>
                <a:gd name="T10" fmla="*/ 19 w 76"/>
                <a:gd name="T11" fmla="*/ 19 h 199"/>
                <a:gd name="T12" fmla="*/ 19 w 76"/>
                <a:gd name="T13" fmla="*/ 180 h 199"/>
                <a:gd name="T14" fmla="*/ 0 w 76"/>
                <a:gd name="T15" fmla="*/ 180 h 199"/>
                <a:gd name="T16" fmla="*/ 0 w 76"/>
                <a:gd name="T17" fmla="*/ 199 h 199"/>
                <a:gd name="T18" fmla="*/ 76 w 76"/>
                <a:gd name="T19" fmla="*/ 199 h 199"/>
                <a:gd name="T20" fmla="*/ 76 w 76"/>
                <a:gd name="T21" fmla="*/ 180 h 199"/>
                <a:gd name="T22" fmla="*/ 57 w 76"/>
                <a:gd name="T23" fmla="*/ 180 h 199"/>
                <a:gd name="T24" fmla="*/ 57 w 76"/>
                <a:gd name="T25" fmla="*/ 1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199">
                  <a:moveTo>
                    <a:pt x="57" y="19"/>
                  </a:moveTo>
                  <a:lnTo>
                    <a:pt x="57" y="9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19" y="180"/>
                  </a:lnTo>
                  <a:lnTo>
                    <a:pt x="0" y="180"/>
                  </a:lnTo>
                  <a:lnTo>
                    <a:pt x="0" y="199"/>
                  </a:lnTo>
                  <a:lnTo>
                    <a:pt x="76" y="199"/>
                  </a:lnTo>
                  <a:lnTo>
                    <a:pt x="76" y="180"/>
                  </a:lnTo>
                  <a:lnTo>
                    <a:pt x="57" y="180"/>
                  </a:lnTo>
                  <a:lnTo>
                    <a:pt x="5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2" name="Freeform 52"/>
            <p:cNvSpPr>
              <a:spLocks noEditPoints="1"/>
            </p:cNvSpPr>
            <p:nvPr/>
          </p:nvSpPr>
          <p:spPr bwMode="auto">
            <a:xfrm>
              <a:off x="9136063" y="5091113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4"/>
                    <a:pt x="156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50" y="192"/>
                    <a:pt x="8" y="150"/>
                    <a:pt x="8" y="100"/>
                  </a:cubicBezTo>
                  <a:cubicBezTo>
                    <a:pt x="8" y="49"/>
                    <a:pt x="50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0"/>
                    <a:pt x="151" y="192"/>
                    <a:pt x="100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43" name="Freeform 53"/>
          <p:cNvSpPr>
            <a:spLocks noEditPoints="1"/>
          </p:cNvSpPr>
          <p:nvPr/>
        </p:nvSpPr>
        <p:spPr bwMode="auto">
          <a:xfrm>
            <a:off x="8079849" y="4776606"/>
            <a:ext cx="596607" cy="449838"/>
          </a:xfrm>
          <a:custGeom>
            <a:avLst/>
            <a:gdLst>
              <a:gd name="T0" fmla="*/ 217512 w 201"/>
              <a:gd name="T1" fmla="*/ 37196 h 151"/>
              <a:gd name="T2" fmla="*/ 217512 w 201"/>
              <a:gd name="T3" fmla="*/ 99190 h 151"/>
              <a:gd name="T4" fmla="*/ 217512 w 201"/>
              <a:gd name="T5" fmla="*/ 119029 h 151"/>
              <a:gd name="T6" fmla="*/ 237286 w 201"/>
              <a:gd name="T7" fmla="*/ 119029 h 151"/>
              <a:gd name="T8" fmla="*/ 469629 w 201"/>
              <a:gd name="T9" fmla="*/ 305011 h 151"/>
              <a:gd name="T10" fmla="*/ 237286 w 201"/>
              <a:gd name="T11" fmla="*/ 218219 h 151"/>
              <a:gd name="T12" fmla="*/ 217512 w 201"/>
              <a:gd name="T13" fmla="*/ 218219 h 151"/>
              <a:gd name="T14" fmla="*/ 217512 w 201"/>
              <a:gd name="T15" fmla="*/ 238057 h 151"/>
              <a:gd name="T16" fmla="*/ 217512 w 201"/>
              <a:gd name="T17" fmla="*/ 297571 h 151"/>
              <a:gd name="T18" fmla="*/ 34604 w 201"/>
              <a:gd name="T19" fmla="*/ 168624 h 151"/>
              <a:gd name="T20" fmla="*/ 217512 w 201"/>
              <a:gd name="T21" fmla="*/ 37196 h 151"/>
              <a:gd name="T22" fmla="*/ 237286 w 201"/>
              <a:gd name="T23" fmla="*/ 0 h 151"/>
              <a:gd name="T24" fmla="*/ 0 w 201"/>
              <a:gd name="T25" fmla="*/ 168624 h 151"/>
              <a:gd name="T26" fmla="*/ 237286 w 201"/>
              <a:gd name="T27" fmla="*/ 337248 h 151"/>
              <a:gd name="T28" fmla="*/ 237286 w 201"/>
              <a:gd name="T29" fmla="*/ 238057 h 151"/>
              <a:gd name="T30" fmla="*/ 496818 w 201"/>
              <a:gd name="T31" fmla="*/ 374444 h 151"/>
              <a:gd name="T32" fmla="*/ 237286 w 201"/>
              <a:gd name="T33" fmla="*/ 99190 h 151"/>
              <a:gd name="T34" fmla="*/ 237286 w 201"/>
              <a:gd name="T35" fmla="*/ 0 h 15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01" h="151">
                <a:moveTo>
                  <a:pt x="88" y="15"/>
                </a:moveTo>
                <a:cubicBezTo>
                  <a:pt x="88" y="40"/>
                  <a:pt x="88" y="40"/>
                  <a:pt x="88" y="40"/>
                </a:cubicBezTo>
                <a:cubicBezTo>
                  <a:pt x="88" y="48"/>
                  <a:pt x="88" y="48"/>
                  <a:pt x="88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51" y="49"/>
                  <a:pt x="182" y="73"/>
                  <a:pt x="190" y="123"/>
                </a:cubicBezTo>
                <a:cubicBezTo>
                  <a:pt x="160" y="88"/>
                  <a:pt x="125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4" y="68"/>
                  <a:pt x="14" y="68"/>
                  <a:pt x="14" y="68"/>
                </a:cubicBezTo>
                <a:cubicBezTo>
                  <a:pt x="88" y="15"/>
                  <a:pt x="88" y="15"/>
                  <a:pt x="88" y="15"/>
                </a:cubicBezTo>
                <a:moveTo>
                  <a:pt x="96" y="0"/>
                </a:moveTo>
                <a:cubicBezTo>
                  <a:pt x="0" y="68"/>
                  <a:pt x="0" y="68"/>
                  <a:pt x="0" y="68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96" y="96"/>
                  <a:pt x="96" y="96"/>
                  <a:pt x="96" y="96"/>
                </a:cubicBezTo>
                <a:cubicBezTo>
                  <a:pt x="135" y="96"/>
                  <a:pt x="170" y="98"/>
                  <a:pt x="201" y="151"/>
                </a:cubicBezTo>
                <a:cubicBezTo>
                  <a:pt x="201" y="117"/>
                  <a:pt x="195" y="41"/>
                  <a:pt x="96" y="40"/>
                </a:cubicBezTo>
                <a:cubicBezTo>
                  <a:pt x="96" y="0"/>
                  <a:pt x="96" y="0"/>
                  <a:pt x="96" y="0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44" name="组合 143"/>
          <p:cNvGrpSpPr/>
          <p:nvPr/>
        </p:nvGrpSpPr>
        <p:grpSpPr>
          <a:xfrm>
            <a:off x="7012981" y="3742235"/>
            <a:ext cx="594012" cy="404380"/>
            <a:chOff x="9140825" y="3871913"/>
            <a:chExt cx="750888" cy="511175"/>
          </a:xfrm>
          <a:solidFill>
            <a:srgbClr val="157E9F"/>
          </a:solidFill>
        </p:grpSpPr>
        <p:sp>
          <p:nvSpPr>
            <p:cNvPr id="145" name="Freeform 54"/>
            <p:cNvSpPr/>
            <p:nvPr/>
          </p:nvSpPr>
          <p:spPr bwMode="auto">
            <a:xfrm>
              <a:off x="9402763" y="4075113"/>
              <a:ext cx="222250" cy="222250"/>
            </a:xfrm>
            <a:custGeom>
              <a:avLst/>
              <a:gdLst>
                <a:gd name="T0" fmla="*/ 140 w 140"/>
                <a:gd name="T1" fmla="*/ 12 h 140"/>
                <a:gd name="T2" fmla="*/ 128 w 140"/>
                <a:gd name="T3" fmla="*/ 0 h 140"/>
                <a:gd name="T4" fmla="*/ 71 w 140"/>
                <a:gd name="T5" fmla="*/ 57 h 140"/>
                <a:gd name="T6" fmla="*/ 12 w 140"/>
                <a:gd name="T7" fmla="*/ 0 h 140"/>
                <a:gd name="T8" fmla="*/ 0 w 140"/>
                <a:gd name="T9" fmla="*/ 12 h 140"/>
                <a:gd name="T10" fmla="*/ 57 w 140"/>
                <a:gd name="T11" fmla="*/ 71 h 140"/>
                <a:gd name="T12" fmla="*/ 0 w 140"/>
                <a:gd name="T13" fmla="*/ 128 h 140"/>
                <a:gd name="T14" fmla="*/ 12 w 140"/>
                <a:gd name="T15" fmla="*/ 140 h 140"/>
                <a:gd name="T16" fmla="*/ 71 w 140"/>
                <a:gd name="T17" fmla="*/ 83 h 140"/>
                <a:gd name="T18" fmla="*/ 128 w 140"/>
                <a:gd name="T19" fmla="*/ 140 h 140"/>
                <a:gd name="T20" fmla="*/ 140 w 140"/>
                <a:gd name="T21" fmla="*/ 128 h 140"/>
                <a:gd name="T22" fmla="*/ 83 w 140"/>
                <a:gd name="T23" fmla="*/ 71 h 140"/>
                <a:gd name="T24" fmla="*/ 140 w 140"/>
                <a:gd name="T25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40">
                  <a:moveTo>
                    <a:pt x="140" y="12"/>
                  </a:moveTo>
                  <a:lnTo>
                    <a:pt x="128" y="0"/>
                  </a:lnTo>
                  <a:lnTo>
                    <a:pt x="71" y="57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57" y="71"/>
                  </a:lnTo>
                  <a:lnTo>
                    <a:pt x="0" y="128"/>
                  </a:lnTo>
                  <a:lnTo>
                    <a:pt x="12" y="140"/>
                  </a:lnTo>
                  <a:lnTo>
                    <a:pt x="71" y="83"/>
                  </a:lnTo>
                  <a:lnTo>
                    <a:pt x="128" y="140"/>
                  </a:lnTo>
                  <a:lnTo>
                    <a:pt x="140" y="128"/>
                  </a:lnTo>
                  <a:lnTo>
                    <a:pt x="83" y="71"/>
                  </a:lnTo>
                  <a:lnTo>
                    <a:pt x="14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6" name="Freeform 55"/>
            <p:cNvSpPr>
              <a:spLocks noEditPoints="1"/>
            </p:cNvSpPr>
            <p:nvPr/>
          </p:nvSpPr>
          <p:spPr bwMode="auto">
            <a:xfrm>
              <a:off x="9140825" y="3871913"/>
              <a:ext cx="750888" cy="511175"/>
            </a:xfrm>
            <a:custGeom>
              <a:avLst/>
              <a:gdLst>
                <a:gd name="T0" fmla="*/ 200 w 200"/>
                <a:gd name="T1" fmla="*/ 0 h 136"/>
                <a:gd name="T2" fmla="*/ 0 w 200"/>
                <a:gd name="T3" fmla="*/ 0 h 136"/>
                <a:gd name="T4" fmla="*/ 0 w 200"/>
                <a:gd name="T5" fmla="*/ 8 h 136"/>
                <a:gd name="T6" fmla="*/ 5 w 200"/>
                <a:gd name="T7" fmla="*/ 8 h 136"/>
                <a:gd name="T8" fmla="*/ 8 w 200"/>
                <a:gd name="T9" fmla="*/ 24 h 136"/>
                <a:gd name="T10" fmla="*/ 17 w 200"/>
                <a:gd name="T11" fmla="*/ 38 h 136"/>
                <a:gd name="T12" fmla="*/ 31 w 200"/>
                <a:gd name="T13" fmla="*/ 120 h 136"/>
                <a:gd name="T14" fmla="*/ 46 w 200"/>
                <a:gd name="T15" fmla="*/ 136 h 136"/>
                <a:gd name="T16" fmla="*/ 153 w 200"/>
                <a:gd name="T17" fmla="*/ 136 h 136"/>
                <a:gd name="T18" fmla="*/ 168 w 200"/>
                <a:gd name="T19" fmla="*/ 120 h 136"/>
                <a:gd name="T20" fmla="*/ 182 w 200"/>
                <a:gd name="T21" fmla="*/ 38 h 136"/>
                <a:gd name="T22" fmla="*/ 192 w 200"/>
                <a:gd name="T23" fmla="*/ 24 h 136"/>
                <a:gd name="T24" fmla="*/ 194 w 200"/>
                <a:gd name="T25" fmla="*/ 8 h 136"/>
                <a:gd name="T26" fmla="*/ 200 w 200"/>
                <a:gd name="T27" fmla="*/ 8 h 136"/>
                <a:gd name="T28" fmla="*/ 200 w 200"/>
                <a:gd name="T29" fmla="*/ 0 h 136"/>
                <a:gd name="T30" fmla="*/ 160 w 200"/>
                <a:gd name="T31" fmla="*/ 119 h 136"/>
                <a:gd name="T32" fmla="*/ 153 w 200"/>
                <a:gd name="T33" fmla="*/ 128 h 136"/>
                <a:gd name="T34" fmla="*/ 46 w 200"/>
                <a:gd name="T35" fmla="*/ 128 h 136"/>
                <a:gd name="T36" fmla="*/ 39 w 200"/>
                <a:gd name="T37" fmla="*/ 119 h 136"/>
                <a:gd name="T38" fmla="*/ 25 w 200"/>
                <a:gd name="T39" fmla="*/ 40 h 136"/>
                <a:gd name="T40" fmla="*/ 174 w 200"/>
                <a:gd name="T41" fmla="*/ 40 h 136"/>
                <a:gd name="T42" fmla="*/ 160 w 200"/>
                <a:gd name="T43" fmla="*/ 119 h 136"/>
                <a:gd name="T44" fmla="*/ 184 w 200"/>
                <a:gd name="T45" fmla="*/ 23 h 136"/>
                <a:gd name="T46" fmla="*/ 184 w 200"/>
                <a:gd name="T47" fmla="*/ 23 h 136"/>
                <a:gd name="T48" fmla="*/ 184 w 200"/>
                <a:gd name="T49" fmla="*/ 24 h 136"/>
                <a:gd name="T50" fmla="*/ 176 w 200"/>
                <a:gd name="T51" fmla="*/ 32 h 136"/>
                <a:gd name="T52" fmla="*/ 24 w 200"/>
                <a:gd name="T53" fmla="*/ 32 h 136"/>
                <a:gd name="T54" fmla="*/ 16 w 200"/>
                <a:gd name="T55" fmla="*/ 24 h 136"/>
                <a:gd name="T56" fmla="*/ 16 w 200"/>
                <a:gd name="T57" fmla="*/ 23 h 136"/>
                <a:gd name="T58" fmla="*/ 15 w 200"/>
                <a:gd name="T59" fmla="*/ 23 h 136"/>
                <a:gd name="T60" fmla="*/ 13 w 200"/>
                <a:gd name="T61" fmla="*/ 8 h 136"/>
                <a:gd name="T62" fmla="*/ 186 w 200"/>
                <a:gd name="T63" fmla="*/ 8 h 136"/>
                <a:gd name="T64" fmla="*/ 184 w 200"/>
                <a:gd name="T65" fmla="*/ 2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36">
                  <a:moveTo>
                    <a:pt x="20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30"/>
                    <a:pt x="11" y="35"/>
                    <a:pt x="17" y="38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2" y="129"/>
                    <a:pt x="38" y="136"/>
                    <a:pt x="46" y="136"/>
                  </a:cubicBezTo>
                  <a:cubicBezTo>
                    <a:pt x="153" y="136"/>
                    <a:pt x="153" y="136"/>
                    <a:pt x="153" y="136"/>
                  </a:cubicBezTo>
                  <a:cubicBezTo>
                    <a:pt x="161" y="136"/>
                    <a:pt x="167" y="129"/>
                    <a:pt x="168" y="120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8" y="35"/>
                    <a:pt x="192" y="30"/>
                    <a:pt x="192" y="24"/>
                  </a:cubicBezTo>
                  <a:cubicBezTo>
                    <a:pt x="194" y="8"/>
                    <a:pt x="194" y="8"/>
                    <a:pt x="194" y="8"/>
                  </a:cubicBezTo>
                  <a:cubicBezTo>
                    <a:pt x="200" y="8"/>
                    <a:pt x="200" y="8"/>
                    <a:pt x="200" y="8"/>
                  </a:cubicBezTo>
                  <a:lnTo>
                    <a:pt x="200" y="0"/>
                  </a:lnTo>
                  <a:close/>
                  <a:moveTo>
                    <a:pt x="160" y="119"/>
                  </a:moveTo>
                  <a:cubicBezTo>
                    <a:pt x="160" y="122"/>
                    <a:pt x="158" y="128"/>
                    <a:pt x="153" y="128"/>
                  </a:cubicBezTo>
                  <a:cubicBezTo>
                    <a:pt x="46" y="128"/>
                    <a:pt x="46" y="128"/>
                    <a:pt x="46" y="128"/>
                  </a:cubicBezTo>
                  <a:cubicBezTo>
                    <a:pt x="41" y="128"/>
                    <a:pt x="39" y="121"/>
                    <a:pt x="39" y="11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174" y="40"/>
                    <a:pt x="174" y="40"/>
                    <a:pt x="174" y="40"/>
                  </a:cubicBezTo>
                  <a:lnTo>
                    <a:pt x="160" y="119"/>
                  </a:lnTo>
                  <a:close/>
                  <a:moveTo>
                    <a:pt x="184" y="23"/>
                  </a:moveTo>
                  <a:cubicBezTo>
                    <a:pt x="184" y="23"/>
                    <a:pt x="184" y="23"/>
                    <a:pt x="184" y="23"/>
                  </a:cubicBezTo>
                  <a:cubicBezTo>
                    <a:pt x="184" y="24"/>
                    <a:pt x="184" y="24"/>
                    <a:pt x="184" y="24"/>
                  </a:cubicBezTo>
                  <a:cubicBezTo>
                    <a:pt x="184" y="28"/>
                    <a:pt x="180" y="32"/>
                    <a:pt x="176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86" y="8"/>
                    <a:pt x="186" y="8"/>
                    <a:pt x="186" y="8"/>
                  </a:cubicBezTo>
                  <a:lnTo>
                    <a:pt x="18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47" name="Freeform 56"/>
          <p:cNvSpPr>
            <a:spLocks noEditPoints="1"/>
          </p:cNvSpPr>
          <p:nvPr/>
        </p:nvSpPr>
        <p:spPr bwMode="auto">
          <a:xfrm>
            <a:off x="2794254" y="2571257"/>
            <a:ext cx="547048" cy="547050"/>
          </a:xfrm>
          <a:custGeom>
            <a:avLst/>
            <a:gdLst>
              <a:gd name="T0" fmla="*/ 447189 w 185"/>
              <a:gd name="T1" fmla="*/ 7418 h 184"/>
              <a:gd name="T2" fmla="*/ 424953 w 185"/>
              <a:gd name="T3" fmla="*/ 0 h 184"/>
              <a:gd name="T4" fmla="*/ 405188 w 185"/>
              <a:gd name="T5" fmla="*/ 7418 h 184"/>
              <a:gd name="T6" fmla="*/ 316244 w 185"/>
              <a:gd name="T7" fmla="*/ 93963 h 184"/>
              <a:gd name="T8" fmla="*/ 316244 w 185"/>
              <a:gd name="T9" fmla="*/ 79127 h 184"/>
              <a:gd name="T10" fmla="*/ 0 w 185"/>
              <a:gd name="T11" fmla="*/ 79127 h 184"/>
              <a:gd name="T12" fmla="*/ 0 w 185"/>
              <a:gd name="T13" fmla="*/ 454981 h 184"/>
              <a:gd name="T14" fmla="*/ 375540 w 185"/>
              <a:gd name="T15" fmla="*/ 454981 h 184"/>
              <a:gd name="T16" fmla="*/ 375540 w 185"/>
              <a:gd name="T17" fmla="*/ 138472 h 184"/>
              <a:gd name="T18" fmla="*/ 358246 w 185"/>
              <a:gd name="T19" fmla="*/ 138472 h 184"/>
              <a:gd name="T20" fmla="*/ 447189 w 185"/>
              <a:gd name="T21" fmla="*/ 49454 h 184"/>
              <a:gd name="T22" fmla="*/ 447189 w 185"/>
              <a:gd name="T23" fmla="*/ 7418 h 184"/>
              <a:gd name="T24" fmla="*/ 355775 w 185"/>
              <a:gd name="T25" fmla="*/ 435199 h 184"/>
              <a:gd name="T26" fmla="*/ 19765 w 185"/>
              <a:gd name="T27" fmla="*/ 435199 h 184"/>
              <a:gd name="T28" fmla="*/ 19765 w 185"/>
              <a:gd name="T29" fmla="*/ 98909 h 184"/>
              <a:gd name="T30" fmla="*/ 313774 w 185"/>
              <a:gd name="T31" fmla="*/ 98909 h 184"/>
              <a:gd name="T32" fmla="*/ 158122 w 185"/>
              <a:gd name="T33" fmla="*/ 252218 h 184"/>
              <a:gd name="T34" fmla="*/ 158122 w 185"/>
              <a:gd name="T35" fmla="*/ 296727 h 184"/>
              <a:gd name="T36" fmla="*/ 200123 w 185"/>
              <a:gd name="T37" fmla="*/ 296727 h 184"/>
              <a:gd name="T38" fmla="*/ 355775 w 185"/>
              <a:gd name="T39" fmla="*/ 138472 h 184"/>
              <a:gd name="T40" fmla="*/ 355775 w 185"/>
              <a:gd name="T41" fmla="*/ 435199 h 184"/>
              <a:gd name="T42" fmla="*/ 432365 w 185"/>
              <a:gd name="T43" fmla="*/ 34618 h 184"/>
              <a:gd name="T44" fmla="*/ 192711 w 185"/>
              <a:gd name="T45" fmla="*/ 276945 h 184"/>
              <a:gd name="T46" fmla="*/ 177887 w 185"/>
              <a:gd name="T47" fmla="*/ 276945 h 184"/>
              <a:gd name="T48" fmla="*/ 177887 w 185"/>
              <a:gd name="T49" fmla="*/ 262109 h 184"/>
              <a:gd name="T50" fmla="*/ 417541 w 185"/>
              <a:gd name="T51" fmla="*/ 22255 h 184"/>
              <a:gd name="T52" fmla="*/ 424953 w 185"/>
              <a:gd name="T53" fmla="*/ 19782 h 184"/>
              <a:gd name="T54" fmla="*/ 432365 w 185"/>
              <a:gd name="T55" fmla="*/ 22255 h 184"/>
              <a:gd name="T56" fmla="*/ 434836 w 185"/>
              <a:gd name="T57" fmla="*/ 29673 h 184"/>
              <a:gd name="T58" fmla="*/ 432365 w 185"/>
              <a:gd name="T59" fmla="*/ 34618 h 18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5" h="184">
                <a:moveTo>
                  <a:pt x="181" y="3"/>
                </a:moveTo>
                <a:cubicBezTo>
                  <a:pt x="178" y="1"/>
                  <a:pt x="175" y="0"/>
                  <a:pt x="172" y="0"/>
                </a:cubicBezTo>
                <a:cubicBezTo>
                  <a:pt x="169" y="0"/>
                  <a:pt x="166" y="1"/>
                  <a:pt x="164" y="3"/>
                </a:cubicBezTo>
                <a:cubicBezTo>
                  <a:pt x="128" y="38"/>
                  <a:pt x="128" y="38"/>
                  <a:pt x="128" y="3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84"/>
                  <a:pt x="0" y="184"/>
                  <a:pt x="0" y="184"/>
                </a:cubicBezTo>
                <a:cubicBezTo>
                  <a:pt x="152" y="184"/>
                  <a:pt x="152" y="184"/>
                  <a:pt x="152" y="184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45" y="56"/>
                  <a:pt x="145" y="56"/>
                  <a:pt x="145" y="56"/>
                </a:cubicBezTo>
                <a:cubicBezTo>
                  <a:pt x="181" y="20"/>
                  <a:pt x="181" y="20"/>
                  <a:pt x="181" y="20"/>
                </a:cubicBezTo>
                <a:cubicBezTo>
                  <a:pt x="185" y="15"/>
                  <a:pt x="185" y="8"/>
                  <a:pt x="181" y="3"/>
                </a:cubicBezTo>
                <a:close/>
                <a:moveTo>
                  <a:pt x="144" y="176"/>
                </a:moveTo>
                <a:cubicBezTo>
                  <a:pt x="8" y="176"/>
                  <a:pt x="8" y="176"/>
                  <a:pt x="8" y="176"/>
                </a:cubicBezTo>
                <a:cubicBezTo>
                  <a:pt x="8" y="40"/>
                  <a:pt x="8" y="40"/>
                  <a:pt x="8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81" y="120"/>
                  <a:pt x="81" y="120"/>
                  <a:pt x="81" y="120"/>
                </a:cubicBezTo>
                <a:cubicBezTo>
                  <a:pt x="144" y="56"/>
                  <a:pt x="144" y="56"/>
                  <a:pt x="144" y="56"/>
                </a:cubicBezTo>
                <a:lnTo>
                  <a:pt x="144" y="176"/>
                </a:lnTo>
                <a:close/>
                <a:moveTo>
                  <a:pt x="175" y="14"/>
                </a:moveTo>
                <a:cubicBezTo>
                  <a:pt x="78" y="112"/>
                  <a:pt x="78" y="112"/>
                  <a:pt x="78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169" y="9"/>
                  <a:pt x="169" y="9"/>
                  <a:pt x="169" y="9"/>
                </a:cubicBezTo>
                <a:cubicBezTo>
                  <a:pt x="170" y="8"/>
                  <a:pt x="172" y="8"/>
                  <a:pt x="172" y="8"/>
                </a:cubicBezTo>
                <a:cubicBezTo>
                  <a:pt x="173" y="8"/>
                  <a:pt x="174" y="8"/>
                  <a:pt x="175" y="9"/>
                </a:cubicBezTo>
                <a:cubicBezTo>
                  <a:pt x="176" y="10"/>
                  <a:pt x="176" y="11"/>
                  <a:pt x="176" y="12"/>
                </a:cubicBezTo>
                <a:cubicBezTo>
                  <a:pt x="176" y="12"/>
                  <a:pt x="176" y="13"/>
                  <a:pt x="175" y="14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48" name="Freeform 57"/>
          <p:cNvSpPr>
            <a:spLocks noEditPoints="1"/>
          </p:cNvSpPr>
          <p:nvPr/>
        </p:nvSpPr>
        <p:spPr bwMode="auto">
          <a:xfrm>
            <a:off x="3886444" y="2613190"/>
            <a:ext cx="426964" cy="522269"/>
          </a:xfrm>
          <a:custGeom>
            <a:avLst/>
            <a:gdLst>
              <a:gd name="T0" fmla="*/ 355617 w 144"/>
              <a:gd name="T1" fmla="*/ 4944 h 176"/>
              <a:gd name="T2" fmla="*/ 343269 w 144"/>
              <a:gd name="T3" fmla="*/ 9889 h 176"/>
              <a:gd name="T4" fmla="*/ 251895 w 144"/>
              <a:gd name="T5" fmla="*/ 22250 h 176"/>
              <a:gd name="T6" fmla="*/ 167930 w 144"/>
              <a:gd name="T7" fmla="*/ 9889 h 176"/>
              <a:gd name="T8" fmla="*/ 86435 w 144"/>
              <a:gd name="T9" fmla="*/ 0 h 176"/>
              <a:gd name="T10" fmla="*/ 4939 w 144"/>
              <a:gd name="T11" fmla="*/ 12361 h 176"/>
              <a:gd name="T12" fmla="*/ 0 w 144"/>
              <a:gd name="T13" fmla="*/ 14833 h 176"/>
              <a:gd name="T14" fmla="*/ 0 w 144"/>
              <a:gd name="T15" fmla="*/ 19778 h 176"/>
              <a:gd name="T16" fmla="*/ 0 w 144"/>
              <a:gd name="T17" fmla="*/ 242275 h 176"/>
              <a:gd name="T18" fmla="*/ 0 w 144"/>
              <a:gd name="T19" fmla="*/ 435107 h 176"/>
              <a:gd name="T20" fmla="*/ 19757 w 144"/>
              <a:gd name="T21" fmla="*/ 435107 h 176"/>
              <a:gd name="T22" fmla="*/ 19757 w 144"/>
              <a:gd name="T23" fmla="*/ 244748 h 176"/>
              <a:gd name="T24" fmla="*/ 86435 w 144"/>
              <a:gd name="T25" fmla="*/ 237331 h 176"/>
              <a:gd name="T26" fmla="*/ 165461 w 144"/>
              <a:gd name="T27" fmla="*/ 247220 h 176"/>
              <a:gd name="T28" fmla="*/ 251895 w 144"/>
              <a:gd name="T29" fmla="*/ 259581 h 176"/>
              <a:gd name="T30" fmla="*/ 350678 w 144"/>
              <a:gd name="T31" fmla="*/ 247220 h 176"/>
              <a:gd name="T32" fmla="*/ 355617 w 144"/>
              <a:gd name="T33" fmla="*/ 244748 h 176"/>
              <a:gd name="T34" fmla="*/ 355617 w 144"/>
              <a:gd name="T35" fmla="*/ 4944 h 176"/>
              <a:gd name="T36" fmla="*/ 335861 w 144"/>
              <a:gd name="T37" fmla="*/ 229914 h 176"/>
              <a:gd name="T38" fmla="*/ 251895 w 144"/>
              <a:gd name="T39" fmla="*/ 239803 h 176"/>
              <a:gd name="T40" fmla="*/ 167930 w 144"/>
              <a:gd name="T41" fmla="*/ 227442 h 176"/>
              <a:gd name="T42" fmla="*/ 86435 w 144"/>
              <a:gd name="T43" fmla="*/ 217554 h 176"/>
              <a:gd name="T44" fmla="*/ 19757 w 144"/>
              <a:gd name="T45" fmla="*/ 224970 h 176"/>
              <a:gd name="T46" fmla="*/ 19757 w 144"/>
              <a:gd name="T47" fmla="*/ 27194 h 176"/>
              <a:gd name="T48" fmla="*/ 86435 w 144"/>
              <a:gd name="T49" fmla="*/ 19778 h 176"/>
              <a:gd name="T50" fmla="*/ 165461 w 144"/>
              <a:gd name="T51" fmla="*/ 29666 h 176"/>
              <a:gd name="T52" fmla="*/ 251895 w 144"/>
              <a:gd name="T53" fmla="*/ 42027 h 176"/>
              <a:gd name="T54" fmla="*/ 335861 w 144"/>
              <a:gd name="T55" fmla="*/ 32139 h 176"/>
              <a:gd name="T56" fmla="*/ 335861 w 144"/>
              <a:gd name="T57" fmla="*/ 229914 h 17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4" h="176">
                <a:moveTo>
                  <a:pt x="144" y="2"/>
                </a:moveTo>
                <a:cubicBezTo>
                  <a:pt x="139" y="4"/>
                  <a:pt x="139" y="4"/>
                  <a:pt x="139" y="4"/>
                </a:cubicBezTo>
                <a:cubicBezTo>
                  <a:pt x="139" y="4"/>
                  <a:pt x="125" y="9"/>
                  <a:pt x="102" y="9"/>
                </a:cubicBezTo>
                <a:cubicBezTo>
                  <a:pt x="90" y="9"/>
                  <a:pt x="79" y="7"/>
                  <a:pt x="68" y="4"/>
                </a:cubicBezTo>
                <a:cubicBezTo>
                  <a:pt x="58" y="2"/>
                  <a:pt x="46" y="0"/>
                  <a:pt x="35" y="0"/>
                </a:cubicBezTo>
                <a:cubicBezTo>
                  <a:pt x="11" y="0"/>
                  <a:pt x="3" y="5"/>
                  <a:pt x="2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8"/>
                  <a:pt x="0" y="8"/>
                  <a:pt x="0" y="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76"/>
                  <a:pt x="0" y="176"/>
                  <a:pt x="0" y="176"/>
                </a:cubicBezTo>
                <a:cubicBezTo>
                  <a:pt x="8" y="176"/>
                  <a:pt x="8" y="176"/>
                  <a:pt x="8" y="176"/>
                </a:cubicBezTo>
                <a:cubicBezTo>
                  <a:pt x="8" y="99"/>
                  <a:pt x="8" y="99"/>
                  <a:pt x="8" y="99"/>
                </a:cubicBezTo>
                <a:cubicBezTo>
                  <a:pt x="12" y="98"/>
                  <a:pt x="19" y="96"/>
                  <a:pt x="35" y="96"/>
                </a:cubicBezTo>
                <a:cubicBezTo>
                  <a:pt x="46" y="96"/>
                  <a:pt x="56" y="98"/>
                  <a:pt x="67" y="100"/>
                </a:cubicBezTo>
                <a:cubicBezTo>
                  <a:pt x="78" y="103"/>
                  <a:pt x="89" y="105"/>
                  <a:pt x="102" y="105"/>
                </a:cubicBezTo>
                <a:cubicBezTo>
                  <a:pt x="126" y="105"/>
                  <a:pt x="141" y="100"/>
                  <a:pt x="142" y="100"/>
                </a:cubicBezTo>
                <a:cubicBezTo>
                  <a:pt x="144" y="99"/>
                  <a:pt x="144" y="99"/>
                  <a:pt x="144" y="99"/>
                </a:cubicBezTo>
                <a:lnTo>
                  <a:pt x="144" y="2"/>
                </a:lnTo>
                <a:close/>
                <a:moveTo>
                  <a:pt x="136" y="93"/>
                </a:moveTo>
                <a:cubicBezTo>
                  <a:pt x="131" y="94"/>
                  <a:pt x="119" y="97"/>
                  <a:pt x="102" y="97"/>
                </a:cubicBezTo>
                <a:cubicBezTo>
                  <a:pt x="90" y="97"/>
                  <a:pt x="79" y="95"/>
                  <a:pt x="68" y="92"/>
                </a:cubicBezTo>
                <a:cubicBezTo>
                  <a:pt x="58" y="90"/>
                  <a:pt x="46" y="88"/>
                  <a:pt x="35" y="88"/>
                </a:cubicBezTo>
                <a:cubicBezTo>
                  <a:pt x="22" y="88"/>
                  <a:pt x="13" y="89"/>
                  <a:pt x="8" y="91"/>
                </a:cubicBezTo>
                <a:cubicBezTo>
                  <a:pt x="8" y="11"/>
                  <a:pt x="8" y="11"/>
                  <a:pt x="8" y="11"/>
                </a:cubicBezTo>
                <a:cubicBezTo>
                  <a:pt x="12" y="10"/>
                  <a:pt x="19" y="8"/>
                  <a:pt x="35" y="8"/>
                </a:cubicBezTo>
                <a:cubicBezTo>
                  <a:pt x="46" y="8"/>
                  <a:pt x="56" y="10"/>
                  <a:pt x="67" y="12"/>
                </a:cubicBezTo>
                <a:cubicBezTo>
                  <a:pt x="78" y="14"/>
                  <a:pt x="89" y="17"/>
                  <a:pt x="102" y="17"/>
                </a:cubicBezTo>
                <a:cubicBezTo>
                  <a:pt x="118" y="17"/>
                  <a:pt x="130" y="15"/>
                  <a:pt x="136" y="13"/>
                </a:cubicBezTo>
                <a:lnTo>
                  <a:pt x="136" y="93"/>
                </a:lnTo>
                <a:close/>
              </a:path>
            </a:pathLst>
          </a:custGeom>
          <a:solidFill>
            <a:srgbClr val="157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6023381" y="4718020"/>
            <a:ext cx="428241" cy="571407"/>
            <a:chOff x="7889875" y="5105400"/>
            <a:chExt cx="541338" cy="722313"/>
          </a:xfrm>
          <a:solidFill>
            <a:srgbClr val="157E9F"/>
          </a:solidFill>
        </p:grpSpPr>
        <p:sp>
          <p:nvSpPr>
            <p:cNvPr id="150" name="Freeform 58"/>
            <p:cNvSpPr>
              <a:spLocks noEditPoints="1"/>
            </p:cNvSpPr>
            <p:nvPr/>
          </p:nvSpPr>
          <p:spPr bwMode="auto">
            <a:xfrm>
              <a:off x="7950200" y="5180013"/>
              <a:ext cx="420688" cy="120650"/>
            </a:xfrm>
            <a:custGeom>
              <a:avLst/>
              <a:gdLst>
                <a:gd name="T0" fmla="*/ 0 w 265"/>
                <a:gd name="T1" fmla="*/ 76 h 76"/>
                <a:gd name="T2" fmla="*/ 265 w 265"/>
                <a:gd name="T3" fmla="*/ 76 h 76"/>
                <a:gd name="T4" fmla="*/ 265 w 265"/>
                <a:gd name="T5" fmla="*/ 0 h 76"/>
                <a:gd name="T6" fmla="*/ 0 w 265"/>
                <a:gd name="T7" fmla="*/ 0 h 76"/>
                <a:gd name="T8" fmla="*/ 0 w 265"/>
                <a:gd name="T9" fmla="*/ 76 h 76"/>
                <a:gd name="T10" fmla="*/ 19 w 265"/>
                <a:gd name="T11" fmla="*/ 19 h 76"/>
                <a:gd name="T12" fmla="*/ 246 w 265"/>
                <a:gd name="T13" fmla="*/ 19 h 76"/>
                <a:gd name="T14" fmla="*/ 246 w 265"/>
                <a:gd name="T15" fmla="*/ 57 h 76"/>
                <a:gd name="T16" fmla="*/ 19 w 265"/>
                <a:gd name="T17" fmla="*/ 57 h 76"/>
                <a:gd name="T18" fmla="*/ 19 w 265"/>
                <a:gd name="T19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76">
                  <a:moveTo>
                    <a:pt x="0" y="76"/>
                  </a:moveTo>
                  <a:lnTo>
                    <a:pt x="265" y="76"/>
                  </a:lnTo>
                  <a:lnTo>
                    <a:pt x="265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19" y="19"/>
                  </a:moveTo>
                  <a:lnTo>
                    <a:pt x="246" y="19"/>
                  </a:lnTo>
                  <a:lnTo>
                    <a:pt x="246" y="57"/>
                  </a:lnTo>
                  <a:lnTo>
                    <a:pt x="19" y="57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1" name="Freeform 59"/>
            <p:cNvSpPr>
              <a:spLocks noEditPoints="1"/>
            </p:cNvSpPr>
            <p:nvPr/>
          </p:nvSpPr>
          <p:spPr bwMode="auto">
            <a:xfrm>
              <a:off x="7889875" y="5105400"/>
              <a:ext cx="541338" cy="722313"/>
            </a:xfrm>
            <a:custGeom>
              <a:avLst/>
              <a:gdLst>
                <a:gd name="T0" fmla="*/ 128 w 144"/>
                <a:gd name="T1" fmla="*/ 0 h 192"/>
                <a:gd name="T2" fmla="*/ 16 w 144"/>
                <a:gd name="T3" fmla="*/ 0 h 192"/>
                <a:gd name="T4" fmla="*/ 0 w 144"/>
                <a:gd name="T5" fmla="*/ 16 h 192"/>
                <a:gd name="T6" fmla="*/ 0 w 144"/>
                <a:gd name="T7" fmla="*/ 176 h 192"/>
                <a:gd name="T8" fmla="*/ 16 w 144"/>
                <a:gd name="T9" fmla="*/ 192 h 192"/>
                <a:gd name="T10" fmla="*/ 128 w 144"/>
                <a:gd name="T11" fmla="*/ 192 h 192"/>
                <a:gd name="T12" fmla="*/ 144 w 144"/>
                <a:gd name="T13" fmla="*/ 176 h 192"/>
                <a:gd name="T14" fmla="*/ 144 w 144"/>
                <a:gd name="T15" fmla="*/ 16 h 192"/>
                <a:gd name="T16" fmla="*/ 128 w 144"/>
                <a:gd name="T17" fmla="*/ 0 h 192"/>
                <a:gd name="T18" fmla="*/ 136 w 144"/>
                <a:gd name="T19" fmla="*/ 176 h 192"/>
                <a:gd name="T20" fmla="*/ 128 w 144"/>
                <a:gd name="T21" fmla="*/ 184 h 192"/>
                <a:gd name="T22" fmla="*/ 16 w 144"/>
                <a:gd name="T23" fmla="*/ 184 h 192"/>
                <a:gd name="T24" fmla="*/ 8 w 144"/>
                <a:gd name="T25" fmla="*/ 176 h 192"/>
                <a:gd name="T26" fmla="*/ 8 w 144"/>
                <a:gd name="T27" fmla="*/ 16 h 192"/>
                <a:gd name="T28" fmla="*/ 16 w 144"/>
                <a:gd name="T29" fmla="*/ 8 h 192"/>
                <a:gd name="T30" fmla="*/ 128 w 144"/>
                <a:gd name="T31" fmla="*/ 8 h 192"/>
                <a:gd name="T32" fmla="*/ 136 w 144"/>
                <a:gd name="T33" fmla="*/ 16 h 192"/>
                <a:gd name="T34" fmla="*/ 136 w 144"/>
                <a:gd name="T35" fmla="*/ 17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" h="192">
                  <a:moveTo>
                    <a:pt x="12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8" y="192"/>
                    <a:pt x="16" y="192"/>
                  </a:cubicBezTo>
                  <a:cubicBezTo>
                    <a:pt x="128" y="192"/>
                    <a:pt x="128" y="192"/>
                    <a:pt x="128" y="192"/>
                  </a:cubicBezTo>
                  <a:cubicBezTo>
                    <a:pt x="137" y="192"/>
                    <a:pt x="144" y="184"/>
                    <a:pt x="144" y="17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7"/>
                    <a:pt x="137" y="0"/>
                    <a:pt x="128" y="0"/>
                  </a:cubicBezTo>
                  <a:close/>
                  <a:moveTo>
                    <a:pt x="136" y="176"/>
                  </a:moveTo>
                  <a:cubicBezTo>
                    <a:pt x="136" y="180"/>
                    <a:pt x="133" y="184"/>
                    <a:pt x="128" y="184"/>
                  </a:cubicBezTo>
                  <a:cubicBezTo>
                    <a:pt x="16" y="184"/>
                    <a:pt x="16" y="184"/>
                    <a:pt x="16" y="184"/>
                  </a:cubicBezTo>
                  <a:cubicBezTo>
                    <a:pt x="12" y="184"/>
                    <a:pt x="8" y="180"/>
                    <a:pt x="8" y="17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33" y="8"/>
                    <a:pt x="136" y="11"/>
                    <a:pt x="136" y="16"/>
                  </a:cubicBezTo>
                  <a:lnTo>
                    <a:pt x="136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2" name="Freeform 60"/>
            <p:cNvSpPr/>
            <p:nvPr/>
          </p:nvSpPr>
          <p:spPr bwMode="auto">
            <a:xfrm>
              <a:off x="7950200" y="5346700"/>
              <a:ext cx="120650" cy="119063"/>
            </a:xfrm>
            <a:custGeom>
              <a:avLst/>
              <a:gdLst>
                <a:gd name="T0" fmla="*/ 19 w 76"/>
                <a:gd name="T1" fmla="*/ 56 h 75"/>
                <a:gd name="T2" fmla="*/ 19 w 76"/>
                <a:gd name="T3" fmla="*/ 19 h 75"/>
                <a:gd name="T4" fmla="*/ 19 w 76"/>
                <a:gd name="T5" fmla="*/ 0 h 75"/>
                <a:gd name="T6" fmla="*/ 0 w 76"/>
                <a:gd name="T7" fmla="*/ 0 h 75"/>
                <a:gd name="T8" fmla="*/ 0 w 76"/>
                <a:gd name="T9" fmla="*/ 75 h 75"/>
                <a:gd name="T10" fmla="*/ 76 w 76"/>
                <a:gd name="T11" fmla="*/ 75 h 75"/>
                <a:gd name="T12" fmla="*/ 76 w 76"/>
                <a:gd name="T13" fmla="*/ 56 h 75"/>
                <a:gd name="T14" fmla="*/ 57 w 76"/>
                <a:gd name="T15" fmla="*/ 56 h 75"/>
                <a:gd name="T16" fmla="*/ 19 w 76"/>
                <a:gd name="T17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5">
                  <a:moveTo>
                    <a:pt x="19" y="56"/>
                  </a:moveTo>
                  <a:lnTo>
                    <a:pt x="19" y="1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76" y="75"/>
                  </a:lnTo>
                  <a:lnTo>
                    <a:pt x="76" y="56"/>
                  </a:lnTo>
                  <a:lnTo>
                    <a:pt x="57" y="56"/>
                  </a:lnTo>
                  <a:lnTo>
                    <a:pt x="1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3" name="Freeform 61"/>
            <p:cNvSpPr/>
            <p:nvPr/>
          </p:nvSpPr>
          <p:spPr bwMode="auto">
            <a:xfrm>
              <a:off x="7950200" y="5495925"/>
              <a:ext cx="120650" cy="120650"/>
            </a:xfrm>
            <a:custGeom>
              <a:avLst/>
              <a:gdLst>
                <a:gd name="T0" fmla="*/ 19 w 76"/>
                <a:gd name="T1" fmla="*/ 57 h 76"/>
                <a:gd name="T2" fmla="*/ 19 w 76"/>
                <a:gd name="T3" fmla="*/ 19 h 76"/>
                <a:gd name="T4" fmla="*/ 19 w 76"/>
                <a:gd name="T5" fmla="*/ 0 h 76"/>
                <a:gd name="T6" fmla="*/ 0 w 76"/>
                <a:gd name="T7" fmla="*/ 0 h 76"/>
                <a:gd name="T8" fmla="*/ 0 w 76"/>
                <a:gd name="T9" fmla="*/ 76 h 76"/>
                <a:gd name="T10" fmla="*/ 76 w 76"/>
                <a:gd name="T11" fmla="*/ 76 h 76"/>
                <a:gd name="T12" fmla="*/ 76 w 76"/>
                <a:gd name="T13" fmla="*/ 57 h 76"/>
                <a:gd name="T14" fmla="*/ 57 w 76"/>
                <a:gd name="T15" fmla="*/ 57 h 76"/>
                <a:gd name="T16" fmla="*/ 19 w 76"/>
                <a:gd name="T17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6">
                  <a:moveTo>
                    <a:pt x="19" y="57"/>
                  </a:moveTo>
                  <a:lnTo>
                    <a:pt x="19" y="1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76" y="76"/>
                  </a:lnTo>
                  <a:lnTo>
                    <a:pt x="76" y="57"/>
                  </a:lnTo>
                  <a:lnTo>
                    <a:pt x="57" y="57"/>
                  </a:lnTo>
                  <a:lnTo>
                    <a:pt x="19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4" name="Freeform 62"/>
            <p:cNvSpPr/>
            <p:nvPr/>
          </p:nvSpPr>
          <p:spPr bwMode="auto">
            <a:xfrm>
              <a:off x="7950200" y="5646738"/>
              <a:ext cx="120650" cy="120650"/>
            </a:xfrm>
            <a:custGeom>
              <a:avLst/>
              <a:gdLst>
                <a:gd name="T0" fmla="*/ 19 w 76"/>
                <a:gd name="T1" fmla="*/ 57 h 76"/>
                <a:gd name="T2" fmla="*/ 19 w 76"/>
                <a:gd name="T3" fmla="*/ 19 h 76"/>
                <a:gd name="T4" fmla="*/ 19 w 76"/>
                <a:gd name="T5" fmla="*/ 0 h 76"/>
                <a:gd name="T6" fmla="*/ 0 w 76"/>
                <a:gd name="T7" fmla="*/ 0 h 76"/>
                <a:gd name="T8" fmla="*/ 0 w 76"/>
                <a:gd name="T9" fmla="*/ 76 h 76"/>
                <a:gd name="T10" fmla="*/ 76 w 76"/>
                <a:gd name="T11" fmla="*/ 76 h 76"/>
                <a:gd name="T12" fmla="*/ 76 w 76"/>
                <a:gd name="T13" fmla="*/ 57 h 76"/>
                <a:gd name="T14" fmla="*/ 57 w 76"/>
                <a:gd name="T15" fmla="*/ 57 h 76"/>
                <a:gd name="T16" fmla="*/ 19 w 76"/>
                <a:gd name="T17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6">
                  <a:moveTo>
                    <a:pt x="19" y="57"/>
                  </a:moveTo>
                  <a:lnTo>
                    <a:pt x="19" y="1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76" y="76"/>
                  </a:lnTo>
                  <a:lnTo>
                    <a:pt x="76" y="57"/>
                  </a:lnTo>
                  <a:lnTo>
                    <a:pt x="57" y="57"/>
                  </a:lnTo>
                  <a:lnTo>
                    <a:pt x="19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5" name="Freeform 63"/>
            <p:cNvSpPr/>
            <p:nvPr/>
          </p:nvSpPr>
          <p:spPr bwMode="auto">
            <a:xfrm>
              <a:off x="8101013" y="5346700"/>
              <a:ext cx="119063" cy="119063"/>
            </a:xfrm>
            <a:custGeom>
              <a:avLst/>
              <a:gdLst>
                <a:gd name="T0" fmla="*/ 19 w 75"/>
                <a:gd name="T1" fmla="*/ 56 h 75"/>
                <a:gd name="T2" fmla="*/ 19 w 75"/>
                <a:gd name="T3" fmla="*/ 19 h 75"/>
                <a:gd name="T4" fmla="*/ 19 w 75"/>
                <a:gd name="T5" fmla="*/ 0 h 75"/>
                <a:gd name="T6" fmla="*/ 0 w 75"/>
                <a:gd name="T7" fmla="*/ 0 h 75"/>
                <a:gd name="T8" fmla="*/ 0 w 75"/>
                <a:gd name="T9" fmla="*/ 75 h 75"/>
                <a:gd name="T10" fmla="*/ 75 w 75"/>
                <a:gd name="T11" fmla="*/ 75 h 75"/>
                <a:gd name="T12" fmla="*/ 75 w 75"/>
                <a:gd name="T13" fmla="*/ 56 h 75"/>
                <a:gd name="T14" fmla="*/ 57 w 75"/>
                <a:gd name="T15" fmla="*/ 56 h 75"/>
                <a:gd name="T16" fmla="*/ 19 w 75"/>
                <a:gd name="T17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5">
                  <a:moveTo>
                    <a:pt x="19" y="56"/>
                  </a:moveTo>
                  <a:lnTo>
                    <a:pt x="19" y="1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75" y="75"/>
                  </a:lnTo>
                  <a:lnTo>
                    <a:pt x="75" y="56"/>
                  </a:lnTo>
                  <a:lnTo>
                    <a:pt x="57" y="56"/>
                  </a:lnTo>
                  <a:lnTo>
                    <a:pt x="1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6" name="Freeform 64"/>
            <p:cNvSpPr/>
            <p:nvPr/>
          </p:nvSpPr>
          <p:spPr bwMode="auto">
            <a:xfrm>
              <a:off x="8250238" y="5346700"/>
              <a:ext cx="120650" cy="119063"/>
            </a:xfrm>
            <a:custGeom>
              <a:avLst/>
              <a:gdLst>
                <a:gd name="T0" fmla="*/ 19 w 76"/>
                <a:gd name="T1" fmla="*/ 56 h 75"/>
                <a:gd name="T2" fmla="*/ 19 w 76"/>
                <a:gd name="T3" fmla="*/ 19 h 75"/>
                <a:gd name="T4" fmla="*/ 19 w 76"/>
                <a:gd name="T5" fmla="*/ 0 h 75"/>
                <a:gd name="T6" fmla="*/ 0 w 76"/>
                <a:gd name="T7" fmla="*/ 0 h 75"/>
                <a:gd name="T8" fmla="*/ 0 w 76"/>
                <a:gd name="T9" fmla="*/ 75 h 75"/>
                <a:gd name="T10" fmla="*/ 76 w 76"/>
                <a:gd name="T11" fmla="*/ 75 h 75"/>
                <a:gd name="T12" fmla="*/ 76 w 76"/>
                <a:gd name="T13" fmla="*/ 56 h 75"/>
                <a:gd name="T14" fmla="*/ 57 w 76"/>
                <a:gd name="T15" fmla="*/ 56 h 75"/>
                <a:gd name="T16" fmla="*/ 19 w 76"/>
                <a:gd name="T17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5">
                  <a:moveTo>
                    <a:pt x="19" y="56"/>
                  </a:moveTo>
                  <a:lnTo>
                    <a:pt x="19" y="1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76" y="75"/>
                  </a:lnTo>
                  <a:lnTo>
                    <a:pt x="76" y="56"/>
                  </a:lnTo>
                  <a:lnTo>
                    <a:pt x="57" y="56"/>
                  </a:lnTo>
                  <a:lnTo>
                    <a:pt x="1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7" name="Freeform 65"/>
            <p:cNvSpPr/>
            <p:nvPr/>
          </p:nvSpPr>
          <p:spPr bwMode="auto">
            <a:xfrm>
              <a:off x="8101013" y="5495925"/>
              <a:ext cx="119063" cy="120650"/>
            </a:xfrm>
            <a:custGeom>
              <a:avLst/>
              <a:gdLst>
                <a:gd name="T0" fmla="*/ 19 w 75"/>
                <a:gd name="T1" fmla="*/ 57 h 76"/>
                <a:gd name="T2" fmla="*/ 19 w 75"/>
                <a:gd name="T3" fmla="*/ 19 h 76"/>
                <a:gd name="T4" fmla="*/ 19 w 75"/>
                <a:gd name="T5" fmla="*/ 0 h 76"/>
                <a:gd name="T6" fmla="*/ 0 w 75"/>
                <a:gd name="T7" fmla="*/ 0 h 76"/>
                <a:gd name="T8" fmla="*/ 0 w 75"/>
                <a:gd name="T9" fmla="*/ 76 h 76"/>
                <a:gd name="T10" fmla="*/ 75 w 75"/>
                <a:gd name="T11" fmla="*/ 76 h 76"/>
                <a:gd name="T12" fmla="*/ 75 w 75"/>
                <a:gd name="T13" fmla="*/ 57 h 76"/>
                <a:gd name="T14" fmla="*/ 57 w 75"/>
                <a:gd name="T15" fmla="*/ 57 h 76"/>
                <a:gd name="T16" fmla="*/ 19 w 75"/>
                <a:gd name="T17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6">
                  <a:moveTo>
                    <a:pt x="19" y="57"/>
                  </a:moveTo>
                  <a:lnTo>
                    <a:pt x="19" y="1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75" y="76"/>
                  </a:lnTo>
                  <a:lnTo>
                    <a:pt x="75" y="57"/>
                  </a:lnTo>
                  <a:lnTo>
                    <a:pt x="57" y="57"/>
                  </a:lnTo>
                  <a:lnTo>
                    <a:pt x="19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8" name="Freeform 66"/>
            <p:cNvSpPr/>
            <p:nvPr/>
          </p:nvSpPr>
          <p:spPr bwMode="auto">
            <a:xfrm>
              <a:off x="8101013" y="5646738"/>
              <a:ext cx="119063" cy="120650"/>
            </a:xfrm>
            <a:custGeom>
              <a:avLst/>
              <a:gdLst>
                <a:gd name="T0" fmla="*/ 19 w 75"/>
                <a:gd name="T1" fmla="*/ 57 h 76"/>
                <a:gd name="T2" fmla="*/ 19 w 75"/>
                <a:gd name="T3" fmla="*/ 19 h 76"/>
                <a:gd name="T4" fmla="*/ 19 w 75"/>
                <a:gd name="T5" fmla="*/ 0 h 76"/>
                <a:gd name="T6" fmla="*/ 0 w 75"/>
                <a:gd name="T7" fmla="*/ 0 h 76"/>
                <a:gd name="T8" fmla="*/ 0 w 75"/>
                <a:gd name="T9" fmla="*/ 76 h 76"/>
                <a:gd name="T10" fmla="*/ 75 w 75"/>
                <a:gd name="T11" fmla="*/ 76 h 76"/>
                <a:gd name="T12" fmla="*/ 75 w 75"/>
                <a:gd name="T13" fmla="*/ 57 h 76"/>
                <a:gd name="T14" fmla="*/ 57 w 75"/>
                <a:gd name="T15" fmla="*/ 57 h 76"/>
                <a:gd name="T16" fmla="*/ 19 w 75"/>
                <a:gd name="T17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6">
                  <a:moveTo>
                    <a:pt x="19" y="57"/>
                  </a:moveTo>
                  <a:lnTo>
                    <a:pt x="19" y="1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75" y="76"/>
                  </a:lnTo>
                  <a:lnTo>
                    <a:pt x="75" y="57"/>
                  </a:lnTo>
                  <a:lnTo>
                    <a:pt x="57" y="57"/>
                  </a:lnTo>
                  <a:lnTo>
                    <a:pt x="19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9" name="Freeform 67"/>
            <p:cNvSpPr/>
            <p:nvPr/>
          </p:nvSpPr>
          <p:spPr bwMode="auto">
            <a:xfrm>
              <a:off x="8250238" y="5495925"/>
              <a:ext cx="120650" cy="271463"/>
            </a:xfrm>
            <a:custGeom>
              <a:avLst/>
              <a:gdLst>
                <a:gd name="T0" fmla="*/ 19 w 76"/>
                <a:gd name="T1" fmla="*/ 152 h 171"/>
                <a:gd name="T2" fmla="*/ 19 w 76"/>
                <a:gd name="T3" fmla="*/ 114 h 171"/>
                <a:gd name="T4" fmla="*/ 19 w 76"/>
                <a:gd name="T5" fmla="*/ 0 h 171"/>
                <a:gd name="T6" fmla="*/ 0 w 76"/>
                <a:gd name="T7" fmla="*/ 0 h 171"/>
                <a:gd name="T8" fmla="*/ 0 w 76"/>
                <a:gd name="T9" fmla="*/ 171 h 171"/>
                <a:gd name="T10" fmla="*/ 76 w 76"/>
                <a:gd name="T11" fmla="*/ 171 h 171"/>
                <a:gd name="T12" fmla="*/ 76 w 76"/>
                <a:gd name="T13" fmla="*/ 152 h 171"/>
                <a:gd name="T14" fmla="*/ 57 w 76"/>
                <a:gd name="T15" fmla="*/ 152 h 171"/>
                <a:gd name="T16" fmla="*/ 19 w 76"/>
                <a:gd name="T17" fmla="*/ 15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71">
                  <a:moveTo>
                    <a:pt x="19" y="152"/>
                  </a:moveTo>
                  <a:lnTo>
                    <a:pt x="19" y="114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76" y="171"/>
                  </a:lnTo>
                  <a:lnTo>
                    <a:pt x="76" y="152"/>
                  </a:lnTo>
                  <a:lnTo>
                    <a:pt x="57" y="152"/>
                  </a:lnTo>
                  <a:lnTo>
                    <a:pt x="19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236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1159</cp:revision>
  <dcterms:created xsi:type="dcterms:W3CDTF">2009-02-11T05:37:22Z</dcterms:created>
  <dcterms:modified xsi:type="dcterms:W3CDTF">2018-04-17T01:59:52Z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