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7" r:id="rId3"/>
    <p:sldId id="258" r:id="rId4"/>
    <p:sldId id="296" r:id="rId5"/>
    <p:sldId id="262" r:id="rId6"/>
    <p:sldId id="274" r:id="rId7"/>
    <p:sldId id="268" r:id="rId8"/>
    <p:sldId id="272" r:id="rId9"/>
    <p:sldId id="273" r:id="rId10"/>
    <p:sldId id="275" r:id="rId11"/>
    <p:sldId id="276" r:id="rId12"/>
    <p:sldId id="277" r:id="rId13"/>
    <p:sldId id="278" r:id="rId14"/>
    <p:sldId id="279" r:id="rId15"/>
    <p:sldId id="263" r:id="rId16"/>
    <p:sldId id="269" r:id="rId17"/>
    <p:sldId id="280" r:id="rId18"/>
    <p:sldId id="281" r:id="rId19"/>
    <p:sldId id="282" r:id="rId20"/>
    <p:sldId id="283" r:id="rId21"/>
    <p:sldId id="284" r:id="rId22"/>
    <p:sldId id="285" r:id="rId23"/>
    <p:sldId id="264" r:id="rId24"/>
    <p:sldId id="270" r:id="rId25"/>
    <p:sldId id="286" r:id="rId26"/>
    <p:sldId id="287" r:id="rId27"/>
    <p:sldId id="288" r:id="rId28"/>
    <p:sldId id="289" r:id="rId29"/>
    <p:sldId id="290" r:id="rId30"/>
    <p:sldId id="265" r:id="rId31"/>
    <p:sldId id="271" r:id="rId32"/>
    <p:sldId id="291" r:id="rId33"/>
    <p:sldId id="292" r:id="rId34"/>
    <p:sldId id="293" r:id="rId35"/>
    <p:sldId id="295" r:id="rId36"/>
    <p:sldId id="294" r:id="rId37"/>
    <p:sldId id="267" r:id="rId38"/>
    <p:sldId id="297"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32"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文本3</c:v>
                </c:pt>
              </c:strCache>
            </c:strRef>
          </c:tx>
          <c:spPr>
            <a:solidFill>
              <a:srgbClr val="11B8E2"/>
            </a:solidFill>
          </c:spPr>
          <c:invertIfNegative val="0"/>
          <c:dLbls>
            <c:spPr>
              <a:noFill/>
              <a:ln cap="sq">
                <a:noFill/>
              </a:ln>
            </c:spPr>
            <c:txPr>
              <a:bodyPr/>
              <a:lstStyle/>
              <a:p>
                <a:pPr>
                  <a:defRPr>
                    <a:solidFill>
                      <a:schemeClr val="bg1"/>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营业额</c:v>
                </c:pt>
                <c:pt idx="1">
                  <c:v>营业费用</c:v>
                </c:pt>
                <c:pt idx="2">
                  <c:v>管理费用</c:v>
                </c:pt>
                <c:pt idx="3">
                  <c:v>营业利润</c:v>
                </c:pt>
              </c:strCache>
            </c:strRef>
          </c:cat>
          <c:val>
            <c:numRef>
              <c:f>Sheet1!$B$2:$B$5</c:f>
              <c:numCache>
                <c:formatCode>General</c:formatCode>
                <c:ptCount val="4"/>
                <c:pt idx="0">
                  <c:v>53</c:v>
                </c:pt>
                <c:pt idx="1">
                  <c:v>65</c:v>
                </c:pt>
                <c:pt idx="2">
                  <c:v>55</c:v>
                </c:pt>
                <c:pt idx="3">
                  <c:v>77</c:v>
                </c:pt>
              </c:numCache>
            </c:numRef>
          </c:val>
        </c:ser>
        <c:ser>
          <c:idx val="1"/>
          <c:order val="1"/>
          <c:tx>
            <c:strRef>
              <c:f>Sheet1!$C$1</c:f>
              <c:strCache>
                <c:ptCount val="1"/>
                <c:pt idx="0">
                  <c:v>文本4</c:v>
                </c:pt>
              </c:strCache>
            </c:strRef>
          </c:tx>
          <c:spPr>
            <a:solidFill>
              <a:srgbClr val="0070C0"/>
            </a:solidFill>
            <a:ln>
              <a:noFill/>
            </a:ln>
          </c:spPr>
          <c:invertIfNegative val="0"/>
          <c:dLbls>
            <c:spPr>
              <a:noFill/>
              <a:ln>
                <a:noFill/>
              </a:ln>
              <a:effectLst/>
            </c:spPr>
            <c:txPr>
              <a:bodyPr/>
              <a:lstStyle/>
              <a:p>
                <a:pPr>
                  <a:defRPr>
                    <a:solidFill>
                      <a:schemeClr val="bg1"/>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营业额</c:v>
                </c:pt>
                <c:pt idx="1">
                  <c:v>营业费用</c:v>
                </c:pt>
                <c:pt idx="2">
                  <c:v>管理费用</c:v>
                </c:pt>
                <c:pt idx="3">
                  <c:v>营业利润</c:v>
                </c:pt>
              </c:strCache>
            </c:strRef>
          </c:cat>
          <c:val>
            <c:numRef>
              <c:f>Sheet1!$C$2:$C$5</c:f>
              <c:numCache>
                <c:formatCode>General</c:formatCode>
                <c:ptCount val="4"/>
                <c:pt idx="0">
                  <c:v>62</c:v>
                </c:pt>
                <c:pt idx="1">
                  <c:v>76</c:v>
                </c:pt>
                <c:pt idx="2">
                  <c:v>86</c:v>
                </c:pt>
                <c:pt idx="3">
                  <c:v>93</c:v>
                </c:pt>
              </c:numCache>
            </c:numRef>
          </c:val>
        </c:ser>
        <c:dLbls>
          <c:showLegendKey val="0"/>
          <c:showVal val="0"/>
          <c:showCatName val="0"/>
          <c:showSerName val="0"/>
          <c:showPercent val="0"/>
          <c:showBubbleSize val="0"/>
        </c:dLbls>
        <c:gapWidth val="386"/>
        <c:overlap val="8"/>
        <c:axId val="218003712"/>
        <c:axId val="219697536"/>
      </c:barChart>
      <c:catAx>
        <c:axId val="218003712"/>
        <c:scaling>
          <c:orientation val="minMax"/>
        </c:scaling>
        <c:delete val="0"/>
        <c:axPos val="b"/>
        <c:numFmt formatCode="General" sourceLinked="1"/>
        <c:majorTickMark val="out"/>
        <c:minorTickMark val="none"/>
        <c:tickLblPos val="nextTo"/>
        <c:crossAx val="219697536"/>
        <c:crosses val="autoZero"/>
        <c:auto val="1"/>
        <c:lblAlgn val="ctr"/>
        <c:lblOffset val="100"/>
        <c:noMultiLvlLbl val="0"/>
      </c:catAx>
      <c:valAx>
        <c:axId val="219697536"/>
        <c:scaling>
          <c:orientation val="minMax"/>
        </c:scaling>
        <c:delete val="0"/>
        <c:axPos val="l"/>
        <c:majorGridlines>
          <c:spPr>
            <a:ln>
              <a:solidFill>
                <a:srgbClr val="C0C0C0"/>
              </a:solidFill>
            </a:ln>
          </c:spPr>
        </c:majorGridlines>
        <c:numFmt formatCode="General" sourceLinked="1"/>
        <c:majorTickMark val="out"/>
        <c:minorTickMark val="none"/>
        <c:tickLblPos val="nextTo"/>
        <c:spPr>
          <a:noFill/>
          <a:ln>
            <a:noFill/>
          </a:ln>
        </c:spPr>
        <c:crossAx val="218003712"/>
        <c:crosses val="autoZero"/>
        <c:crossBetween val="between"/>
      </c:valAx>
      <c:spPr>
        <a:noFill/>
        <a:ln>
          <a:solidFill>
            <a:srgbClr val="C0C0C0"/>
          </a:solidFill>
        </a:ln>
      </c:spPr>
    </c:plotArea>
    <c:plotVisOnly val="1"/>
    <c:dispBlanksAs val="gap"/>
    <c:showDLblsOverMax val="0"/>
  </c:chart>
  <c:spPr>
    <a:noFill/>
    <a:ln>
      <a:noFill/>
    </a:ln>
  </c:spPr>
  <c:txPr>
    <a:bodyPr/>
    <a:lstStyle/>
    <a:p>
      <a:pPr>
        <a:defRPr sz="1399" baseline="0">
          <a:solidFill>
            <a:schemeClr val="tx1">
              <a:lumMod val="65000"/>
              <a:lumOff val="35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0070C0"/>
            </a:solidFill>
          </c:spPr>
          <c:invertIfNegative val="0"/>
          <c:cat>
            <c:numRef>
              <c:f>Sheet1!$A$2:$A$5</c:f>
              <c:numCache>
                <c:formatCode>General</c:formatCode>
                <c:ptCount val="4"/>
                <c:pt idx="0">
                  <c:v>2015</c:v>
                </c:pt>
                <c:pt idx="1">
                  <c:v>2016</c:v>
                </c:pt>
                <c:pt idx="2">
                  <c:v>2117</c:v>
                </c:pt>
                <c:pt idx="3">
                  <c:v>2218</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0B0F0"/>
            </a:solidFill>
          </c:spPr>
          <c:invertIfNegative val="0"/>
          <c:cat>
            <c:numRef>
              <c:f>Sheet1!$A$2:$A$5</c:f>
              <c:numCache>
                <c:formatCode>General</c:formatCode>
                <c:ptCount val="4"/>
                <c:pt idx="0">
                  <c:v>2015</c:v>
                </c:pt>
                <c:pt idx="1">
                  <c:v>2016</c:v>
                </c:pt>
                <c:pt idx="2">
                  <c:v>2117</c:v>
                </c:pt>
                <c:pt idx="3">
                  <c:v>2218</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tx1">
                <a:lumMod val="75000"/>
                <a:lumOff val="25000"/>
              </a:schemeClr>
            </a:solidFill>
          </c:spPr>
          <c:invertIfNegative val="0"/>
          <c:cat>
            <c:numRef>
              <c:f>Sheet1!$A$2:$A$5</c:f>
              <c:numCache>
                <c:formatCode>General</c:formatCode>
                <c:ptCount val="4"/>
                <c:pt idx="0">
                  <c:v>2015</c:v>
                </c:pt>
                <c:pt idx="1">
                  <c:v>2016</c:v>
                </c:pt>
                <c:pt idx="2">
                  <c:v>2117</c:v>
                </c:pt>
                <c:pt idx="3">
                  <c:v>2218</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62"/>
        <c:overlap val="-6"/>
        <c:axId val="141081984"/>
        <c:axId val="141087872"/>
      </c:barChart>
      <c:catAx>
        <c:axId val="141081984"/>
        <c:scaling>
          <c:orientation val="minMax"/>
        </c:scaling>
        <c:delete val="0"/>
        <c:axPos val="b"/>
        <c:numFmt formatCode="General" sourceLinked="1"/>
        <c:majorTickMark val="out"/>
        <c:minorTickMark val="none"/>
        <c:tickLblPos val="nextTo"/>
        <c:crossAx val="141087872"/>
        <c:crosses val="autoZero"/>
        <c:auto val="1"/>
        <c:lblAlgn val="ctr"/>
        <c:lblOffset val="100"/>
        <c:noMultiLvlLbl val="0"/>
      </c:catAx>
      <c:valAx>
        <c:axId val="141087872"/>
        <c:scaling>
          <c:orientation val="minMax"/>
        </c:scaling>
        <c:delete val="0"/>
        <c:axPos val="l"/>
        <c:numFmt formatCode="General" sourceLinked="1"/>
        <c:majorTickMark val="out"/>
        <c:minorTickMark val="none"/>
        <c:tickLblPos val="nextTo"/>
        <c:crossAx val="141081984"/>
        <c:crosses val="autoZero"/>
        <c:crossBetween val="between"/>
      </c:valAx>
    </c:plotArea>
    <c:plotVisOnly val="1"/>
    <c:dispBlanksAs val="gap"/>
    <c:showDLblsOverMax val="0"/>
  </c:chart>
  <c:txPr>
    <a:bodyPr/>
    <a:lstStyle/>
    <a:p>
      <a:pPr>
        <a:defRPr sz="1800">
          <a:solidFill>
            <a:schemeClr val="tx1">
              <a:lumMod val="85000"/>
              <a:lumOff val="15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AAD69-838F-4A05-AD8A-32C56977AEBE}" type="datetimeFigureOut">
              <a:rPr lang="zh-CN" altLang="en-US" smtClean="0"/>
              <a:t>2018/4/16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FF2840-1518-4960-82A3-D28AB7EB9CF5}" type="slidenum">
              <a:rPr lang="zh-CN" altLang="en-US" smtClean="0"/>
              <a:t>‹#›</a:t>
            </a:fld>
            <a:endParaRPr lang="zh-CN" altLang="en-US"/>
          </a:p>
        </p:txBody>
      </p:sp>
    </p:spTree>
    <p:extLst>
      <p:ext uri="{BB962C8B-B14F-4D97-AF65-F5344CB8AC3E}">
        <p14:creationId xmlns:p14="http://schemas.microsoft.com/office/powerpoint/2010/main" val="2134457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a:t>
            </a:fld>
            <a:endParaRPr lang="zh-CN" altLang="en-US"/>
          </a:p>
        </p:txBody>
      </p:sp>
    </p:spTree>
    <p:extLst>
      <p:ext uri="{BB962C8B-B14F-4D97-AF65-F5344CB8AC3E}">
        <p14:creationId xmlns:p14="http://schemas.microsoft.com/office/powerpoint/2010/main" val="3632107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10</a:t>
            </a:fld>
            <a:endParaRPr lang="zh-CN" altLang="en-US"/>
          </a:p>
        </p:txBody>
      </p:sp>
    </p:spTree>
    <p:extLst>
      <p:ext uri="{BB962C8B-B14F-4D97-AF65-F5344CB8AC3E}">
        <p14:creationId xmlns:p14="http://schemas.microsoft.com/office/powerpoint/2010/main" val="1200805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11</a:t>
            </a:fld>
            <a:endParaRPr lang="zh-CN" altLang="en-US"/>
          </a:p>
        </p:txBody>
      </p:sp>
    </p:spTree>
    <p:extLst>
      <p:ext uri="{BB962C8B-B14F-4D97-AF65-F5344CB8AC3E}">
        <p14:creationId xmlns:p14="http://schemas.microsoft.com/office/powerpoint/2010/main" val="1989963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12</a:t>
            </a:fld>
            <a:endParaRPr lang="zh-CN" altLang="en-US"/>
          </a:p>
        </p:txBody>
      </p:sp>
    </p:spTree>
    <p:extLst>
      <p:ext uri="{BB962C8B-B14F-4D97-AF65-F5344CB8AC3E}">
        <p14:creationId xmlns:p14="http://schemas.microsoft.com/office/powerpoint/2010/main" val="1104592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13</a:t>
            </a:fld>
            <a:endParaRPr lang="zh-CN" altLang="en-US"/>
          </a:p>
        </p:txBody>
      </p:sp>
    </p:spTree>
    <p:extLst>
      <p:ext uri="{BB962C8B-B14F-4D97-AF65-F5344CB8AC3E}">
        <p14:creationId xmlns:p14="http://schemas.microsoft.com/office/powerpoint/2010/main" val="227362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14</a:t>
            </a:fld>
            <a:endParaRPr lang="zh-CN" altLang="en-US"/>
          </a:p>
        </p:txBody>
      </p:sp>
    </p:spTree>
    <p:extLst>
      <p:ext uri="{BB962C8B-B14F-4D97-AF65-F5344CB8AC3E}">
        <p14:creationId xmlns:p14="http://schemas.microsoft.com/office/powerpoint/2010/main" val="2602363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15</a:t>
            </a:fld>
            <a:endParaRPr lang="zh-CN" altLang="en-US"/>
          </a:p>
        </p:txBody>
      </p:sp>
    </p:spTree>
    <p:extLst>
      <p:ext uri="{BB962C8B-B14F-4D97-AF65-F5344CB8AC3E}">
        <p14:creationId xmlns:p14="http://schemas.microsoft.com/office/powerpoint/2010/main" val="95919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16</a:t>
            </a:fld>
            <a:endParaRPr lang="zh-CN" altLang="en-US"/>
          </a:p>
        </p:txBody>
      </p:sp>
    </p:spTree>
    <p:extLst>
      <p:ext uri="{BB962C8B-B14F-4D97-AF65-F5344CB8AC3E}">
        <p14:creationId xmlns:p14="http://schemas.microsoft.com/office/powerpoint/2010/main" val="4070510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17</a:t>
            </a:fld>
            <a:endParaRPr lang="zh-CN" altLang="en-US"/>
          </a:p>
        </p:txBody>
      </p:sp>
    </p:spTree>
    <p:extLst>
      <p:ext uri="{BB962C8B-B14F-4D97-AF65-F5344CB8AC3E}">
        <p14:creationId xmlns:p14="http://schemas.microsoft.com/office/powerpoint/2010/main" val="544666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18</a:t>
            </a:fld>
            <a:endParaRPr lang="zh-CN" altLang="en-US"/>
          </a:p>
        </p:txBody>
      </p:sp>
    </p:spTree>
    <p:extLst>
      <p:ext uri="{BB962C8B-B14F-4D97-AF65-F5344CB8AC3E}">
        <p14:creationId xmlns:p14="http://schemas.microsoft.com/office/powerpoint/2010/main" val="3639941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19</a:t>
            </a:fld>
            <a:endParaRPr lang="zh-CN" altLang="en-US"/>
          </a:p>
        </p:txBody>
      </p:sp>
    </p:spTree>
    <p:extLst>
      <p:ext uri="{BB962C8B-B14F-4D97-AF65-F5344CB8AC3E}">
        <p14:creationId xmlns:p14="http://schemas.microsoft.com/office/powerpoint/2010/main" val="3044364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a:t>
            </a:fld>
            <a:endParaRPr lang="zh-CN" altLang="en-US"/>
          </a:p>
        </p:txBody>
      </p:sp>
    </p:spTree>
    <p:extLst>
      <p:ext uri="{BB962C8B-B14F-4D97-AF65-F5344CB8AC3E}">
        <p14:creationId xmlns:p14="http://schemas.microsoft.com/office/powerpoint/2010/main" val="4073376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20</a:t>
            </a:fld>
            <a:endParaRPr lang="zh-CN" altLang="en-US"/>
          </a:p>
        </p:txBody>
      </p:sp>
    </p:spTree>
    <p:extLst>
      <p:ext uri="{BB962C8B-B14F-4D97-AF65-F5344CB8AC3E}">
        <p14:creationId xmlns:p14="http://schemas.microsoft.com/office/powerpoint/2010/main" val="573874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21</a:t>
            </a:fld>
            <a:endParaRPr lang="zh-CN" altLang="en-US"/>
          </a:p>
        </p:txBody>
      </p:sp>
    </p:spTree>
    <p:extLst>
      <p:ext uri="{BB962C8B-B14F-4D97-AF65-F5344CB8AC3E}">
        <p14:creationId xmlns:p14="http://schemas.microsoft.com/office/powerpoint/2010/main" val="3789847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22</a:t>
            </a:fld>
            <a:endParaRPr lang="zh-CN" altLang="en-US"/>
          </a:p>
        </p:txBody>
      </p:sp>
    </p:spTree>
    <p:extLst>
      <p:ext uri="{BB962C8B-B14F-4D97-AF65-F5344CB8AC3E}">
        <p14:creationId xmlns:p14="http://schemas.microsoft.com/office/powerpoint/2010/main" val="15782483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23</a:t>
            </a:fld>
            <a:endParaRPr lang="zh-CN" altLang="en-US"/>
          </a:p>
        </p:txBody>
      </p:sp>
    </p:spTree>
    <p:extLst>
      <p:ext uri="{BB962C8B-B14F-4D97-AF65-F5344CB8AC3E}">
        <p14:creationId xmlns:p14="http://schemas.microsoft.com/office/powerpoint/2010/main" val="2292915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24</a:t>
            </a:fld>
            <a:endParaRPr lang="zh-CN" altLang="en-US"/>
          </a:p>
        </p:txBody>
      </p:sp>
    </p:spTree>
    <p:extLst>
      <p:ext uri="{BB962C8B-B14F-4D97-AF65-F5344CB8AC3E}">
        <p14:creationId xmlns:p14="http://schemas.microsoft.com/office/powerpoint/2010/main" val="1164237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25</a:t>
            </a:fld>
            <a:endParaRPr lang="zh-CN" altLang="en-US"/>
          </a:p>
        </p:txBody>
      </p:sp>
    </p:spTree>
    <p:extLst>
      <p:ext uri="{BB962C8B-B14F-4D97-AF65-F5344CB8AC3E}">
        <p14:creationId xmlns:p14="http://schemas.microsoft.com/office/powerpoint/2010/main" val="1927232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26</a:t>
            </a:fld>
            <a:endParaRPr lang="zh-CN" altLang="en-US"/>
          </a:p>
        </p:txBody>
      </p:sp>
    </p:spTree>
    <p:extLst>
      <p:ext uri="{BB962C8B-B14F-4D97-AF65-F5344CB8AC3E}">
        <p14:creationId xmlns:p14="http://schemas.microsoft.com/office/powerpoint/2010/main" val="31812314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27</a:t>
            </a:fld>
            <a:endParaRPr lang="zh-CN" altLang="en-US"/>
          </a:p>
        </p:txBody>
      </p:sp>
    </p:spTree>
    <p:extLst>
      <p:ext uri="{BB962C8B-B14F-4D97-AF65-F5344CB8AC3E}">
        <p14:creationId xmlns:p14="http://schemas.microsoft.com/office/powerpoint/2010/main" val="703105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28</a:t>
            </a:fld>
            <a:endParaRPr lang="zh-CN" altLang="en-US"/>
          </a:p>
        </p:txBody>
      </p:sp>
    </p:spTree>
    <p:extLst>
      <p:ext uri="{BB962C8B-B14F-4D97-AF65-F5344CB8AC3E}">
        <p14:creationId xmlns:p14="http://schemas.microsoft.com/office/powerpoint/2010/main" val="35950765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29</a:t>
            </a:fld>
            <a:endParaRPr lang="zh-CN" altLang="en-US"/>
          </a:p>
        </p:txBody>
      </p:sp>
    </p:spTree>
    <p:extLst>
      <p:ext uri="{BB962C8B-B14F-4D97-AF65-F5344CB8AC3E}">
        <p14:creationId xmlns:p14="http://schemas.microsoft.com/office/powerpoint/2010/main" val="4180520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a:t>
            </a:fld>
            <a:endParaRPr lang="zh-CN" altLang="en-US"/>
          </a:p>
        </p:txBody>
      </p:sp>
    </p:spTree>
    <p:extLst>
      <p:ext uri="{BB962C8B-B14F-4D97-AF65-F5344CB8AC3E}">
        <p14:creationId xmlns:p14="http://schemas.microsoft.com/office/powerpoint/2010/main" val="37469845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30</a:t>
            </a:fld>
            <a:endParaRPr lang="zh-CN" altLang="en-US"/>
          </a:p>
        </p:txBody>
      </p:sp>
    </p:spTree>
    <p:extLst>
      <p:ext uri="{BB962C8B-B14F-4D97-AF65-F5344CB8AC3E}">
        <p14:creationId xmlns:p14="http://schemas.microsoft.com/office/powerpoint/2010/main" val="21322460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31</a:t>
            </a:fld>
            <a:endParaRPr lang="zh-CN" altLang="en-US"/>
          </a:p>
        </p:txBody>
      </p:sp>
    </p:spTree>
    <p:extLst>
      <p:ext uri="{BB962C8B-B14F-4D97-AF65-F5344CB8AC3E}">
        <p14:creationId xmlns:p14="http://schemas.microsoft.com/office/powerpoint/2010/main" val="10096302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32</a:t>
            </a:fld>
            <a:endParaRPr lang="zh-CN" altLang="en-US"/>
          </a:p>
        </p:txBody>
      </p:sp>
    </p:spTree>
    <p:extLst>
      <p:ext uri="{BB962C8B-B14F-4D97-AF65-F5344CB8AC3E}">
        <p14:creationId xmlns:p14="http://schemas.microsoft.com/office/powerpoint/2010/main" val="21146038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33</a:t>
            </a:fld>
            <a:endParaRPr lang="zh-CN" altLang="en-US"/>
          </a:p>
        </p:txBody>
      </p:sp>
    </p:spTree>
    <p:extLst>
      <p:ext uri="{BB962C8B-B14F-4D97-AF65-F5344CB8AC3E}">
        <p14:creationId xmlns:p14="http://schemas.microsoft.com/office/powerpoint/2010/main" val="29835869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34</a:t>
            </a:fld>
            <a:endParaRPr lang="zh-CN" altLang="en-US"/>
          </a:p>
        </p:txBody>
      </p:sp>
    </p:spTree>
    <p:extLst>
      <p:ext uri="{BB962C8B-B14F-4D97-AF65-F5344CB8AC3E}">
        <p14:creationId xmlns:p14="http://schemas.microsoft.com/office/powerpoint/2010/main" val="36179208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35</a:t>
            </a:fld>
            <a:endParaRPr lang="zh-CN" altLang="en-US"/>
          </a:p>
        </p:txBody>
      </p:sp>
    </p:spTree>
    <p:extLst>
      <p:ext uri="{BB962C8B-B14F-4D97-AF65-F5344CB8AC3E}">
        <p14:creationId xmlns:p14="http://schemas.microsoft.com/office/powerpoint/2010/main" val="39438471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36</a:t>
            </a:fld>
            <a:endParaRPr lang="zh-CN" altLang="en-US"/>
          </a:p>
        </p:txBody>
      </p:sp>
    </p:spTree>
    <p:extLst>
      <p:ext uri="{BB962C8B-B14F-4D97-AF65-F5344CB8AC3E}">
        <p14:creationId xmlns:p14="http://schemas.microsoft.com/office/powerpoint/2010/main" val="942460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4</a:t>
            </a:fld>
            <a:endParaRPr lang="zh-CN" altLang="en-US"/>
          </a:p>
        </p:txBody>
      </p:sp>
    </p:spTree>
    <p:extLst>
      <p:ext uri="{BB962C8B-B14F-4D97-AF65-F5344CB8AC3E}">
        <p14:creationId xmlns:p14="http://schemas.microsoft.com/office/powerpoint/2010/main" val="3457275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5</a:t>
            </a:fld>
            <a:endParaRPr lang="zh-CN" altLang="en-US"/>
          </a:p>
        </p:txBody>
      </p:sp>
    </p:spTree>
    <p:extLst>
      <p:ext uri="{BB962C8B-B14F-4D97-AF65-F5344CB8AC3E}">
        <p14:creationId xmlns:p14="http://schemas.microsoft.com/office/powerpoint/2010/main" val="2690376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6</a:t>
            </a:fld>
            <a:endParaRPr lang="zh-CN" altLang="en-US"/>
          </a:p>
        </p:txBody>
      </p:sp>
    </p:spTree>
    <p:extLst>
      <p:ext uri="{BB962C8B-B14F-4D97-AF65-F5344CB8AC3E}">
        <p14:creationId xmlns:p14="http://schemas.microsoft.com/office/powerpoint/2010/main" val="2001312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7</a:t>
            </a:fld>
            <a:endParaRPr lang="zh-CN" altLang="en-US"/>
          </a:p>
        </p:txBody>
      </p:sp>
    </p:spTree>
    <p:extLst>
      <p:ext uri="{BB962C8B-B14F-4D97-AF65-F5344CB8AC3E}">
        <p14:creationId xmlns:p14="http://schemas.microsoft.com/office/powerpoint/2010/main" val="237407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8</a:t>
            </a:fld>
            <a:endParaRPr lang="zh-CN" altLang="en-US"/>
          </a:p>
        </p:txBody>
      </p:sp>
    </p:spTree>
    <p:extLst>
      <p:ext uri="{BB962C8B-B14F-4D97-AF65-F5344CB8AC3E}">
        <p14:creationId xmlns:p14="http://schemas.microsoft.com/office/powerpoint/2010/main" val="916273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t>9</a:t>
            </a:fld>
            <a:endParaRPr lang="zh-CN" altLang="en-US"/>
          </a:p>
        </p:txBody>
      </p:sp>
    </p:spTree>
    <p:extLst>
      <p:ext uri="{BB962C8B-B14F-4D97-AF65-F5344CB8AC3E}">
        <p14:creationId xmlns:p14="http://schemas.microsoft.com/office/powerpoint/2010/main" val="968920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673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9947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5829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659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659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5821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96207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9674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34958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70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188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9" name="矩形 8"/>
          <p:cNvSpPr/>
          <p:nvPr userDrawn="1"/>
        </p:nvSpPr>
        <p:spPr>
          <a:xfrm>
            <a:off x="0" y="2499742"/>
            <a:ext cx="9144000" cy="2643758"/>
          </a:xfrm>
          <a:prstGeom prst="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2018/4/16</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
        <p:nvSpPr>
          <p:cNvPr id="7" name="矩形 6"/>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6369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png"/><Relationship Id="rId4" Type="http://schemas.openxmlformats.org/officeDocument/2006/relationships/tags" Target="../tags/tag4.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26.xml"/><Relationship Id="rId7" Type="http://schemas.openxmlformats.org/officeDocument/2006/relationships/slideLayout" Target="../slideLayouts/slideLayout8.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1.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notesSlide" Target="../notesSlides/notesSlide6.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slideLayout" Target="../slideLayouts/slideLayout8.xml"/><Relationship Id="rId2" Type="http://schemas.openxmlformats.org/officeDocument/2006/relationships/tags" Target="../tags/tag9.xml"/><Relationship Id="rId16" Type="http://schemas.openxmlformats.org/officeDocument/2006/relationships/tags" Target="../tags/tag23.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19" Type="http://schemas.openxmlformats.org/officeDocument/2006/relationships/image" Target="../media/image2.png"/><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rotWithShape="1">
          <a:blip r:embed="rId10" cstate="screen">
            <a:extLst>
              <a:ext uri="{28A0092B-C50C-407E-A947-70E740481C1C}">
                <a14:useLocalDpi xmlns:a14="http://schemas.microsoft.com/office/drawing/2010/main"/>
              </a:ext>
            </a:extLst>
          </a:blip>
          <a:srcRect/>
          <a:stretch/>
        </p:blipFill>
        <p:spPr>
          <a:xfrm>
            <a:off x="0" y="0"/>
            <a:ext cx="9144000" cy="2190750"/>
          </a:xfrm>
          <a:prstGeom prst="rect">
            <a:avLst/>
          </a:prstGeom>
          <a:effectLst>
            <a:reflection blurRad="6350" stA="52000" endA="300" endPos="35000" dir="5400000" sy="-100000" algn="bl" rotWithShape="0"/>
          </a:effectLst>
        </p:spPr>
      </p:pic>
      <p:sp>
        <p:nvSpPr>
          <p:cNvPr id="3" name="PA_矩形 2"/>
          <p:cNvSpPr/>
          <p:nvPr>
            <p:custDataLst>
              <p:tags r:id="rId2"/>
            </p:custDataLst>
          </p:nvPr>
        </p:nvSpPr>
        <p:spPr>
          <a:xfrm>
            <a:off x="0" y="2190750"/>
            <a:ext cx="9144000" cy="29527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_矩形 3"/>
          <p:cNvSpPr/>
          <p:nvPr>
            <p:custDataLst>
              <p:tags r:id="rId3"/>
            </p:custDataLst>
          </p:nvPr>
        </p:nvSpPr>
        <p:spPr>
          <a:xfrm>
            <a:off x="3059832" y="2859784"/>
            <a:ext cx="5544616" cy="477631"/>
          </a:xfrm>
          <a:prstGeom prst="rect">
            <a:avLst/>
          </a:prstGeom>
          <a:effectLst>
            <a:outerShdw blurRad="63500" dir="1260000" sx="102000" sy="102000" algn="ctr" rotWithShape="0">
              <a:prstClr val="black">
                <a:alpha val="40000"/>
              </a:prstClr>
            </a:outerShdw>
          </a:effectLst>
        </p:spPr>
        <p:txBody>
          <a:bodyPr wrap="square" lIns="46292" tIns="23146" rIns="46292" bIns="23146">
            <a:spAutoFit/>
          </a:bodyPr>
          <a:lstStyle/>
          <a:p>
            <a:pPr algn="r"/>
            <a:r>
              <a:rPr lang="zh-CN" altLang="en-US" sz="2800" b="1" dirty="0" smtClean="0">
                <a:solidFill>
                  <a:schemeClr val="bg1">
                    <a:lumMod val="95000"/>
                  </a:schemeClr>
                </a:solidFill>
                <a:latin typeface="微软雅黑" panose="020B0503020204020204" pitchFamily="34" charset="-122"/>
                <a:ea typeface="微软雅黑" panose="020B0503020204020204" pitchFamily="34" charset="-122"/>
              </a:rPr>
              <a:t>建筑</a:t>
            </a:r>
            <a:r>
              <a:rPr lang="zh-CN" altLang="en-US" sz="2800" b="1" dirty="0">
                <a:solidFill>
                  <a:schemeClr val="bg1">
                    <a:lumMod val="95000"/>
                  </a:schemeClr>
                </a:solidFill>
                <a:latin typeface="微软雅黑" panose="020B0503020204020204" pitchFamily="34" charset="-122"/>
                <a:ea typeface="微软雅黑" panose="020B0503020204020204" pitchFamily="34" charset="-122"/>
              </a:rPr>
              <a:t>工</a:t>
            </a:r>
            <a:r>
              <a:rPr lang="zh-CN" altLang="en-US" sz="2800" b="1" dirty="0" smtClean="0">
                <a:solidFill>
                  <a:schemeClr val="bg1">
                    <a:lumMod val="95000"/>
                  </a:schemeClr>
                </a:solidFill>
                <a:latin typeface="微软雅黑" panose="020B0503020204020204" pitchFamily="34" charset="-122"/>
                <a:ea typeface="微软雅黑" panose="020B0503020204020204" pitchFamily="34" charset="-122"/>
              </a:rPr>
              <a:t>程</a:t>
            </a:r>
            <a:r>
              <a:rPr lang="zh-CN" altLang="en-US" sz="2800" b="1" dirty="0">
                <a:solidFill>
                  <a:schemeClr val="bg1">
                    <a:lumMod val="95000"/>
                  </a:schemeClr>
                </a:solidFill>
                <a:latin typeface="微软雅黑" panose="020B0503020204020204" pitchFamily="34" charset="-122"/>
                <a:ea typeface="微软雅黑" panose="020B0503020204020204" pitchFamily="34" charset="-122"/>
              </a:rPr>
              <a:t>房地</a:t>
            </a:r>
            <a:r>
              <a:rPr lang="zh-CN" altLang="en-US" sz="2800" b="1" dirty="0" smtClean="0">
                <a:solidFill>
                  <a:schemeClr val="bg1">
                    <a:lumMod val="95000"/>
                  </a:schemeClr>
                </a:solidFill>
                <a:latin typeface="微软雅黑" panose="020B0503020204020204" pitchFamily="34" charset="-122"/>
                <a:ea typeface="微软雅黑" panose="020B0503020204020204" pitchFamily="34" charset="-122"/>
              </a:rPr>
              <a:t>产行业工作汇报</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PA_任意多边形 7"/>
          <p:cNvSpPr>
            <a:spLocks noEditPoints="1"/>
          </p:cNvSpPr>
          <p:nvPr>
            <p:custDataLst>
              <p:tags r:id="rId4"/>
            </p:custDataLst>
          </p:nvPr>
        </p:nvSpPr>
        <p:spPr bwMode="auto">
          <a:xfrm>
            <a:off x="5580112" y="3975743"/>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lumMod val="95000"/>
                </a:schemeClr>
              </a:solidFill>
            </a:endParaRPr>
          </a:p>
        </p:txBody>
      </p:sp>
      <p:sp>
        <p:nvSpPr>
          <p:cNvPr id="6" name="PA_文本框 5"/>
          <p:cNvSpPr txBox="1"/>
          <p:nvPr>
            <p:custDataLst>
              <p:tags r:id="rId5"/>
            </p:custDataLst>
          </p:nvPr>
        </p:nvSpPr>
        <p:spPr>
          <a:xfrm>
            <a:off x="5819417" y="3928628"/>
            <a:ext cx="1938636"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报告人</a:t>
            </a:r>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800"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1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PA_矩形 6"/>
          <p:cNvSpPr/>
          <p:nvPr>
            <p:custDataLst>
              <p:tags r:id="rId6"/>
            </p:custDataLst>
          </p:nvPr>
        </p:nvSpPr>
        <p:spPr>
          <a:xfrm>
            <a:off x="3923928" y="3487340"/>
            <a:ext cx="4608514" cy="308546"/>
          </a:xfrm>
          <a:prstGeom prst="rect">
            <a:avLst/>
          </a:prstGeom>
        </p:spPr>
        <p:txBody>
          <a:bodyPr wrap="square" lIns="61722" tIns="30861" rIns="61722" bIns="30861">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框架完整工作汇报、简约风格、修改方便</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 name="PA_矩形 9"/>
          <p:cNvSpPr/>
          <p:nvPr>
            <p:custDataLst>
              <p:tags r:id="rId7"/>
            </p:custDataLst>
          </p:nvPr>
        </p:nvSpPr>
        <p:spPr>
          <a:xfrm>
            <a:off x="0" y="2190750"/>
            <a:ext cx="9144000" cy="144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61928912"/>
      </p:ext>
    </p:extLst>
  </p:cSld>
  <p:clrMapOvr>
    <a:masterClrMapping/>
  </p:clrMapOvr>
  <mc:AlternateContent xmlns:mc="http://schemas.openxmlformats.org/markup-compatibility/2006" xmlns:p14="http://schemas.microsoft.com/office/powerpoint/2010/main">
    <mc:Choice Requires="p14">
      <p:transition spd="slow" p14:dur="1600" advTm="11000">
        <p:blinds dir="vert"/>
      </p:transition>
    </mc:Choice>
    <mc:Fallback xmlns="">
      <p:transition spd="slow" advTm="1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1000"/>
                                        <p:tgtEl>
                                          <p:spTgt spid="2"/>
                                        </p:tgtEl>
                                      </p:cBhvr>
                                    </p:animEffect>
                                  </p:childTnLst>
                                </p:cTn>
                              </p:par>
                            </p:childTnLst>
                          </p:cTn>
                        </p:par>
                        <p:par>
                          <p:cTn id="13" fill="hold">
                            <p:stCondLst>
                              <p:cond delay="1500"/>
                            </p:stCondLst>
                            <p:childTnLst>
                              <p:par>
                                <p:cTn id="14" presetID="16" presetClass="entr" presetSubtype="2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par>
                          <p:cTn id="17" fill="hold">
                            <p:stCondLst>
                              <p:cond delay="2000"/>
                            </p:stCondLst>
                            <p:childTnLst>
                              <p:par>
                                <p:cTn id="18" presetID="53" presetClass="entr" presetSubtype="16" fill="hold" grpId="0" nodeType="afterEffect">
                                  <p:stCondLst>
                                    <p:cond delay="0"/>
                                  </p:stCondLst>
                                  <p:iterate type="lt">
                                    <p:tmPct val="2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par>
                          <p:cTn id="23" fill="hold">
                            <p:stCondLst>
                              <p:cond delay="3700"/>
                            </p:stCondLst>
                            <p:childTnLst>
                              <p:par>
                                <p:cTn id="24" presetID="31" presetClass="entr" presetSubtype="0" fill="hold" grpId="0" nodeType="afterEffect">
                                  <p:stCondLst>
                                    <p:cond delay="0"/>
                                  </p:stCondLst>
                                  <p:iterate type="lt">
                                    <p:tmPct val="15000"/>
                                  </p:iterate>
                                  <p:childTnLst>
                                    <p:set>
                                      <p:cBhvr>
                                        <p:cTn id="25" dur="1" fill="hold">
                                          <p:stCondLst>
                                            <p:cond delay="0"/>
                                          </p:stCondLst>
                                        </p:cTn>
                                        <p:tgtEl>
                                          <p:spTgt spid="7"/>
                                        </p:tgtEl>
                                        <p:attrNameLst>
                                          <p:attrName>style.visibility</p:attrName>
                                        </p:attrNameLst>
                                      </p:cBhvr>
                                      <p:to>
                                        <p:strVal val="visible"/>
                                      </p:to>
                                    </p:set>
                                    <p:anim calcmode="lin" valueType="num">
                                      <p:cBhvr>
                                        <p:cTn id="26" dur="750" fill="hold"/>
                                        <p:tgtEl>
                                          <p:spTgt spid="7"/>
                                        </p:tgtEl>
                                        <p:attrNameLst>
                                          <p:attrName>ppt_w</p:attrName>
                                        </p:attrNameLst>
                                      </p:cBhvr>
                                      <p:tavLst>
                                        <p:tav tm="0">
                                          <p:val>
                                            <p:fltVal val="0"/>
                                          </p:val>
                                        </p:tav>
                                        <p:tav tm="100000">
                                          <p:val>
                                            <p:strVal val="#ppt_w"/>
                                          </p:val>
                                        </p:tav>
                                      </p:tavLst>
                                    </p:anim>
                                    <p:anim calcmode="lin" valueType="num">
                                      <p:cBhvr>
                                        <p:cTn id="27" dur="750" fill="hold"/>
                                        <p:tgtEl>
                                          <p:spTgt spid="7"/>
                                        </p:tgtEl>
                                        <p:attrNameLst>
                                          <p:attrName>ppt_h</p:attrName>
                                        </p:attrNameLst>
                                      </p:cBhvr>
                                      <p:tavLst>
                                        <p:tav tm="0">
                                          <p:val>
                                            <p:fltVal val="0"/>
                                          </p:val>
                                        </p:tav>
                                        <p:tav tm="100000">
                                          <p:val>
                                            <p:strVal val="#ppt_h"/>
                                          </p:val>
                                        </p:tav>
                                      </p:tavLst>
                                    </p:anim>
                                    <p:anim calcmode="lin" valueType="num">
                                      <p:cBhvr>
                                        <p:cTn id="28" dur="750" fill="hold"/>
                                        <p:tgtEl>
                                          <p:spTgt spid="7"/>
                                        </p:tgtEl>
                                        <p:attrNameLst>
                                          <p:attrName>style.rotation</p:attrName>
                                        </p:attrNameLst>
                                      </p:cBhvr>
                                      <p:tavLst>
                                        <p:tav tm="0">
                                          <p:val>
                                            <p:fltVal val="90"/>
                                          </p:val>
                                        </p:tav>
                                        <p:tav tm="100000">
                                          <p:val>
                                            <p:fltVal val="0"/>
                                          </p:val>
                                        </p:tav>
                                      </p:tavLst>
                                    </p:anim>
                                    <p:animEffect transition="in" filter="fade">
                                      <p:cBhvr>
                                        <p:cTn id="29" dur="750"/>
                                        <p:tgtEl>
                                          <p:spTgt spid="7"/>
                                        </p:tgtEl>
                                      </p:cBhvr>
                                    </p:animEffect>
                                  </p:childTnLst>
                                </p:cTn>
                              </p:par>
                            </p:childTnLst>
                          </p:cTn>
                        </p:par>
                        <p:par>
                          <p:cTn id="30" fill="hold">
                            <p:stCondLst>
                              <p:cond delay="6363"/>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6863"/>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anim calcmode="lin" valueType="num">
                                      <p:cBhvr>
                                        <p:cTn id="40" dur="500" fill="hold"/>
                                        <p:tgtEl>
                                          <p:spTgt spid="6"/>
                                        </p:tgtEl>
                                        <p:attrNameLst>
                                          <p:attrName>ppt_x</p:attrName>
                                        </p:attrNameLst>
                                      </p:cBhvr>
                                      <p:tavLst>
                                        <p:tav tm="0">
                                          <p:val>
                                            <p:strVal val="#ppt_x"/>
                                          </p:val>
                                        </p:tav>
                                        <p:tav tm="100000">
                                          <p:val>
                                            <p:strVal val="#ppt_x"/>
                                          </p:val>
                                        </p:tav>
                                      </p:tavLst>
                                    </p:anim>
                                    <p:anim calcmode="lin" valueType="num">
                                      <p:cBhvr>
                                        <p:cTn id="41"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915367" y="1131542"/>
            <a:ext cx="1800225" cy="1800225"/>
          </a:xfrm>
          <a:prstGeom prst="rect">
            <a:avLst/>
          </a:prstGeom>
          <a:solidFill>
            <a:srgbClr val="0070C0"/>
          </a:solidFill>
          <a:ln w="12700" cap="flat" cmpd="sng" algn="ctr">
            <a:noFill/>
            <a:prstDash val="solid"/>
            <a:miter lim="800000"/>
          </a:ln>
          <a:effectLst/>
        </p:spPr>
        <p:txBody>
          <a:bodyPr anchor="ctr"/>
          <a:lstStyle/>
          <a:p>
            <a:pPr algn="ctr" eaLnBrk="1" fontAlgn="auto" hangingPunct="1">
              <a:lnSpc>
                <a:spcPct val="130000"/>
              </a:lnSpc>
              <a:spcBef>
                <a:spcPts val="0"/>
              </a:spcBef>
              <a:spcAft>
                <a:spcPts val="0"/>
              </a:spcAft>
              <a:defRPr/>
            </a:pPr>
            <a:endParaRPr lang="zh-CN" altLang="en-US" sz="1400" kern="0" dirty="0">
              <a:solidFill>
                <a:srgbClr val="FFFFFF"/>
              </a:solidFill>
              <a:latin typeface="Arial" panose="020B0604020202020204" pitchFamily="34" charset="0"/>
            </a:endParaRPr>
          </a:p>
        </p:txBody>
      </p:sp>
      <p:sp>
        <p:nvSpPr>
          <p:cNvPr id="8" name="矩形 7"/>
          <p:cNvSpPr/>
          <p:nvPr/>
        </p:nvSpPr>
        <p:spPr>
          <a:xfrm>
            <a:off x="6444187" y="1131542"/>
            <a:ext cx="1800225" cy="1800225"/>
          </a:xfrm>
          <a:prstGeom prst="rect">
            <a:avLst/>
          </a:prstGeom>
          <a:solidFill>
            <a:srgbClr val="0070C0"/>
          </a:solidFill>
          <a:ln w="12700" cap="flat" cmpd="sng" algn="ctr">
            <a:noFill/>
            <a:prstDash val="solid"/>
            <a:miter lim="800000"/>
          </a:ln>
          <a:effectLst/>
        </p:spPr>
        <p:txBody>
          <a:bodyPr anchor="ctr"/>
          <a:lstStyle/>
          <a:p>
            <a:pPr algn="ctr" eaLnBrk="1" fontAlgn="auto" hangingPunct="1">
              <a:lnSpc>
                <a:spcPct val="130000"/>
              </a:lnSpc>
              <a:spcBef>
                <a:spcPts val="0"/>
              </a:spcBef>
              <a:spcAft>
                <a:spcPts val="0"/>
              </a:spcAft>
              <a:defRPr/>
            </a:pPr>
            <a:endParaRPr lang="zh-CN" altLang="en-US" sz="1400" kern="0" dirty="0">
              <a:solidFill>
                <a:srgbClr val="FFFFFF"/>
              </a:solidFill>
              <a:latin typeface="Arial" panose="020B0604020202020204" pitchFamily="34" charset="0"/>
            </a:endParaRPr>
          </a:p>
        </p:txBody>
      </p:sp>
      <p:sp>
        <p:nvSpPr>
          <p:cNvPr id="9" name="矩形 8"/>
          <p:cNvSpPr/>
          <p:nvPr/>
        </p:nvSpPr>
        <p:spPr>
          <a:xfrm>
            <a:off x="4576716" y="3003773"/>
            <a:ext cx="1800225" cy="1800225"/>
          </a:xfrm>
          <a:prstGeom prst="rect">
            <a:avLst/>
          </a:prstGeom>
          <a:solidFill>
            <a:srgbClr val="0070C0"/>
          </a:solidFill>
          <a:ln w="12700" cap="flat" cmpd="sng" algn="ctr">
            <a:noFill/>
            <a:prstDash val="solid"/>
            <a:miter lim="800000"/>
          </a:ln>
          <a:effectLst/>
        </p:spPr>
        <p:txBody>
          <a:bodyPr anchor="ctr"/>
          <a:lstStyle/>
          <a:p>
            <a:pPr algn="ctr" eaLnBrk="1" fontAlgn="auto" hangingPunct="1">
              <a:lnSpc>
                <a:spcPct val="130000"/>
              </a:lnSpc>
              <a:spcBef>
                <a:spcPts val="0"/>
              </a:spcBef>
              <a:spcAft>
                <a:spcPts val="0"/>
              </a:spcAft>
              <a:defRPr/>
            </a:pPr>
            <a:endParaRPr lang="zh-CN" altLang="en-US" sz="1400" kern="0" dirty="0">
              <a:solidFill>
                <a:srgbClr val="FFFFFF"/>
              </a:solidFill>
              <a:latin typeface="Arial" panose="020B0604020202020204" pitchFamily="34" charset="0"/>
            </a:endParaRPr>
          </a:p>
        </p:txBody>
      </p:sp>
      <p:sp>
        <p:nvSpPr>
          <p:cNvPr id="10" name="矩形 9"/>
          <p:cNvSpPr/>
          <p:nvPr/>
        </p:nvSpPr>
        <p:spPr>
          <a:xfrm>
            <a:off x="6444187" y="3003773"/>
            <a:ext cx="1800225" cy="180022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1"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b="-1"/>
          <a:stretch/>
        </p:blipFill>
        <p:spPr bwMode="auto">
          <a:xfrm>
            <a:off x="915367" y="3003773"/>
            <a:ext cx="3595362"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2785723" y="1131540"/>
            <a:ext cx="3591214" cy="180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文本框 7"/>
          <p:cNvSpPr txBox="1">
            <a:spLocks noChangeArrowheads="1"/>
          </p:cNvSpPr>
          <p:nvPr/>
        </p:nvSpPr>
        <p:spPr bwMode="auto">
          <a:xfrm>
            <a:off x="979487" y="1455427"/>
            <a:ext cx="1695834" cy="10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50000"/>
              </a:lnSpc>
            </a:pPr>
            <a:r>
              <a:rPr lang="zh-CN" altLang="en-US" sz="1800" dirty="0" smtClean="0">
                <a:solidFill>
                  <a:schemeClr val="bg1"/>
                </a:solidFill>
                <a:latin typeface="微软雅黑" pitchFamily="34" charset="-122"/>
              </a:rPr>
              <a:t>添加文本</a:t>
            </a:r>
            <a:endParaRPr lang="en-US" altLang="zh-CN" sz="1800"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单击此处添加说明文字此处添加说明文字</a:t>
            </a:r>
            <a:endParaRPr lang="zh-CN" altLang="en-US" sz="1200" dirty="0">
              <a:solidFill>
                <a:schemeClr val="bg1"/>
              </a:solidFill>
              <a:latin typeface="微软雅黑" pitchFamily="34" charset="-122"/>
            </a:endParaRPr>
          </a:p>
        </p:txBody>
      </p:sp>
      <p:sp>
        <p:nvSpPr>
          <p:cNvPr id="14" name="文本框 7"/>
          <p:cNvSpPr txBox="1">
            <a:spLocks noChangeArrowheads="1"/>
          </p:cNvSpPr>
          <p:nvPr/>
        </p:nvSpPr>
        <p:spPr bwMode="auto">
          <a:xfrm>
            <a:off x="6496378" y="1455427"/>
            <a:ext cx="1695834" cy="10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50000"/>
              </a:lnSpc>
            </a:pPr>
            <a:r>
              <a:rPr lang="zh-CN" altLang="en-US" sz="1800" dirty="0" smtClean="0">
                <a:solidFill>
                  <a:schemeClr val="bg1"/>
                </a:solidFill>
                <a:latin typeface="微软雅黑" pitchFamily="34" charset="-122"/>
              </a:rPr>
              <a:t>添加文本</a:t>
            </a:r>
            <a:endParaRPr lang="en-US" altLang="zh-CN" sz="1800"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单击此处添加说明文字此处添加说明文字</a:t>
            </a:r>
            <a:endParaRPr lang="zh-CN" altLang="en-US" sz="1200" dirty="0">
              <a:solidFill>
                <a:schemeClr val="bg1"/>
              </a:solidFill>
              <a:latin typeface="微软雅黑" pitchFamily="34" charset="-122"/>
            </a:endParaRPr>
          </a:p>
        </p:txBody>
      </p:sp>
      <p:sp>
        <p:nvSpPr>
          <p:cNvPr id="15" name="文本框 7"/>
          <p:cNvSpPr txBox="1">
            <a:spLocks noChangeArrowheads="1"/>
          </p:cNvSpPr>
          <p:nvPr/>
        </p:nvSpPr>
        <p:spPr bwMode="auto">
          <a:xfrm>
            <a:off x="4628907" y="3381754"/>
            <a:ext cx="1695834" cy="10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50000"/>
              </a:lnSpc>
            </a:pPr>
            <a:r>
              <a:rPr lang="zh-CN" altLang="en-US" sz="1800" dirty="0" smtClean="0">
                <a:solidFill>
                  <a:schemeClr val="bg1"/>
                </a:solidFill>
                <a:latin typeface="微软雅黑" pitchFamily="34" charset="-122"/>
              </a:rPr>
              <a:t>添加文本</a:t>
            </a:r>
            <a:endParaRPr lang="en-US" altLang="zh-CN" sz="1800"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单击此处添加说明文字此处添加说明文字</a:t>
            </a:r>
            <a:endParaRPr lang="zh-CN" altLang="en-US" sz="1200" dirty="0">
              <a:solidFill>
                <a:schemeClr val="bg1"/>
              </a:solidFill>
              <a:latin typeface="微软雅黑" pitchFamily="34" charset="-122"/>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16" presetClass="entr" presetSubtype="37" fill="hold" grpId="0" nodeType="withEffect">
                                  <p:stCondLst>
                                    <p:cond delay="500"/>
                                  </p:stCondLst>
                                  <p:childTnLst>
                                    <p:set>
                                      <p:cBhvr>
                                        <p:cTn id="40" dur="1" fill="hold">
                                          <p:stCondLst>
                                            <p:cond delay="0"/>
                                          </p:stCondLst>
                                        </p:cTn>
                                        <p:tgtEl>
                                          <p:spTgt spid="13"/>
                                        </p:tgtEl>
                                        <p:attrNameLst>
                                          <p:attrName>style.visibility</p:attrName>
                                        </p:attrNameLst>
                                      </p:cBhvr>
                                      <p:to>
                                        <p:strVal val="visible"/>
                                      </p:to>
                                    </p:set>
                                    <p:animEffect transition="in" filter="barn(outVertical)">
                                      <p:cBhvr>
                                        <p:cTn id="41" dur="500"/>
                                        <p:tgtEl>
                                          <p:spTgt spid="13"/>
                                        </p:tgtEl>
                                      </p:cBhvr>
                                    </p:animEffect>
                                  </p:childTnLst>
                                </p:cTn>
                              </p:par>
                              <p:par>
                                <p:cTn id="42" presetID="16" presetClass="entr" presetSubtype="37"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Effect transition="in" filter="barn(outVertical)">
                                      <p:cBhvr>
                                        <p:cTn id="44" dur="500"/>
                                        <p:tgtEl>
                                          <p:spTgt spid="15"/>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00"/>
                                        <p:tgtEl>
                                          <p:spTgt spid="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up)">
                                      <p:cBhvr>
                                        <p:cTn id="51" dur="500"/>
                                        <p:tgtEl>
                                          <p:spTgt spid="10"/>
                                        </p:tgtEl>
                                      </p:cBhvr>
                                    </p:animEffect>
                                  </p:childTnLst>
                                </p:cTn>
                              </p:par>
                            </p:childTnLst>
                          </p:cTn>
                        </p:par>
                        <p:par>
                          <p:cTn id="52" fill="hold">
                            <p:stCondLst>
                              <p:cond delay="3000"/>
                            </p:stCondLst>
                            <p:childTnLst>
                              <p:par>
                                <p:cTn id="53" presetID="22" presetClass="entr" presetSubtype="1"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up)">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298187" y="237265"/>
            <a:ext cx="775136" cy="246221"/>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r>
              <a:rPr lang="en-US" altLang="zh-CN" sz="100" dirty="0" smtClean="0">
                <a:solidFill>
                  <a:schemeClr val="bg1">
                    <a:lumMod val="95000"/>
                  </a:schemeClr>
                </a:solidFill>
              </a:rPr>
              <a:t>      </a:t>
            </a:r>
            <a:endParaRPr lang="en-US" altLang="zh-CN" sz="100" dirty="0">
              <a:solidFill>
                <a:schemeClr val="bg1">
                  <a:lumMod val="95000"/>
                </a:schemeClr>
              </a:solidFill>
            </a:endParaRPr>
          </a:p>
          <a:p>
            <a:pPr lvl="0"/>
            <a:r>
              <a:rPr lang="zh-CN" altLang="en-US" sz="100" dirty="0" smtClean="0">
                <a:solidFill>
                  <a:schemeClr val="bg1">
                    <a:lumMod val="95000"/>
                  </a:schemeClr>
                </a:solidFill>
              </a:rPr>
              <a:t>字体下载：</a:t>
            </a:r>
            <a:r>
              <a:rPr lang="en-US" altLang="zh-CN" sz="100" dirty="0" smtClean="0">
                <a:solidFill>
                  <a:schemeClr val="bg1">
                    <a:lumMod val="95000"/>
                  </a:schemeClr>
                </a:solidFill>
              </a:rPr>
              <a:t>www.1ppt.com/ziti/</a:t>
            </a:r>
            <a:endParaRPr lang="en-US" altLang="zh-CN" sz="100" dirty="0">
              <a:solidFill>
                <a:schemeClr val="bg1">
                  <a:lumMod val="95000"/>
                </a:schemeClr>
              </a:solidFill>
            </a:endParaRP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MH_Other_1"/>
          <p:cNvSpPr/>
          <p:nvPr>
            <p:custDataLst>
              <p:tags r:id="rId1"/>
            </p:custDataLst>
          </p:nvPr>
        </p:nvSpPr>
        <p:spPr>
          <a:xfrm>
            <a:off x="893940" y="2909034"/>
            <a:ext cx="7356120" cy="1678942"/>
          </a:xfrm>
          <a:custGeom>
            <a:avLst/>
            <a:gdLst>
              <a:gd name="connsiteX0" fmla="*/ 5221368 w 6517596"/>
              <a:gd name="connsiteY0" fmla="*/ 0 h 1201509"/>
              <a:gd name="connsiteX1" fmla="*/ 6517596 w 6517596"/>
              <a:gd name="connsiteY1" fmla="*/ 0 h 1201509"/>
              <a:gd name="connsiteX2" fmla="*/ 6517596 w 6517596"/>
              <a:gd name="connsiteY2" fmla="*/ 1201509 h 1201509"/>
              <a:gd name="connsiteX3" fmla="*/ 5221368 w 6517596"/>
              <a:gd name="connsiteY3" fmla="*/ 1201509 h 1201509"/>
              <a:gd name="connsiteX4" fmla="*/ 3916026 w 6517596"/>
              <a:gd name="connsiteY4" fmla="*/ 1201509 h 1201509"/>
              <a:gd name="connsiteX5" fmla="*/ 3916026 w 6517596"/>
              <a:gd name="connsiteY5" fmla="*/ 1201507 h 1201509"/>
              <a:gd name="connsiteX6" fmla="*/ 2610684 w 6517596"/>
              <a:gd name="connsiteY6" fmla="*/ 1201507 h 1201509"/>
              <a:gd name="connsiteX7" fmla="*/ 1305342 w 6517596"/>
              <a:gd name="connsiteY7" fmla="*/ 1201507 h 1201509"/>
              <a:gd name="connsiteX8" fmla="*/ 0 w 6517596"/>
              <a:gd name="connsiteY8" fmla="*/ 1201507 h 1201509"/>
              <a:gd name="connsiteX9" fmla="*/ 0 w 6517596"/>
              <a:gd name="connsiteY9" fmla="*/ 949339 h 1201509"/>
              <a:gd name="connsiteX10" fmla="*/ 1305342 w 6517596"/>
              <a:gd name="connsiteY10" fmla="*/ 949339 h 1201509"/>
              <a:gd name="connsiteX11" fmla="*/ 1305342 w 6517596"/>
              <a:gd name="connsiteY11" fmla="*/ 712004 h 1201509"/>
              <a:gd name="connsiteX12" fmla="*/ 2610684 w 6517596"/>
              <a:gd name="connsiteY12" fmla="*/ 712004 h 1201509"/>
              <a:gd name="connsiteX13" fmla="*/ 2610684 w 6517596"/>
              <a:gd name="connsiteY13" fmla="*/ 489503 h 1201509"/>
              <a:gd name="connsiteX14" fmla="*/ 3916026 w 6517596"/>
              <a:gd name="connsiteY14" fmla="*/ 489503 h 1201509"/>
              <a:gd name="connsiteX15" fmla="*/ 3916026 w 6517596"/>
              <a:gd name="connsiteY15" fmla="*/ 252170 h 1201509"/>
              <a:gd name="connsiteX16" fmla="*/ 5221368 w 6517596"/>
              <a:gd name="connsiteY16" fmla="*/ 252170 h 120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517596" h="1201509">
                <a:moveTo>
                  <a:pt x="5221368" y="0"/>
                </a:moveTo>
                <a:lnTo>
                  <a:pt x="6517596" y="0"/>
                </a:lnTo>
                <a:lnTo>
                  <a:pt x="6517596" y="1201509"/>
                </a:lnTo>
                <a:lnTo>
                  <a:pt x="5221368" y="1201509"/>
                </a:lnTo>
                <a:lnTo>
                  <a:pt x="3916026" y="1201509"/>
                </a:lnTo>
                <a:lnTo>
                  <a:pt x="3916026" y="1201507"/>
                </a:lnTo>
                <a:lnTo>
                  <a:pt x="2610684" y="1201507"/>
                </a:lnTo>
                <a:lnTo>
                  <a:pt x="1305342" y="1201507"/>
                </a:lnTo>
                <a:lnTo>
                  <a:pt x="0" y="1201507"/>
                </a:lnTo>
                <a:lnTo>
                  <a:pt x="0" y="949339"/>
                </a:lnTo>
                <a:lnTo>
                  <a:pt x="1305342" y="949339"/>
                </a:lnTo>
                <a:lnTo>
                  <a:pt x="1305342" y="712004"/>
                </a:lnTo>
                <a:lnTo>
                  <a:pt x="2610684" y="712004"/>
                </a:lnTo>
                <a:lnTo>
                  <a:pt x="2610684" y="489503"/>
                </a:lnTo>
                <a:lnTo>
                  <a:pt x="3916026" y="489503"/>
                </a:lnTo>
                <a:lnTo>
                  <a:pt x="3916026" y="252170"/>
                </a:lnTo>
                <a:lnTo>
                  <a:pt x="5221368" y="252170"/>
                </a:lnTo>
                <a:close/>
              </a:path>
            </a:pathLst>
          </a:custGeom>
          <a:solidFill>
            <a:srgbClr val="0070C0"/>
          </a:solidFill>
        </p:spPr>
        <p:txBody>
          <a:bodyPr anchor="ctr"/>
          <a:lstStyle/>
          <a:p>
            <a:pPr algn="just" eaLnBrk="1" fontAlgn="auto" hangingPunct="1">
              <a:lnSpc>
                <a:spcPct val="120000"/>
              </a:lnSpc>
              <a:spcBef>
                <a:spcPts val="0"/>
              </a:spcBef>
              <a:spcAft>
                <a:spcPts val="0"/>
              </a:spcAft>
              <a:defRPr/>
            </a:pPr>
            <a:endParaRPr lang="zh-CN" altLang="en-US" sz="1400" dirty="0">
              <a:solidFill>
                <a:srgbClr val="FFFFFF"/>
              </a:solidFill>
              <a:latin typeface="+mn-lt"/>
              <a:ea typeface="+mn-ea"/>
            </a:endParaRPr>
          </a:p>
        </p:txBody>
      </p:sp>
      <p:sp>
        <p:nvSpPr>
          <p:cNvPr id="8" name="MH_SubTitle_1"/>
          <p:cNvSpPr/>
          <p:nvPr>
            <p:custDataLst>
              <p:tags r:id="rId2"/>
            </p:custDataLst>
          </p:nvPr>
        </p:nvSpPr>
        <p:spPr>
          <a:xfrm>
            <a:off x="1092803" y="3219824"/>
            <a:ext cx="988938" cy="987147"/>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b="100000"/>
            </a:path>
            <a:tileRect t="-100000" r="-100000"/>
          </a:gradFill>
        </p:spPr>
        <p:txBody>
          <a:bodyPr lIns="0" tIns="0" rIns="0" bIns="0" anchor="ctr">
            <a:normAutofit/>
          </a:bodyPr>
          <a:lstStyle/>
          <a:p>
            <a:pPr lvl="0" algn="ctr">
              <a:defRPr/>
            </a:pPr>
            <a:r>
              <a:rPr lang="zh-CN" altLang="en-US" sz="1400" b="1" kern="0" dirty="0">
                <a:solidFill>
                  <a:sysClr val="window" lastClr="FFFFFF"/>
                </a:solidFill>
                <a:latin typeface="微软雅黑" panose="020B0503020204020204" pitchFamily="34" charset="-122"/>
                <a:ea typeface="微软雅黑" panose="020B0503020204020204" pitchFamily="34" charset="-122"/>
              </a:rPr>
              <a:t>添加标题</a:t>
            </a:r>
            <a:endParaRPr lang="en-US" altLang="zh-CN" sz="14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MH_SubTitle_2"/>
          <p:cNvSpPr/>
          <p:nvPr>
            <p:custDataLst>
              <p:tags r:id="rId3"/>
            </p:custDataLst>
          </p:nvPr>
        </p:nvSpPr>
        <p:spPr>
          <a:xfrm>
            <a:off x="2608458" y="2878956"/>
            <a:ext cx="988938" cy="98893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b="100000"/>
            </a:path>
            <a:tileRect t="-100000" r="-100000"/>
          </a:gradFill>
        </p:spPr>
        <p:txBody>
          <a:bodyPr lIns="0" tIns="0" rIns="0" bIns="0" anchor="ctr">
            <a:normAutofit/>
          </a:bodyPr>
          <a:lstStyle/>
          <a:p>
            <a:pPr lvl="0" algn="ctr">
              <a:spcBef>
                <a:spcPts val="0"/>
              </a:spcBef>
              <a:buNone/>
              <a:defRPr/>
            </a:pPr>
            <a:r>
              <a:rPr lang="zh-CN" altLang="en-US" sz="1400" b="1" kern="0" dirty="0">
                <a:solidFill>
                  <a:sysClr val="window" lastClr="FFFFFF"/>
                </a:solidFill>
                <a:latin typeface="微软雅黑" panose="020B0503020204020204" pitchFamily="34" charset="-122"/>
                <a:ea typeface="微软雅黑" panose="020B0503020204020204" pitchFamily="34" charset="-122"/>
              </a:rPr>
              <a:t>添加标题</a:t>
            </a:r>
            <a:endParaRPr lang="en-US" altLang="zh-CN" sz="1400" b="1" kern="0" dirty="0">
              <a:solidFill>
                <a:sysClr val="window" lastClr="FFFFFF"/>
              </a:solidFill>
              <a:latin typeface="微软雅黑" panose="020B0503020204020204" pitchFamily="34" charset="-122"/>
              <a:ea typeface="微软雅黑" panose="020B0503020204020204" pitchFamily="34" charset="-122"/>
            </a:endParaRPr>
          </a:p>
        </p:txBody>
      </p:sp>
      <p:sp>
        <p:nvSpPr>
          <p:cNvPr id="10" name="MH_SubTitle_3"/>
          <p:cNvSpPr/>
          <p:nvPr>
            <p:custDataLst>
              <p:tags r:id="rId4"/>
            </p:custDataLst>
          </p:nvPr>
        </p:nvSpPr>
        <p:spPr>
          <a:xfrm>
            <a:off x="4125903" y="2571750"/>
            <a:ext cx="988938" cy="98893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b="100000"/>
            </a:path>
            <a:tileRect t="-100000" r="-100000"/>
          </a:gradFill>
        </p:spPr>
        <p:txBody>
          <a:bodyPr lIns="0" tIns="0" rIns="0" bIns="0" anchor="ctr">
            <a:normAutofit/>
          </a:bodyPr>
          <a:lstStyle/>
          <a:p>
            <a:pPr lvl="0" algn="ctr">
              <a:spcBef>
                <a:spcPts val="0"/>
              </a:spcBef>
              <a:buNone/>
              <a:defRPr/>
            </a:pPr>
            <a:r>
              <a:rPr lang="zh-CN" altLang="en-US" sz="1400" b="1" kern="0" dirty="0">
                <a:solidFill>
                  <a:sysClr val="window" lastClr="FFFFFF"/>
                </a:solidFill>
                <a:latin typeface="微软雅黑" panose="020B0503020204020204" pitchFamily="34" charset="-122"/>
                <a:ea typeface="微软雅黑" panose="020B0503020204020204" pitchFamily="34" charset="-122"/>
              </a:rPr>
              <a:t>添加标题</a:t>
            </a:r>
            <a:endParaRPr lang="en-US" altLang="zh-CN" sz="1400" b="1" kern="0" dirty="0">
              <a:solidFill>
                <a:sysClr val="window" lastClr="FFFFFF"/>
              </a:solidFill>
              <a:latin typeface="微软雅黑" panose="020B0503020204020204" pitchFamily="34" charset="-122"/>
              <a:ea typeface="微软雅黑" panose="020B0503020204020204" pitchFamily="34" charset="-122"/>
            </a:endParaRPr>
          </a:p>
        </p:txBody>
      </p:sp>
      <p:sp>
        <p:nvSpPr>
          <p:cNvPr id="11" name="MH_SubTitle_4"/>
          <p:cNvSpPr/>
          <p:nvPr>
            <p:custDataLst>
              <p:tags r:id="rId5"/>
            </p:custDataLst>
          </p:nvPr>
        </p:nvSpPr>
        <p:spPr>
          <a:xfrm>
            <a:off x="5578854" y="2230884"/>
            <a:ext cx="988938" cy="98893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b="100000"/>
            </a:path>
            <a:tileRect t="-100000" r="-100000"/>
          </a:gradFill>
        </p:spPr>
        <p:txBody>
          <a:bodyPr lIns="0" tIns="0" rIns="0" bIns="0" anchor="ctr">
            <a:normAutofit/>
          </a:bodyPr>
          <a:lstStyle/>
          <a:p>
            <a:pPr lvl="0" algn="ctr">
              <a:spcBef>
                <a:spcPts val="0"/>
              </a:spcBef>
              <a:buNone/>
              <a:defRPr/>
            </a:pPr>
            <a:r>
              <a:rPr lang="zh-CN" altLang="en-US" sz="1400" b="1" kern="0" dirty="0">
                <a:solidFill>
                  <a:sysClr val="window" lastClr="FFFFFF"/>
                </a:solidFill>
                <a:latin typeface="微软雅黑" panose="020B0503020204020204" pitchFamily="34" charset="-122"/>
                <a:ea typeface="微软雅黑" panose="020B0503020204020204" pitchFamily="34" charset="-122"/>
              </a:rPr>
              <a:t>添加标题</a:t>
            </a:r>
            <a:endParaRPr lang="en-US" altLang="zh-CN" sz="1400" b="1" kern="0" dirty="0">
              <a:solidFill>
                <a:sysClr val="window" lastClr="FFFFFF"/>
              </a:solidFill>
              <a:latin typeface="微软雅黑" panose="020B0503020204020204" pitchFamily="34" charset="-122"/>
              <a:ea typeface="微软雅黑" panose="020B0503020204020204" pitchFamily="34" charset="-122"/>
            </a:endParaRPr>
          </a:p>
        </p:txBody>
      </p:sp>
      <p:sp>
        <p:nvSpPr>
          <p:cNvPr id="12" name="MH_SubTitle_5"/>
          <p:cNvSpPr/>
          <p:nvPr>
            <p:custDataLst>
              <p:tags r:id="rId6"/>
            </p:custDataLst>
          </p:nvPr>
        </p:nvSpPr>
        <p:spPr>
          <a:xfrm>
            <a:off x="7006722" y="1923678"/>
            <a:ext cx="988938" cy="98893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b="100000"/>
            </a:path>
            <a:tileRect t="-100000" r="-100000"/>
          </a:gradFill>
        </p:spPr>
        <p:txBody>
          <a:bodyPr lIns="0" tIns="0" rIns="0" bIns="0" anchor="ctr">
            <a:normAutofit/>
          </a:bodyPr>
          <a:lstStyle/>
          <a:p>
            <a:pPr lvl="0" algn="ctr">
              <a:spcBef>
                <a:spcPts val="0"/>
              </a:spcBef>
              <a:buNone/>
              <a:defRPr/>
            </a:pPr>
            <a:r>
              <a:rPr lang="zh-CN" altLang="en-US" sz="1400" b="1" kern="0" dirty="0">
                <a:solidFill>
                  <a:sysClr val="window" lastClr="FFFFFF"/>
                </a:solidFill>
                <a:latin typeface="微软雅黑" panose="020B0503020204020204" pitchFamily="34" charset="-122"/>
                <a:ea typeface="微软雅黑" panose="020B0503020204020204" pitchFamily="34" charset="-122"/>
              </a:rPr>
              <a:t>添加标题</a:t>
            </a:r>
            <a:endParaRPr lang="en-US" altLang="zh-CN" sz="1400" b="1" kern="0" dirty="0">
              <a:solidFill>
                <a:sysClr val="window" lastClr="FFFFFF"/>
              </a:solidFill>
              <a:latin typeface="微软雅黑" panose="020B0503020204020204" pitchFamily="34" charset="-122"/>
              <a:ea typeface="微软雅黑" panose="020B0503020204020204" pitchFamily="34" charset="-122"/>
            </a:endParaRPr>
          </a:p>
        </p:txBody>
      </p:sp>
      <p:sp>
        <p:nvSpPr>
          <p:cNvPr id="13" name="TextBox 15"/>
          <p:cNvSpPr txBox="1"/>
          <p:nvPr/>
        </p:nvSpPr>
        <p:spPr>
          <a:xfrm>
            <a:off x="899596" y="1131592"/>
            <a:ext cx="1902677" cy="460199"/>
          </a:xfrm>
          <a:prstGeom prst="rect">
            <a:avLst/>
          </a:prstGeom>
          <a:noFill/>
        </p:spPr>
        <p:txBody>
          <a:bodyPr vert="horz" wrap="none" rtlCol="0">
            <a:no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添加文本标题</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899596" y="1447773"/>
            <a:ext cx="5263601" cy="900000"/>
          </a:xfrm>
          <a:prstGeom prst="rect">
            <a:avLst/>
          </a:prstGeom>
        </p:spPr>
        <p:txBody>
          <a:bodyPr vert="horz">
            <a:noAutofit/>
          </a:bodyPr>
          <a:lstStyle/>
          <a:p>
            <a:pPr>
              <a:lnSpc>
                <a:spcPct val="150000"/>
              </a:lnSpc>
              <a:spcBef>
                <a:spcPts val="600"/>
              </a:spcBef>
              <a:spcAft>
                <a:spcPts val="600"/>
              </a:spcAft>
            </a:pP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根据统计分析，一页</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字</a:t>
            </a:r>
            <a:r>
              <a:rPr lang="zh-CN" altLang="en-US" sz="1200" kern="100" dirty="0" smtClean="0">
                <a:solidFill>
                  <a:schemeClr val="tx1">
                    <a:lumMod val="65000"/>
                    <a:lumOff val="35000"/>
                  </a:schemeClr>
                </a:solidFill>
                <a:latin typeface="微软雅黑" panose="020B0503020204020204" pitchFamily="34" charset="-122"/>
                <a:ea typeface="微软雅黑" panose="020B0503020204020204" pitchFamily="34" charset="-122"/>
              </a:rPr>
              <a:t>以内</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kern="100" dirty="0" smtClean="0">
                <a:solidFill>
                  <a:schemeClr val="tx1">
                    <a:lumMod val="65000"/>
                    <a:lumOff val="35000"/>
                  </a:schemeClr>
                </a:solidFill>
                <a:latin typeface="微软雅黑" panose="020B0503020204020204" pitchFamily="34" charset="-122"/>
                <a:ea typeface="微软雅黑" panose="020B0503020204020204" pitchFamily="34" charset="-122"/>
              </a:rPr>
              <a:t>添加适当文字，一</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页</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字</a:t>
            </a:r>
            <a:r>
              <a:rPr lang="zh-CN" altLang="en-US" sz="1200" kern="100" dirty="0" smtClean="0">
                <a:solidFill>
                  <a:schemeClr val="tx1">
                    <a:lumMod val="65000"/>
                    <a:lumOff val="35000"/>
                  </a:schemeClr>
                </a:solidFill>
                <a:latin typeface="微软雅黑" panose="020B0503020204020204" pitchFamily="34" charset="-122"/>
                <a:ea typeface="微软雅黑" panose="020B0503020204020204" pitchFamily="34" charset="-122"/>
              </a:rPr>
              <a:t>以内</a:t>
            </a:r>
            <a:r>
              <a:rPr lang="en-US" altLang="zh-CN" sz="1200" kern="1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添加适当文字，一页</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200" kern="1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rPr>
              <a:t>字以内</a:t>
            </a:r>
            <a:r>
              <a:rPr lang="en-US" altLang="zh-CN" sz="1200" kern="1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kern="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anim calcmode="lin" valueType="num">
                                      <p:cBhvr>
                                        <p:cTn id="27" dur="500" fill="hold"/>
                                        <p:tgtEl>
                                          <p:spTgt spid="8"/>
                                        </p:tgtEl>
                                        <p:attrNameLst>
                                          <p:attrName>ppt_x</p:attrName>
                                        </p:attrNameLst>
                                      </p:cBhvr>
                                      <p:tavLst>
                                        <p:tav tm="0">
                                          <p:val>
                                            <p:strVal val="#ppt_x"/>
                                          </p:val>
                                        </p:tav>
                                        <p:tav tm="100000">
                                          <p:val>
                                            <p:strVal val="#ppt_x"/>
                                          </p:val>
                                        </p:tav>
                                      </p:tavLst>
                                    </p:anim>
                                    <p:anim calcmode="lin" valueType="num">
                                      <p:cBhvr>
                                        <p:cTn id="28" dur="50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anim calcmode="lin" valueType="num">
                                      <p:cBhvr>
                                        <p:cTn id="33" dur="500" fill="hold"/>
                                        <p:tgtEl>
                                          <p:spTgt spid="9"/>
                                        </p:tgtEl>
                                        <p:attrNameLst>
                                          <p:attrName>ppt_x</p:attrName>
                                        </p:attrNameLst>
                                      </p:cBhvr>
                                      <p:tavLst>
                                        <p:tav tm="0">
                                          <p:val>
                                            <p:strVal val="#ppt_x"/>
                                          </p:val>
                                        </p:tav>
                                        <p:tav tm="100000">
                                          <p:val>
                                            <p:strVal val="#ppt_x"/>
                                          </p:val>
                                        </p:tav>
                                      </p:tavLst>
                                    </p:anim>
                                    <p:anim calcmode="lin" valueType="num">
                                      <p:cBhvr>
                                        <p:cTn id="34" dur="5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7"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7"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anim calcmode="lin" valueType="num">
                                      <p:cBhvr>
                                        <p:cTn id="45" dur="500" fill="hold"/>
                                        <p:tgtEl>
                                          <p:spTgt spid="11"/>
                                        </p:tgtEl>
                                        <p:attrNameLst>
                                          <p:attrName>ppt_x</p:attrName>
                                        </p:attrNameLst>
                                      </p:cBhvr>
                                      <p:tavLst>
                                        <p:tav tm="0">
                                          <p:val>
                                            <p:strVal val="#ppt_x"/>
                                          </p:val>
                                        </p:tav>
                                        <p:tav tm="100000">
                                          <p:val>
                                            <p:strVal val="#ppt_x"/>
                                          </p:val>
                                        </p:tav>
                                      </p:tavLst>
                                    </p:anim>
                                    <p:anim calcmode="lin" valueType="num">
                                      <p:cBhvr>
                                        <p:cTn id="46" dur="500" fill="hold"/>
                                        <p:tgtEl>
                                          <p:spTgt spid="11"/>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47"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anim calcmode="lin" valueType="num">
                                      <p:cBhvr>
                                        <p:cTn id="51" dur="500" fill="hold"/>
                                        <p:tgtEl>
                                          <p:spTgt spid="12"/>
                                        </p:tgtEl>
                                        <p:attrNameLst>
                                          <p:attrName>ppt_x</p:attrName>
                                        </p:attrNameLst>
                                      </p:cBhvr>
                                      <p:tavLst>
                                        <p:tav tm="0">
                                          <p:val>
                                            <p:strVal val="#ppt_x"/>
                                          </p:val>
                                        </p:tav>
                                        <p:tav tm="100000">
                                          <p:val>
                                            <p:strVal val="#ppt_x"/>
                                          </p:val>
                                        </p:tav>
                                      </p:tavLst>
                                    </p:anim>
                                    <p:anim calcmode="lin" valueType="num">
                                      <p:cBhvr>
                                        <p:cTn id="52" dur="5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31"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fltVal val="0"/>
                                          </p:val>
                                        </p:tav>
                                        <p:tav tm="100000">
                                          <p:val>
                                            <p:strVal val="#ppt_w"/>
                                          </p:val>
                                        </p:tav>
                                      </p:tavLst>
                                    </p:anim>
                                    <p:anim calcmode="lin" valueType="num">
                                      <p:cBhvr>
                                        <p:cTn id="57" dur="1000" fill="hold"/>
                                        <p:tgtEl>
                                          <p:spTgt spid="13"/>
                                        </p:tgtEl>
                                        <p:attrNameLst>
                                          <p:attrName>ppt_h</p:attrName>
                                        </p:attrNameLst>
                                      </p:cBhvr>
                                      <p:tavLst>
                                        <p:tav tm="0">
                                          <p:val>
                                            <p:fltVal val="0"/>
                                          </p:val>
                                        </p:tav>
                                        <p:tav tm="100000">
                                          <p:val>
                                            <p:strVal val="#ppt_h"/>
                                          </p:val>
                                        </p:tav>
                                      </p:tavLst>
                                    </p:anim>
                                    <p:anim calcmode="lin" valueType="num">
                                      <p:cBhvr>
                                        <p:cTn id="58" dur="1000" fill="hold"/>
                                        <p:tgtEl>
                                          <p:spTgt spid="13"/>
                                        </p:tgtEl>
                                        <p:attrNameLst>
                                          <p:attrName>style.rotation</p:attrName>
                                        </p:attrNameLst>
                                      </p:cBhvr>
                                      <p:tavLst>
                                        <p:tav tm="0">
                                          <p:val>
                                            <p:fltVal val="90"/>
                                          </p:val>
                                        </p:tav>
                                        <p:tav tm="100000">
                                          <p:val>
                                            <p:fltVal val="0"/>
                                          </p:val>
                                        </p:tav>
                                      </p:tavLst>
                                    </p:anim>
                                    <p:animEffect transition="in" filter="fade">
                                      <p:cBhvr>
                                        <p:cTn id="59" dur="1000"/>
                                        <p:tgtEl>
                                          <p:spTgt spid="13"/>
                                        </p:tgtEl>
                                      </p:cBhvr>
                                    </p:animEffect>
                                  </p:childTnLst>
                                </p:cTn>
                              </p:par>
                            </p:childTnLst>
                          </p:cTn>
                        </p:par>
                        <p:par>
                          <p:cTn id="60" fill="hold">
                            <p:stCondLst>
                              <p:cond delay="50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14"/>
                                        </p:tgtEl>
                                        <p:attrNameLst>
                                          <p:attrName>style.visibility</p:attrName>
                                        </p:attrNameLst>
                                      </p:cBhvr>
                                      <p:to>
                                        <p:strVal val="visible"/>
                                      </p:to>
                                    </p:set>
                                    <p:anim calcmode="lin" valueType="num">
                                      <p:cBhvr>
                                        <p:cTn id="63" dur="400" fill="hold"/>
                                        <p:tgtEl>
                                          <p:spTgt spid="14"/>
                                        </p:tgtEl>
                                        <p:attrNameLst>
                                          <p:attrName>ppt_w</p:attrName>
                                        </p:attrNameLst>
                                      </p:cBhvr>
                                      <p:tavLst>
                                        <p:tav tm="0">
                                          <p:val>
                                            <p:fltVal val="0"/>
                                          </p:val>
                                        </p:tav>
                                        <p:tav tm="100000">
                                          <p:val>
                                            <p:strVal val="#ppt_w"/>
                                          </p:val>
                                        </p:tav>
                                      </p:tavLst>
                                    </p:anim>
                                    <p:anim calcmode="lin" valueType="num">
                                      <p:cBhvr>
                                        <p:cTn id="64" dur="400" fill="hold"/>
                                        <p:tgtEl>
                                          <p:spTgt spid="14"/>
                                        </p:tgtEl>
                                        <p:attrNameLst>
                                          <p:attrName>ppt_h</p:attrName>
                                        </p:attrNameLst>
                                      </p:cBhvr>
                                      <p:tavLst>
                                        <p:tav tm="0">
                                          <p:val>
                                            <p:fltVal val="0"/>
                                          </p:val>
                                        </p:tav>
                                        <p:tav tm="100000">
                                          <p:val>
                                            <p:strVal val="#ppt_h"/>
                                          </p:val>
                                        </p:tav>
                                      </p:tavLst>
                                    </p:anim>
                                    <p:animEffect transition="in" filter="fade">
                                      <p:cBhvr>
                                        <p:cTn id="65" dur="4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animBg="1"/>
      <p:bldP spid="12" grpId="0" animBg="1"/>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接连接符 6"/>
          <p:cNvCxnSpPr/>
          <p:nvPr/>
        </p:nvCxnSpPr>
        <p:spPr>
          <a:xfrm>
            <a:off x="2699792" y="3291830"/>
            <a:ext cx="0" cy="129614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499992" y="3291830"/>
            <a:ext cx="0" cy="129614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300192" y="3291830"/>
            <a:ext cx="0" cy="129614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 name="流程图: 手动操作 9"/>
          <p:cNvSpPr/>
          <p:nvPr/>
        </p:nvSpPr>
        <p:spPr>
          <a:xfrm rot="16200000">
            <a:off x="1187625" y="1455625"/>
            <a:ext cx="1440160" cy="1584176"/>
          </a:xfrm>
          <a:prstGeom prst="flowChartManualOperati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流程图: 手动操作 10"/>
          <p:cNvSpPr/>
          <p:nvPr/>
        </p:nvSpPr>
        <p:spPr>
          <a:xfrm rot="16200000">
            <a:off x="2915818" y="1455626"/>
            <a:ext cx="1440160" cy="1584176"/>
          </a:xfrm>
          <a:prstGeom prst="flowChartManualOperati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流程图: 手动操作 11"/>
          <p:cNvSpPr/>
          <p:nvPr/>
        </p:nvSpPr>
        <p:spPr>
          <a:xfrm rot="16200000">
            <a:off x="6372202" y="1455626"/>
            <a:ext cx="1440160" cy="1584176"/>
          </a:xfrm>
          <a:prstGeom prst="flowChartManualOperati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流程图: 手动操作 12"/>
          <p:cNvSpPr/>
          <p:nvPr/>
        </p:nvSpPr>
        <p:spPr>
          <a:xfrm rot="16200000">
            <a:off x="4644010" y="1455626"/>
            <a:ext cx="1440160" cy="1584176"/>
          </a:xfrm>
          <a:prstGeom prst="flowChartManualOperati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4" name="Group 126"/>
          <p:cNvGrpSpPr/>
          <p:nvPr/>
        </p:nvGrpSpPr>
        <p:grpSpPr>
          <a:xfrm>
            <a:off x="5136624" y="1831458"/>
            <a:ext cx="454928" cy="317962"/>
            <a:chOff x="7999238" y="1399322"/>
            <a:chExt cx="464215" cy="324452"/>
          </a:xfrm>
          <a:solidFill>
            <a:schemeClr val="bg1"/>
          </a:solidFill>
        </p:grpSpPr>
        <p:sp>
          <p:nvSpPr>
            <p:cNvPr id="15"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55"/>
          <p:cNvSpPr>
            <a:spLocks noEditPoints="1"/>
          </p:cNvSpPr>
          <p:nvPr/>
        </p:nvSpPr>
        <p:spPr bwMode="auto">
          <a:xfrm>
            <a:off x="1740698" y="1815665"/>
            <a:ext cx="334012" cy="34954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 name="Group 29"/>
          <p:cNvGrpSpPr/>
          <p:nvPr/>
        </p:nvGrpSpPr>
        <p:grpSpPr>
          <a:xfrm>
            <a:off x="6966054" y="1832171"/>
            <a:ext cx="252452" cy="316536"/>
            <a:chOff x="5106627" y="2260366"/>
            <a:chExt cx="324452" cy="406813"/>
          </a:xfrm>
          <a:solidFill>
            <a:schemeClr val="bg1"/>
          </a:solidFill>
        </p:grpSpPr>
        <p:sp>
          <p:nvSpPr>
            <p:cNvPr id="19"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Freeform 105"/>
          <p:cNvSpPr>
            <a:spLocks noEditPoints="1"/>
          </p:cNvSpPr>
          <p:nvPr/>
        </p:nvSpPr>
        <p:spPr bwMode="auto">
          <a:xfrm>
            <a:off x="3467907" y="1842269"/>
            <a:ext cx="335978" cy="296340"/>
          </a:xfrm>
          <a:custGeom>
            <a:avLst/>
            <a:gdLst>
              <a:gd name="T0" fmla="*/ 133 w 134"/>
              <a:gd name="T1" fmla="*/ 16 h 118"/>
              <a:gd name="T2" fmla="*/ 121 w 134"/>
              <a:gd name="T3" fmla="*/ 4 h 118"/>
              <a:gd name="T4" fmla="*/ 115 w 134"/>
              <a:gd name="T5" fmla="*/ 4 h 118"/>
              <a:gd name="T6" fmla="*/ 114 w 134"/>
              <a:gd name="T7" fmla="*/ 7 h 118"/>
              <a:gd name="T8" fmla="*/ 111 w 134"/>
              <a:gd name="T9" fmla="*/ 8 h 118"/>
              <a:gd name="T10" fmla="*/ 111 w 134"/>
              <a:gd name="T11" fmla="*/ 8 h 118"/>
              <a:gd name="T12" fmla="*/ 81 w 134"/>
              <a:gd name="T13" fmla="*/ 39 h 118"/>
              <a:gd name="T14" fmla="*/ 79 w 134"/>
              <a:gd name="T15" fmla="*/ 46 h 118"/>
              <a:gd name="T16" fmla="*/ 82 w 134"/>
              <a:gd name="T17" fmla="*/ 50 h 118"/>
              <a:gd name="T18" fmla="*/ 82 w 134"/>
              <a:gd name="T19" fmla="*/ 50 h 118"/>
              <a:gd name="T20" fmla="*/ 82 w 134"/>
              <a:gd name="T21" fmla="*/ 50 h 118"/>
              <a:gd name="T22" fmla="*/ 76 w 134"/>
              <a:gd name="T23" fmla="*/ 57 h 118"/>
              <a:gd name="T24" fmla="*/ 54 w 134"/>
              <a:gd name="T25" fmla="*/ 35 h 118"/>
              <a:gd name="T26" fmla="*/ 47 w 134"/>
              <a:gd name="T27" fmla="*/ 9 h 118"/>
              <a:gd name="T28" fmla="*/ 21 w 134"/>
              <a:gd name="T29" fmla="*/ 2 h 118"/>
              <a:gd name="T30" fmla="*/ 36 w 134"/>
              <a:gd name="T31" fmla="*/ 17 h 118"/>
              <a:gd name="T32" fmla="*/ 32 w 134"/>
              <a:gd name="T33" fmla="*/ 32 h 118"/>
              <a:gd name="T34" fmla="*/ 18 w 134"/>
              <a:gd name="T35" fmla="*/ 36 h 118"/>
              <a:gd name="T36" fmla="*/ 3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1 w 134"/>
              <a:gd name="T51" fmla="*/ 98 h 118"/>
              <a:gd name="T52" fmla="*/ 21 w 134"/>
              <a:gd name="T53" fmla="*/ 114 h 118"/>
              <a:gd name="T54" fmla="*/ 23 w 134"/>
              <a:gd name="T55" fmla="*/ 116 h 118"/>
              <a:gd name="T56" fmla="*/ 39 w 134"/>
              <a:gd name="T57" fmla="*/ 107 h 118"/>
              <a:gd name="T58" fmla="*/ 43 w 134"/>
              <a:gd name="T59" fmla="*/ 101 h 118"/>
              <a:gd name="T60" fmla="*/ 42 w 134"/>
              <a:gd name="T61" fmla="*/ 100 h 118"/>
              <a:gd name="T62" fmla="*/ 63 w 134"/>
              <a:gd name="T63" fmla="*/ 79 h 118"/>
              <a:gd name="T64" fmla="*/ 98 w 134"/>
              <a:gd name="T65" fmla="*/ 114 h 118"/>
              <a:gd name="T66" fmla="*/ 107 w 134"/>
              <a:gd name="T67" fmla="*/ 118 h 118"/>
              <a:gd name="T68" fmla="*/ 116 w 134"/>
              <a:gd name="T69" fmla="*/ 114 h 118"/>
              <a:gd name="T70" fmla="*/ 116 w 134"/>
              <a:gd name="T71" fmla="*/ 97 h 118"/>
              <a:gd name="T72" fmla="*/ 80 w 134"/>
              <a:gd name="T73" fmla="*/ 61 h 118"/>
              <a:gd name="T74" fmla="*/ 87 w 134"/>
              <a:gd name="T75" fmla="*/ 55 h 118"/>
              <a:gd name="T76" fmla="*/ 90 w 134"/>
              <a:gd name="T77" fmla="*/ 58 h 118"/>
              <a:gd name="T78" fmla="*/ 98 w 134"/>
              <a:gd name="T79" fmla="*/ 56 h 118"/>
              <a:gd name="T80" fmla="*/ 128 w 134"/>
              <a:gd name="T81" fmla="*/ 26 h 118"/>
              <a:gd name="T82" fmla="*/ 128 w 134"/>
              <a:gd name="T83" fmla="*/ 25 h 118"/>
              <a:gd name="T84" fmla="*/ 128 w 134"/>
              <a:gd name="T85" fmla="*/ 25 h 118"/>
              <a:gd name="T86" fmla="*/ 129 w 134"/>
              <a:gd name="T87" fmla="*/ 23 h 118"/>
              <a:gd name="T88" fmla="*/ 133 w 134"/>
              <a:gd name="T89" fmla="*/ 22 h 118"/>
              <a:gd name="T90" fmla="*/ 133 w 134"/>
              <a:gd name="T91" fmla="*/ 16 h 118"/>
              <a:gd name="T92" fmla="*/ 108 w 134"/>
              <a:gd name="T93" fmla="*/ 103 h 118"/>
              <a:gd name="T94" fmla="*/ 113 w 134"/>
              <a:gd name="T95" fmla="*/ 107 h 118"/>
              <a:gd name="T96" fmla="*/ 108 w 134"/>
              <a:gd name="T97" fmla="*/ 112 h 118"/>
              <a:gd name="T98" fmla="*/ 103 w 134"/>
              <a:gd name="T99" fmla="*/ 107 h 118"/>
              <a:gd name="T100" fmla="*/ 108 w 134"/>
              <a:gd name="T101" fmla="*/ 103 h 118"/>
              <a:gd name="T102" fmla="*/ 91 w 134"/>
              <a:gd name="T103" fmla="*/ 40 h 118"/>
              <a:gd name="T104" fmla="*/ 89 w 134"/>
              <a:gd name="T105" fmla="*/ 38 h 118"/>
              <a:gd name="T106" fmla="*/ 111 w 134"/>
              <a:gd name="T107" fmla="*/ 16 h 118"/>
              <a:gd name="T108" fmla="*/ 113 w 134"/>
              <a:gd name="T109" fmla="*/ 18 h 118"/>
              <a:gd name="T110" fmla="*/ 91 w 134"/>
              <a:gd name="T111" fmla="*/ 40 h 118"/>
              <a:gd name="T112" fmla="*/ 98 w 134"/>
              <a:gd name="T113" fmla="*/ 48 h 118"/>
              <a:gd name="T114" fmla="*/ 96 w 134"/>
              <a:gd name="T115" fmla="*/ 46 h 118"/>
              <a:gd name="T116" fmla="*/ 119 w 134"/>
              <a:gd name="T117" fmla="*/ 23 h 118"/>
              <a:gd name="T118" fmla="*/ 121 w 134"/>
              <a:gd name="T119" fmla="*/ 25 h 118"/>
              <a:gd name="T120" fmla="*/ 98 w 134"/>
              <a:gd name="T121"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文本框 36"/>
          <p:cNvSpPr txBox="1"/>
          <p:nvPr/>
        </p:nvSpPr>
        <p:spPr>
          <a:xfrm>
            <a:off x="1277944" y="2247713"/>
            <a:ext cx="1259520" cy="338554"/>
          </a:xfrm>
          <a:prstGeom prst="rect">
            <a:avLst/>
          </a:prstGeom>
          <a:noFill/>
        </p:spPr>
        <p:txBody>
          <a:bodyPr wrap="square" rtlCol="0">
            <a:spAutoFit/>
          </a:bodyPr>
          <a:lstStyle/>
          <a:p>
            <a:pPr algn="ctr">
              <a:defRPr/>
            </a:pPr>
            <a:r>
              <a:rPr lang="zh-CN" altLang="en-US" sz="1600" spc="75" dirty="0" smtClean="0">
                <a:solidFill>
                  <a:schemeClr val="bg1"/>
                </a:solidFill>
                <a:latin typeface="微软雅黑" panose="020B0503020204020204" pitchFamily="34" charset="-122"/>
                <a:ea typeface="微软雅黑" panose="020B0503020204020204" pitchFamily="34" charset="-122"/>
              </a:rPr>
              <a:t>添加</a:t>
            </a:r>
            <a:r>
              <a:rPr lang="zh-CN" altLang="en-US" sz="1600" spc="75" dirty="0">
                <a:solidFill>
                  <a:schemeClr val="bg1"/>
                </a:solidFill>
                <a:latin typeface="微软雅黑" panose="020B0503020204020204" pitchFamily="34" charset="-122"/>
                <a:ea typeface="微软雅黑" panose="020B0503020204020204" pitchFamily="34" charset="-122"/>
              </a:rPr>
              <a:t>标题</a:t>
            </a:r>
          </a:p>
        </p:txBody>
      </p:sp>
      <p:sp>
        <p:nvSpPr>
          <p:cNvPr id="25" name="文本框 36"/>
          <p:cNvSpPr txBox="1"/>
          <p:nvPr/>
        </p:nvSpPr>
        <p:spPr>
          <a:xfrm>
            <a:off x="3006136" y="2247713"/>
            <a:ext cx="1259520" cy="338554"/>
          </a:xfrm>
          <a:prstGeom prst="rect">
            <a:avLst/>
          </a:prstGeom>
          <a:noFill/>
        </p:spPr>
        <p:txBody>
          <a:bodyPr wrap="square" rtlCol="0">
            <a:spAutoFit/>
          </a:bodyPr>
          <a:lstStyle/>
          <a:p>
            <a:pPr algn="ctr">
              <a:defRPr/>
            </a:pPr>
            <a:r>
              <a:rPr lang="zh-CN" altLang="en-US" sz="1600" spc="75" dirty="0" smtClean="0">
                <a:solidFill>
                  <a:schemeClr val="bg1"/>
                </a:solidFill>
                <a:latin typeface="微软雅黑" panose="020B0503020204020204" pitchFamily="34" charset="-122"/>
                <a:ea typeface="微软雅黑" panose="020B0503020204020204" pitchFamily="34" charset="-122"/>
              </a:rPr>
              <a:t>添加</a:t>
            </a:r>
            <a:r>
              <a:rPr lang="zh-CN" altLang="en-US" sz="1600" spc="75" dirty="0">
                <a:solidFill>
                  <a:schemeClr val="bg1"/>
                </a:solidFill>
                <a:latin typeface="微软雅黑" panose="020B0503020204020204" pitchFamily="34" charset="-122"/>
                <a:ea typeface="微软雅黑" panose="020B0503020204020204" pitchFamily="34" charset="-122"/>
              </a:rPr>
              <a:t>标题</a:t>
            </a:r>
          </a:p>
        </p:txBody>
      </p:sp>
      <p:sp>
        <p:nvSpPr>
          <p:cNvPr id="26" name="文本框 36"/>
          <p:cNvSpPr txBox="1"/>
          <p:nvPr/>
        </p:nvSpPr>
        <p:spPr>
          <a:xfrm>
            <a:off x="4734328" y="2247713"/>
            <a:ext cx="1259520" cy="338554"/>
          </a:xfrm>
          <a:prstGeom prst="rect">
            <a:avLst/>
          </a:prstGeom>
          <a:noFill/>
        </p:spPr>
        <p:txBody>
          <a:bodyPr wrap="square" rtlCol="0">
            <a:spAutoFit/>
          </a:bodyPr>
          <a:lstStyle/>
          <a:p>
            <a:pPr algn="ctr">
              <a:defRPr/>
            </a:pPr>
            <a:r>
              <a:rPr lang="zh-CN" altLang="en-US" sz="1600" spc="75" dirty="0" smtClean="0">
                <a:solidFill>
                  <a:schemeClr val="bg1"/>
                </a:solidFill>
                <a:latin typeface="微软雅黑" panose="020B0503020204020204" pitchFamily="34" charset="-122"/>
                <a:ea typeface="微软雅黑" panose="020B0503020204020204" pitchFamily="34" charset="-122"/>
              </a:rPr>
              <a:t>添加</a:t>
            </a:r>
            <a:r>
              <a:rPr lang="zh-CN" altLang="en-US" sz="1600" spc="75" dirty="0">
                <a:solidFill>
                  <a:schemeClr val="bg1"/>
                </a:solidFill>
                <a:latin typeface="微软雅黑" panose="020B0503020204020204" pitchFamily="34" charset="-122"/>
                <a:ea typeface="微软雅黑" panose="020B0503020204020204" pitchFamily="34" charset="-122"/>
              </a:rPr>
              <a:t>标题</a:t>
            </a:r>
          </a:p>
        </p:txBody>
      </p:sp>
      <p:sp>
        <p:nvSpPr>
          <p:cNvPr id="27" name="文本框 36"/>
          <p:cNvSpPr txBox="1"/>
          <p:nvPr/>
        </p:nvSpPr>
        <p:spPr>
          <a:xfrm>
            <a:off x="6462520" y="2247713"/>
            <a:ext cx="1259520" cy="338554"/>
          </a:xfrm>
          <a:prstGeom prst="rect">
            <a:avLst/>
          </a:prstGeom>
          <a:noFill/>
        </p:spPr>
        <p:txBody>
          <a:bodyPr wrap="square" rtlCol="0">
            <a:spAutoFit/>
          </a:bodyPr>
          <a:lstStyle/>
          <a:p>
            <a:pPr algn="ctr">
              <a:defRPr/>
            </a:pPr>
            <a:r>
              <a:rPr lang="zh-CN" altLang="en-US" sz="1600" spc="75" dirty="0" smtClean="0">
                <a:solidFill>
                  <a:schemeClr val="bg1"/>
                </a:solidFill>
                <a:latin typeface="微软雅黑" panose="020B0503020204020204" pitchFamily="34" charset="-122"/>
                <a:ea typeface="微软雅黑" panose="020B0503020204020204" pitchFamily="34" charset="-122"/>
              </a:rPr>
              <a:t>添加</a:t>
            </a:r>
            <a:r>
              <a:rPr lang="zh-CN" altLang="en-US" sz="1600" spc="75" dirty="0">
                <a:solidFill>
                  <a:schemeClr val="bg1"/>
                </a:solidFill>
                <a:latin typeface="微软雅黑" panose="020B0503020204020204" pitchFamily="34" charset="-122"/>
                <a:ea typeface="微软雅黑" panose="020B0503020204020204" pitchFamily="34" charset="-122"/>
              </a:rPr>
              <a:t>标题</a:t>
            </a:r>
          </a:p>
        </p:txBody>
      </p:sp>
      <p:sp>
        <p:nvSpPr>
          <p:cNvPr id="28" name="TextBox 27"/>
          <p:cNvSpPr txBox="1"/>
          <p:nvPr/>
        </p:nvSpPr>
        <p:spPr>
          <a:xfrm>
            <a:off x="943932" y="3183818"/>
            <a:ext cx="1593532" cy="1287576"/>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9" name="TextBox 28"/>
          <p:cNvSpPr txBox="1"/>
          <p:nvPr/>
        </p:nvSpPr>
        <p:spPr>
          <a:xfrm>
            <a:off x="2769220" y="3183818"/>
            <a:ext cx="1593532" cy="1287576"/>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30" name="TextBox 29"/>
          <p:cNvSpPr txBox="1"/>
          <p:nvPr/>
        </p:nvSpPr>
        <p:spPr>
          <a:xfrm>
            <a:off x="4594508" y="3183818"/>
            <a:ext cx="1593532" cy="1287576"/>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31" name="TextBox 30"/>
          <p:cNvSpPr txBox="1"/>
          <p:nvPr/>
        </p:nvSpPr>
        <p:spPr>
          <a:xfrm>
            <a:off x="6419797" y="3183818"/>
            <a:ext cx="1593532" cy="1287576"/>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250" fill="hold"/>
                                        <p:tgtEl>
                                          <p:spTgt spid="17"/>
                                        </p:tgtEl>
                                        <p:attrNameLst>
                                          <p:attrName>ppt_x</p:attrName>
                                        </p:attrNameLst>
                                      </p:cBhvr>
                                      <p:tavLst>
                                        <p:tav tm="0">
                                          <p:val>
                                            <p:strVal val="#ppt_x"/>
                                          </p:val>
                                        </p:tav>
                                        <p:tav tm="100000">
                                          <p:val>
                                            <p:strVal val="#ppt_x"/>
                                          </p:val>
                                        </p:tav>
                                      </p:tavLst>
                                    </p:anim>
                                    <p:anim calcmode="lin" valueType="num">
                                      <p:cBhvr additive="base">
                                        <p:cTn id="43" dur="250" fill="hold"/>
                                        <p:tgtEl>
                                          <p:spTgt spid="17"/>
                                        </p:tgtEl>
                                        <p:attrNameLst>
                                          <p:attrName>ppt_y</p:attrName>
                                        </p:attrNameLst>
                                      </p:cBhvr>
                                      <p:tavLst>
                                        <p:tav tm="0">
                                          <p:val>
                                            <p:strVal val="1+#ppt_h/2"/>
                                          </p:val>
                                        </p:tav>
                                        <p:tav tm="100000">
                                          <p:val>
                                            <p:strVal val="#ppt_y"/>
                                          </p:val>
                                        </p:tav>
                                      </p:tavLst>
                                    </p:anim>
                                  </p:childTnLst>
                                </p:cTn>
                              </p:par>
                            </p:childTnLst>
                          </p:cTn>
                        </p:par>
                        <p:par>
                          <p:cTn id="44" fill="hold">
                            <p:stCondLst>
                              <p:cond delay="325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3750"/>
                            </p:stCondLst>
                            <p:childTnLst>
                              <p:par>
                                <p:cTn id="51" presetID="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250" fill="hold"/>
                                        <p:tgtEl>
                                          <p:spTgt spid="23"/>
                                        </p:tgtEl>
                                        <p:attrNameLst>
                                          <p:attrName>ppt_x</p:attrName>
                                        </p:attrNameLst>
                                      </p:cBhvr>
                                      <p:tavLst>
                                        <p:tav tm="0">
                                          <p:val>
                                            <p:strVal val="#ppt_x"/>
                                          </p:val>
                                        </p:tav>
                                        <p:tav tm="100000">
                                          <p:val>
                                            <p:strVal val="#ppt_x"/>
                                          </p:val>
                                        </p:tav>
                                      </p:tavLst>
                                    </p:anim>
                                    <p:anim calcmode="lin" valueType="num">
                                      <p:cBhvr additive="base">
                                        <p:cTn id="54" dur="250" fill="hold"/>
                                        <p:tgtEl>
                                          <p:spTgt spid="23"/>
                                        </p:tgtEl>
                                        <p:attrNameLst>
                                          <p:attrName>ppt_y</p:attrName>
                                        </p:attrNameLst>
                                      </p:cBhvr>
                                      <p:tavLst>
                                        <p:tav tm="0">
                                          <p:val>
                                            <p:strVal val="1+#ppt_h/2"/>
                                          </p:val>
                                        </p:tav>
                                        <p:tav tm="100000">
                                          <p:val>
                                            <p:strVal val="#ppt_y"/>
                                          </p:val>
                                        </p:tav>
                                      </p:tavLst>
                                    </p:anim>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500"/>
                            </p:stCondLst>
                            <p:childTnLst>
                              <p:par>
                                <p:cTn id="62" presetID="2" presetClass="entr" presetSubtype="4"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250" fill="hold"/>
                                        <p:tgtEl>
                                          <p:spTgt spid="14"/>
                                        </p:tgtEl>
                                        <p:attrNameLst>
                                          <p:attrName>ppt_x</p:attrName>
                                        </p:attrNameLst>
                                      </p:cBhvr>
                                      <p:tavLst>
                                        <p:tav tm="0">
                                          <p:val>
                                            <p:strVal val="#ppt_x"/>
                                          </p:val>
                                        </p:tav>
                                        <p:tav tm="100000">
                                          <p:val>
                                            <p:strVal val="#ppt_x"/>
                                          </p:val>
                                        </p:tav>
                                      </p:tavLst>
                                    </p:anim>
                                    <p:anim calcmode="lin" valueType="num">
                                      <p:cBhvr additive="base">
                                        <p:cTn id="65" dur="250" fill="hold"/>
                                        <p:tgtEl>
                                          <p:spTgt spid="14"/>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5250"/>
                            </p:stCondLst>
                            <p:childTnLst>
                              <p:par>
                                <p:cTn id="73" presetID="2" presetClass="entr" presetSubtype="4"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250" fill="hold"/>
                                        <p:tgtEl>
                                          <p:spTgt spid="18"/>
                                        </p:tgtEl>
                                        <p:attrNameLst>
                                          <p:attrName>ppt_x</p:attrName>
                                        </p:attrNameLst>
                                      </p:cBhvr>
                                      <p:tavLst>
                                        <p:tav tm="0">
                                          <p:val>
                                            <p:strVal val="#ppt_x"/>
                                          </p:val>
                                        </p:tav>
                                        <p:tav tm="100000">
                                          <p:val>
                                            <p:strVal val="#ppt_x"/>
                                          </p:val>
                                        </p:tav>
                                      </p:tavLst>
                                    </p:anim>
                                    <p:anim calcmode="lin" valueType="num">
                                      <p:cBhvr additive="base">
                                        <p:cTn id="76" dur="250" fill="hold"/>
                                        <p:tgtEl>
                                          <p:spTgt spid="18"/>
                                        </p:tgtEl>
                                        <p:attrNameLst>
                                          <p:attrName>ppt_y</p:attrName>
                                        </p:attrNameLst>
                                      </p:cBhvr>
                                      <p:tavLst>
                                        <p:tav tm="0">
                                          <p:val>
                                            <p:strVal val="1+#ppt_h/2"/>
                                          </p:val>
                                        </p:tav>
                                        <p:tav tm="100000">
                                          <p:val>
                                            <p:strVal val="#ppt_y"/>
                                          </p:val>
                                        </p:tav>
                                      </p:tavLst>
                                    </p:anim>
                                  </p:childTnLst>
                                </p:cTn>
                              </p:par>
                            </p:childTnLst>
                          </p:cTn>
                        </p:par>
                        <p:par>
                          <p:cTn id="77" fill="hold">
                            <p:stCondLst>
                              <p:cond delay="5500"/>
                            </p:stCondLst>
                            <p:childTnLst>
                              <p:par>
                                <p:cTn id="78" presetID="53" presetClass="entr" presetSubtype="16"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childTnLst>
                          </p:cTn>
                        </p:par>
                        <p:par>
                          <p:cTn id="83" fill="hold">
                            <p:stCondLst>
                              <p:cond delay="6000"/>
                            </p:stCondLst>
                            <p:childTnLst>
                              <p:par>
                                <p:cTn id="84" presetID="22" presetClass="entr" presetSubtype="1" fill="hold" nodeType="after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wipe(up)">
                                      <p:cBhvr>
                                        <p:cTn id="86" dur="500"/>
                                        <p:tgtEl>
                                          <p:spTgt spid="7"/>
                                        </p:tgtEl>
                                      </p:cBhvr>
                                    </p:animEffect>
                                  </p:childTnLst>
                                </p:cTn>
                              </p:par>
                            </p:childTnLst>
                          </p:cTn>
                        </p:par>
                        <p:par>
                          <p:cTn id="87" fill="hold">
                            <p:stCondLst>
                              <p:cond delay="6500"/>
                            </p:stCondLst>
                            <p:childTnLst>
                              <p:par>
                                <p:cTn id="88" presetID="22" presetClass="entr" presetSubtype="1" fill="hold" nodeType="after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wipe(up)">
                                      <p:cBhvr>
                                        <p:cTn id="90" dur="500"/>
                                        <p:tgtEl>
                                          <p:spTgt spid="8"/>
                                        </p:tgtEl>
                                      </p:cBhvr>
                                    </p:animEffect>
                                  </p:childTnLst>
                                </p:cTn>
                              </p:par>
                            </p:childTnLst>
                          </p:cTn>
                        </p:par>
                        <p:par>
                          <p:cTn id="91" fill="hold">
                            <p:stCondLst>
                              <p:cond delay="7000"/>
                            </p:stCondLst>
                            <p:childTnLst>
                              <p:par>
                                <p:cTn id="92" presetID="22" presetClass="entr" presetSubtype="1" fill="hold" nodeType="afterEffect">
                                  <p:stCondLst>
                                    <p:cond delay="0"/>
                                  </p:stCondLst>
                                  <p:childTnLst>
                                    <p:set>
                                      <p:cBhvr>
                                        <p:cTn id="93" dur="1" fill="hold">
                                          <p:stCondLst>
                                            <p:cond delay="0"/>
                                          </p:stCondLst>
                                        </p:cTn>
                                        <p:tgtEl>
                                          <p:spTgt spid="9"/>
                                        </p:tgtEl>
                                        <p:attrNameLst>
                                          <p:attrName>style.visibility</p:attrName>
                                        </p:attrNameLst>
                                      </p:cBhvr>
                                      <p:to>
                                        <p:strVal val="visible"/>
                                      </p:to>
                                    </p:set>
                                    <p:animEffect transition="in" filter="wipe(up)">
                                      <p:cBhvr>
                                        <p:cTn id="94" dur="500"/>
                                        <p:tgtEl>
                                          <p:spTgt spid="9"/>
                                        </p:tgtEl>
                                      </p:cBhvr>
                                    </p:animEffect>
                                  </p:childTnLst>
                                </p:cTn>
                              </p:par>
                            </p:childTnLst>
                          </p:cTn>
                        </p:par>
                        <p:par>
                          <p:cTn id="95" fill="hold">
                            <p:stCondLst>
                              <p:cond delay="7500"/>
                            </p:stCondLst>
                            <p:childTnLst>
                              <p:par>
                                <p:cTn id="96" presetID="22" presetClass="entr" presetSubtype="1"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up)">
                                      <p:cBhvr>
                                        <p:cTn id="98" dur="500"/>
                                        <p:tgtEl>
                                          <p:spTgt spid="28"/>
                                        </p:tgtEl>
                                      </p:cBhvr>
                                    </p:animEffect>
                                  </p:childTnLst>
                                </p:cTn>
                              </p:par>
                            </p:childTnLst>
                          </p:cTn>
                        </p:par>
                        <p:par>
                          <p:cTn id="99" fill="hold">
                            <p:stCondLst>
                              <p:cond delay="8000"/>
                            </p:stCondLst>
                            <p:childTnLst>
                              <p:par>
                                <p:cTn id="100" presetID="22" presetClass="entr" presetSubtype="1"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up)">
                                      <p:cBhvr>
                                        <p:cTn id="102" dur="500"/>
                                        <p:tgtEl>
                                          <p:spTgt spid="29"/>
                                        </p:tgtEl>
                                      </p:cBhvr>
                                    </p:animEffect>
                                  </p:childTnLst>
                                </p:cTn>
                              </p:par>
                            </p:childTnLst>
                          </p:cTn>
                        </p:par>
                        <p:par>
                          <p:cTn id="103" fill="hold">
                            <p:stCondLst>
                              <p:cond delay="8500"/>
                            </p:stCondLst>
                            <p:childTnLst>
                              <p:par>
                                <p:cTn id="104" presetID="22" presetClass="entr" presetSubtype="1" fill="hold" grpId="0" nodeType="after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wipe(up)">
                                      <p:cBhvr>
                                        <p:cTn id="106" dur="500"/>
                                        <p:tgtEl>
                                          <p:spTgt spid="30"/>
                                        </p:tgtEl>
                                      </p:cBhvr>
                                    </p:animEffect>
                                  </p:childTnLst>
                                </p:cTn>
                              </p:par>
                            </p:childTnLst>
                          </p:cTn>
                        </p:par>
                        <p:par>
                          <p:cTn id="107" fill="hold">
                            <p:stCondLst>
                              <p:cond delay="9000"/>
                            </p:stCondLst>
                            <p:childTnLst>
                              <p:par>
                                <p:cTn id="108" presetID="22" presetClass="entr" presetSubtype="1" fill="hold" grpId="0" nodeType="afterEffect">
                                  <p:stCondLst>
                                    <p:cond delay="0"/>
                                  </p:stCondLst>
                                  <p:childTnLst>
                                    <p:set>
                                      <p:cBhvr>
                                        <p:cTn id="109" dur="1" fill="hold">
                                          <p:stCondLst>
                                            <p:cond delay="0"/>
                                          </p:stCondLst>
                                        </p:cTn>
                                        <p:tgtEl>
                                          <p:spTgt spid="31"/>
                                        </p:tgtEl>
                                        <p:attrNameLst>
                                          <p:attrName>style.visibility</p:attrName>
                                        </p:attrNameLst>
                                      </p:cBhvr>
                                      <p:to>
                                        <p:strVal val="visible"/>
                                      </p:to>
                                    </p:set>
                                    <p:animEffect transition="in" filter="wipe(up)">
                                      <p:cBhvr>
                                        <p:cTn id="11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0" grpId="0" animBg="1"/>
      <p:bldP spid="11" grpId="0" animBg="1"/>
      <p:bldP spid="12" grpId="0" animBg="1"/>
      <p:bldP spid="13" grpId="0" animBg="1"/>
      <p:bldP spid="17" grpId="0" animBg="1"/>
      <p:bldP spid="23" grpId="0" animBg="1"/>
      <p:bldP spid="24" grpId="0"/>
      <p:bldP spid="25" grpId="0"/>
      <p:bldP spid="26" grpId="0"/>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bwMode="auto">
          <a:xfrm>
            <a:off x="951619" y="1302614"/>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8" name="矩形 7"/>
          <p:cNvSpPr/>
          <p:nvPr/>
        </p:nvSpPr>
        <p:spPr bwMode="auto">
          <a:xfrm>
            <a:off x="951619" y="1645134"/>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smtClean="0">
                <a:solidFill>
                  <a:schemeClr val="bg1"/>
                </a:solidFill>
                <a:latin typeface="微软雅黑" panose="020B0503020204020204" pitchFamily="34" charset="-122"/>
                <a:ea typeface="微软雅黑" panose="020B0503020204020204" pitchFamily="34" charset="-122"/>
              </a:rPr>
              <a:t>添加</a:t>
            </a:r>
            <a:r>
              <a:rPr lang="zh-CN" altLang="en-US" sz="1200" kern="0" dirty="0">
                <a:solidFill>
                  <a:schemeClr val="bg1"/>
                </a:solidFill>
                <a:latin typeface="微软雅黑" panose="020B0503020204020204" pitchFamily="34" charset="-122"/>
                <a:ea typeface="微软雅黑" panose="020B0503020204020204" pitchFamily="34" charset="-122"/>
              </a:rPr>
              <a:t>适当的文字，一页的</a:t>
            </a:r>
            <a:r>
              <a:rPr lang="zh-CN" altLang="en-US" sz="1200" kern="0" dirty="0" smtClean="0">
                <a:solidFill>
                  <a:schemeClr val="bg1"/>
                </a:solidFill>
                <a:latin typeface="微软雅黑" panose="020B0503020204020204" pitchFamily="34" charset="-122"/>
                <a:ea typeface="微软雅黑" panose="020B0503020204020204" pitchFamily="34" charset="-122"/>
              </a:rPr>
              <a:t>文字控制在</a:t>
            </a:r>
            <a:r>
              <a:rPr lang="en-US" altLang="zh-CN" sz="1200" kern="0" dirty="0" smtClean="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9" name="矩形 8"/>
          <p:cNvSpPr/>
          <p:nvPr/>
        </p:nvSpPr>
        <p:spPr bwMode="auto">
          <a:xfrm>
            <a:off x="2777063" y="1302614"/>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10" name="矩形 9"/>
          <p:cNvSpPr/>
          <p:nvPr/>
        </p:nvSpPr>
        <p:spPr bwMode="auto">
          <a:xfrm>
            <a:off x="2777063" y="1645134"/>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11" name="矩形 10"/>
          <p:cNvSpPr/>
          <p:nvPr/>
        </p:nvSpPr>
        <p:spPr bwMode="auto">
          <a:xfrm>
            <a:off x="4602504" y="1302614"/>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12" name="矩形 11"/>
          <p:cNvSpPr/>
          <p:nvPr/>
        </p:nvSpPr>
        <p:spPr bwMode="auto">
          <a:xfrm>
            <a:off x="4602504" y="1645134"/>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13" name="矩形 12"/>
          <p:cNvSpPr/>
          <p:nvPr/>
        </p:nvSpPr>
        <p:spPr bwMode="auto">
          <a:xfrm>
            <a:off x="6427946" y="1302614"/>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14" name="矩形 13"/>
          <p:cNvSpPr/>
          <p:nvPr/>
        </p:nvSpPr>
        <p:spPr bwMode="auto">
          <a:xfrm>
            <a:off x="6427946" y="1645134"/>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15" name="矩形 14"/>
          <p:cNvSpPr/>
          <p:nvPr/>
        </p:nvSpPr>
        <p:spPr bwMode="auto">
          <a:xfrm>
            <a:off x="951619" y="3040196"/>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16" name="矩形 15"/>
          <p:cNvSpPr/>
          <p:nvPr/>
        </p:nvSpPr>
        <p:spPr bwMode="auto">
          <a:xfrm>
            <a:off x="951619" y="3382717"/>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17" name="矩形 16"/>
          <p:cNvSpPr/>
          <p:nvPr/>
        </p:nvSpPr>
        <p:spPr bwMode="auto">
          <a:xfrm>
            <a:off x="2777063" y="3040196"/>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18" name="矩形 17"/>
          <p:cNvSpPr/>
          <p:nvPr/>
        </p:nvSpPr>
        <p:spPr bwMode="auto">
          <a:xfrm>
            <a:off x="2777063" y="3382717"/>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19" name="矩形 18"/>
          <p:cNvSpPr/>
          <p:nvPr/>
        </p:nvSpPr>
        <p:spPr bwMode="auto">
          <a:xfrm>
            <a:off x="4602504" y="3040196"/>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20" name="矩形 19"/>
          <p:cNvSpPr/>
          <p:nvPr/>
        </p:nvSpPr>
        <p:spPr bwMode="auto">
          <a:xfrm>
            <a:off x="4602504" y="3382717"/>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
        <p:nvSpPr>
          <p:cNvPr id="21" name="矩形 20"/>
          <p:cNvSpPr/>
          <p:nvPr/>
        </p:nvSpPr>
        <p:spPr bwMode="auto">
          <a:xfrm>
            <a:off x="6427946" y="3040196"/>
            <a:ext cx="1764441" cy="342519"/>
          </a:xfrm>
          <a:prstGeom prst="rect">
            <a:avLst/>
          </a:prstGeom>
          <a:solidFill>
            <a:srgbClr val="0070C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添加文本标题</a:t>
            </a:r>
          </a:p>
        </p:txBody>
      </p:sp>
      <p:sp>
        <p:nvSpPr>
          <p:cNvPr id="22" name="矩形 21"/>
          <p:cNvSpPr/>
          <p:nvPr/>
        </p:nvSpPr>
        <p:spPr bwMode="auto">
          <a:xfrm>
            <a:off x="6427946" y="3382717"/>
            <a:ext cx="1764441" cy="1133251"/>
          </a:xfrm>
          <a:prstGeom prst="rect">
            <a:avLst/>
          </a:prstGeom>
          <a:solidFill>
            <a:srgbClr val="00B0F0"/>
          </a:soli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添加适当的文字，一页的文字控制在</a:t>
            </a:r>
            <a:r>
              <a:rPr lang="en-US" altLang="zh-CN" sz="1200" kern="0" dirty="0">
                <a:solidFill>
                  <a:schemeClr val="bg1"/>
                </a:solidFill>
                <a:latin typeface="微软雅黑" panose="020B0503020204020204" pitchFamily="34" charset="-122"/>
                <a:ea typeface="微软雅黑" panose="020B0503020204020204" pitchFamily="34" charset="-122"/>
              </a:rPr>
              <a:t>200</a:t>
            </a:r>
            <a:r>
              <a:rPr lang="zh-CN" altLang="en-US" sz="1200" kern="0" dirty="0">
                <a:solidFill>
                  <a:schemeClr val="bg1"/>
                </a:solidFill>
                <a:latin typeface="微软雅黑" panose="020B0503020204020204" pitchFamily="34" charset="-122"/>
                <a:ea typeface="微软雅黑" panose="020B0503020204020204" pitchFamily="34" charset="-122"/>
              </a:rPr>
              <a:t>字</a:t>
            </a: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3000"/>
                            </p:stCondLst>
                            <p:childTnLst>
                              <p:par>
                                <p:cTn id="38" presetID="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1+#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500"/>
                                        <p:tgtEl>
                                          <p:spTgt spid="16"/>
                                        </p:tgtEl>
                                      </p:cBhvr>
                                    </p:animEffect>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1"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500"/>
                                        <p:tgtEl>
                                          <p:spTgt spid="18"/>
                                        </p:tgtEl>
                                      </p:cBhvr>
                                    </p:animEffect>
                                  </p:childTnLst>
                                </p:cTn>
                              </p:par>
                            </p:childTnLst>
                          </p:cTn>
                        </p:par>
                        <p:par>
                          <p:cTn id="73" fill="hold">
                            <p:stCondLst>
                              <p:cond delay="7000"/>
                            </p:stCondLst>
                            <p:childTnLst>
                              <p:par>
                                <p:cTn id="74" presetID="2" presetClass="entr" presetSubtype="2"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fill="hold"/>
                                        <p:tgtEl>
                                          <p:spTgt spid="19"/>
                                        </p:tgtEl>
                                        <p:attrNameLst>
                                          <p:attrName>ppt_x</p:attrName>
                                        </p:attrNameLst>
                                      </p:cBhvr>
                                      <p:tavLst>
                                        <p:tav tm="0">
                                          <p:val>
                                            <p:strVal val="1+#ppt_w/2"/>
                                          </p:val>
                                        </p:tav>
                                        <p:tav tm="100000">
                                          <p:val>
                                            <p:strVal val="#ppt_x"/>
                                          </p:val>
                                        </p:tav>
                                      </p:tavLst>
                                    </p:anim>
                                    <p:anim calcmode="lin" valueType="num">
                                      <p:cBhvr additive="base">
                                        <p:cTn id="77" dur="500" fill="hold"/>
                                        <p:tgtEl>
                                          <p:spTgt spid="19"/>
                                        </p:tgtEl>
                                        <p:attrNameLst>
                                          <p:attrName>ppt_y</p:attrName>
                                        </p:attrNameLst>
                                      </p:cBhvr>
                                      <p:tavLst>
                                        <p:tav tm="0">
                                          <p:val>
                                            <p:strVal val="#ppt_y"/>
                                          </p:val>
                                        </p:tav>
                                        <p:tav tm="100000">
                                          <p:val>
                                            <p:strVal val="#ppt_y"/>
                                          </p:val>
                                        </p:tav>
                                      </p:tavLst>
                                    </p:anim>
                                  </p:childTnLst>
                                </p:cTn>
                              </p:par>
                            </p:childTnLst>
                          </p:cTn>
                        </p:par>
                        <p:par>
                          <p:cTn id="78" fill="hold">
                            <p:stCondLst>
                              <p:cond delay="7500"/>
                            </p:stCondLst>
                            <p:childTnLst>
                              <p:par>
                                <p:cTn id="79" presetID="22" presetClass="entr" presetSubtype="1"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up)">
                                      <p:cBhvr>
                                        <p:cTn id="81" dur="500"/>
                                        <p:tgtEl>
                                          <p:spTgt spid="20"/>
                                        </p:tgtEl>
                                      </p:cBhvr>
                                    </p:animEffect>
                                  </p:childTnLst>
                                </p:cTn>
                              </p:par>
                            </p:childTnLst>
                          </p:cTn>
                        </p:par>
                        <p:par>
                          <p:cTn id="82" fill="hold">
                            <p:stCondLst>
                              <p:cond delay="8000"/>
                            </p:stCondLst>
                            <p:childTnLst>
                              <p:par>
                                <p:cTn id="83" presetID="2" presetClass="entr" presetSubtype="2"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1+#ppt_w/2"/>
                                          </p:val>
                                        </p:tav>
                                        <p:tav tm="100000">
                                          <p:val>
                                            <p:strVal val="#ppt_x"/>
                                          </p:val>
                                        </p:tav>
                                      </p:tavLst>
                                    </p:anim>
                                    <p:anim calcmode="lin" valueType="num">
                                      <p:cBhvr additive="base">
                                        <p:cTn id="86" dur="500" fill="hold"/>
                                        <p:tgtEl>
                                          <p:spTgt spid="21"/>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1"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up)">
                                      <p:cBhvr>
                                        <p:cTn id="9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8" name="矩形 7"/>
          <p:cNvSpPr/>
          <p:nvPr/>
        </p:nvSpPr>
        <p:spPr>
          <a:xfrm>
            <a:off x="0" y="2499742"/>
            <a:ext cx="9144000" cy="2643758"/>
          </a:xfrm>
          <a:prstGeom prst="rect">
            <a:avLst/>
          </a:prstGeom>
          <a:solidFill>
            <a:srgbClr val="0070C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270346"/>
            <a:ext cx="9144000" cy="1224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036970"/>
            <a:ext cx="936000" cy="936000"/>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02</a:t>
            </a:r>
            <a:endParaRPr lang="zh-CN" altLang="en-US" sz="3600" b="1" dirty="0">
              <a:solidFill>
                <a:schemeClr val="bg1"/>
              </a:solidFill>
            </a:endParaRPr>
          </a:p>
        </p:txBody>
      </p:sp>
      <p:sp>
        <p:nvSpPr>
          <p:cNvPr id="11" name="矩形 10"/>
          <p:cNvSpPr/>
          <p:nvPr/>
        </p:nvSpPr>
        <p:spPr>
          <a:xfrm>
            <a:off x="2627452" y="2624683"/>
            <a:ext cx="4104787" cy="523220"/>
          </a:xfrm>
          <a:prstGeom prst="rect">
            <a:avLst/>
          </a:prstGeom>
        </p:spPr>
        <p:txBody>
          <a:bodyPr wrap="square">
            <a:spAutoFit/>
          </a:bodyPr>
          <a:lstStyle/>
          <a:p>
            <a:pPr algn="ct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建筑施工项目完成情况</a:t>
            </a:r>
          </a:p>
        </p:txBody>
      </p:sp>
      <p:sp>
        <p:nvSpPr>
          <p:cNvPr id="12" name="矩形 11"/>
          <p:cNvSpPr/>
          <p:nvPr/>
        </p:nvSpPr>
        <p:spPr>
          <a:xfrm>
            <a:off x="0" y="3399854"/>
            <a:ext cx="9144000" cy="108000"/>
          </a:xfrm>
          <a:prstGeom prst="rect">
            <a:avLst/>
          </a:prstGeom>
          <a:solidFill>
            <a:srgbClr val="00B0F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9026152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等腰三角形 6"/>
          <p:cNvSpPr/>
          <p:nvPr/>
        </p:nvSpPr>
        <p:spPr>
          <a:xfrm>
            <a:off x="3689879" y="1822154"/>
            <a:ext cx="1662100" cy="135808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0070C0"/>
          </a:solidFill>
          <a:ln w="3175" cap="flat" cmpd="sng" algn="ctr">
            <a:solidFill>
              <a:sysClr val="window" lastClr="FFFFFF"/>
            </a:solidFill>
            <a:prstDash val="solid"/>
          </a:ln>
          <a:effectLst/>
        </p:spPr>
        <p:txBody>
          <a:bodyPr lIns="86404" tIns="204103" rIns="86404" bIns="43202"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01</a:t>
            </a:r>
            <a:endParaRPr kumimoji="0" lang="zh-CN" altLang="en-US"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8" name="等腰三角形 7"/>
          <p:cNvSpPr/>
          <p:nvPr/>
        </p:nvSpPr>
        <p:spPr>
          <a:xfrm>
            <a:off x="4628642" y="3391516"/>
            <a:ext cx="1632736" cy="1387446"/>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0070C0"/>
          </a:solidFill>
          <a:ln w="3175" cap="flat" cmpd="sng" algn="ctr">
            <a:solidFill>
              <a:sysClr val="window" lastClr="FFFFFF"/>
            </a:solidFill>
            <a:prstDash val="solid"/>
          </a:ln>
          <a:effectLst/>
        </p:spPr>
        <p:txBody>
          <a:bodyPr lIns="204103" tIns="578292" rIns="0" bIns="43202"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03</a:t>
            </a:r>
            <a:endParaRPr kumimoji="0" lang="zh-CN" altLang="en-US"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9" name="等腰三角形 11"/>
          <p:cNvSpPr/>
          <p:nvPr/>
        </p:nvSpPr>
        <p:spPr>
          <a:xfrm>
            <a:off x="2774477" y="3391516"/>
            <a:ext cx="1632736" cy="1387446"/>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0070C0"/>
          </a:solidFill>
          <a:ln w="3175" cap="flat" cmpd="sng" algn="ctr">
            <a:solidFill>
              <a:sysClr val="window" lastClr="FFFFFF"/>
            </a:solidFill>
            <a:prstDash val="solid"/>
          </a:ln>
          <a:effectLst/>
        </p:spPr>
        <p:txBody>
          <a:bodyPr lIns="0" tIns="578292" rIns="170086" bIns="43202"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02</a:t>
            </a:r>
            <a:endParaRPr kumimoji="0" lang="zh-CN" altLang="en-US" sz="2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flipH="1">
            <a:off x="493767" y="3651524"/>
            <a:ext cx="2418118" cy="941328"/>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r">
              <a:lnSpc>
                <a:spcPct val="150000"/>
              </a:lnSpc>
              <a:defRPr/>
            </a:pPr>
            <a:r>
              <a:rPr lang="zh-CN" altLang="en-US" sz="13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3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1" name="TextBox 11"/>
          <p:cNvSpPr txBox="1">
            <a:spLocks noChangeArrowheads="1"/>
          </p:cNvSpPr>
          <p:nvPr/>
        </p:nvSpPr>
        <p:spPr bwMode="auto">
          <a:xfrm flipH="1">
            <a:off x="6190248" y="3651524"/>
            <a:ext cx="2459536" cy="941328"/>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nSpc>
                <a:spcPct val="150000"/>
              </a:lnSpc>
              <a:defRPr/>
            </a:pPr>
            <a:r>
              <a:rPr lang="zh-CN" altLang="en-US" sz="13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3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2" name="TextBox 11"/>
          <p:cNvSpPr txBox="1">
            <a:spLocks noChangeArrowheads="1"/>
          </p:cNvSpPr>
          <p:nvPr/>
        </p:nvSpPr>
        <p:spPr bwMode="auto">
          <a:xfrm flipH="1">
            <a:off x="2950287" y="915566"/>
            <a:ext cx="3178818" cy="941328"/>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a:lnSpc>
                <a:spcPct val="150000"/>
              </a:lnSpc>
              <a:defRPr/>
            </a:pPr>
            <a:r>
              <a:rPr lang="zh-CN" altLang="en-US" sz="1300" b="1" dirty="0">
                <a:solidFill>
                  <a:prstClr val="black">
                    <a:lumMod val="65000"/>
                    <a:lumOff val="35000"/>
                  </a:prstClr>
                </a:solidFill>
                <a:latin typeface="微软雅黑" panose="020B0503020204020204" pitchFamily="34" charset="-122"/>
                <a:ea typeface="微软雅黑" panose="020B0503020204020204" pitchFamily="34" charset="-122"/>
              </a:rPr>
              <a:t>此处输入小标题</a:t>
            </a:r>
            <a:endParaRPr lang="en-US" altLang="zh-CN" sz="13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3657130" y="3294522"/>
            <a:ext cx="1685594" cy="1434430"/>
          </a:xfrm>
          <a:custGeom>
            <a:avLst/>
            <a:gdLst>
              <a:gd name="connsiteX0" fmla="*/ 0 w 1822450"/>
              <a:gd name="connsiteY0" fmla="*/ 0 h 1551623"/>
              <a:gd name="connsiteX1" fmla="*/ 1822450 w 1822450"/>
              <a:gd name="connsiteY1" fmla="*/ 0 h 1551623"/>
              <a:gd name="connsiteX2" fmla="*/ 911225 w 1822450"/>
              <a:gd name="connsiteY2" fmla="*/ 1551623 h 1551623"/>
            </a:gdLst>
            <a:ahLst/>
            <a:cxnLst>
              <a:cxn ang="0">
                <a:pos x="connsiteX0" y="connsiteY0"/>
              </a:cxn>
              <a:cxn ang="0">
                <a:pos x="connsiteX1" y="connsiteY1"/>
              </a:cxn>
              <a:cxn ang="0">
                <a:pos x="connsiteX2" y="connsiteY2"/>
              </a:cxn>
            </a:cxnLst>
            <a:rect l="l" t="t" r="r" b="b"/>
            <a:pathLst>
              <a:path w="1822450" h="1551623">
                <a:moveTo>
                  <a:pt x="0" y="0"/>
                </a:moveTo>
                <a:lnTo>
                  <a:pt x="1822450" y="0"/>
                </a:lnTo>
                <a:lnTo>
                  <a:pt x="911225" y="1551623"/>
                </a:lnTo>
                <a:close/>
              </a:path>
            </a:pathLst>
          </a:custGeom>
          <a:solidFill>
            <a:srgbClr val="00B0F0"/>
          </a:solidFill>
          <a:ln w="3175" cap="flat" cmpd="sng" algn="ctr">
            <a:solidFill>
              <a:sysClr val="window" lastClr="FFFFFF"/>
            </a:solidFill>
            <a:prstDash val="solid"/>
          </a:ln>
          <a:effectLst/>
        </p:spPr>
        <p:txBody>
          <a:bodyPr lIns="408206" tIns="0" rIns="408206" bIns="374189"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添加</a:t>
            </a:r>
            <a:endParaRPr kumimoji="0" lang="en-US" altLang="zh-CN"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标题</a:t>
            </a:r>
            <a:endParaRPr kumimoji="0" lang="zh-CN" altLang="en-US"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449767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right)">
                                      <p:cBhvr>
                                        <p:cTn id="44" dur="500"/>
                                        <p:tgtEl>
                                          <p:spTgt spid="1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p:bldP spid="11" grpId="0"/>
      <p:bldP spid="12" grpId="0"/>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同心圆 6"/>
          <p:cNvSpPr/>
          <p:nvPr/>
        </p:nvSpPr>
        <p:spPr>
          <a:xfrm>
            <a:off x="919470" y="1679860"/>
            <a:ext cx="1294020" cy="1294020"/>
          </a:xfrm>
          <a:prstGeom prst="donut">
            <a:avLst>
              <a:gd name="adj" fmla="val 27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空心弧 7"/>
          <p:cNvSpPr/>
          <p:nvPr/>
        </p:nvSpPr>
        <p:spPr>
          <a:xfrm rot="8777615">
            <a:off x="1025304" y="1785694"/>
            <a:ext cx="1082352" cy="1082352"/>
          </a:xfrm>
          <a:prstGeom prst="blockArc">
            <a:avLst>
              <a:gd name="adj1" fmla="val 11374976"/>
              <a:gd name="adj2" fmla="val 217926"/>
              <a:gd name="adj3" fmla="val 2017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253312" y="2153931"/>
            <a:ext cx="734563" cy="338554"/>
          </a:xfrm>
          <a:prstGeom prst="rect">
            <a:avLst/>
          </a:prstGeom>
          <a:noFill/>
        </p:spPr>
        <p:txBody>
          <a:bodyPr wrap="square" rtlCol="0">
            <a:spAutoFit/>
          </a:bodyPr>
          <a:lstStyle/>
          <a:p>
            <a:pPr algn="ctr"/>
            <a:r>
              <a:rPr lang="en-US" altLang="zh-CN" sz="1600" dirty="0" smtClean="0">
                <a:solidFill>
                  <a:schemeClr val="tx1">
                    <a:lumMod val="75000"/>
                    <a:lumOff val="25000"/>
                  </a:schemeClr>
                </a:solidFill>
                <a:latin typeface="微软雅黑" pitchFamily="34" charset="-122"/>
                <a:ea typeface="微软雅黑" pitchFamily="34" charset="-122"/>
              </a:rPr>
              <a:t>55%</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0" name="同心圆 9"/>
          <p:cNvSpPr/>
          <p:nvPr/>
        </p:nvSpPr>
        <p:spPr>
          <a:xfrm>
            <a:off x="2923150" y="1679860"/>
            <a:ext cx="1294020" cy="1294020"/>
          </a:xfrm>
          <a:prstGeom prst="donut">
            <a:avLst>
              <a:gd name="adj" fmla="val 27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空心弧 10"/>
          <p:cNvSpPr/>
          <p:nvPr/>
        </p:nvSpPr>
        <p:spPr>
          <a:xfrm rot="8640000">
            <a:off x="3028984" y="1785694"/>
            <a:ext cx="1082352" cy="1082352"/>
          </a:xfrm>
          <a:prstGeom prst="blockArc">
            <a:avLst>
              <a:gd name="adj1" fmla="val 10440261"/>
              <a:gd name="adj2" fmla="val 217926"/>
              <a:gd name="adj3" fmla="val 2017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57960" y="2153931"/>
            <a:ext cx="734563" cy="338554"/>
          </a:xfrm>
          <a:prstGeom prst="rect">
            <a:avLst/>
          </a:prstGeom>
          <a:noFill/>
        </p:spPr>
        <p:txBody>
          <a:bodyPr wrap="square" rtlCol="0">
            <a:spAutoFit/>
          </a:bodyPr>
          <a:lstStyle/>
          <a:p>
            <a:pPr algn="ctr"/>
            <a:r>
              <a:rPr lang="en-US" altLang="zh-CN" sz="1600" dirty="0" smtClean="0">
                <a:solidFill>
                  <a:schemeClr val="tx1">
                    <a:lumMod val="75000"/>
                    <a:lumOff val="25000"/>
                  </a:schemeClr>
                </a:solidFill>
                <a:latin typeface="微软雅黑" pitchFamily="34" charset="-122"/>
                <a:ea typeface="微软雅黑" pitchFamily="34" charset="-122"/>
              </a:rPr>
              <a:t>60%</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3" name="同心圆 12"/>
          <p:cNvSpPr/>
          <p:nvPr/>
        </p:nvSpPr>
        <p:spPr>
          <a:xfrm>
            <a:off x="4926830" y="1679860"/>
            <a:ext cx="1294020" cy="1294020"/>
          </a:xfrm>
          <a:prstGeom prst="donut">
            <a:avLst>
              <a:gd name="adj" fmla="val 27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空心弧 13"/>
          <p:cNvSpPr/>
          <p:nvPr/>
        </p:nvSpPr>
        <p:spPr>
          <a:xfrm rot="10920000">
            <a:off x="5032664" y="1785694"/>
            <a:ext cx="1082352" cy="1082352"/>
          </a:xfrm>
          <a:prstGeom prst="blockArc">
            <a:avLst>
              <a:gd name="adj1" fmla="val 6913946"/>
              <a:gd name="adj2" fmla="val 217926"/>
              <a:gd name="adj3" fmla="val 2017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5273357" y="2142204"/>
            <a:ext cx="734563" cy="338554"/>
          </a:xfrm>
          <a:prstGeom prst="rect">
            <a:avLst/>
          </a:prstGeom>
          <a:noFill/>
        </p:spPr>
        <p:txBody>
          <a:bodyPr wrap="square" rtlCol="0">
            <a:spAutoFit/>
          </a:bodyPr>
          <a:lstStyle/>
          <a:p>
            <a:pPr algn="ctr"/>
            <a:r>
              <a:rPr lang="en-US" altLang="zh-CN" sz="1600" dirty="0" smtClean="0">
                <a:solidFill>
                  <a:schemeClr val="tx1">
                    <a:lumMod val="75000"/>
                    <a:lumOff val="25000"/>
                  </a:schemeClr>
                </a:solidFill>
                <a:latin typeface="微软雅黑" pitchFamily="34" charset="-122"/>
                <a:ea typeface="微软雅黑" pitchFamily="34" charset="-122"/>
              </a:rPr>
              <a:t>80%</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6" name="同心圆 15"/>
          <p:cNvSpPr/>
          <p:nvPr/>
        </p:nvSpPr>
        <p:spPr>
          <a:xfrm>
            <a:off x="6930511" y="1679860"/>
            <a:ext cx="1294020" cy="1294020"/>
          </a:xfrm>
          <a:prstGeom prst="donut">
            <a:avLst>
              <a:gd name="adj" fmla="val 274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空心弧 16"/>
          <p:cNvSpPr/>
          <p:nvPr/>
        </p:nvSpPr>
        <p:spPr>
          <a:xfrm rot="10920000">
            <a:off x="7036345" y="1785694"/>
            <a:ext cx="1082352" cy="1082352"/>
          </a:xfrm>
          <a:prstGeom prst="blockArc">
            <a:avLst>
              <a:gd name="adj1" fmla="val 2275529"/>
              <a:gd name="adj2" fmla="val 217926"/>
              <a:gd name="adj3" fmla="val 2017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177089" y="2142204"/>
            <a:ext cx="878579" cy="338554"/>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微软雅黑" pitchFamily="34" charset="-122"/>
                <a:ea typeface="微软雅黑" pitchFamily="34" charset="-122"/>
              </a:rPr>
              <a:t>9</a:t>
            </a:r>
            <a:r>
              <a:rPr lang="en-US" altLang="zh-CN" sz="1600" dirty="0" smtClean="0">
                <a:solidFill>
                  <a:schemeClr val="tx1">
                    <a:lumMod val="75000"/>
                    <a:lumOff val="25000"/>
                  </a:schemeClr>
                </a:solidFill>
                <a:latin typeface="微软雅黑" pitchFamily="34" charset="-122"/>
                <a:ea typeface="微软雅黑" pitchFamily="34" charset="-122"/>
              </a:rPr>
              <a:t>0%</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9" name="文本框 17"/>
          <p:cNvSpPr txBox="1"/>
          <p:nvPr/>
        </p:nvSpPr>
        <p:spPr>
          <a:xfrm>
            <a:off x="649192" y="3197892"/>
            <a:ext cx="1834576" cy="1102050"/>
          </a:xfrm>
          <a:prstGeom prst="rect">
            <a:avLst/>
          </a:prstGeom>
          <a:noFill/>
        </p:spPr>
        <p:txBody>
          <a:bodyPr wrap="square" lIns="100790" tIns="50396" rIns="100790" bIns="50396">
            <a:spAutoFit/>
          </a:bodyPr>
          <a:lstStyle/>
          <a:p>
            <a:pPr lvl="0" algn="ctr">
              <a:lnSpc>
                <a:spcPct val="130000"/>
              </a:lnSpc>
              <a:defRPr/>
            </a:pPr>
            <a:r>
              <a:rPr lang="zh-CN" altLang="en-US" sz="1400" b="1" dirty="0" smtClean="0">
                <a:solidFill>
                  <a:prstClr val="black">
                    <a:lumMod val="65000"/>
                    <a:lumOff val="35000"/>
                  </a:prstClr>
                </a:solidFill>
                <a:latin typeface="微软雅黑" panose="020B0503020204020204" pitchFamily="34" charset="-122"/>
                <a:ea typeface="微软雅黑" panose="020B0503020204020204" pitchFamily="34" charset="-122"/>
              </a:rPr>
              <a:t>输入</a:t>
            </a:r>
            <a:r>
              <a:rPr lang="zh-CN" altLang="en-US" sz="1400" b="1" dirty="0">
                <a:solidFill>
                  <a:prstClr val="black">
                    <a:lumMod val="65000"/>
                    <a:lumOff val="35000"/>
                  </a:prstClr>
                </a:solidFill>
                <a:latin typeface="微软雅黑" panose="020B0503020204020204" pitchFamily="34" charset="-122"/>
                <a:ea typeface="微软雅黑" panose="020B0503020204020204" pitchFamily="34" charset="-122"/>
              </a:rPr>
              <a:t>小标题</a:t>
            </a:r>
            <a:endParaRPr lang="en-US" altLang="zh-CN" sz="14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超</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0" name="文本框 17"/>
          <p:cNvSpPr txBox="1"/>
          <p:nvPr/>
        </p:nvSpPr>
        <p:spPr>
          <a:xfrm>
            <a:off x="2652872" y="3197892"/>
            <a:ext cx="1834576" cy="1102050"/>
          </a:xfrm>
          <a:prstGeom prst="rect">
            <a:avLst/>
          </a:prstGeom>
          <a:noFill/>
        </p:spPr>
        <p:txBody>
          <a:bodyPr wrap="square" lIns="100790" tIns="50396" rIns="100790" bIns="50396">
            <a:spAutoFit/>
          </a:bodyPr>
          <a:lstStyle/>
          <a:p>
            <a:pPr lvl="0" algn="ctr">
              <a:lnSpc>
                <a:spcPct val="130000"/>
              </a:lnSpc>
              <a:defRPr/>
            </a:pPr>
            <a:r>
              <a:rPr lang="zh-CN" altLang="en-US" sz="1400" b="1" dirty="0" smtClean="0">
                <a:solidFill>
                  <a:prstClr val="black">
                    <a:lumMod val="65000"/>
                    <a:lumOff val="35000"/>
                  </a:prstClr>
                </a:solidFill>
                <a:latin typeface="微软雅黑" panose="020B0503020204020204" pitchFamily="34" charset="-122"/>
                <a:ea typeface="微软雅黑" panose="020B0503020204020204" pitchFamily="34" charset="-122"/>
              </a:rPr>
              <a:t>输入</a:t>
            </a:r>
            <a:r>
              <a:rPr lang="zh-CN" altLang="en-US" sz="1400" b="1" dirty="0">
                <a:solidFill>
                  <a:prstClr val="black">
                    <a:lumMod val="65000"/>
                    <a:lumOff val="35000"/>
                  </a:prstClr>
                </a:solidFill>
                <a:latin typeface="微软雅黑" panose="020B0503020204020204" pitchFamily="34" charset="-122"/>
                <a:ea typeface="微软雅黑" panose="020B0503020204020204" pitchFamily="34" charset="-122"/>
              </a:rPr>
              <a:t>小标题</a:t>
            </a:r>
            <a:endParaRPr lang="en-US" altLang="zh-CN" sz="14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超</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1" name="文本框 17"/>
          <p:cNvSpPr txBox="1"/>
          <p:nvPr/>
        </p:nvSpPr>
        <p:spPr>
          <a:xfrm>
            <a:off x="4656552" y="3197892"/>
            <a:ext cx="1834576" cy="1102050"/>
          </a:xfrm>
          <a:prstGeom prst="rect">
            <a:avLst/>
          </a:prstGeom>
          <a:noFill/>
        </p:spPr>
        <p:txBody>
          <a:bodyPr wrap="square" lIns="100790" tIns="50396" rIns="100790" bIns="50396">
            <a:spAutoFit/>
          </a:bodyPr>
          <a:lstStyle/>
          <a:p>
            <a:pPr lvl="0" algn="ctr">
              <a:lnSpc>
                <a:spcPct val="130000"/>
              </a:lnSpc>
              <a:defRPr/>
            </a:pPr>
            <a:r>
              <a:rPr lang="zh-CN" altLang="en-US" sz="1400" b="1" dirty="0" smtClean="0">
                <a:solidFill>
                  <a:prstClr val="black">
                    <a:lumMod val="65000"/>
                    <a:lumOff val="35000"/>
                  </a:prstClr>
                </a:solidFill>
                <a:latin typeface="微软雅黑" panose="020B0503020204020204" pitchFamily="34" charset="-122"/>
                <a:ea typeface="微软雅黑" panose="020B0503020204020204" pitchFamily="34" charset="-122"/>
              </a:rPr>
              <a:t>输入</a:t>
            </a:r>
            <a:r>
              <a:rPr lang="zh-CN" altLang="en-US" sz="1400" b="1" dirty="0">
                <a:solidFill>
                  <a:prstClr val="black">
                    <a:lumMod val="65000"/>
                    <a:lumOff val="35000"/>
                  </a:prstClr>
                </a:solidFill>
                <a:latin typeface="微软雅黑" panose="020B0503020204020204" pitchFamily="34" charset="-122"/>
                <a:ea typeface="微软雅黑" panose="020B0503020204020204" pitchFamily="34" charset="-122"/>
              </a:rPr>
              <a:t>小标题</a:t>
            </a:r>
            <a:endParaRPr lang="en-US" altLang="zh-CN" sz="14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超</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2" name="文本框 17"/>
          <p:cNvSpPr txBox="1"/>
          <p:nvPr/>
        </p:nvSpPr>
        <p:spPr>
          <a:xfrm>
            <a:off x="6699086" y="3197892"/>
            <a:ext cx="1834576" cy="1102050"/>
          </a:xfrm>
          <a:prstGeom prst="rect">
            <a:avLst/>
          </a:prstGeom>
          <a:noFill/>
        </p:spPr>
        <p:txBody>
          <a:bodyPr wrap="square" lIns="100790" tIns="50396" rIns="100790" bIns="50396">
            <a:spAutoFit/>
          </a:bodyPr>
          <a:lstStyle/>
          <a:p>
            <a:pPr lvl="0" algn="ctr">
              <a:lnSpc>
                <a:spcPct val="130000"/>
              </a:lnSpc>
              <a:defRPr/>
            </a:pPr>
            <a:r>
              <a:rPr lang="zh-CN" altLang="en-US" sz="1400" b="1" dirty="0" smtClean="0">
                <a:solidFill>
                  <a:prstClr val="black">
                    <a:lumMod val="65000"/>
                    <a:lumOff val="35000"/>
                  </a:prstClr>
                </a:solidFill>
                <a:latin typeface="微软雅黑" panose="020B0503020204020204" pitchFamily="34" charset="-122"/>
                <a:ea typeface="微软雅黑" panose="020B0503020204020204" pitchFamily="34" charset="-122"/>
              </a:rPr>
              <a:t>输入</a:t>
            </a:r>
            <a:r>
              <a:rPr lang="zh-CN" altLang="en-US" sz="1400" b="1" dirty="0">
                <a:solidFill>
                  <a:prstClr val="black">
                    <a:lumMod val="65000"/>
                    <a:lumOff val="35000"/>
                  </a:prstClr>
                </a:solidFill>
                <a:latin typeface="微软雅黑" panose="020B0503020204020204" pitchFamily="34" charset="-122"/>
                <a:ea typeface="微软雅黑" panose="020B0503020204020204" pitchFamily="34" charset="-122"/>
              </a:rPr>
              <a:t>小标题</a:t>
            </a:r>
            <a:endParaRPr lang="en-US" altLang="zh-CN" sz="1400" b="1" dirty="0">
              <a:solidFill>
                <a:prstClr val="black">
                  <a:lumMod val="65000"/>
                  <a:lumOff val="35000"/>
                </a:prst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超</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750"/>
                                        <p:tgtEl>
                                          <p:spTgt spid="7"/>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8"/>
                                        </p:tgtEl>
                                        <p:attrNameLst>
                                          <p:attrName>style.visibility</p:attrName>
                                        </p:attrNameLst>
                                      </p:cBhvr>
                                      <p:to>
                                        <p:strVal val="visible"/>
                                      </p:to>
                                    </p:set>
                                    <p:anim calcmode="lin" valueType="num">
                                      <p:cBhvr>
                                        <p:cTn id="25" dur="750" fill="hold"/>
                                        <p:tgtEl>
                                          <p:spTgt spid="8"/>
                                        </p:tgtEl>
                                        <p:attrNameLst>
                                          <p:attrName>ppt_w</p:attrName>
                                        </p:attrNameLst>
                                      </p:cBhvr>
                                      <p:tavLst>
                                        <p:tav tm="0">
                                          <p:val>
                                            <p:fltVal val="0"/>
                                          </p:val>
                                        </p:tav>
                                        <p:tav tm="100000">
                                          <p:val>
                                            <p:strVal val="#ppt_w"/>
                                          </p:val>
                                        </p:tav>
                                      </p:tavLst>
                                    </p:anim>
                                    <p:anim calcmode="lin" valueType="num">
                                      <p:cBhvr>
                                        <p:cTn id="26" dur="750" fill="hold"/>
                                        <p:tgtEl>
                                          <p:spTgt spid="8"/>
                                        </p:tgtEl>
                                        <p:attrNameLst>
                                          <p:attrName>ppt_h</p:attrName>
                                        </p:attrNameLst>
                                      </p:cBhvr>
                                      <p:tavLst>
                                        <p:tav tm="0">
                                          <p:val>
                                            <p:fltVal val="0"/>
                                          </p:val>
                                        </p:tav>
                                        <p:tav tm="100000">
                                          <p:val>
                                            <p:strVal val="#ppt_h"/>
                                          </p:val>
                                        </p:tav>
                                      </p:tavLst>
                                    </p:anim>
                                    <p:anim calcmode="lin" valueType="num">
                                      <p:cBhvr>
                                        <p:cTn id="27" dur="750" fill="hold"/>
                                        <p:tgtEl>
                                          <p:spTgt spid="8"/>
                                        </p:tgtEl>
                                        <p:attrNameLst>
                                          <p:attrName>style.rotation</p:attrName>
                                        </p:attrNameLst>
                                      </p:cBhvr>
                                      <p:tavLst>
                                        <p:tav tm="0">
                                          <p:val>
                                            <p:fltVal val="90"/>
                                          </p:val>
                                        </p:tav>
                                        <p:tav tm="100000">
                                          <p:val>
                                            <p:fltVal val="0"/>
                                          </p:val>
                                        </p:tav>
                                      </p:tavLst>
                                    </p:anim>
                                    <p:animEffect transition="in" filter="fade">
                                      <p:cBhvr>
                                        <p:cTn id="28" dur="750"/>
                                        <p:tgtEl>
                                          <p:spTgt spid="8"/>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up)">
                                      <p:cBhvr>
                                        <p:cTn id="38" dur="500"/>
                                        <p:tgtEl>
                                          <p:spTgt spid="19"/>
                                        </p:tgtEl>
                                      </p:cBhvr>
                                    </p:animEffect>
                                  </p:childTnLst>
                                </p:cTn>
                              </p:par>
                            </p:childTnLst>
                          </p:cTn>
                        </p:par>
                        <p:par>
                          <p:cTn id="39" fill="hold">
                            <p:stCondLst>
                              <p:cond delay="3000"/>
                            </p:stCondLst>
                            <p:childTnLst>
                              <p:par>
                                <p:cTn id="40" presetID="21"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heel(1)">
                                      <p:cBhvr>
                                        <p:cTn id="42" dur="750"/>
                                        <p:tgtEl>
                                          <p:spTgt spid="10"/>
                                        </p:tgtEl>
                                      </p:cBhvr>
                                    </p:animEffect>
                                  </p:childTnLst>
                                </p:cTn>
                              </p:par>
                              <p:par>
                                <p:cTn id="43" presetID="31" presetClass="entr" presetSubtype="0"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750" fill="hold"/>
                                        <p:tgtEl>
                                          <p:spTgt spid="11"/>
                                        </p:tgtEl>
                                        <p:attrNameLst>
                                          <p:attrName>ppt_w</p:attrName>
                                        </p:attrNameLst>
                                      </p:cBhvr>
                                      <p:tavLst>
                                        <p:tav tm="0">
                                          <p:val>
                                            <p:fltVal val="0"/>
                                          </p:val>
                                        </p:tav>
                                        <p:tav tm="100000">
                                          <p:val>
                                            <p:strVal val="#ppt_w"/>
                                          </p:val>
                                        </p:tav>
                                      </p:tavLst>
                                    </p:anim>
                                    <p:anim calcmode="lin" valueType="num">
                                      <p:cBhvr>
                                        <p:cTn id="46" dur="750" fill="hold"/>
                                        <p:tgtEl>
                                          <p:spTgt spid="11"/>
                                        </p:tgtEl>
                                        <p:attrNameLst>
                                          <p:attrName>ppt_h</p:attrName>
                                        </p:attrNameLst>
                                      </p:cBhvr>
                                      <p:tavLst>
                                        <p:tav tm="0">
                                          <p:val>
                                            <p:fltVal val="0"/>
                                          </p:val>
                                        </p:tav>
                                        <p:tav tm="100000">
                                          <p:val>
                                            <p:strVal val="#ppt_h"/>
                                          </p:val>
                                        </p:tav>
                                      </p:tavLst>
                                    </p:anim>
                                    <p:anim calcmode="lin" valueType="num">
                                      <p:cBhvr>
                                        <p:cTn id="47" dur="750" fill="hold"/>
                                        <p:tgtEl>
                                          <p:spTgt spid="11"/>
                                        </p:tgtEl>
                                        <p:attrNameLst>
                                          <p:attrName>style.rotation</p:attrName>
                                        </p:attrNameLst>
                                      </p:cBhvr>
                                      <p:tavLst>
                                        <p:tav tm="0">
                                          <p:val>
                                            <p:fltVal val="90"/>
                                          </p:val>
                                        </p:tav>
                                        <p:tav tm="100000">
                                          <p:val>
                                            <p:fltVal val="0"/>
                                          </p:val>
                                        </p:tav>
                                      </p:tavLst>
                                    </p:anim>
                                    <p:animEffect transition="in" filter="fade">
                                      <p:cBhvr>
                                        <p:cTn id="48" dur="750"/>
                                        <p:tgtEl>
                                          <p:spTgt spid="11"/>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par>
                          <p:cTn id="59" fill="hold">
                            <p:stCondLst>
                              <p:cond delay="5000"/>
                            </p:stCondLst>
                            <p:childTnLst>
                              <p:par>
                                <p:cTn id="60" presetID="21" presetClass="entr" presetSubtype="1"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heel(1)">
                                      <p:cBhvr>
                                        <p:cTn id="62" dur="750"/>
                                        <p:tgtEl>
                                          <p:spTgt spid="13"/>
                                        </p:tgtEl>
                                      </p:cBhvr>
                                    </p:animEffect>
                                  </p:childTnLst>
                                </p:cTn>
                              </p:par>
                              <p:par>
                                <p:cTn id="63" presetID="31" presetClass="entr" presetSubtype="0" fill="hold" grpId="0" nodeType="withEffect">
                                  <p:stCondLst>
                                    <p:cond delay="250"/>
                                  </p:stCondLst>
                                  <p:childTnLst>
                                    <p:set>
                                      <p:cBhvr>
                                        <p:cTn id="64" dur="1" fill="hold">
                                          <p:stCondLst>
                                            <p:cond delay="0"/>
                                          </p:stCondLst>
                                        </p:cTn>
                                        <p:tgtEl>
                                          <p:spTgt spid="14"/>
                                        </p:tgtEl>
                                        <p:attrNameLst>
                                          <p:attrName>style.visibility</p:attrName>
                                        </p:attrNameLst>
                                      </p:cBhvr>
                                      <p:to>
                                        <p:strVal val="visible"/>
                                      </p:to>
                                    </p:set>
                                    <p:anim calcmode="lin" valueType="num">
                                      <p:cBhvr>
                                        <p:cTn id="65" dur="750" fill="hold"/>
                                        <p:tgtEl>
                                          <p:spTgt spid="14"/>
                                        </p:tgtEl>
                                        <p:attrNameLst>
                                          <p:attrName>ppt_w</p:attrName>
                                        </p:attrNameLst>
                                      </p:cBhvr>
                                      <p:tavLst>
                                        <p:tav tm="0">
                                          <p:val>
                                            <p:fltVal val="0"/>
                                          </p:val>
                                        </p:tav>
                                        <p:tav tm="100000">
                                          <p:val>
                                            <p:strVal val="#ppt_w"/>
                                          </p:val>
                                        </p:tav>
                                      </p:tavLst>
                                    </p:anim>
                                    <p:anim calcmode="lin" valueType="num">
                                      <p:cBhvr>
                                        <p:cTn id="66" dur="750" fill="hold"/>
                                        <p:tgtEl>
                                          <p:spTgt spid="14"/>
                                        </p:tgtEl>
                                        <p:attrNameLst>
                                          <p:attrName>ppt_h</p:attrName>
                                        </p:attrNameLst>
                                      </p:cBhvr>
                                      <p:tavLst>
                                        <p:tav tm="0">
                                          <p:val>
                                            <p:fltVal val="0"/>
                                          </p:val>
                                        </p:tav>
                                        <p:tav tm="100000">
                                          <p:val>
                                            <p:strVal val="#ppt_h"/>
                                          </p:val>
                                        </p:tav>
                                      </p:tavLst>
                                    </p:anim>
                                    <p:anim calcmode="lin" valueType="num">
                                      <p:cBhvr>
                                        <p:cTn id="67" dur="750" fill="hold"/>
                                        <p:tgtEl>
                                          <p:spTgt spid="14"/>
                                        </p:tgtEl>
                                        <p:attrNameLst>
                                          <p:attrName>style.rotation</p:attrName>
                                        </p:attrNameLst>
                                      </p:cBhvr>
                                      <p:tavLst>
                                        <p:tav tm="0">
                                          <p:val>
                                            <p:fltVal val="90"/>
                                          </p:val>
                                        </p:tav>
                                        <p:tav tm="100000">
                                          <p:val>
                                            <p:fltVal val="0"/>
                                          </p:val>
                                        </p:tav>
                                      </p:tavLst>
                                    </p:anim>
                                    <p:animEffect transition="in" filter="fade">
                                      <p:cBhvr>
                                        <p:cTn id="68" dur="750"/>
                                        <p:tgtEl>
                                          <p:spTgt spid="14"/>
                                        </p:tgtEl>
                                      </p:cBhvr>
                                    </p:animEffect>
                                  </p:childTnLst>
                                </p:cTn>
                              </p:par>
                            </p:childTnLst>
                          </p:cTn>
                        </p:par>
                        <p:par>
                          <p:cTn id="69" fill="hold">
                            <p:stCondLst>
                              <p:cond delay="6000"/>
                            </p:stCondLst>
                            <p:childTnLst>
                              <p:par>
                                <p:cTn id="70" presetID="53" presetClass="entr" presetSubtype="16"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6500"/>
                            </p:stCondLst>
                            <p:childTnLst>
                              <p:par>
                                <p:cTn id="76" presetID="22" presetClass="entr" presetSubtype="1"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up)">
                                      <p:cBhvr>
                                        <p:cTn id="78" dur="500"/>
                                        <p:tgtEl>
                                          <p:spTgt spid="21"/>
                                        </p:tgtEl>
                                      </p:cBhvr>
                                    </p:animEffect>
                                  </p:childTnLst>
                                </p:cTn>
                              </p:par>
                            </p:childTnLst>
                          </p:cTn>
                        </p:par>
                        <p:par>
                          <p:cTn id="79" fill="hold">
                            <p:stCondLst>
                              <p:cond delay="7000"/>
                            </p:stCondLst>
                            <p:childTnLst>
                              <p:par>
                                <p:cTn id="80" presetID="21" presetClass="entr" presetSubtype="1"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heel(1)">
                                      <p:cBhvr>
                                        <p:cTn id="82" dur="750"/>
                                        <p:tgtEl>
                                          <p:spTgt spid="16"/>
                                        </p:tgtEl>
                                      </p:cBhvr>
                                    </p:animEffect>
                                  </p:childTnLst>
                                </p:cTn>
                              </p:par>
                              <p:par>
                                <p:cTn id="83" presetID="31" presetClass="entr" presetSubtype="0" fill="hold" grpId="0" nodeType="withEffect">
                                  <p:stCondLst>
                                    <p:cond delay="250"/>
                                  </p:stCondLst>
                                  <p:childTnLst>
                                    <p:set>
                                      <p:cBhvr>
                                        <p:cTn id="84" dur="1" fill="hold">
                                          <p:stCondLst>
                                            <p:cond delay="0"/>
                                          </p:stCondLst>
                                        </p:cTn>
                                        <p:tgtEl>
                                          <p:spTgt spid="17"/>
                                        </p:tgtEl>
                                        <p:attrNameLst>
                                          <p:attrName>style.visibility</p:attrName>
                                        </p:attrNameLst>
                                      </p:cBhvr>
                                      <p:to>
                                        <p:strVal val="visible"/>
                                      </p:to>
                                    </p:set>
                                    <p:anim calcmode="lin" valueType="num">
                                      <p:cBhvr>
                                        <p:cTn id="85" dur="750" fill="hold"/>
                                        <p:tgtEl>
                                          <p:spTgt spid="17"/>
                                        </p:tgtEl>
                                        <p:attrNameLst>
                                          <p:attrName>ppt_w</p:attrName>
                                        </p:attrNameLst>
                                      </p:cBhvr>
                                      <p:tavLst>
                                        <p:tav tm="0">
                                          <p:val>
                                            <p:fltVal val="0"/>
                                          </p:val>
                                        </p:tav>
                                        <p:tav tm="100000">
                                          <p:val>
                                            <p:strVal val="#ppt_w"/>
                                          </p:val>
                                        </p:tav>
                                      </p:tavLst>
                                    </p:anim>
                                    <p:anim calcmode="lin" valueType="num">
                                      <p:cBhvr>
                                        <p:cTn id="86" dur="750" fill="hold"/>
                                        <p:tgtEl>
                                          <p:spTgt spid="17"/>
                                        </p:tgtEl>
                                        <p:attrNameLst>
                                          <p:attrName>ppt_h</p:attrName>
                                        </p:attrNameLst>
                                      </p:cBhvr>
                                      <p:tavLst>
                                        <p:tav tm="0">
                                          <p:val>
                                            <p:fltVal val="0"/>
                                          </p:val>
                                        </p:tav>
                                        <p:tav tm="100000">
                                          <p:val>
                                            <p:strVal val="#ppt_h"/>
                                          </p:val>
                                        </p:tav>
                                      </p:tavLst>
                                    </p:anim>
                                    <p:anim calcmode="lin" valueType="num">
                                      <p:cBhvr>
                                        <p:cTn id="87" dur="750" fill="hold"/>
                                        <p:tgtEl>
                                          <p:spTgt spid="17"/>
                                        </p:tgtEl>
                                        <p:attrNameLst>
                                          <p:attrName>style.rotation</p:attrName>
                                        </p:attrNameLst>
                                      </p:cBhvr>
                                      <p:tavLst>
                                        <p:tav tm="0">
                                          <p:val>
                                            <p:fltVal val="90"/>
                                          </p:val>
                                        </p:tav>
                                        <p:tav tm="100000">
                                          <p:val>
                                            <p:fltVal val="0"/>
                                          </p:val>
                                        </p:tav>
                                      </p:tavLst>
                                    </p:anim>
                                    <p:animEffect transition="in" filter="fade">
                                      <p:cBhvr>
                                        <p:cTn id="88" dur="750"/>
                                        <p:tgtEl>
                                          <p:spTgt spid="17"/>
                                        </p:tgtEl>
                                      </p:cBhvr>
                                    </p:animEffect>
                                  </p:childTnLst>
                                </p:cTn>
                              </p:par>
                            </p:childTnLst>
                          </p:cTn>
                        </p:par>
                        <p:par>
                          <p:cTn id="89" fill="hold">
                            <p:stCondLst>
                              <p:cond delay="8000"/>
                            </p:stCondLst>
                            <p:childTnLst>
                              <p:par>
                                <p:cTn id="90" presetID="53" presetClass="entr" presetSubtype="16"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ppt_w</p:attrName>
                                        </p:attrNameLst>
                                      </p:cBhvr>
                                      <p:tavLst>
                                        <p:tav tm="0">
                                          <p:val>
                                            <p:fltVal val="0"/>
                                          </p:val>
                                        </p:tav>
                                        <p:tav tm="100000">
                                          <p:val>
                                            <p:strVal val="#ppt_w"/>
                                          </p:val>
                                        </p:tav>
                                      </p:tavLst>
                                    </p:anim>
                                    <p:anim calcmode="lin" valueType="num">
                                      <p:cBhvr>
                                        <p:cTn id="93" dur="500" fill="hold"/>
                                        <p:tgtEl>
                                          <p:spTgt spid="18"/>
                                        </p:tgtEl>
                                        <p:attrNameLst>
                                          <p:attrName>ppt_h</p:attrName>
                                        </p:attrNameLst>
                                      </p:cBhvr>
                                      <p:tavLst>
                                        <p:tav tm="0">
                                          <p:val>
                                            <p:fltVal val="0"/>
                                          </p:val>
                                        </p:tav>
                                        <p:tav tm="100000">
                                          <p:val>
                                            <p:strVal val="#ppt_h"/>
                                          </p:val>
                                        </p:tav>
                                      </p:tavLst>
                                    </p:anim>
                                    <p:animEffect transition="in" filter="fade">
                                      <p:cBhvr>
                                        <p:cTn id="94" dur="500"/>
                                        <p:tgtEl>
                                          <p:spTgt spid="18"/>
                                        </p:tgtEl>
                                      </p:cBhvr>
                                    </p:animEffect>
                                  </p:childTnLst>
                                </p:cTn>
                              </p:par>
                            </p:childTnLst>
                          </p:cTn>
                        </p:par>
                        <p:par>
                          <p:cTn id="95" fill="hold">
                            <p:stCondLst>
                              <p:cond delay="8500"/>
                            </p:stCondLst>
                            <p:childTnLst>
                              <p:par>
                                <p:cTn id="96" presetID="22" presetClass="entr" presetSubtype="1"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up)">
                                      <p:cBhvr>
                                        <p:cTn id="9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Freeform 7"/>
          <p:cNvSpPr>
            <a:spLocks/>
          </p:cNvSpPr>
          <p:nvPr/>
        </p:nvSpPr>
        <p:spPr bwMode="auto">
          <a:xfrm>
            <a:off x="2466421" y="1305993"/>
            <a:ext cx="441643" cy="1815701"/>
          </a:xfrm>
          <a:custGeom>
            <a:avLst/>
            <a:gdLst>
              <a:gd name="T0" fmla="*/ 432 w 767"/>
              <a:gd name="T1" fmla="*/ 2662 h 3150"/>
              <a:gd name="T2" fmla="*/ 509 w 767"/>
              <a:gd name="T3" fmla="*/ 2947 h 3150"/>
              <a:gd name="T4" fmla="*/ 767 w 767"/>
              <a:gd name="T5" fmla="*/ 3052 h 3150"/>
              <a:gd name="T6" fmla="*/ 767 w 767"/>
              <a:gd name="T7" fmla="*/ 3150 h 3150"/>
              <a:gd name="T8" fmla="*/ 419 w 767"/>
              <a:gd name="T9" fmla="*/ 3031 h 3150"/>
              <a:gd name="T10" fmla="*/ 307 w 767"/>
              <a:gd name="T11" fmla="*/ 2606 h 3150"/>
              <a:gd name="T12" fmla="*/ 307 w 767"/>
              <a:gd name="T13" fmla="*/ 2007 h 3150"/>
              <a:gd name="T14" fmla="*/ 251 w 767"/>
              <a:gd name="T15" fmla="*/ 1735 h 3150"/>
              <a:gd name="T16" fmla="*/ 0 w 767"/>
              <a:gd name="T17" fmla="*/ 1617 h 3150"/>
              <a:gd name="T18" fmla="*/ 0 w 767"/>
              <a:gd name="T19" fmla="*/ 1533 h 3150"/>
              <a:gd name="T20" fmla="*/ 244 w 767"/>
              <a:gd name="T21" fmla="*/ 1422 h 3150"/>
              <a:gd name="T22" fmla="*/ 307 w 767"/>
              <a:gd name="T23" fmla="*/ 1143 h 3150"/>
              <a:gd name="T24" fmla="*/ 307 w 767"/>
              <a:gd name="T25" fmla="*/ 544 h 3150"/>
              <a:gd name="T26" fmla="*/ 419 w 767"/>
              <a:gd name="T27" fmla="*/ 118 h 3150"/>
              <a:gd name="T28" fmla="*/ 767 w 767"/>
              <a:gd name="T29" fmla="*/ 0 h 3150"/>
              <a:gd name="T30" fmla="*/ 767 w 767"/>
              <a:gd name="T31" fmla="*/ 98 h 3150"/>
              <a:gd name="T32" fmla="*/ 509 w 767"/>
              <a:gd name="T33" fmla="*/ 195 h 3150"/>
              <a:gd name="T34" fmla="*/ 432 w 767"/>
              <a:gd name="T35" fmla="*/ 488 h 3150"/>
              <a:gd name="T36" fmla="*/ 432 w 767"/>
              <a:gd name="T37" fmla="*/ 1171 h 3150"/>
              <a:gd name="T38" fmla="*/ 335 w 767"/>
              <a:gd name="T39" fmla="*/ 1477 h 3150"/>
              <a:gd name="T40" fmla="*/ 125 w 767"/>
              <a:gd name="T41" fmla="*/ 1561 h 3150"/>
              <a:gd name="T42" fmla="*/ 125 w 767"/>
              <a:gd name="T43" fmla="*/ 1589 h 3150"/>
              <a:gd name="T44" fmla="*/ 342 w 767"/>
              <a:gd name="T45" fmla="*/ 1686 h 3150"/>
              <a:gd name="T46" fmla="*/ 432 w 767"/>
              <a:gd name="T47" fmla="*/ 1979 h 3150"/>
              <a:gd name="T48" fmla="*/ 432 w 767"/>
              <a:gd name="T49" fmla="*/ 2662 h 3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sz="160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椭圆 23"/>
          <p:cNvSpPr/>
          <p:nvPr/>
        </p:nvSpPr>
        <p:spPr bwMode="auto">
          <a:xfrm>
            <a:off x="1394051" y="1770578"/>
            <a:ext cx="934192" cy="934557"/>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200">
              <a:solidFill>
                <a:schemeClr val="bg1">
                  <a:lumMod val="9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1433049" y="1926244"/>
            <a:ext cx="856205" cy="623229"/>
          </a:xfrm>
          <a:prstGeom prst="rect">
            <a:avLst/>
          </a:prstGeom>
          <a:noFill/>
        </p:spPr>
        <p:txBody>
          <a:bodyPr wrap="square" lIns="68562" tIns="34281" rIns="68562" bIns="34281" rtlCol="0">
            <a:spAutoFit/>
          </a:bodyPr>
          <a:lstStyle>
            <a:defPPr>
              <a:defRPr lang="zh-CN"/>
            </a:defPPr>
            <a:lvl1pPr algn="ctr">
              <a:defRPr sz="2000">
                <a:solidFill>
                  <a:srgbClr val="F8F8F8"/>
                </a:solidFill>
                <a:latin typeface="+mn-ea"/>
                <a:ea typeface="+mn-ea"/>
              </a:defRPr>
            </a:lvl1pPr>
          </a:lstStyle>
          <a:p>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添加</a:t>
            </a:r>
            <a:endParaRPr lang="en-US" altLang="zh-CN" sz="1800" dirty="0" smtClean="0">
              <a:solidFill>
                <a:schemeClr val="bg1">
                  <a:lumMod val="95000"/>
                </a:schemeClr>
              </a:solidFill>
              <a:latin typeface="微软雅黑" panose="020B0503020204020204" pitchFamily="34" charset="-122"/>
              <a:ea typeface="微软雅黑" panose="020B0503020204020204" pitchFamily="34" charset="-122"/>
            </a:endParaRPr>
          </a:p>
          <a:p>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文本</a:t>
            </a:r>
            <a:endParaRPr lang="zh-CN" altLang="en-US" sz="1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6" name="Freeform 8"/>
          <p:cNvSpPr>
            <a:spLocks/>
          </p:cNvSpPr>
          <p:nvPr/>
        </p:nvSpPr>
        <p:spPr bwMode="auto">
          <a:xfrm>
            <a:off x="2939350" y="1203714"/>
            <a:ext cx="4680000" cy="31980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lnTo>
                  <a:pt x="7060" y="293"/>
                </a:lnTo>
                <a:cubicBezTo>
                  <a:pt x="7060" y="455"/>
                  <a:pt x="6929" y="587"/>
                  <a:pt x="6767" y="587"/>
                </a:cubicBezTo>
                <a:lnTo>
                  <a:pt x="293" y="587"/>
                </a:lnTo>
                <a:cubicBezTo>
                  <a:pt x="132" y="587"/>
                  <a:pt x="0" y="455"/>
                  <a:pt x="0" y="293"/>
                </a:cubicBezTo>
                <a:lnTo>
                  <a:pt x="0" y="293"/>
                </a:lnTo>
                <a:cubicBezTo>
                  <a:pt x="0" y="132"/>
                  <a:pt x="132" y="0"/>
                  <a:pt x="293"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400">
              <a:solidFill>
                <a:schemeClr val="bg1">
                  <a:lumMod val="9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3061678" y="1208818"/>
            <a:ext cx="4462650" cy="284675"/>
          </a:xfrm>
          <a:prstGeom prst="rect">
            <a:avLst/>
          </a:prstGeom>
        </p:spPr>
        <p:txBody>
          <a:bodyPr wrap="square" lIns="68562" tIns="34281" rIns="68562" bIns="34281">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bg1">
                    <a:lumMod val="95000"/>
                  </a:schemeClr>
                </a:solidFill>
                <a:latin typeface="微软雅黑" panose="020B0503020204020204" pitchFamily="34" charset="-122"/>
                <a:ea typeface="微软雅黑" panose="020B0503020204020204" pitchFamily="34" charset="-122"/>
              </a:rPr>
              <a:t>200</a:t>
            </a:r>
            <a:endParaRPr lang="zh-CN" altLang="zh-CN"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Freeform 8"/>
          <p:cNvSpPr>
            <a:spLocks/>
          </p:cNvSpPr>
          <p:nvPr/>
        </p:nvSpPr>
        <p:spPr bwMode="auto">
          <a:xfrm>
            <a:off x="2939350" y="1792785"/>
            <a:ext cx="4680000" cy="31980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lnTo>
                  <a:pt x="7060" y="293"/>
                </a:lnTo>
                <a:cubicBezTo>
                  <a:pt x="7060" y="455"/>
                  <a:pt x="6929" y="587"/>
                  <a:pt x="6767" y="587"/>
                </a:cubicBezTo>
                <a:lnTo>
                  <a:pt x="293" y="587"/>
                </a:lnTo>
                <a:cubicBezTo>
                  <a:pt x="132" y="587"/>
                  <a:pt x="0" y="455"/>
                  <a:pt x="0" y="293"/>
                </a:cubicBezTo>
                <a:lnTo>
                  <a:pt x="0" y="293"/>
                </a:lnTo>
                <a:cubicBezTo>
                  <a:pt x="0" y="132"/>
                  <a:pt x="132" y="0"/>
                  <a:pt x="293"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400">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3061678" y="1797890"/>
            <a:ext cx="4462650" cy="284675"/>
          </a:xfrm>
          <a:prstGeom prst="rect">
            <a:avLst/>
          </a:prstGeom>
        </p:spPr>
        <p:txBody>
          <a:bodyPr wrap="square" lIns="68562" tIns="34281" rIns="68562" bIns="34281">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bg1">
                    <a:lumMod val="95000"/>
                  </a:schemeClr>
                </a:solidFill>
                <a:latin typeface="微软雅黑" panose="020B0503020204020204" pitchFamily="34" charset="-122"/>
                <a:ea typeface="微软雅黑" panose="020B0503020204020204" pitchFamily="34" charset="-122"/>
              </a:rPr>
              <a:t>200</a:t>
            </a:r>
            <a:endParaRPr lang="zh-CN" altLang="zh-CN"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Freeform 8"/>
          <p:cNvSpPr>
            <a:spLocks/>
          </p:cNvSpPr>
          <p:nvPr/>
        </p:nvSpPr>
        <p:spPr bwMode="auto">
          <a:xfrm>
            <a:off x="2939350" y="2347063"/>
            <a:ext cx="4680000" cy="31980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lnTo>
                  <a:pt x="7060" y="293"/>
                </a:lnTo>
                <a:cubicBezTo>
                  <a:pt x="7060" y="455"/>
                  <a:pt x="6929" y="587"/>
                  <a:pt x="6767" y="587"/>
                </a:cubicBezTo>
                <a:lnTo>
                  <a:pt x="293" y="587"/>
                </a:lnTo>
                <a:cubicBezTo>
                  <a:pt x="132" y="587"/>
                  <a:pt x="0" y="455"/>
                  <a:pt x="0" y="293"/>
                </a:cubicBezTo>
                <a:lnTo>
                  <a:pt x="0" y="293"/>
                </a:lnTo>
                <a:cubicBezTo>
                  <a:pt x="0" y="132"/>
                  <a:pt x="132" y="0"/>
                  <a:pt x="293"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40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3061678" y="2352168"/>
            <a:ext cx="4462650" cy="284675"/>
          </a:xfrm>
          <a:prstGeom prst="rect">
            <a:avLst/>
          </a:prstGeom>
        </p:spPr>
        <p:txBody>
          <a:bodyPr wrap="square" lIns="68562" tIns="34281" rIns="68562" bIns="34281">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bg1">
                    <a:lumMod val="95000"/>
                  </a:schemeClr>
                </a:solidFill>
                <a:latin typeface="微软雅黑" panose="020B0503020204020204" pitchFamily="34" charset="-122"/>
                <a:ea typeface="微软雅黑" panose="020B0503020204020204" pitchFamily="34" charset="-122"/>
              </a:rPr>
              <a:t>200</a:t>
            </a:r>
            <a:endParaRPr lang="zh-CN" altLang="zh-CN"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Freeform 8"/>
          <p:cNvSpPr>
            <a:spLocks/>
          </p:cNvSpPr>
          <p:nvPr/>
        </p:nvSpPr>
        <p:spPr bwMode="auto">
          <a:xfrm>
            <a:off x="2939350" y="2915444"/>
            <a:ext cx="4680000" cy="31980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lnTo>
                  <a:pt x="7060" y="293"/>
                </a:lnTo>
                <a:cubicBezTo>
                  <a:pt x="7060" y="455"/>
                  <a:pt x="6929" y="587"/>
                  <a:pt x="6767" y="587"/>
                </a:cubicBezTo>
                <a:lnTo>
                  <a:pt x="293" y="587"/>
                </a:lnTo>
                <a:cubicBezTo>
                  <a:pt x="132" y="587"/>
                  <a:pt x="0" y="455"/>
                  <a:pt x="0" y="293"/>
                </a:cubicBezTo>
                <a:lnTo>
                  <a:pt x="0" y="293"/>
                </a:lnTo>
                <a:cubicBezTo>
                  <a:pt x="0" y="132"/>
                  <a:pt x="132" y="0"/>
                  <a:pt x="293"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40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3061678" y="2930827"/>
            <a:ext cx="4462650" cy="284675"/>
          </a:xfrm>
          <a:prstGeom prst="rect">
            <a:avLst/>
          </a:prstGeom>
        </p:spPr>
        <p:txBody>
          <a:bodyPr wrap="square" lIns="68562" tIns="34281" rIns="68562" bIns="34281">
            <a:spAutoFit/>
          </a:bodyPr>
          <a:lstStyle/>
          <a:p>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1400" dirty="0">
                <a:solidFill>
                  <a:schemeClr val="bg1">
                    <a:lumMod val="95000"/>
                  </a:schemeClr>
                </a:solidFill>
                <a:latin typeface="微软雅黑" panose="020B0503020204020204" pitchFamily="34" charset="-122"/>
                <a:ea typeface="微软雅黑" panose="020B0503020204020204" pitchFamily="34" charset="-122"/>
              </a:rPr>
              <a:t>200</a:t>
            </a:r>
            <a:endParaRPr lang="zh-CN" altLang="zh-CN"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矩形 33"/>
          <p:cNvSpPr/>
          <p:nvPr/>
        </p:nvSpPr>
        <p:spPr bwMode="auto">
          <a:xfrm>
            <a:off x="964353" y="3578238"/>
            <a:ext cx="7135632" cy="1315745"/>
          </a:xfrm>
          <a:prstGeom prst="rect">
            <a:avLst/>
          </a:prstGeom>
          <a:solidFill>
            <a:schemeClr val="bg1">
              <a:lumMod val="95000"/>
            </a:schemeClr>
          </a:solidFill>
          <a:ln>
            <a:solidFill>
              <a:schemeClr val="bg1">
                <a:lumMod val="85000"/>
              </a:schemeClr>
            </a:solidFill>
          </a:ln>
          <a:extLst/>
        </p:spPr>
        <p:txBody>
          <a:bodyPr vert="horz" wrap="square" lIns="68562" tIns="34281" rIns="68562" bIns="34281" numCol="1" anchor="t" anchorCtr="0" compatLnSpc="1">
            <a:prstTxWarp prst="textNoShape">
              <a:avLst/>
            </a:prstTxWarp>
          </a:bodyPr>
          <a:lstStyle/>
          <a:p>
            <a:endParaRPr lang="zh-CN" altLang="en-US"/>
          </a:p>
        </p:txBody>
      </p:sp>
      <p:sp>
        <p:nvSpPr>
          <p:cNvPr id="35" name="TextBox 34"/>
          <p:cNvSpPr txBox="1"/>
          <p:nvPr/>
        </p:nvSpPr>
        <p:spPr>
          <a:xfrm>
            <a:off x="1134586" y="3785984"/>
            <a:ext cx="6695477" cy="844828"/>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添加适当的</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文字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添加适当的</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文字</a:t>
            </a:r>
            <a:endParaRPr lang="zh-CN" altLang="en-US" sz="1200" dirty="0">
              <a:solidFill>
                <a:srgbClr val="C0504D"/>
              </a:solidFill>
              <a:latin typeface="微软雅黑" pitchFamily="34" charset="-122"/>
              <a:ea typeface="微软雅黑" pitchFamily="34" charset="-122"/>
            </a:endParaRPr>
          </a:p>
        </p:txBody>
      </p:sp>
      <p:sp>
        <p:nvSpPr>
          <p:cNvPr id="36" name="Freeform 12"/>
          <p:cNvSpPr>
            <a:spLocks/>
          </p:cNvSpPr>
          <p:nvPr/>
        </p:nvSpPr>
        <p:spPr bwMode="auto">
          <a:xfrm>
            <a:off x="909068" y="3523279"/>
            <a:ext cx="396323" cy="3976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37" name="Freeform 12"/>
          <p:cNvSpPr>
            <a:spLocks/>
          </p:cNvSpPr>
          <p:nvPr/>
        </p:nvSpPr>
        <p:spPr bwMode="auto">
          <a:xfrm flipH="1" flipV="1">
            <a:off x="7776081" y="4550344"/>
            <a:ext cx="396323" cy="3976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Scale>
                                      <p:cBhvr>
                                        <p:cTn id="2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4"/>
                                        </p:tgtEl>
                                        <p:attrNameLst>
                                          <p:attrName>ppt_x</p:attrName>
                                          <p:attrName>ppt_y</p:attrName>
                                        </p:attrNameLst>
                                      </p:cBhvr>
                                    </p:animMotion>
                                    <p:animEffect transition="in" filter="fade">
                                      <p:cBhvr>
                                        <p:cTn id="24" dur="1000"/>
                                        <p:tgtEl>
                                          <p:spTgt spid="24"/>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Scale>
                                      <p:cBhvr>
                                        <p:cTn id="2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5"/>
                                        </p:tgtEl>
                                        <p:attrNameLst>
                                          <p:attrName>ppt_x</p:attrName>
                                          <p:attrName>ppt_y</p:attrName>
                                        </p:attrNameLst>
                                      </p:cBhvr>
                                    </p:animMotion>
                                    <p:animEffect transition="in" filter="fade">
                                      <p:cBhvr>
                                        <p:cTn id="29" dur="1000"/>
                                        <p:tgtEl>
                                          <p:spTgt spid="25"/>
                                        </p:tgtEl>
                                      </p:cBhvr>
                                    </p:animEffect>
                                  </p:childTnLst>
                                </p:cTn>
                              </p:par>
                            </p:childTnLst>
                          </p:cTn>
                        </p:par>
                        <p:par>
                          <p:cTn id="30" fill="hold">
                            <p:stCondLst>
                              <p:cond delay="2000"/>
                            </p:stCondLst>
                            <p:childTnLst>
                              <p:par>
                                <p:cTn id="31" presetID="16" presetClass="entr" presetSubtype="42"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arn(outHorizontal)">
                                      <p:cBhvr>
                                        <p:cTn id="33" dur="500"/>
                                        <p:tgtEl>
                                          <p:spTgt spid="23"/>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500"/>
                                        <p:tgtEl>
                                          <p:spTgt spid="3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500"/>
                                        <p:tgtEl>
                                          <p:spTgt spid="33"/>
                                        </p:tgtEl>
                                      </p:cBhvr>
                                    </p:animEffect>
                                  </p:childTnLst>
                                </p:cTn>
                              </p:par>
                            </p:childTnLst>
                          </p:cTn>
                        </p:par>
                        <p:par>
                          <p:cTn id="59" fill="hold">
                            <p:stCondLst>
                              <p:cond delay="3400"/>
                            </p:stCondLst>
                            <p:childTnLst>
                              <p:par>
                                <p:cTn id="60" presetID="1" presetClass="entr" presetSubtype="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100000" fill="hold"/>
                                        <p:tgtEl>
                                          <p:spTgt spid="36"/>
                                        </p:tgtEl>
                                        <p:attrNameLst>
                                          <p:attrName>ppt_x</p:attrName>
                                          <p:attrName>ppt_y</p:attrName>
                                        </p:attrNameLst>
                                      </p:cBhvr>
                                      <p:rCtr x="19566" y="4903"/>
                                    </p:animMotion>
                                  </p:childTnLst>
                                </p:cTn>
                              </p:par>
                              <p:par>
                                <p:cTn id="64" presetID="1"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100000" fill="hold"/>
                                        <p:tgtEl>
                                          <p:spTgt spid="37"/>
                                        </p:tgtEl>
                                        <p:attrNameLst>
                                          <p:attrName>ppt_x</p:attrName>
                                          <p:attrName>ppt_y</p:attrName>
                                        </p:attrNameLst>
                                      </p:cBhvr>
                                      <p:rCtr x="-19097" y="-5625"/>
                                    </p:animMotion>
                                  </p:childTnLst>
                                </p:cTn>
                              </p:par>
                              <p:par>
                                <p:cTn id="68" presetID="53" presetClass="entr" presetSubtype="16"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fltVal val="0"/>
                                          </p:val>
                                        </p:tav>
                                        <p:tav tm="100000">
                                          <p:val>
                                            <p:strVal val="#ppt_w"/>
                                          </p:val>
                                        </p:tav>
                                      </p:tavLst>
                                    </p:anim>
                                    <p:anim calcmode="lin" valueType="num">
                                      <p:cBhvr>
                                        <p:cTn id="71" dur="500" fill="hold"/>
                                        <p:tgtEl>
                                          <p:spTgt spid="34"/>
                                        </p:tgtEl>
                                        <p:attrNameLst>
                                          <p:attrName>ppt_h</p:attrName>
                                        </p:attrNameLst>
                                      </p:cBhvr>
                                      <p:tavLst>
                                        <p:tav tm="0">
                                          <p:val>
                                            <p:fltVal val="0"/>
                                          </p:val>
                                        </p:tav>
                                        <p:tav tm="100000">
                                          <p:val>
                                            <p:strVal val="#ppt_h"/>
                                          </p:val>
                                        </p:tav>
                                      </p:tavLst>
                                    </p:anim>
                                    <p:animEffect transition="in" filter="fade">
                                      <p:cBhvr>
                                        <p:cTn id="72" dur="500"/>
                                        <p:tgtEl>
                                          <p:spTgt spid="34"/>
                                        </p:tgtEl>
                                      </p:cBhvr>
                                    </p:animEffect>
                                  </p:childTnLst>
                                </p:cTn>
                              </p:par>
                            </p:childTnLst>
                          </p:cTn>
                        </p:par>
                        <p:par>
                          <p:cTn id="73" fill="hold">
                            <p:stCondLst>
                              <p:cond delay="3900"/>
                            </p:stCondLst>
                            <p:childTnLst>
                              <p:par>
                                <p:cTn id="74" presetID="22" presetClass="entr" presetSubtype="1" fill="hold" nodeType="afterEffect">
                                  <p:stCondLst>
                                    <p:cond delay="0"/>
                                  </p:stCondLst>
                                  <p:childTnLst>
                                    <p:set>
                                      <p:cBhvr>
                                        <p:cTn id="75" dur="1" fill="hold">
                                          <p:stCondLst>
                                            <p:cond delay="0"/>
                                          </p:stCondLst>
                                        </p:cTn>
                                        <p:tgtEl>
                                          <p:spTgt spid="35">
                                            <p:txEl>
                                              <p:pRg st="0" end="0"/>
                                            </p:txEl>
                                          </p:spTgt>
                                        </p:tgtEl>
                                        <p:attrNameLst>
                                          <p:attrName>style.visibility</p:attrName>
                                        </p:attrNameLst>
                                      </p:cBhvr>
                                      <p:to>
                                        <p:strVal val="visible"/>
                                      </p:to>
                                    </p:set>
                                    <p:animEffect transition="in" filter="wipe(up)">
                                      <p:cBhvr>
                                        <p:cTn id="76"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23" grpId="0" animBg="1"/>
      <p:bldP spid="24" grpId="0" animBg="1"/>
      <p:bldP spid="25" grpId="0"/>
      <p:bldP spid="26" grpId="0" animBg="1"/>
      <p:bldP spid="27" grpId="0"/>
      <p:bldP spid="28" grpId="0" animBg="1"/>
      <p:bldP spid="29" grpId="0"/>
      <p:bldP spid="30" grpId="0" animBg="1"/>
      <p:bldP spid="31" grpId="0"/>
      <p:bldP spid="32" grpId="0" animBg="1"/>
      <p:bldP spid="33" grpId="0"/>
      <p:bldP spid="34" grpId="0" animBg="1"/>
      <p:bldP spid="36" grpId="0" animBg="1"/>
      <p:bldP spid="36" grpId="1" animBg="1"/>
      <p:bldP spid="37" grpId="0" animBg="1"/>
      <p:bldP spid="3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4"/>
          <p:cNvSpPr/>
          <p:nvPr/>
        </p:nvSpPr>
        <p:spPr>
          <a:xfrm rot="5400000">
            <a:off x="551499" y="1479691"/>
            <a:ext cx="825851"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8" name="任意多边形 7"/>
          <p:cNvSpPr/>
          <p:nvPr/>
        </p:nvSpPr>
        <p:spPr>
          <a:xfrm>
            <a:off x="1118104" y="1203602"/>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lumMod val="95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9" name="任意多边形 8"/>
          <p:cNvSpPr/>
          <p:nvPr/>
        </p:nvSpPr>
        <p:spPr>
          <a:xfrm>
            <a:off x="827584" y="1368392"/>
            <a:ext cx="857276" cy="963699"/>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smtClean="0">
                <a:solidFill>
                  <a:schemeClr val="bg1"/>
                </a:solidFill>
                <a:latin typeface="微软雅黑" pitchFamily="34" charset="-122"/>
                <a:ea typeface="微软雅黑" pitchFamily="34" charset="-122"/>
              </a:rPr>
              <a:t>添加文本</a:t>
            </a:r>
            <a:endParaRPr lang="zh-CN" altLang="en-US" sz="1400" b="1" dirty="0">
              <a:solidFill>
                <a:schemeClr val="bg1"/>
              </a:solidFill>
              <a:latin typeface="微软雅黑" pitchFamily="34" charset="-122"/>
              <a:ea typeface="微软雅黑" pitchFamily="34" charset="-122"/>
            </a:endParaRPr>
          </a:p>
        </p:txBody>
      </p:sp>
      <p:sp>
        <p:nvSpPr>
          <p:cNvPr id="10" name="矩形 4"/>
          <p:cNvSpPr/>
          <p:nvPr/>
        </p:nvSpPr>
        <p:spPr>
          <a:xfrm rot="5400000">
            <a:off x="1265538" y="2703830"/>
            <a:ext cx="825850"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11" name="任意多边形 10"/>
          <p:cNvSpPr/>
          <p:nvPr/>
        </p:nvSpPr>
        <p:spPr>
          <a:xfrm>
            <a:off x="1832151" y="2427734"/>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lumMod val="95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12" name="任意多边形 11"/>
          <p:cNvSpPr/>
          <p:nvPr/>
        </p:nvSpPr>
        <p:spPr>
          <a:xfrm>
            <a:off x="1541628" y="2592526"/>
            <a:ext cx="857276" cy="963699"/>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a:solidFill>
                  <a:schemeClr val="bg1"/>
                </a:solidFill>
                <a:latin typeface="微软雅黑" pitchFamily="34" charset="-122"/>
                <a:ea typeface="微软雅黑" pitchFamily="34" charset="-122"/>
              </a:rPr>
              <a:t>添加文本</a:t>
            </a:r>
          </a:p>
        </p:txBody>
      </p:sp>
      <p:sp>
        <p:nvSpPr>
          <p:cNvPr id="13" name="矩形 4"/>
          <p:cNvSpPr/>
          <p:nvPr/>
        </p:nvSpPr>
        <p:spPr>
          <a:xfrm rot="5400000">
            <a:off x="1963835" y="3951600"/>
            <a:ext cx="825851"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14" name="任意多边形 13"/>
          <p:cNvSpPr/>
          <p:nvPr/>
        </p:nvSpPr>
        <p:spPr>
          <a:xfrm>
            <a:off x="2530438" y="3675506"/>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lumMod val="95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15" name="任意多边形 14"/>
          <p:cNvSpPr/>
          <p:nvPr/>
        </p:nvSpPr>
        <p:spPr>
          <a:xfrm>
            <a:off x="2239923" y="3840301"/>
            <a:ext cx="855628" cy="963698"/>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a:solidFill>
                  <a:schemeClr val="bg1"/>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righ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5513746" y="3507118"/>
            <a:ext cx="2376000" cy="955628"/>
          </a:xfrm>
          <a:prstGeom prst="rect">
            <a:avLst/>
          </a:prstGeom>
        </p:spPr>
        <p:txBody>
          <a:bodyPr wrap="square" lIns="68562" tIns="34281" rIns="68562" bIns="34281">
            <a:spAutoFit/>
          </a:bodyPr>
          <a:lstStyle/>
          <a:p>
            <a:pPr lvl="0">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zh-CN" altLang="en-US" sz="1200" dirty="0">
              <a:solidFill>
                <a:srgbClr val="C0504D"/>
              </a:solidFill>
              <a:latin typeface="微软雅黑" pitchFamily="34" charset="-122"/>
              <a:ea typeface="微软雅黑" pitchFamily="34" charset="-122"/>
            </a:endParaRPr>
          </a:p>
        </p:txBody>
      </p:sp>
      <p:sp>
        <p:nvSpPr>
          <p:cNvPr id="8" name="矩形 7"/>
          <p:cNvSpPr/>
          <p:nvPr/>
        </p:nvSpPr>
        <p:spPr>
          <a:xfrm>
            <a:off x="539552" y="1924516"/>
            <a:ext cx="2376000" cy="992561"/>
          </a:xfrm>
          <a:prstGeom prst="rect">
            <a:avLst/>
          </a:prstGeom>
        </p:spPr>
        <p:txBody>
          <a:bodyPr wrap="square" lIns="68562" tIns="34281" rIns="68562" bIns="34281">
            <a:spAutoFit/>
          </a:bodyPr>
          <a:lstStyle/>
          <a:p>
            <a:pPr lvl="0">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zh-CN" altLang="en-US" sz="1200" dirty="0">
              <a:solidFill>
                <a:srgbClr val="C0504D"/>
              </a:solidFill>
              <a:latin typeface="微软雅黑" pitchFamily="34" charset="-122"/>
              <a:ea typeface="微软雅黑" pitchFamily="34" charset="-122"/>
            </a:endParaRPr>
          </a:p>
        </p:txBody>
      </p:sp>
      <p:grpSp>
        <p:nvGrpSpPr>
          <p:cNvPr id="9" name="组合 8"/>
          <p:cNvGrpSpPr/>
          <p:nvPr/>
        </p:nvGrpSpPr>
        <p:grpSpPr>
          <a:xfrm>
            <a:off x="2934598" y="1429500"/>
            <a:ext cx="3293080" cy="2932121"/>
            <a:chOff x="4243088" y="2675589"/>
            <a:chExt cx="3264319" cy="2905377"/>
          </a:xfrm>
        </p:grpSpPr>
        <p:sp>
          <p:nvSpPr>
            <p:cNvPr id="10" name="Oval 274"/>
            <p:cNvSpPr>
              <a:spLocks noChangeArrowheads="1"/>
            </p:cNvSpPr>
            <p:nvPr/>
          </p:nvSpPr>
          <p:spPr bwMode="auto">
            <a:xfrm>
              <a:off x="4243088" y="2771472"/>
              <a:ext cx="1653905" cy="1654300"/>
            </a:xfrm>
            <a:prstGeom prst="ellipse">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Oval 276"/>
            <p:cNvSpPr>
              <a:spLocks noChangeArrowheads="1"/>
            </p:cNvSpPr>
            <p:nvPr/>
          </p:nvSpPr>
          <p:spPr bwMode="auto">
            <a:xfrm>
              <a:off x="5490859" y="2675589"/>
              <a:ext cx="2016548" cy="2016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12" name="Oval 277"/>
            <p:cNvSpPr>
              <a:spLocks noChangeArrowheads="1"/>
            </p:cNvSpPr>
            <p:nvPr/>
          </p:nvSpPr>
          <p:spPr bwMode="auto">
            <a:xfrm>
              <a:off x="4793723" y="3887551"/>
              <a:ext cx="1694223" cy="169341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4941783" y="4499828"/>
              <a:ext cx="1352682" cy="304970"/>
            </a:xfrm>
            <a:prstGeom prst="rect">
              <a:avLst/>
            </a:prstGeom>
          </p:spPr>
          <p:txBody>
            <a:bodyPr wrap="square">
              <a:spAutoFit/>
            </a:bodyPr>
            <a:lstStyle/>
            <a:p>
              <a:pPr algn="ctr"/>
              <a:r>
                <a:rPr lang="zh-CN" altLang="en-US" sz="1400" b="1" dirty="0">
                  <a:solidFill>
                    <a:srgbClr val="F8F8F8"/>
                  </a:solidFill>
                  <a:latin typeface="微软雅黑" panose="020B0503020204020204" pitchFamily="34" charset="-122"/>
                  <a:ea typeface="微软雅黑" panose="020B0503020204020204" pitchFamily="34" charset="-122"/>
                </a:rPr>
                <a:t>添加文本</a:t>
              </a:r>
            </a:p>
          </p:txBody>
        </p:sp>
        <p:sp>
          <p:nvSpPr>
            <p:cNvPr id="14" name="矩形 13"/>
            <p:cNvSpPr/>
            <p:nvPr/>
          </p:nvSpPr>
          <p:spPr>
            <a:xfrm>
              <a:off x="4295849" y="3354944"/>
              <a:ext cx="1268614" cy="335466"/>
            </a:xfrm>
            <a:prstGeom prst="rect">
              <a:avLst/>
            </a:prstGeom>
          </p:spPr>
          <p:txBody>
            <a:bodyPr wrap="square">
              <a:spAutoFit/>
            </a:bodyPr>
            <a:lstStyle/>
            <a:p>
              <a:pPr algn="ctr"/>
              <a:r>
                <a:rPr lang="zh-CN" altLang="en-US" sz="1600" b="1" dirty="0" smtClean="0">
                  <a:solidFill>
                    <a:srgbClr val="F8F8F8"/>
                  </a:solidFill>
                  <a:latin typeface="微软雅黑" panose="020B0503020204020204" pitchFamily="34" charset="-122"/>
                  <a:ea typeface="微软雅黑" panose="020B0503020204020204" pitchFamily="34" charset="-122"/>
                </a:rPr>
                <a:t>添加文本</a:t>
              </a:r>
              <a:endParaRPr lang="zh-CN" altLang="en-US" sz="1600" b="1" dirty="0">
                <a:solidFill>
                  <a:srgbClr val="F8F8F8"/>
                </a:solidFill>
                <a:latin typeface="微软雅黑" panose="020B0503020204020204" pitchFamily="34" charset="-122"/>
                <a:ea typeface="微软雅黑" panose="020B0503020204020204" pitchFamily="34" charset="-122"/>
              </a:endParaRPr>
            </a:p>
          </p:txBody>
        </p:sp>
        <p:sp>
          <p:nvSpPr>
            <p:cNvPr id="15" name="矩形 14"/>
            <p:cNvSpPr/>
            <p:nvPr/>
          </p:nvSpPr>
          <p:spPr>
            <a:xfrm>
              <a:off x="5866189" y="3429000"/>
              <a:ext cx="1347776" cy="335466"/>
            </a:xfrm>
            <a:prstGeom prst="rect">
              <a:avLst/>
            </a:prstGeom>
          </p:spPr>
          <p:txBody>
            <a:bodyPr wrap="square">
              <a:spAutoFit/>
            </a:bodyPr>
            <a:lstStyle/>
            <a:p>
              <a:pPr algn="ctr"/>
              <a:r>
                <a:rPr lang="zh-CN" altLang="en-US" sz="1600" b="1" dirty="0">
                  <a:solidFill>
                    <a:srgbClr val="F8F8F8"/>
                  </a:solidFill>
                  <a:latin typeface="微软雅黑" panose="020B0503020204020204" pitchFamily="34" charset="-122"/>
                  <a:ea typeface="微软雅黑" panose="020B0503020204020204" pitchFamily="34" charset="-122"/>
                </a:rPr>
                <a:t>添加文本</a:t>
              </a:r>
            </a:p>
          </p:txBody>
        </p:sp>
      </p:grpSp>
      <p:sp>
        <p:nvSpPr>
          <p:cNvPr id="16" name="矩形 15"/>
          <p:cNvSpPr/>
          <p:nvPr/>
        </p:nvSpPr>
        <p:spPr>
          <a:xfrm>
            <a:off x="6300456" y="1686968"/>
            <a:ext cx="2376000" cy="955628"/>
          </a:xfrm>
          <a:prstGeom prst="rect">
            <a:avLst/>
          </a:prstGeom>
        </p:spPr>
        <p:txBody>
          <a:bodyPr wrap="square" lIns="68562" tIns="34281" rIns="68562" bIns="34281">
            <a:spAutoFit/>
          </a:bodyPr>
          <a:lstStyle/>
          <a:p>
            <a:pPr lvl="0">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zh-CN" altLang="en-US" sz="1200" dirty="0">
              <a:solidFill>
                <a:srgbClr val="C0504D"/>
              </a:solidFill>
              <a:latin typeface="微软雅黑" pitchFamily="34" charset="-122"/>
              <a:ea typeface="微软雅黑" pitchFamily="34" charset="-122"/>
            </a:endParaRPr>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3" presetClass="entr" presetSubtype="3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6*min(max(#ppt_w*#ppt_h,.3),1)-7.4)/-.7*#ppt_w"/>
                                          </p:val>
                                        </p:tav>
                                        <p:tav tm="100000">
                                          <p:val>
                                            <p:strVal val="#ppt_w"/>
                                          </p:val>
                                        </p:tav>
                                      </p:tavLst>
                                    </p:anim>
                                    <p:anim calcmode="lin" valueType="num">
                                      <p:cBhvr>
                                        <p:cTn id="23" dur="500" fill="hold"/>
                                        <p:tgtEl>
                                          <p:spTgt spid="9"/>
                                        </p:tgtEl>
                                        <p:attrNameLst>
                                          <p:attrName>ppt_h</p:attrName>
                                        </p:attrNameLst>
                                      </p:cBhvr>
                                      <p:tavLst>
                                        <p:tav tm="0">
                                          <p:val>
                                            <p:strVal val="(6*min(max(#ppt_w*#ppt_h,.3),1)-7.4)/-.7*#ppt_h"/>
                                          </p:val>
                                        </p:tav>
                                        <p:tav tm="100000">
                                          <p:val>
                                            <p:strVal val="#ppt_h"/>
                                          </p:val>
                                        </p:tav>
                                      </p:tavLst>
                                    </p:anim>
                                    <p:anim calcmode="lin" valueType="num">
                                      <p:cBhvr>
                                        <p:cTn id="24" dur="500" fill="hold"/>
                                        <p:tgtEl>
                                          <p:spTgt spid="9"/>
                                        </p:tgtEl>
                                        <p:attrNameLst>
                                          <p:attrName>ppt_x</p:attrName>
                                        </p:attrNameLst>
                                      </p:cBhvr>
                                      <p:tavLst>
                                        <p:tav tm="0">
                                          <p:val>
                                            <p:fltVal val="0.5"/>
                                          </p:val>
                                        </p:tav>
                                        <p:tav tm="100000">
                                          <p:val>
                                            <p:strVal val="#ppt_x"/>
                                          </p:val>
                                        </p:tav>
                                      </p:tavLst>
                                    </p:anim>
                                    <p:anim calcmode="lin" valueType="num">
                                      <p:cBhvr>
                                        <p:cTn id="25"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26" fill="hold">
                            <p:stCondLst>
                              <p:cond delay="1500"/>
                            </p:stCondLst>
                            <p:childTnLst>
                              <p:par>
                                <p:cTn id="27" presetID="2" presetClass="entr" presetSubtype="8" decel="10000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3" decel="10000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6" decel="10000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p:bldP spid="8"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3" name="矩形 2"/>
          <p:cNvSpPr/>
          <p:nvPr/>
        </p:nvSpPr>
        <p:spPr>
          <a:xfrm>
            <a:off x="0" y="2499742"/>
            <a:ext cx="9144000" cy="2643758"/>
          </a:xfrm>
          <a:prstGeom prst="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2"/>
          <p:cNvSpPr/>
          <p:nvPr/>
        </p:nvSpPr>
        <p:spPr>
          <a:xfrm rot="16200000">
            <a:off x="5765859" y="1758471"/>
            <a:ext cx="5136612" cy="1619673"/>
          </a:xfrm>
          <a:custGeom>
            <a:avLst/>
            <a:gdLst>
              <a:gd name="connsiteX0" fmla="*/ 5136612 w 5136612"/>
              <a:gd name="connsiteY0" fmla="*/ 1015358 h 1331641"/>
              <a:gd name="connsiteX1" fmla="*/ 5136612 w 5136612"/>
              <a:gd name="connsiteY1" fmla="*/ 1331641 h 1331641"/>
              <a:gd name="connsiteX2" fmla="*/ 0 w 5136612"/>
              <a:gd name="connsiteY2" fmla="*/ 1331641 h 1331641"/>
              <a:gd name="connsiteX3" fmla="*/ 0 w 5136612"/>
              <a:gd name="connsiteY3" fmla="*/ 1084693 h 1331641"/>
              <a:gd name="connsiteX4" fmla="*/ 3769574 w 5136612"/>
              <a:gd name="connsiteY4" fmla="*/ 0 h 1331641"/>
              <a:gd name="connsiteX5" fmla="*/ 5136612 w 5136612"/>
              <a:gd name="connsiteY5" fmla="*/ 1015358 h 1331641"/>
              <a:gd name="connsiteX0" fmla="*/ 5136612 w 5136612"/>
              <a:gd name="connsiteY0" fmla="*/ 1015358 h 1331641"/>
              <a:gd name="connsiteX1" fmla="*/ 5136612 w 5136612"/>
              <a:gd name="connsiteY1" fmla="*/ 1331641 h 1331641"/>
              <a:gd name="connsiteX2" fmla="*/ 0 w 5136612"/>
              <a:gd name="connsiteY2" fmla="*/ 1331641 h 1331641"/>
              <a:gd name="connsiteX3" fmla="*/ 0 w 5136612"/>
              <a:gd name="connsiteY3" fmla="*/ 1187838 h 1331641"/>
              <a:gd name="connsiteX4" fmla="*/ 3769574 w 5136612"/>
              <a:gd name="connsiteY4" fmla="*/ 0 h 1331641"/>
              <a:gd name="connsiteX5" fmla="*/ 5136612 w 5136612"/>
              <a:gd name="connsiteY5" fmla="*/ 1015358 h 13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36612" h="1331641">
                <a:moveTo>
                  <a:pt x="5136612" y="1015358"/>
                </a:moveTo>
                <a:lnTo>
                  <a:pt x="5136612" y="1331641"/>
                </a:lnTo>
                <a:lnTo>
                  <a:pt x="0" y="1331641"/>
                </a:lnTo>
                <a:lnTo>
                  <a:pt x="0" y="1187838"/>
                </a:lnTo>
                <a:lnTo>
                  <a:pt x="3769574" y="0"/>
                </a:lnTo>
                <a:cubicBezTo>
                  <a:pt x="4225253" y="307891"/>
                  <a:pt x="4680933" y="707467"/>
                  <a:pt x="5136612" y="1015358"/>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a:off x="5816250" y="1815749"/>
            <a:ext cx="5143500" cy="1512000"/>
          </a:xfrm>
          <a:prstGeom prst="triangle">
            <a:avLst>
              <a:gd name="adj" fmla="val 7342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28264" y="1646999"/>
            <a:ext cx="6336024" cy="415480"/>
          </a:xfrm>
          <a:prstGeom prst="rect">
            <a:avLst/>
          </a:prstGeom>
        </p:spPr>
        <p:txBody>
          <a:bodyPr wrap="square" lIns="91424" tIns="45711" rIns="91424" bIns="45711">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时间荏苒，岁月穿梭，</a:t>
            </a:r>
            <a:r>
              <a:rPr lang="zh-CN" altLang="en-US" sz="1400" dirty="0" smtClean="0">
                <a:solidFill>
                  <a:schemeClr val="tx1">
                    <a:lumMod val="75000"/>
                    <a:lumOff val="25000"/>
                  </a:schemeClr>
                </a:solidFill>
                <a:latin typeface="微软雅黑" pitchFamily="34" charset="-122"/>
                <a:ea typeface="微软雅黑" pitchFamily="34" charset="-122"/>
              </a:rPr>
              <a:t>转眼间新年</a:t>
            </a:r>
            <a:r>
              <a:rPr lang="zh-CN" altLang="en-US" sz="1400" dirty="0">
                <a:solidFill>
                  <a:schemeClr val="tx1">
                    <a:lumMod val="75000"/>
                    <a:lumOff val="25000"/>
                  </a:schemeClr>
                </a:solidFill>
                <a:latin typeface="微软雅黑" pitchFamily="34" charset="-122"/>
                <a:ea typeface="微软雅黑" pitchFamily="34" charset="-122"/>
              </a:rPr>
              <a:t>在紧张和忙碌中过去了</a:t>
            </a:r>
          </a:p>
        </p:txBody>
      </p:sp>
      <p:sp>
        <p:nvSpPr>
          <p:cNvPr id="7" name="矩形 6"/>
          <p:cNvSpPr/>
          <p:nvPr/>
        </p:nvSpPr>
        <p:spPr>
          <a:xfrm>
            <a:off x="828264" y="2125832"/>
            <a:ext cx="6336024" cy="1708142"/>
          </a:xfrm>
          <a:prstGeom prst="rect">
            <a:avLst/>
          </a:prstGeom>
        </p:spPr>
        <p:txBody>
          <a:bodyPr wrap="square" lIns="91424" tIns="45711" rIns="91424" bIns="45711">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回顾上一年来</a:t>
            </a:r>
            <a:r>
              <a:rPr lang="zh-CN" altLang="en-US" sz="1400" dirty="0">
                <a:solidFill>
                  <a:schemeClr val="tx1">
                    <a:lumMod val="75000"/>
                    <a:lumOff val="25000"/>
                  </a:schemeClr>
                </a:solidFill>
                <a:latin typeface="微软雅黑" pitchFamily="34" charset="-122"/>
                <a:ea typeface="微软雅黑" pitchFamily="34" charset="-122"/>
              </a:rPr>
              <a:t>，我作为</a:t>
            </a:r>
            <a:r>
              <a:rPr lang="zh-CN" altLang="en-US" sz="1400" dirty="0" smtClean="0">
                <a:solidFill>
                  <a:schemeClr val="tx1">
                    <a:lumMod val="75000"/>
                    <a:lumOff val="25000"/>
                  </a:schemeClr>
                </a:solidFill>
                <a:latin typeface="微软雅黑" pitchFamily="34" charset="-122"/>
                <a:ea typeface="微软雅黑" pitchFamily="34" charset="-122"/>
              </a:rPr>
              <a:t>公司质量部一名检验员，</a:t>
            </a:r>
            <a:r>
              <a:rPr lang="zh-CN" altLang="en-US" sz="1400" dirty="0">
                <a:solidFill>
                  <a:schemeClr val="tx1">
                    <a:lumMod val="75000"/>
                    <a:lumOff val="25000"/>
                  </a:schemeClr>
                </a:solidFill>
                <a:latin typeface="微软雅黑" pitchFamily="34" charset="-122"/>
                <a:ea typeface="微软雅黑" pitchFamily="34" charset="-122"/>
              </a:rPr>
              <a:t>有很多进步，但是也存在一些不足之处。在质量部一年来，在领导的关心指导下，在同事的支持帮助下，我不但勤奋踏实地完成了本职工作 ，而且顺利完成了领导交办的各项临时任务，自身在各方面都有所提升。为了更好地做好今后的工作，总结经验，吸取教训，本人就一年的工作总结为以下几</a:t>
            </a:r>
            <a:r>
              <a:rPr lang="zh-CN" altLang="en-US" sz="1400" dirty="0" smtClean="0">
                <a:solidFill>
                  <a:schemeClr val="tx1">
                    <a:lumMod val="75000"/>
                    <a:lumOff val="25000"/>
                  </a:schemeClr>
                </a:solidFill>
                <a:latin typeface="微软雅黑" pitchFamily="34" charset="-122"/>
                <a:ea typeface="微软雅黑" pitchFamily="34" charset="-122"/>
              </a:rPr>
              <a:t>项</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8" name="TextBox 7"/>
          <p:cNvSpPr txBox="1"/>
          <p:nvPr/>
        </p:nvSpPr>
        <p:spPr>
          <a:xfrm>
            <a:off x="756256" y="1034959"/>
            <a:ext cx="2088232" cy="504000"/>
          </a:xfrm>
          <a:prstGeom prst="rect">
            <a:avLst/>
          </a:prstGeom>
          <a:noFill/>
          <a:ln>
            <a:noFill/>
          </a:ln>
        </p:spPr>
        <p:txBody>
          <a:bodyPr wrap="square" rtlCol="0">
            <a:noAutofit/>
          </a:bodyPr>
          <a:lstStyle/>
          <a:p>
            <a:pPr algn="ctr"/>
            <a:r>
              <a:rPr lang="zh-CN" altLang="en-US" sz="2400" b="1" dirty="0" smtClean="0">
                <a:solidFill>
                  <a:srgbClr val="0070C0"/>
                </a:solidFill>
                <a:latin typeface="微软雅黑" pitchFamily="34" charset="-122"/>
                <a:ea typeface="微软雅黑" pitchFamily="34" charset="-122"/>
              </a:rPr>
              <a:t>前 言</a:t>
            </a:r>
            <a:r>
              <a:rPr lang="en-US" altLang="zh-CN" sz="1600" dirty="0" smtClean="0">
                <a:solidFill>
                  <a:srgbClr val="0070C0"/>
                </a:solidFill>
              </a:rPr>
              <a:t>Introduction</a:t>
            </a:r>
            <a:endParaRPr lang="zh-CN" altLang="en-US" sz="1600" dirty="0" smtClean="0">
              <a:solidFill>
                <a:srgbClr val="0070C0"/>
              </a:solidFill>
            </a:endParaRPr>
          </a:p>
          <a:p>
            <a:pPr algn="ctr"/>
            <a:endParaRPr lang="zh-CN" altLang="en-US" sz="1600" b="1" dirty="0">
              <a:solidFill>
                <a:srgbClr val="0070C0"/>
              </a:solidFill>
              <a:latin typeface="微软雅黑" pitchFamily="34" charset="-122"/>
              <a:ea typeface="微软雅黑" pitchFamily="34" charset="-122"/>
            </a:endParaRPr>
          </a:p>
        </p:txBody>
      </p:sp>
      <p:cxnSp>
        <p:nvCxnSpPr>
          <p:cNvPr id="9" name="直接连接符 8"/>
          <p:cNvCxnSpPr/>
          <p:nvPr/>
        </p:nvCxnSpPr>
        <p:spPr>
          <a:xfrm>
            <a:off x="899592" y="1538959"/>
            <a:ext cx="619268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595509"/>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8"/>
                                        </p:tgtEl>
                                        <p:attrNameLst>
                                          <p:attrName>ppt_y</p:attrName>
                                        </p:attrNameLst>
                                      </p:cBhvr>
                                      <p:tavLst>
                                        <p:tav tm="0">
                                          <p:val>
                                            <p:strVal val="#ppt_y"/>
                                          </p:val>
                                        </p:tav>
                                        <p:tav tm="100000">
                                          <p:val>
                                            <p:strVal val="#ppt_y"/>
                                          </p:val>
                                        </p:tav>
                                      </p:tavLst>
                                    </p:anim>
                                    <p:anim calcmode="lin" valueType="num">
                                      <p:cBhvr>
                                        <p:cTn id="2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8"/>
                                        </p:tgtEl>
                                      </p:cBhvr>
                                    </p:animEffect>
                                  </p:childTnLst>
                                </p:cTn>
                              </p:par>
                            </p:childTnLst>
                          </p:cTn>
                        </p:par>
                        <p:par>
                          <p:cTn id="25" fill="hold">
                            <p:stCondLst>
                              <p:cond delay="2650"/>
                            </p:stCondLst>
                            <p:childTnLst>
                              <p:par>
                                <p:cTn id="26" presetID="42" presetClass="entr" presetSubtype="0" fill="hold" grpId="0" nodeType="after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par>
                          <p:cTn id="31" fill="hold">
                            <p:stCondLst>
                              <p:cond delay="43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anim calcmode="lin" valueType="num">
                                      <p:cBhvr>
                                        <p:cTn id="35" dur="500" fill="hold"/>
                                        <p:tgtEl>
                                          <p:spTgt spid="7"/>
                                        </p:tgtEl>
                                        <p:attrNameLst>
                                          <p:attrName>ppt_x</p:attrName>
                                        </p:attrNameLst>
                                      </p:cBhvr>
                                      <p:tavLst>
                                        <p:tav tm="0">
                                          <p:val>
                                            <p:strVal val="#ppt_x"/>
                                          </p:val>
                                        </p:tav>
                                        <p:tav tm="100000">
                                          <p:val>
                                            <p:strVal val="#ppt_x"/>
                                          </p:val>
                                        </p:tav>
                                      </p:tavLst>
                                    </p:anim>
                                    <p:anim calcmode="lin" valueType="num">
                                      <p:cBhvr>
                                        <p:cTn id="36"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1187625" y="987575"/>
            <a:ext cx="1944216" cy="2259423"/>
            <a:chOff x="1187625" y="843557"/>
            <a:chExt cx="1944216" cy="2259423"/>
          </a:xfrm>
        </p:grpSpPr>
        <p:sp>
          <p:nvSpPr>
            <p:cNvPr id="8" name="五边形 7"/>
            <p:cNvSpPr/>
            <p:nvPr/>
          </p:nvSpPr>
          <p:spPr>
            <a:xfrm rot="16200000">
              <a:off x="1030021" y="1001161"/>
              <a:ext cx="2259423" cy="1944216"/>
            </a:xfrm>
            <a:prstGeom prst="homePlate">
              <a:avLst>
                <a:gd name="adj" fmla="val 3138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419079" y="1213885"/>
              <a:ext cx="1481307" cy="707886"/>
            </a:xfrm>
            <a:prstGeom prst="rect">
              <a:avLst/>
            </a:prstGeom>
            <a:noFill/>
          </p:spPr>
          <p:txBody>
            <a:bodyPr wrap="square" rtlCol="0">
              <a:spAutoFit/>
            </a:bodyPr>
            <a:lstStyle/>
            <a:p>
              <a:pPr algn="ctr"/>
              <a:r>
                <a:rPr lang="en-US" altLang="zh-CN" sz="4000" b="1" dirty="0" smtClean="0">
                  <a:solidFill>
                    <a:schemeClr val="bg1"/>
                  </a:solidFill>
                </a:rPr>
                <a:t>65%</a:t>
              </a:r>
              <a:endParaRPr lang="zh-CN" altLang="en-US" sz="4000" b="1" dirty="0">
                <a:solidFill>
                  <a:schemeClr val="bg1"/>
                </a:solidFill>
              </a:endParaRPr>
            </a:p>
          </p:txBody>
        </p:sp>
        <p:sp>
          <p:nvSpPr>
            <p:cNvPr id="10" name="TextBox 9"/>
            <p:cNvSpPr txBox="1"/>
            <p:nvPr/>
          </p:nvSpPr>
          <p:spPr>
            <a:xfrm>
              <a:off x="1233915" y="2047120"/>
              <a:ext cx="1851634" cy="584775"/>
            </a:xfrm>
            <a:prstGeom prst="rect">
              <a:avLst/>
            </a:prstGeom>
            <a:noFill/>
          </p:spPr>
          <p:txBody>
            <a:bodyPr wrap="square" rtlCol="0">
              <a:spAutoFit/>
            </a:bodyPr>
            <a:lstStyle/>
            <a:p>
              <a:pPr algn="ctr"/>
              <a:r>
                <a:rPr lang="zh-CN" altLang="en-US" sz="1600" dirty="0">
                  <a:solidFill>
                    <a:schemeClr val="bg1"/>
                  </a:solidFill>
                  <a:latin typeface="微软雅黑" pitchFamily="34" charset="-122"/>
                  <a:ea typeface="微软雅黑" pitchFamily="34" charset="-122"/>
                </a:rPr>
                <a:t>添加文字添加</a:t>
              </a:r>
              <a:r>
                <a:rPr lang="zh-CN" altLang="en-US" sz="1600" dirty="0" smtClean="0">
                  <a:solidFill>
                    <a:schemeClr val="bg1"/>
                  </a:solidFill>
                  <a:latin typeface="微软雅黑" pitchFamily="34" charset="-122"/>
                  <a:ea typeface="微软雅黑" pitchFamily="34" charset="-122"/>
                </a:rPr>
                <a:t>文字</a:t>
              </a:r>
              <a:r>
                <a:rPr lang="zh-CN" altLang="en-US" sz="1600" dirty="0">
                  <a:solidFill>
                    <a:schemeClr val="bg1"/>
                  </a:solidFill>
                  <a:latin typeface="微软雅黑" pitchFamily="34" charset="-122"/>
                  <a:ea typeface="微软雅黑" pitchFamily="34" charset="-122"/>
                </a:rPr>
                <a:t>添加文字添加</a:t>
              </a:r>
              <a:r>
                <a:rPr lang="zh-CN" altLang="en-US" sz="1600" dirty="0" smtClean="0">
                  <a:solidFill>
                    <a:schemeClr val="bg1"/>
                  </a:solidFill>
                  <a:latin typeface="微软雅黑" pitchFamily="34" charset="-122"/>
                  <a:ea typeface="微软雅黑" pitchFamily="34" charset="-122"/>
                </a:rPr>
                <a:t>文字</a:t>
              </a:r>
              <a:endParaRPr lang="zh-CN" altLang="en-US" sz="16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1187624" y="3435846"/>
            <a:ext cx="1944216" cy="1440160"/>
            <a:chOff x="1187624" y="3291830"/>
            <a:chExt cx="1944216" cy="1440160"/>
          </a:xfrm>
        </p:grpSpPr>
        <p:sp>
          <p:nvSpPr>
            <p:cNvPr id="12" name="五边形 11"/>
            <p:cNvSpPr/>
            <p:nvPr/>
          </p:nvSpPr>
          <p:spPr>
            <a:xfrm rot="5400000">
              <a:off x="1439652" y="3039802"/>
              <a:ext cx="1440160" cy="1944216"/>
            </a:xfrm>
            <a:prstGeom prst="homePlate">
              <a:avLst>
                <a:gd name="adj" fmla="val 3138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419079" y="3528428"/>
              <a:ext cx="1481307" cy="707886"/>
            </a:xfrm>
            <a:prstGeom prst="rect">
              <a:avLst/>
            </a:prstGeom>
            <a:noFill/>
          </p:spPr>
          <p:txBody>
            <a:bodyPr wrap="square" rtlCol="0">
              <a:spAutoFit/>
            </a:bodyPr>
            <a:lstStyle/>
            <a:p>
              <a:pPr algn="ctr"/>
              <a:r>
                <a:rPr lang="en-US" altLang="zh-CN" sz="4000" b="1" dirty="0" smtClean="0">
                  <a:solidFill>
                    <a:schemeClr val="bg1"/>
                  </a:solidFill>
                </a:rPr>
                <a:t>35%</a:t>
              </a:r>
              <a:endParaRPr lang="zh-CN" altLang="en-US" sz="4000" b="1" dirty="0">
                <a:solidFill>
                  <a:schemeClr val="bg1"/>
                </a:solidFill>
              </a:endParaRPr>
            </a:p>
          </p:txBody>
        </p:sp>
      </p:grpSp>
      <p:sp>
        <p:nvSpPr>
          <p:cNvPr id="14" name="右箭头 13"/>
          <p:cNvSpPr/>
          <p:nvPr/>
        </p:nvSpPr>
        <p:spPr>
          <a:xfrm>
            <a:off x="3707904" y="2139702"/>
            <a:ext cx="576064" cy="380614"/>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3707904" y="3785601"/>
            <a:ext cx="576064" cy="380614"/>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左大括号 15"/>
          <p:cNvSpPr/>
          <p:nvPr/>
        </p:nvSpPr>
        <p:spPr>
          <a:xfrm>
            <a:off x="4860032" y="1545116"/>
            <a:ext cx="288000" cy="1440000"/>
          </a:xfrm>
          <a:prstGeom prst="leftBrace">
            <a:avLst>
              <a:gd name="adj1" fmla="val 19041"/>
              <a:gd name="adj2" fmla="val 50000"/>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文本框 7"/>
          <p:cNvSpPr txBox="1">
            <a:spLocks noChangeArrowheads="1"/>
          </p:cNvSpPr>
          <p:nvPr/>
        </p:nvSpPr>
        <p:spPr bwMode="auto">
          <a:xfrm>
            <a:off x="5148064" y="1491630"/>
            <a:ext cx="2952328"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A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5148064" y="2259715"/>
            <a:ext cx="2880320"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B</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5148064" y="3209196"/>
            <a:ext cx="2880320"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C</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20" name="文本框 7"/>
          <p:cNvSpPr txBox="1">
            <a:spLocks noChangeArrowheads="1"/>
          </p:cNvSpPr>
          <p:nvPr/>
        </p:nvSpPr>
        <p:spPr bwMode="auto">
          <a:xfrm>
            <a:off x="5148064" y="3977282"/>
            <a:ext cx="2880320"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D</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21" name="左大括号 20"/>
          <p:cNvSpPr/>
          <p:nvPr/>
        </p:nvSpPr>
        <p:spPr>
          <a:xfrm>
            <a:off x="4860032" y="3246996"/>
            <a:ext cx="288000" cy="1440000"/>
          </a:xfrm>
          <a:prstGeom prst="leftBrace">
            <a:avLst>
              <a:gd name="adj1" fmla="val 19041"/>
              <a:gd name="adj2" fmla="val 50000"/>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750" fill="hold"/>
                                        <p:tgtEl>
                                          <p:spTgt spid="7"/>
                                        </p:tgtEl>
                                        <p:attrNameLst>
                                          <p:attrName>ppt_w</p:attrName>
                                        </p:attrNameLst>
                                      </p:cBhvr>
                                      <p:tavLst>
                                        <p:tav tm="0">
                                          <p:val>
                                            <p:fltVal val="0"/>
                                          </p:val>
                                        </p:tav>
                                        <p:tav tm="100000">
                                          <p:val>
                                            <p:strVal val="#ppt_w"/>
                                          </p:val>
                                        </p:tav>
                                      </p:tavLst>
                                    </p:anim>
                                    <p:anim calcmode="lin" valueType="num">
                                      <p:cBhvr>
                                        <p:cTn id="23" dur="750" fill="hold"/>
                                        <p:tgtEl>
                                          <p:spTgt spid="7"/>
                                        </p:tgtEl>
                                        <p:attrNameLst>
                                          <p:attrName>ppt_h</p:attrName>
                                        </p:attrNameLst>
                                      </p:cBhvr>
                                      <p:tavLst>
                                        <p:tav tm="0">
                                          <p:val>
                                            <p:fltVal val="0"/>
                                          </p:val>
                                        </p:tav>
                                        <p:tav tm="100000">
                                          <p:val>
                                            <p:strVal val="#ppt_h"/>
                                          </p:val>
                                        </p:tav>
                                      </p:tavLst>
                                    </p:anim>
                                    <p:animEffect transition="in" filter="fade">
                                      <p:cBhvr>
                                        <p:cTn id="24" dur="75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ppt_w</p:attrName>
                                        </p:attrNameLst>
                                      </p:cBhvr>
                                      <p:tavLst>
                                        <p:tav tm="0">
                                          <p:val>
                                            <p:fltVal val="0"/>
                                          </p:val>
                                        </p:tav>
                                        <p:tav tm="100000">
                                          <p:val>
                                            <p:strVal val="#ppt_w"/>
                                          </p:val>
                                        </p:tav>
                                      </p:tavLst>
                                    </p:anim>
                                    <p:anim calcmode="lin" valueType="num">
                                      <p:cBhvr>
                                        <p:cTn id="28" dur="750" fill="hold"/>
                                        <p:tgtEl>
                                          <p:spTgt spid="11"/>
                                        </p:tgtEl>
                                        <p:attrNameLst>
                                          <p:attrName>ppt_h</p:attrName>
                                        </p:attrNameLst>
                                      </p:cBhvr>
                                      <p:tavLst>
                                        <p:tav tm="0">
                                          <p:val>
                                            <p:fltVal val="0"/>
                                          </p:val>
                                        </p:tav>
                                        <p:tav tm="100000">
                                          <p:val>
                                            <p:strVal val="#ppt_h"/>
                                          </p:val>
                                        </p:tav>
                                      </p:tavLst>
                                    </p:anim>
                                    <p:animEffect transition="in" filter="fade">
                                      <p:cBhvr>
                                        <p:cTn id="29" dur="750"/>
                                        <p:tgtEl>
                                          <p:spTgt spid="11"/>
                                        </p:tgtEl>
                                      </p:cBhvr>
                                    </p:animEffect>
                                  </p:childTnLst>
                                </p:cTn>
                              </p:par>
                            </p:childTnLst>
                          </p:cTn>
                        </p:par>
                        <p:par>
                          <p:cTn id="30" fill="hold">
                            <p:stCondLst>
                              <p:cond delay="175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2250"/>
                            </p:stCondLst>
                            <p:childTnLst>
                              <p:par>
                                <p:cTn id="35" presetID="16" presetClass="entr" presetSubtype="42"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Horizontal)">
                                      <p:cBhvr>
                                        <p:cTn id="37" dur="750"/>
                                        <p:tgtEl>
                                          <p:spTgt spid="16"/>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750"/>
                                        <p:tgtEl>
                                          <p:spTgt spid="17"/>
                                        </p:tgtEl>
                                      </p:cBhvr>
                                    </p:animEffect>
                                  </p:childTnLst>
                                </p:cTn>
                              </p:par>
                            </p:childTnLst>
                          </p:cTn>
                        </p:par>
                        <p:par>
                          <p:cTn id="42" fill="hold">
                            <p:stCondLst>
                              <p:cond delay="375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750"/>
                                        <p:tgtEl>
                                          <p:spTgt spid="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5000"/>
                            </p:stCondLst>
                            <p:childTnLst>
                              <p:par>
                                <p:cTn id="51" presetID="16" presetClass="entr" presetSubtype="42"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outHorizontal)">
                                      <p:cBhvr>
                                        <p:cTn id="53" dur="750"/>
                                        <p:tgtEl>
                                          <p:spTgt spid="21"/>
                                        </p:tgtEl>
                                      </p:cBhvr>
                                    </p:animEffect>
                                  </p:childTnLst>
                                </p:cTn>
                              </p:par>
                            </p:childTnLst>
                          </p:cTn>
                        </p:par>
                        <p:par>
                          <p:cTn id="54" fill="hold">
                            <p:stCondLst>
                              <p:cond delay="5750"/>
                            </p:stCondLst>
                            <p:childTnLst>
                              <p:par>
                                <p:cTn id="55" presetID="22" presetClass="entr" presetSubtype="8"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750"/>
                                        <p:tgtEl>
                                          <p:spTgt spid="19"/>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4" grpId="0" animBg="1"/>
      <p:bldP spid="15" grpId="0" animBg="1"/>
      <p:bldP spid="16" grpId="0" animBg="1"/>
      <p:bldP spid="17" grpId="0"/>
      <p:bldP spid="18" grpId="0"/>
      <p:bldP spid="19" grpId="0"/>
      <p:bldP spid="20" grpId="0"/>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建筑施工项目完成情况</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图表 6"/>
          <p:cNvGraphicFramePr/>
          <p:nvPr>
            <p:extLst>
              <p:ext uri="{D42A27DB-BD31-4B8C-83A1-F6EECF244321}">
                <p14:modId xmlns:p14="http://schemas.microsoft.com/office/powerpoint/2010/main" val="1992041254"/>
              </p:ext>
            </p:extLst>
          </p:nvPr>
        </p:nvGraphicFramePr>
        <p:xfrm>
          <a:off x="647564" y="1059582"/>
          <a:ext cx="7848872" cy="2968104"/>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直接连接符 7"/>
          <p:cNvCxnSpPr/>
          <p:nvPr/>
        </p:nvCxnSpPr>
        <p:spPr>
          <a:xfrm>
            <a:off x="1369050" y="4155926"/>
            <a:ext cx="6443310"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318630" y="4299943"/>
            <a:ext cx="6565738"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此处</a:t>
            </a:r>
            <a:r>
              <a:rPr lang="zh-CN" altLang="en-US" sz="1200" dirty="0">
                <a:solidFill>
                  <a:schemeClr val="tx1">
                    <a:lumMod val="75000"/>
                    <a:lumOff val="25000"/>
                  </a:schemeClr>
                </a:solidFill>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721506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Graphic spid="7" grpId="0">
        <p:bldAsOne/>
      </p:bldGraphic>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8" name="矩形 7"/>
          <p:cNvSpPr/>
          <p:nvPr/>
        </p:nvSpPr>
        <p:spPr>
          <a:xfrm>
            <a:off x="0" y="2499742"/>
            <a:ext cx="9144000" cy="2643758"/>
          </a:xfrm>
          <a:prstGeom prst="rect">
            <a:avLst/>
          </a:prstGeom>
          <a:solidFill>
            <a:srgbClr val="0070C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270346"/>
            <a:ext cx="9144000" cy="1224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036970"/>
            <a:ext cx="936000" cy="936000"/>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03</a:t>
            </a:r>
            <a:endParaRPr lang="zh-CN" altLang="en-US" sz="3600" b="1" dirty="0">
              <a:solidFill>
                <a:schemeClr val="bg1"/>
              </a:solidFill>
            </a:endParaRPr>
          </a:p>
        </p:txBody>
      </p:sp>
      <p:sp>
        <p:nvSpPr>
          <p:cNvPr id="11" name="矩形 10"/>
          <p:cNvSpPr/>
          <p:nvPr/>
        </p:nvSpPr>
        <p:spPr>
          <a:xfrm>
            <a:off x="2411760" y="2624683"/>
            <a:ext cx="4320480" cy="523220"/>
          </a:xfrm>
          <a:prstGeom prst="rect">
            <a:avLst/>
          </a:prstGeom>
        </p:spPr>
        <p:txBody>
          <a:bodyPr wrap="square">
            <a:spAutoFit/>
          </a:bodyPr>
          <a:lstStyle/>
          <a:p>
            <a:pPr algn="ct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工作中存在的挑战与措施</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3399854"/>
            <a:ext cx="9144000" cy="108000"/>
          </a:xfrm>
          <a:prstGeom prst="rect">
            <a:avLst/>
          </a:prstGeom>
          <a:solidFill>
            <a:srgbClr val="00B0F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9026152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椭圆 6"/>
          <p:cNvSpPr/>
          <p:nvPr/>
        </p:nvSpPr>
        <p:spPr>
          <a:xfrm>
            <a:off x="952134" y="1419944"/>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itchFamily="34" charset="-122"/>
                <a:ea typeface="微软雅黑" pitchFamily="34" charset="-122"/>
              </a:rPr>
              <a:t>添加文本</a:t>
            </a:r>
            <a:endParaRPr lang="zh-CN" altLang="en-US" sz="1400" b="1" dirty="0">
              <a:solidFill>
                <a:schemeClr val="bg1"/>
              </a:solidFill>
              <a:latin typeface="微软雅黑" pitchFamily="34" charset="-122"/>
              <a:ea typeface="微软雅黑" pitchFamily="34" charset="-122"/>
            </a:endParaRPr>
          </a:p>
        </p:txBody>
      </p:sp>
      <p:sp>
        <p:nvSpPr>
          <p:cNvPr id="8" name="椭圆 7"/>
          <p:cNvSpPr/>
          <p:nvPr/>
        </p:nvSpPr>
        <p:spPr>
          <a:xfrm>
            <a:off x="2920352" y="1419944"/>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rPr>
              <a:t>添加文本</a:t>
            </a:r>
          </a:p>
        </p:txBody>
      </p:sp>
      <p:sp>
        <p:nvSpPr>
          <p:cNvPr id="9" name="椭圆 8"/>
          <p:cNvSpPr/>
          <p:nvPr/>
        </p:nvSpPr>
        <p:spPr>
          <a:xfrm>
            <a:off x="4888570" y="1419944"/>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rPr>
              <a:t>添加文本</a:t>
            </a:r>
          </a:p>
        </p:txBody>
      </p:sp>
      <p:sp>
        <p:nvSpPr>
          <p:cNvPr id="10" name="椭圆 9"/>
          <p:cNvSpPr/>
          <p:nvPr/>
        </p:nvSpPr>
        <p:spPr>
          <a:xfrm>
            <a:off x="6856790" y="1419944"/>
            <a:ext cx="1080120" cy="10801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rPr>
              <a:t>添加文本</a:t>
            </a:r>
          </a:p>
        </p:txBody>
      </p:sp>
      <p:sp>
        <p:nvSpPr>
          <p:cNvPr id="11" name="KSO_Shape"/>
          <p:cNvSpPr/>
          <p:nvPr/>
        </p:nvSpPr>
        <p:spPr>
          <a:xfrm>
            <a:off x="6271544" y="1843047"/>
            <a:ext cx="282390" cy="233914"/>
          </a:xfrm>
          <a:prstGeom prst="mathEqual">
            <a:avLst>
              <a:gd name="adj1" fmla="val 13987"/>
              <a:gd name="adj2" fmla="val 1176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2" name="KSO_Shape"/>
          <p:cNvSpPr/>
          <p:nvPr/>
        </p:nvSpPr>
        <p:spPr>
          <a:xfrm>
            <a:off x="2335108" y="1818809"/>
            <a:ext cx="282390" cy="282390"/>
          </a:xfrm>
          <a:prstGeom prst="mathPlus">
            <a:avLst>
              <a:gd name="adj1" fmla="val 922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KSO_Shape"/>
          <p:cNvSpPr/>
          <p:nvPr/>
        </p:nvSpPr>
        <p:spPr>
          <a:xfrm>
            <a:off x="4303326" y="1818809"/>
            <a:ext cx="282390" cy="282390"/>
          </a:xfrm>
          <a:prstGeom prst="mathPlus">
            <a:avLst>
              <a:gd name="adj1" fmla="val 922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TextBox 13"/>
          <p:cNvSpPr txBox="1"/>
          <p:nvPr/>
        </p:nvSpPr>
        <p:spPr>
          <a:xfrm>
            <a:off x="695428" y="2715768"/>
            <a:ext cx="1593532" cy="807445"/>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5" name="TextBox 14"/>
          <p:cNvSpPr txBox="1"/>
          <p:nvPr/>
        </p:nvSpPr>
        <p:spPr>
          <a:xfrm>
            <a:off x="2663646" y="2715768"/>
            <a:ext cx="1593532" cy="807445"/>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6" name="TextBox 15"/>
          <p:cNvSpPr txBox="1"/>
          <p:nvPr/>
        </p:nvSpPr>
        <p:spPr>
          <a:xfrm>
            <a:off x="4631864" y="2715768"/>
            <a:ext cx="1593532" cy="807445"/>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17" name="TextBox 16"/>
          <p:cNvSpPr txBox="1"/>
          <p:nvPr/>
        </p:nvSpPr>
        <p:spPr>
          <a:xfrm>
            <a:off x="6600084" y="2715768"/>
            <a:ext cx="1593532" cy="807445"/>
          </a:xfrm>
          <a:prstGeom prst="rect">
            <a:avLst/>
          </a:prstGeom>
          <a:noFill/>
        </p:spPr>
        <p:txBody>
          <a:bodyPr wrap="square" lIns="86404" tIns="43202" rIns="86404" bIns="43202" rtlCol="0">
            <a:spAutoFit/>
          </a:bodyPr>
          <a:lstStyle/>
          <a:p>
            <a:pPr lvl="0" algn="ctr">
              <a:lnSpc>
                <a:spcPct val="13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zh-CN" altLang="en-US" sz="1400" kern="0" dirty="0">
              <a:solidFill>
                <a:prstClr val="black">
                  <a:lumMod val="75000"/>
                  <a:lumOff val="25000"/>
                </a:prstClr>
              </a:solidFill>
              <a:latin typeface="微软雅黑" pitchFamily="34" charset="-122"/>
              <a:ea typeface="微软雅黑" pitchFamily="34" charset="-122"/>
              <a:cs typeface="Arial" pitchFamily="34" charset="0"/>
            </a:endParaRPr>
          </a:p>
        </p:txBody>
      </p:sp>
      <p:cxnSp>
        <p:nvCxnSpPr>
          <p:cNvPr id="18" name="直接连接符 17"/>
          <p:cNvCxnSpPr/>
          <p:nvPr/>
        </p:nvCxnSpPr>
        <p:spPr>
          <a:xfrm>
            <a:off x="1177891" y="3719594"/>
            <a:ext cx="6920555" cy="0"/>
          </a:xfrm>
          <a:prstGeom prst="line">
            <a:avLst/>
          </a:prstGeom>
          <a:ln>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文本框 63"/>
          <p:cNvSpPr txBox="1"/>
          <p:nvPr/>
        </p:nvSpPr>
        <p:spPr>
          <a:xfrm>
            <a:off x="1044408" y="3863610"/>
            <a:ext cx="7200000" cy="796372"/>
          </a:xfrm>
          <a:prstGeom prst="rect">
            <a:avLst/>
          </a:prstGeom>
          <a:noFill/>
        </p:spPr>
        <p:txBody>
          <a:bodyPr wrap="square" lIns="68580" tIns="34290" rIns="68580" bIns="34290" rtlCol="0">
            <a:spAutoFit/>
          </a:bodyPr>
          <a:lstStyle/>
          <a:p>
            <a:pPr>
              <a:lnSpc>
                <a:spcPct val="150000"/>
              </a:lnSpc>
              <a:spcBef>
                <a:spcPct val="0"/>
              </a:spcBef>
            </a:pPr>
            <a:r>
              <a:rPr lang="zh-CN" altLang="en-US" sz="1050"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1050" dirty="0">
                <a:solidFill>
                  <a:schemeClr val="tx1">
                    <a:lumMod val="65000"/>
                    <a:lumOff val="35000"/>
                  </a:schemeClr>
                </a:solidFill>
                <a:latin typeface="微软雅黑" pitchFamily="34" charset="-122"/>
                <a:ea typeface="微软雅黑" pitchFamily="34" charset="-122"/>
              </a:rPr>
              <a:t>200,</a:t>
            </a:r>
            <a:r>
              <a:rPr lang="zh-CN" altLang="en-US" sz="105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1050" dirty="0">
                <a:solidFill>
                  <a:schemeClr val="tx1">
                    <a:lumMod val="65000"/>
                    <a:lumOff val="35000"/>
                  </a:schemeClr>
                </a:solidFill>
                <a:latin typeface="微软雅黑" pitchFamily="34" charset="-122"/>
                <a:ea typeface="微软雅黑" pitchFamily="34" charset="-122"/>
              </a:rPr>
              <a:t>200,</a:t>
            </a:r>
            <a:r>
              <a:rPr lang="zh-CN" altLang="en-US" sz="105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1050" dirty="0">
                <a:solidFill>
                  <a:schemeClr val="tx1">
                    <a:lumMod val="65000"/>
                    <a:lumOff val="35000"/>
                  </a:schemeClr>
                </a:solidFill>
                <a:latin typeface="微软雅黑" pitchFamily="34" charset="-122"/>
                <a:ea typeface="微软雅黑" pitchFamily="34" charset="-122"/>
              </a:rPr>
              <a:t>200,</a:t>
            </a:r>
            <a:r>
              <a:rPr lang="zh-CN" altLang="en-US" sz="105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1050" dirty="0">
                <a:solidFill>
                  <a:schemeClr val="tx1">
                    <a:lumMod val="65000"/>
                    <a:lumOff val="35000"/>
                  </a:schemeClr>
                </a:solidFill>
                <a:latin typeface="微软雅黑" pitchFamily="34" charset="-122"/>
                <a:ea typeface="微软雅黑" pitchFamily="34" charset="-122"/>
              </a:rPr>
              <a:t>200,</a:t>
            </a:r>
            <a:r>
              <a:rPr lang="zh-CN" altLang="en-US" sz="1050" dirty="0">
                <a:solidFill>
                  <a:schemeClr val="tx1">
                    <a:lumMod val="65000"/>
                    <a:lumOff val="35000"/>
                  </a:schemeClr>
                </a:solidFill>
                <a:latin typeface="微软雅黑" pitchFamily="34" charset="-122"/>
                <a:ea typeface="微软雅黑" pitchFamily="34" charset="-122"/>
              </a:rPr>
              <a:t>添加适当的文字，添加适当的</a:t>
            </a:r>
            <a:r>
              <a:rPr lang="zh-CN" altLang="en-US" sz="1050" dirty="0" smtClean="0">
                <a:solidFill>
                  <a:schemeClr val="tx1">
                    <a:lumMod val="65000"/>
                    <a:lumOff val="35000"/>
                  </a:schemeClr>
                </a:solidFill>
                <a:latin typeface="微软雅黑" pitchFamily="34" charset="-122"/>
                <a:ea typeface="微软雅黑" pitchFamily="34" charset="-122"/>
              </a:rPr>
              <a:t>文字</a:t>
            </a:r>
            <a:endParaRPr lang="en-GB" altLang="zh-CN" sz="1050" dirty="0">
              <a:solidFill>
                <a:schemeClr val="tx1">
                  <a:lumMod val="65000"/>
                  <a:lumOff val="35000"/>
                </a:schemeClr>
              </a:solidFill>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1680333811"/>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2250"/>
                            </p:stCondLst>
                            <p:childTnLst>
                              <p:par>
                                <p:cTn id="41" presetID="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300" fill="hold"/>
                                        <p:tgtEl>
                                          <p:spTgt spid="12"/>
                                        </p:tgtEl>
                                        <p:attrNameLst>
                                          <p:attrName>ppt_x</p:attrName>
                                        </p:attrNameLst>
                                      </p:cBhvr>
                                      <p:tavLst>
                                        <p:tav tm="0">
                                          <p:val>
                                            <p:strVal val="#ppt_x"/>
                                          </p:val>
                                        </p:tav>
                                        <p:tav tm="100000">
                                          <p:val>
                                            <p:strVal val="#ppt_x"/>
                                          </p:val>
                                        </p:tav>
                                      </p:tavLst>
                                    </p:anim>
                                    <p:anim calcmode="lin" valueType="num">
                                      <p:cBhvr additive="base">
                                        <p:cTn id="44" dur="3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300" fill="hold"/>
                                        <p:tgtEl>
                                          <p:spTgt spid="13"/>
                                        </p:tgtEl>
                                        <p:attrNameLst>
                                          <p:attrName>ppt_x</p:attrName>
                                        </p:attrNameLst>
                                      </p:cBhvr>
                                      <p:tavLst>
                                        <p:tav tm="0">
                                          <p:val>
                                            <p:strVal val="#ppt_x"/>
                                          </p:val>
                                        </p:tav>
                                        <p:tav tm="100000">
                                          <p:val>
                                            <p:strVal val="#ppt_x"/>
                                          </p:val>
                                        </p:tav>
                                      </p:tavLst>
                                    </p:anim>
                                    <p:anim calcmode="lin" valueType="num">
                                      <p:cBhvr additive="base">
                                        <p:cTn id="48" dur="300" fill="hold"/>
                                        <p:tgtEl>
                                          <p:spTgt spid="13"/>
                                        </p:tgtEl>
                                        <p:attrNameLst>
                                          <p:attrName>ppt_y</p:attrName>
                                        </p:attrNameLst>
                                      </p:cBhvr>
                                      <p:tavLst>
                                        <p:tav tm="0">
                                          <p:val>
                                            <p:strVal val="0-#ppt_h/2"/>
                                          </p:val>
                                        </p:tav>
                                        <p:tav tm="100000">
                                          <p:val>
                                            <p:strVal val="#ppt_y"/>
                                          </p:val>
                                        </p:tav>
                                      </p:tavLst>
                                    </p:anim>
                                  </p:childTnLst>
                                </p:cTn>
                              </p:par>
                            </p:childTnLst>
                          </p:cTn>
                        </p:par>
                        <p:par>
                          <p:cTn id="49" fill="hold">
                            <p:stCondLst>
                              <p:cond delay="2550"/>
                            </p:stCondLst>
                            <p:childTnLst>
                              <p:par>
                                <p:cTn id="50" presetID="17" presetClass="entr" presetSubtype="8"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ppt_x</p:attrName>
                                        </p:attrNameLst>
                                      </p:cBhvr>
                                      <p:tavLst>
                                        <p:tav tm="0">
                                          <p:val>
                                            <p:strVal val="#ppt_x-#ppt_w/2"/>
                                          </p:val>
                                        </p:tav>
                                        <p:tav tm="100000">
                                          <p:val>
                                            <p:strVal val="#ppt_x"/>
                                          </p:val>
                                        </p:tav>
                                      </p:tavLst>
                                    </p:anim>
                                    <p:anim calcmode="lin" valueType="num">
                                      <p:cBhvr>
                                        <p:cTn id="53" dur="500" fill="hold"/>
                                        <p:tgtEl>
                                          <p:spTgt spid="11"/>
                                        </p:tgtEl>
                                        <p:attrNameLst>
                                          <p:attrName>ppt_y</p:attrName>
                                        </p:attrNameLst>
                                      </p:cBhvr>
                                      <p:tavLst>
                                        <p:tav tm="0">
                                          <p:val>
                                            <p:strVal val="#ppt_y"/>
                                          </p:val>
                                        </p:tav>
                                        <p:tav tm="100000">
                                          <p:val>
                                            <p:strVal val="#ppt_y"/>
                                          </p:val>
                                        </p:tav>
                                      </p:tavLst>
                                    </p:anim>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strVal val="#ppt_h"/>
                                          </p:val>
                                        </p:tav>
                                        <p:tav tm="100000">
                                          <p:val>
                                            <p:strVal val="#ppt_h"/>
                                          </p:val>
                                        </p:tav>
                                      </p:tavLst>
                                    </p:anim>
                                  </p:childTnLst>
                                </p:cTn>
                              </p:par>
                            </p:childTnLst>
                          </p:cTn>
                        </p:par>
                        <p:par>
                          <p:cTn id="56" fill="hold">
                            <p:stCondLst>
                              <p:cond delay="3050"/>
                            </p:stCondLst>
                            <p:childTnLst>
                              <p:par>
                                <p:cTn id="57" presetID="22"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par>
                          <p:cTn id="60" fill="hold">
                            <p:stCondLst>
                              <p:cond delay="3550"/>
                            </p:stCondLst>
                            <p:childTnLst>
                              <p:par>
                                <p:cTn id="61" presetID="22" presetClass="entr" presetSubtype="1"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up)">
                                      <p:cBhvr>
                                        <p:cTn id="63" dur="500"/>
                                        <p:tgtEl>
                                          <p:spTgt spid="15"/>
                                        </p:tgtEl>
                                      </p:cBhvr>
                                    </p:animEffect>
                                  </p:childTnLst>
                                </p:cTn>
                              </p:par>
                            </p:childTnLst>
                          </p:cTn>
                        </p:par>
                        <p:par>
                          <p:cTn id="64" fill="hold">
                            <p:stCondLst>
                              <p:cond delay="4050"/>
                            </p:stCondLst>
                            <p:childTnLst>
                              <p:par>
                                <p:cTn id="65" presetID="22"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par>
                          <p:cTn id="68" fill="hold">
                            <p:stCondLst>
                              <p:cond delay="4550"/>
                            </p:stCondLst>
                            <p:childTnLst>
                              <p:par>
                                <p:cTn id="69" presetID="22" presetClass="entr" presetSubtype="1"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up)">
                                      <p:cBhvr>
                                        <p:cTn id="71" dur="500"/>
                                        <p:tgtEl>
                                          <p:spTgt spid="17"/>
                                        </p:tgtEl>
                                      </p:cBhvr>
                                    </p:animEffect>
                                  </p:childTnLst>
                                </p:cTn>
                              </p:par>
                            </p:childTnLst>
                          </p:cTn>
                        </p:par>
                        <p:par>
                          <p:cTn id="72" fill="hold">
                            <p:stCondLst>
                              <p:cond delay="5050"/>
                            </p:stCondLst>
                            <p:childTnLst>
                              <p:par>
                                <p:cTn id="73" presetID="22" presetClass="entr" presetSubtype="2"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right)">
                                      <p:cBhvr>
                                        <p:cTn id="75" dur="500"/>
                                        <p:tgtEl>
                                          <p:spTgt spid="1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828000" y="1161276"/>
            <a:ext cx="3744000" cy="17640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文本框 11"/>
          <p:cNvSpPr txBox="1"/>
          <p:nvPr/>
        </p:nvSpPr>
        <p:spPr>
          <a:xfrm>
            <a:off x="897357" y="1154003"/>
            <a:ext cx="362279" cy="369332"/>
          </a:xfrm>
          <a:prstGeom prst="rect">
            <a:avLst/>
          </a:prstGeom>
          <a:noFill/>
        </p:spPr>
        <p:txBody>
          <a:bodyPr wrap="none" lIns="0" tIns="0" rIns="0" bIns="0" rtlCol="0">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01</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4572000" y="2918994"/>
            <a:ext cx="3744000" cy="1764000"/>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15"/>
          <p:cNvSpPr txBox="1"/>
          <p:nvPr/>
        </p:nvSpPr>
        <p:spPr>
          <a:xfrm>
            <a:off x="7884372" y="2949354"/>
            <a:ext cx="362279" cy="369332"/>
          </a:xfrm>
          <a:prstGeom prst="rect">
            <a:avLst/>
          </a:prstGeom>
          <a:noFill/>
        </p:spPr>
        <p:txBody>
          <a:bodyPr wrap="none" lIns="0" tIns="0" rIns="0" bIns="0" rtlCol="0">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04</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1619672" y="2923709"/>
            <a:ext cx="2952328" cy="140400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9"/>
          <p:cNvSpPr txBox="1"/>
          <p:nvPr/>
        </p:nvSpPr>
        <p:spPr>
          <a:xfrm>
            <a:off x="1835696" y="2995523"/>
            <a:ext cx="269304" cy="276999"/>
          </a:xfrm>
          <a:prstGeom prst="rect">
            <a:avLst/>
          </a:prstGeom>
          <a:noFill/>
        </p:spPr>
        <p:txBody>
          <a:bodyPr wrap="none" lIns="0" tIns="0" rIns="0" bIns="0" rtlCol="0">
            <a:spAutoFit/>
          </a:bodyPr>
          <a:lstStyle/>
          <a:p>
            <a:r>
              <a:rPr lang="en-US" altLang="zh-CN" dirty="0" smtClean="0">
                <a:solidFill>
                  <a:schemeClr val="bg1">
                    <a:lumMod val="95000"/>
                  </a:schemeClr>
                </a:solidFill>
                <a:latin typeface="微软雅黑" panose="020B0503020204020204" pitchFamily="34" charset="-122"/>
                <a:ea typeface="微软雅黑" panose="020B0503020204020204" pitchFamily="34" charset="-122"/>
              </a:rPr>
              <a:t>03</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4572000" y="1521276"/>
            <a:ext cx="2952000" cy="140400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23"/>
          <p:cNvSpPr txBox="1"/>
          <p:nvPr/>
        </p:nvSpPr>
        <p:spPr>
          <a:xfrm>
            <a:off x="7039000" y="1699379"/>
            <a:ext cx="269304" cy="276999"/>
          </a:xfrm>
          <a:prstGeom prst="rect">
            <a:avLst/>
          </a:prstGeom>
          <a:noFill/>
        </p:spPr>
        <p:txBody>
          <a:bodyPr wrap="none" lIns="0" tIns="0" rIns="0" bIns="0" rtlCol="0">
            <a:spAutoFit/>
          </a:bodyPr>
          <a:lstStyle/>
          <a:p>
            <a:r>
              <a:rPr lang="en-US" altLang="zh-CN" dirty="0" smtClean="0">
                <a:solidFill>
                  <a:schemeClr val="bg1">
                    <a:lumMod val="95000"/>
                  </a:schemeClr>
                </a:solidFill>
                <a:latin typeface="微软雅黑" panose="020B0503020204020204" pitchFamily="34" charset="-122"/>
                <a:ea typeface="微软雅黑" panose="020B0503020204020204" pitchFamily="34" charset="-122"/>
              </a:rPr>
              <a:t>02</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5" name="矩形 1"/>
          <p:cNvSpPr>
            <a:spLocks noChangeArrowheads="1"/>
          </p:cNvSpPr>
          <p:nvPr/>
        </p:nvSpPr>
        <p:spPr bwMode="auto">
          <a:xfrm>
            <a:off x="1152593" y="1851864"/>
            <a:ext cx="268376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50000"/>
              </a:lnSpc>
              <a:defRPr/>
            </a:pPr>
            <a:r>
              <a:rPr lang="zh-CN" altLang="en-US" sz="1400" dirty="0">
                <a:solidFill>
                  <a:schemeClr val="bg1">
                    <a:lumMod val="95000"/>
                  </a:schemeClr>
                </a:solidFill>
                <a:latin typeface="微软雅黑" pitchFamily="34" charset="-122"/>
                <a:ea typeface="微软雅黑" pitchFamily="34" charset="-122"/>
              </a:rPr>
              <a:t>根据需要添加适当的文字，一页的文字最好不要超过</a:t>
            </a:r>
            <a:r>
              <a:rPr lang="en-US" altLang="zh-CN" sz="1400" dirty="0">
                <a:solidFill>
                  <a:schemeClr val="bg1">
                    <a:lumMod val="95000"/>
                  </a:schemeClr>
                </a:solidFill>
                <a:latin typeface="微软雅黑" pitchFamily="34" charset="-122"/>
                <a:ea typeface="微软雅黑" pitchFamily="34" charset="-122"/>
              </a:rPr>
              <a:t>200</a:t>
            </a:r>
            <a:r>
              <a:rPr lang="zh-CN" altLang="en-US" sz="1400" dirty="0">
                <a:solidFill>
                  <a:schemeClr val="bg1">
                    <a:lumMod val="95000"/>
                  </a:schemeClr>
                </a:solidFill>
                <a:latin typeface="微软雅黑" pitchFamily="34" charset="-122"/>
                <a:ea typeface="微软雅黑" pitchFamily="34" charset="-122"/>
              </a:rPr>
              <a:t>字</a:t>
            </a:r>
          </a:p>
        </p:txBody>
      </p:sp>
      <p:sp>
        <p:nvSpPr>
          <p:cNvPr id="16" name="TextBox 15"/>
          <p:cNvSpPr txBox="1"/>
          <p:nvPr/>
        </p:nvSpPr>
        <p:spPr>
          <a:xfrm>
            <a:off x="1152597" y="1546119"/>
            <a:ext cx="1835231" cy="338554"/>
          </a:xfrm>
          <a:prstGeom prst="rect">
            <a:avLst/>
          </a:prstGeom>
          <a:noFill/>
        </p:spPr>
        <p:txBody>
          <a:bodyPr wrap="square" rtlCol="0">
            <a:spAutoFit/>
          </a:bodyPr>
          <a:lstStyle/>
          <a:p>
            <a:pPr lvl="0"/>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添加文本</a:t>
            </a: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标题</a:t>
            </a:r>
          </a:p>
        </p:txBody>
      </p:sp>
      <p:sp>
        <p:nvSpPr>
          <p:cNvPr id="17" name="矩形 1"/>
          <p:cNvSpPr>
            <a:spLocks noChangeArrowheads="1"/>
          </p:cNvSpPr>
          <p:nvPr/>
        </p:nvSpPr>
        <p:spPr bwMode="auto">
          <a:xfrm>
            <a:off x="5456022" y="3724073"/>
            <a:ext cx="268376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lnSpc>
                <a:spcPct val="150000"/>
              </a:lnSpc>
              <a:defRPr/>
            </a:pPr>
            <a:r>
              <a:rPr lang="zh-CN" altLang="en-US" sz="1400" dirty="0">
                <a:solidFill>
                  <a:schemeClr val="bg1">
                    <a:lumMod val="95000"/>
                  </a:schemeClr>
                </a:solidFill>
                <a:latin typeface="微软雅黑" pitchFamily="34" charset="-122"/>
                <a:ea typeface="微软雅黑" pitchFamily="34" charset="-122"/>
              </a:rPr>
              <a:t>根据需要添加适当的文字，一页的文字最好不要超过</a:t>
            </a:r>
            <a:r>
              <a:rPr lang="en-US" altLang="zh-CN" sz="1400" dirty="0">
                <a:solidFill>
                  <a:schemeClr val="bg1">
                    <a:lumMod val="95000"/>
                  </a:schemeClr>
                </a:solidFill>
                <a:latin typeface="微软雅黑" pitchFamily="34" charset="-122"/>
                <a:ea typeface="微软雅黑" pitchFamily="34" charset="-122"/>
              </a:rPr>
              <a:t>200</a:t>
            </a:r>
            <a:r>
              <a:rPr lang="zh-CN" altLang="en-US" sz="1400" dirty="0">
                <a:solidFill>
                  <a:schemeClr val="bg1">
                    <a:lumMod val="95000"/>
                  </a:schemeClr>
                </a:solidFill>
                <a:latin typeface="微软雅黑" pitchFamily="34" charset="-122"/>
                <a:ea typeface="微软雅黑" pitchFamily="34" charset="-122"/>
              </a:rPr>
              <a:t>字</a:t>
            </a:r>
          </a:p>
        </p:txBody>
      </p:sp>
      <p:sp>
        <p:nvSpPr>
          <p:cNvPr id="18" name="TextBox 17"/>
          <p:cNvSpPr txBox="1"/>
          <p:nvPr/>
        </p:nvSpPr>
        <p:spPr>
          <a:xfrm>
            <a:off x="6588224" y="3418327"/>
            <a:ext cx="1551562" cy="338554"/>
          </a:xfrm>
          <a:prstGeom prst="rect">
            <a:avLst/>
          </a:prstGeom>
          <a:noFill/>
        </p:spPr>
        <p:txBody>
          <a:bodyPr wrap="square" rtlCol="0">
            <a:spAutoFit/>
          </a:bodyPr>
          <a:lstStyle/>
          <a:p>
            <a:pPr lvl="0" algn="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添加文本</a:t>
            </a: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标题</a:t>
            </a:r>
          </a:p>
        </p:txBody>
      </p:sp>
      <p:sp>
        <p:nvSpPr>
          <p:cNvPr id="19" name="矩形 1"/>
          <p:cNvSpPr>
            <a:spLocks noChangeArrowheads="1"/>
          </p:cNvSpPr>
          <p:nvPr/>
        </p:nvSpPr>
        <p:spPr bwMode="auto">
          <a:xfrm>
            <a:off x="4636755" y="2138107"/>
            <a:ext cx="23957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lnSpc>
                <a:spcPct val="150000"/>
              </a:lnSpc>
              <a:defRPr/>
            </a:pPr>
            <a:r>
              <a:rPr lang="zh-CN" altLang="en-US" sz="1200" dirty="0">
                <a:solidFill>
                  <a:schemeClr val="bg1">
                    <a:lumMod val="95000"/>
                  </a:schemeClr>
                </a:solidFill>
                <a:latin typeface="微软雅黑" pitchFamily="34" charset="-122"/>
                <a:ea typeface="微软雅黑" pitchFamily="34" charset="-122"/>
              </a:rPr>
              <a:t>根据需要添加适当的文字，一页的文字最好不要超过</a:t>
            </a:r>
            <a:r>
              <a:rPr lang="en-US" altLang="zh-CN" sz="1200" dirty="0">
                <a:solidFill>
                  <a:schemeClr val="bg1">
                    <a:lumMod val="95000"/>
                  </a:schemeClr>
                </a:solidFill>
                <a:latin typeface="微软雅黑" pitchFamily="34" charset="-122"/>
                <a:ea typeface="微软雅黑" pitchFamily="34" charset="-122"/>
              </a:rPr>
              <a:t>200</a:t>
            </a:r>
            <a:r>
              <a:rPr lang="zh-CN" altLang="en-US" sz="1200" dirty="0">
                <a:solidFill>
                  <a:schemeClr val="bg1">
                    <a:lumMod val="95000"/>
                  </a:schemeClr>
                </a:solidFill>
                <a:latin typeface="微软雅黑" pitchFamily="34" charset="-122"/>
                <a:ea typeface="微软雅黑" pitchFamily="34" charset="-122"/>
              </a:rPr>
              <a:t>字</a:t>
            </a:r>
          </a:p>
        </p:txBody>
      </p:sp>
      <p:sp>
        <p:nvSpPr>
          <p:cNvPr id="20" name="TextBox 19"/>
          <p:cNvSpPr txBox="1"/>
          <p:nvPr/>
        </p:nvSpPr>
        <p:spPr>
          <a:xfrm>
            <a:off x="5607291" y="1832362"/>
            <a:ext cx="1425196" cy="307777"/>
          </a:xfrm>
          <a:prstGeom prst="rect">
            <a:avLst/>
          </a:prstGeom>
          <a:noFill/>
        </p:spPr>
        <p:txBody>
          <a:bodyPr wrap="square" rtlCol="0">
            <a:spAutoFit/>
          </a:bodyPr>
          <a:lstStyle/>
          <a:p>
            <a:pPr lvl="0" algn="r"/>
            <a:r>
              <a:rPr lang="zh-CN" altLang="en-US" sz="1400" b="1" dirty="0" smtClean="0">
                <a:solidFill>
                  <a:schemeClr val="bg1">
                    <a:lumMod val="95000"/>
                  </a:schemeClr>
                </a:solidFill>
                <a:latin typeface="微软雅黑" panose="020B0503020204020204" pitchFamily="34" charset="-122"/>
                <a:ea typeface="微软雅黑" panose="020B0503020204020204" pitchFamily="34" charset="-122"/>
              </a:rPr>
              <a:t>添加文本</a:t>
            </a:r>
            <a:r>
              <a:rPr lang="zh-CN" altLang="en-US" sz="1400" b="1" dirty="0">
                <a:solidFill>
                  <a:schemeClr val="bg1">
                    <a:lumMod val="95000"/>
                  </a:schemeClr>
                </a:solidFill>
                <a:latin typeface="微软雅黑" panose="020B0503020204020204" pitchFamily="34" charset="-122"/>
                <a:ea typeface="微软雅黑" panose="020B0503020204020204" pitchFamily="34" charset="-122"/>
              </a:rPr>
              <a:t>标题</a:t>
            </a:r>
          </a:p>
        </p:txBody>
      </p:sp>
      <p:sp>
        <p:nvSpPr>
          <p:cNvPr id="21" name="矩形 1"/>
          <p:cNvSpPr>
            <a:spLocks noChangeArrowheads="1"/>
          </p:cNvSpPr>
          <p:nvPr/>
        </p:nvSpPr>
        <p:spPr bwMode="auto">
          <a:xfrm>
            <a:off x="2104260" y="3445034"/>
            <a:ext cx="23957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50000"/>
              </a:lnSpc>
              <a:defRPr/>
            </a:pPr>
            <a:r>
              <a:rPr lang="zh-CN" altLang="en-US" sz="1200" dirty="0">
                <a:solidFill>
                  <a:schemeClr val="bg1">
                    <a:lumMod val="95000"/>
                  </a:schemeClr>
                </a:solidFill>
                <a:latin typeface="微软雅黑" pitchFamily="34" charset="-122"/>
                <a:ea typeface="微软雅黑" pitchFamily="34" charset="-122"/>
              </a:rPr>
              <a:t>根据需要添加适当的文字，一页的文字最好不要超过</a:t>
            </a:r>
            <a:r>
              <a:rPr lang="en-US" altLang="zh-CN" sz="1200" dirty="0">
                <a:solidFill>
                  <a:schemeClr val="bg1">
                    <a:lumMod val="95000"/>
                  </a:schemeClr>
                </a:solidFill>
                <a:latin typeface="微软雅黑" pitchFamily="34" charset="-122"/>
                <a:ea typeface="微软雅黑" pitchFamily="34" charset="-122"/>
              </a:rPr>
              <a:t>200</a:t>
            </a:r>
            <a:r>
              <a:rPr lang="zh-CN" altLang="en-US" sz="1200" dirty="0">
                <a:solidFill>
                  <a:schemeClr val="bg1">
                    <a:lumMod val="95000"/>
                  </a:schemeClr>
                </a:solidFill>
                <a:latin typeface="微软雅黑" pitchFamily="34" charset="-122"/>
                <a:ea typeface="微软雅黑" pitchFamily="34" charset="-122"/>
              </a:rPr>
              <a:t>字</a:t>
            </a:r>
          </a:p>
        </p:txBody>
      </p:sp>
      <p:sp>
        <p:nvSpPr>
          <p:cNvPr id="22" name="TextBox 21"/>
          <p:cNvSpPr txBox="1"/>
          <p:nvPr/>
        </p:nvSpPr>
        <p:spPr>
          <a:xfrm>
            <a:off x="2104260" y="3139289"/>
            <a:ext cx="1387620" cy="307777"/>
          </a:xfrm>
          <a:prstGeom prst="rect">
            <a:avLst/>
          </a:prstGeom>
          <a:noFill/>
        </p:spPr>
        <p:txBody>
          <a:bodyPr wrap="square" rtlCol="0">
            <a:spAutoFit/>
          </a:bodyPr>
          <a:lstStyle/>
          <a:p>
            <a:pPr lvl="0"/>
            <a:r>
              <a:rPr lang="zh-CN" altLang="en-US" sz="1400" b="1" dirty="0" smtClean="0">
                <a:solidFill>
                  <a:schemeClr val="bg1">
                    <a:lumMod val="95000"/>
                  </a:schemeClr>
                </a:solidFill>
                <a:latin typeface="微软雅黑" panose="020B0503020204020204" pitchFamily="34" charset="-122"/>
                <a:ea typeface="微软雅黑" panose="020B0503020204020204" pitchFamily="34" charset="-122"/>
              </a:rPr>
              <a:t>添加文本</a:t>
            </a:r>
            <a:r>
              <a:rPr lang="zh-CN" altLang="en-US" sz="1400" b="1" dirty="0">
                <a:solidFill>
                  <a:schemeClr val="bg1">
                    <a:lumMod val="9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15091820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9"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5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50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0-#ppt_w/2"/>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par>
                          <p:cTn id="60" fill="hold">
                            <p:stCondLst>
                              <p:cond delay="4000"/>
                            </p:stCondLst>
                            <p:childTnLst>
                              <p:par>
                                <p:cTn id="61" presetID="31" presetClass="entr" presetSubtype="0" fill="hold" grpId="0" nodeType="afterEffect">
                                  <p:stCondLst>
                                    <p:cond delay="0"/>
                                  </p:stCondLst>
                                  <p:iterate type="lt">
                                    <p:tmPct val="5000"/>
                                  </p:iterate>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 calcmode="lin" valueType="num">
                                      <p:cBhvr>
                                        <p:cTn id="65" dur="500" fill="hold"/>
                                        <p:tgtEl>
                                          <p:spTgt spid="16"/>
                                        </p:tgtEl>
                                        <p:attrNameLst>
                                          <p:attrName>style.rotation</p:attrName>
                                        </p:attrNameLst>
                                      </p:cBhvr>
                                      <p:tavLst>
                                        <p:tav tm="0">
                                          <p:val>
                                            <p:fltVal val="90"/>
                                          </p:val>
                                        </p:tav>
                                        <p:tav tm="100000">
                                          <p:val>
                                            <p:fltVal val="0"/>
                                          </p:val>
                                        </p:tav>
                                      </p:tavLst>
                                    </p:anim>
                                    <p:animEffect transition="in" filter="fade">
                                      <p:cBhvr>
                                        <p:cTn id="66" dur="500"/>
                                        <p:tgtEl>
                                          <p:spTgt spid="16"/>
                                        </p:tgtEl>
                                      </p:cBhvr>
                                    </p:animEffect>
                                  </p:childTnLst>
                                </p:cTn>
                              </p:par>
                            </p:childTnLst>
                          </p:cTn>
                        </p:par>
                        <p:par>
                          <p:cTn id="67" fill="hold">
                            <p:stCondLst>
                              <p:cond delay="4625"/>
                            </p:stCondLst>
                            <p:childTnLst>
                              <p:par>
                                <p:cTn id="68" presetID="22" presetClass="entr" presetSubtype="8"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childTnLst>
                          </p:cTn>
                        </p:par>
                        <p:par>
                          <p:cTn id="71" fill="hold">
                            <p:stCondLst>
                              <p:cond delay="5125"/>
                            </p:stCondLst>
                            <p:childTnLst>
                              <p:par>
                                <p:cTn id="72" presetID="31" presetClass="entr" presetSubtype="0" fill="hold" grpId="0" nodeType="afterEffect">
                                  <p:stCondLst>
                                    <p:cond delay="0"/>
                                  </p:stCondLst>
                                  <p:iterate type="lt">
                                    <p:tmPct val="5000"/>
                                  </p:iterate>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 calcmode="lin" valueType="num">
                                      <p:cBhvr>
                                        <p:cTn id="76" dur="500" fill="hold"/>
                                        <p:tgtEl>
                                          <p:spTgt spid="20"/>
                                        </p:tgtEl>
                                        <p:attrNameLst>
                                          <p:attrName>style.rotation</p:attrName>
                                        </p:attrNameLst>
                                      </p:cBhvr>
                                      <p:tavLst>
                                        <p:tav tm="0">
                                          <p:val>
                                            <p:fltVal val="90"/>
                                          </p:val>
                                        </p:tav>
                                        <p:tav tm="100000">
                                          <p:val>
                                            <p:fltVal val="0"/>
                                          </p:val>
                                        </p:tav>
                                      </p:tavLst>
                                    </p:anim>
                                    <p:animEffect transition="in" filter="fade">
                                      <p:cBhvr>
                                        <p:cTn id="77" dur="500"/>
                                        <p:tgtEl>
                                          <p:spTgt spid="20"/>
                                        </p:tgtEl>
                                      </p:cBhvr>
                                    </p:animEffect>
                                  </p:childTnLst>
                                </p:cTn>
                              </p:par>
                            </p:childTnLst>
                          </p:cTn>
                        </p:par>
                        <p:par>
                          <p:cTn id="78" fill="hold">
                            <p:stCondLst>
                              <p:cond delay="5750"/>
                            </p:stCondLst>
                            <p:childTnLst>
                              <p:par>
                                <p:cTn id="79" presetID="22" presetClass="entr" presetSubtype="2"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right)">
                                      <p:cBhvr>
                                        <p:cTn id="81" dur="500"/>
                                        <p:tgtEl>
                                          <p:spTgt spid="19"/>
                                        </p:tgtEl>
                                      </p:cBhvr>
                                    </p:animEffect>
                                  </p:childTnLst>
                                </p:cTn>
                              </p:par>
                            </p:childTnLst>
                          </p:cTn>
                        </p:par>
                        <p:par>
                          <p:cTn id="82" fill="hold">
                            <p:stCondLst>
                              <p:cond delay="6250"/>
                            </p:stCondLst>
                            <p:childTnLst>
                              <p:par>
                                <p:cTn id="83" presetID="31" presetClass="entr" presetSubtype="0" fill="hold" grpId="0" nodeType="afterEffect">
                                  <p:stCondLst>
                                    <p:cond delay="0"/>
                                  </p:stCondLst>
                                  <p:iterate type="lt">
                                    <p:tmPct val="5000"/>
                                  </p:iterate>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 calcmode="lin" valueType="num">
                                      <p:cBhvr>
                                        <p:cTn id="87" dur="500" fill="hold"/>
                                        <p:tgtEl>
                                          <p:spTgt spid="22"/>
                                        </p:tgtEl>
                                        <p:attrNameLst>
                                          <p:attrName>style.rotation</p:attrName>
                                        </p:attrNameLst>
                                      </p:cBhvr>
                                      <p:tavLst>
                                        <p:tav tm="0">
                                          <p:val>
                                            <p:fltVal val="90"/>
                                          </p:val>
                                        </p:tav>
                                        <p:tav tm="100000">
                                          <p:val>
                                            <p:fltVal val="0"/>
                                          </p:val>
                                        </p:tav>
                                      </p:tavLst>
                                    </p:anim>
                                    <p:animEffect transition="in" filter="fade">
                                      <p:cBhvr>
                                        <p:cTn id="88" dur="500"/>
                                        <p:tgtEl>
                                          <p:spTgt spid="22"/>
                                        </p:tgtEl>
                                      </p:cBhvr>
                                    </p:animEffect>
                                  </p:childTnLst>
                                </p:cTn>
                              </p:par>
                            </p:childTnLst>
                          </p:cTn>
                        </p:par>
                        <p:par>
                          <p:cTn id="89" fill="hold">
                            <p:stCondLst>
                              <p:cond delay="6875"/>
                            </p:stCondLst>
                            <p:childTnLst>
                              <p:par>
                                <p:cTn id="90" presetID="22" presetClass="entr" presetSubtype="8"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wipe(left)">
                                      <p:cBhvr>
                                        <p:cTn id="92" dur="500"/>
                                        <p:tgtEl>
                                          <p:spTgt spid="21"/>
                                        </p:tgtEl>
                                      </p:cBhvr>
                                    </p:animEffect>
                                  </p:childTnLst>
                                </p:cTn>
                              </p:par>
                            </p:childTnLst>
                          </p:cTn>
                        </p:par>
                        <p:par>
                          <p:cTn id="93" fill="hold">
                            <p:stCondLst>
                              <p:cond delay="7375"/>
                            </p:stCondLst>
                            <p:childTnLst>
                              <p:par>
                                <p:cTn id="94" presetID="31" presetClass="entr" presetSubtype="0" fill="hold" grpId="0" nodeType="afterEffect">
                                  <p:stCondLst>
                                    <p:cond delay="0"/>
                                  </p:stCondLst>
                                  <p:iterate type="lt">
                                    <p:tmPct val="5000"/>
                                  </p:iterate>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 calcmode="lin" valueType="num">
                                      <p:cBhvr>
                                        <p:cTn id="98" dur="500" fill="hold"/>
                                        <p:tgtEl>
                                          <p:spTgt spid="18"/>
                                        </p:tgtEl>
                                        <p:attrNameLst>
                                          <p:attrName>style.rotation</p:attrName>
                                        </p:attrNameLst>
                                      </p:cBhvr>
                                      <p:tavLst>
                                        <p:tav tm="0">
                                          <p:val>
                                            <p:fltVal val="90"/>
                                          </p:val>
                                        </p:tav>
                                        <p:tav tm="100000">
                                          <p:val>
                                            <p:fltVal val="0"/>
                                          </p:val>
                                        </p:tav>
                                      </p:tavLst>
                                    </p:anim>
                                    <p:animEffect transition="in" filter="fade">
                                      <p:cBhvr>
                                        <p:cTn id="99" dur="500"/>
                                        <p:tgtEl>
                                          <p:spTgt spid="18"/>
                                        </p:tgtEl>
                                      </p:cBhvr>
                                    </p:animEffect>
                                  </p:childTnLst>
                                </p:cTn>
                              </p:par>
                            </p:childTnLst>
                          </p:cTn>
                        </p:par>
                        <p:par>
                          <p:cTn id="100" fill="hold">
                            <p:stCondLst>
                              <p:cond delay="8000"/>
                            </p:stCondLst>
                            <p:childTnLst>
                              <p:par>
                                <p:cTn id="101" presetID="22" presetClass="entr" presetSubtype="2" fill="hold" grpId="0"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right)">
                                      <p:cBhvr>
                                        <p:cTn id="10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p:bldP spid="9" grpId="0" animBg="1"/>
      <p:bldP spid="10" grpId="0"/>
      <p:bldP spid="11" grpId="0" animBg="1"/>
      <p:bldP spid="12" grpId="0"/>
      <p:bldP spid="13" grpId="0" animBg="1"/>
      <p:bldP spid="14" grpId="0"/>
      <p:bldP spid="15" grpId="0"/>
      <p:bldP spid="16" grpId="0"/>
      <p:bldP spid="17" grpId="0"/>
      <p:bldP spid="18" grpId="0"/>
      <p:bldP spid="19"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2500759" y="1212007"/>
            <a:ext cx="5413194" cy="7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8" name="TextBox 7"/>
          <p:cNvSpPr txBox="1"/>
          <p:nvPr/>
        </p:nvSpPr>
        <p:spPr>
          <a:xfrm>
            <a:off x="2411760" y="1249016"/>
            <a:ext cx="5760640" cy="923324"/>
          </a:xfrm>
          <a:prstGeom prst="rect">
            <a:avLst/>
          </a:prstGeom>
          <a:noFill/>
        </p:spPr>
        <p:txBody>
          <a:bodyPr wrap="square" lIns="91434" tIns="45717" rIns="91434" bIns="45717"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200" dirty="0">
                <a:solidFill>
                  <a:schemeClr val="tx1">
                    <a:lumMod val="75000"/>
                    <a:lumOff val="25000"/>
                  </a:schemeClr>
                </a:solidFill>
                <a:latin typeface="微软雅黑" pitchFamily="34" charset="-122"/>
                <a:ea typeface="微软雅黑" pitchFamily="34" charset="-122"/>
              </a:rPr>
              <a:t>200</a:t>
            </a:r>
            <a:r>
              <a:rPr lang="zh-CN" altLang="en-US" sz="1200" dirty="0">
                <a:solidFill>
                  <a:schemeClr val="tx1">
                    <a:lumMod val="75000"/>
                    <a:lumOff val="25000"/>
                  </a:schemeClr>
                </a:solidFill>
                <a:latin typeface="微软雅黑" pitchFamily="34" charset="-122"/>
                <a:ea typeface="微软雅黑" pitchFamily="34" charset="-122"/>
              </a:rPr>
              <a:t>字</a:t>
            </a:r>
            <a:r>
              <a:rPr lang="zh-CN" altLang="en-US" sz="1200" dirty="0" smtClean="0">
                <a:solidFill>
                  <a:schemeClr val="tx1">
                    <a:lumMod val="75000"/>
                    <a:lumOff val="25000"/>
                  </a:schemeClr>
                </a:solidFill>
                <a:latin typeface="微软雅黑" pitchFamily="34" charset="-122"/>
                <a:ea typeface="微软雅黑" pitchFamily="34" charset="-122"/>
              </a:rPr>
              <a:t>，模板</a:t>
            </a:r>
            <a:r>
              <a:rPr lang="zh-CN" altLang="en-US" sz="1200" dirty="0">
                <a:solidFill>
                  <a:schemeClr val="tx1">
                    <a:lumMod val="75000"/>
                    <a:lumOff val="25000"/>
                  </a:schemeClr>
                </a:solidFill>
                <a:latin typeface="微软雅黑" pitchFamily="34" charset="-122"/>
                <a:ea typeface="微软雅黑" pitchFamily="34" charset="-122"/>
              </a:rPr>
              <a:t>中的所有颜色板式均可编辑替换，可以根据自己的需要更换自己喜欢的颜色与修改图表的布局，适当的增加或删除部分内容</a:t>
            </a:r>
            <a:endParaRPr lang="zh-CN" altLang="en-US" sz="1200" dirty="0" smtClean="0">
              <a:solidFill>
                <a:schemeClr val="tx1">
                  <a:lumMod val="75000"/>
                  <a:lumOff val="25000"/>
                </a:schemeClr>
              </a:solidFill>
              <a:latin typeface="微软雅黑" pitchFamily="34" charset="-122"/>
              <a:ea typeface="微软雅黑" pitchFamily="34" charset="-122"/>
            </a:endParaRPr>
          </a:p>
        </p:txBody>
      </p:sp>
      <p:sp>
        <p:nvSpPr>
          <p:cNvPr id="9" name="泪滴形 8"/>
          <p:cNvSpPr/>
          <p:nvPr/>
        </p:nvSpPr>
        <p:spPr>
          <a:xfrm>
            <a:off x="1186965" y="1203598"/>
            <a:ext cx="1008000" cy="100800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45717" rIns="0" bIns="45717"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
        <p:nvSpPr>
          <p:cNvPr id="10" name="泪滴形 9"/>
          <p:cNvSpPr/>
          <p:nvPr/>
        </p:nvSpPr>
        <p:spPr>
          <a:xfrm>
            <a:off x="1186965" y="2463794"/>
            <a:ext cx="1008000" cy="100800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45717" rIns="0" bIns="45717"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
        <p:nvSpPr>
          <p:cNvPr id="11" name="泪滴形 10"/>
          <p:cNvSpPr/>
          <p:nvPr/>
        </p:nvSpPr>
        <p:spPr>
          <a:xfrm>
            <a:off x="1186965" y="3723990"/>
            <a:ext cx="1008000" cy="100800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45717" rIns="0" bIns="45717"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
        <p:nvSpPr>
          <p:cNvPr id="12" name="矩形 11"/>
          <p:cNvSpPr/>
          <p:nvPr/>
        </p:nvSpPr>
        <p:spPr>
          <a:xfrm>
            <a:off x="2500759" y="2427734"/>
            <a:ext cx="5413194" cy="7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3" name="TextBox 12"/>
          <p:cNvSpPr txBox="1"/>
          <p:nvPr/>
        </p:nvSpPr>
        <p:spPr>
          <a:xfrm>
            <a:off x="2411760" y="2481914"/>
            <a:ext cx="5760640" cy="923324"/>
          </a:xfrm>
          <a:prstGeom prst="rect">
            <a:avLst/>
          </a:prstGeom>
          <a:noFill/>
        </p:spPr>
        <p:txBody>
          <a:bodyPr wrap="square" lIns="91434" tIns="45717" rIns="91434" bIns="45717"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200" dirty="0">
                <a:solidFill>
                  <a:schemeClr val="tx1">
                    <a:lumMod val="75000"/>
                    <a:lumOff val="25000"/>
                  </a:schemeClr>
                </a:solidFill>
                <a:latin typeface="微软雅黑" pitchFamily="34" charset="-122"/>
                <a:ea typeface="微软雅黑" pitchFamily="34" charset="-122"/>
              </a:rPr>
              <a:t>200</a:t>
            </a:r>
            <a:r>
              <a:rPr lang="zh-CN" altLang="en-US" sz="1200" dirty="0">
                <a:solidFill>
                  <a:schemeClr val="tx1">
                    <a:lumMod val="75000"/>
                    <a:lumOff val="25000"/>
                  </a:schemeClr>
                </a:solidFill>
                <a:latin typeface="微软雅黑" pitchFamily="34" charset="-122"/>
                <a:ea typeface="微软雅黑" pitchFamily="34" charset="-122"/>
              </a:rPr>
              <a:t>字，模板中的所有颜色板式均可编辑替换，可以根据自己的需要更换自己喜欢的颜色与修改图表的布局，适当的增加或删除部分内容</a:t>
            </a:r>
          </a:p>
        </p:txBody>
      </p:sp>
      <p:sp>
        <p:nvSpPr>
          <p:cNvPr id="14" name="矩形 13"/>
          <p:cNvSpPr/>
          <p:nvPr/>
        </p:nvSpPr>
        <p:spPr>
          <a:xfrm>
            <a:off x="2500759" y="3705696"/>
            <a:ext cx="5413194" cy="72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5" name="TextBox 14"/>
          <p:cNvSpPr txBox="1"/>
          <p:nvPr/>
        </p:nvSpPr>
        <p:spPr>
          <a:xfrm>
            <a:off x="2411760" y="3769295"/>
            <a:ext cx="5760640" cy="923324"/>
          </a:xfrm>
          <a:prstGeom prst="rect">
            <a:avLst/>
          </a:prstGeom>
          <a:noFill/>
        </p:spPr>
        <p:txBody>
          <a:bodyPr wrap="square" lIns="91434" tIns="45717" rIns="91434" bIns="45717"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根据自己的需要添加适当的文字，据研究，在幻灯片中，一页的文字最好不要超过</a:t>
            </a:r>
            <a:r>
              <a:rPr lang="en-US" altLang="zh-CN" sz="1200" dirty="0">
                <a:solidFill>
                  <a:schemeClr val="tx1">
                    <a:lumMod val="75000"/>
                    <a:lumOff val="25000"/>
                  </a:schemeClr>
                </a:solidFill>
                <a:latin typeface="微软雅黑" pitchFamily="34" charset="-122"/>
                <a:ea typeface="微软雅黑" pitchFamily="34" charset="-122"/>
              </a:rPr>
              <a:t>200</a:t>
            </a:r>
            <a:r>
              <a:rPr lang="zh-CN" altLang="en-US" sz="1200" dirty="0">
                <a:solidFill>
                  <a:schemeClr val="tx1">
                    <a:lumMod val="75000"/>
                    <a:lumOff val="25000"/>
                  </a:schemeClr>
                </a:solidFill>
                <a:latin typeface="微软雅黑" pitchFamily="34" charset="-122"/>
                <a:ea typeface="微软雅黑" pitchFamily="34" charset="-122"/>
              </a:rPr>
              <a:t>字，模板中的所有颜色板式均可编辑替换，可以根据自己的需要更换自己喜欢的颜色与修改图表的布局，适当的增加或删除部分内容</a:t>
            </a:r>
          </a:p>
        </p:txBody>
      </p:sp>
    </p:spTree>
    <p:extLst>
      <p:ext uri="{BB962C8B-B14F-4D97-AF65-F5344CB8AC3E}">
        <p14:creationId xmlns:p14="http://schemas.microsoft.com/office/powerpoint/2010/main" val="315091820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31"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90"/>
                                          </p:val>
                                        </p:tav>
                                        <p:tav tm="100000">
                                          <p:val>
                                            <p:fltVal val="0"/>
                                          </p:val>
                                        </p:tav>
                                      </p:tavLst>
                                    </p:anim>
                                    <p:animEffect transition="in" filter="fade">
                                      <p:cBhvr>
                                        <p:cTn id="25" dur="500"/>
                                        <p:tgtEl>
                                          <p:spTgt spid="9"/>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2000"/>
                            </p:stCondLst>
                            <p:childTnLst>
                              <p:par>
                                <p:cTn id="34" presetID="31"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style.rotation</p:attrName>
                                        </p:attrNameLst>
                                      </p:cBhvr>
                                      <p:tavLst>
                                        <p:tav tm="0">
                                          <p:val>
                                            <p:fltVal val="90"/>
                                          </p:val>
                                        </p:tav>
                                        <p:tav tm="100000">
                                          <p:val>
                                            <p:fltVal val="0"/>
                                          </p:val>
                                        </p:tav>
                                      </p:tavLst>
                                    </p:anim>
                                    <p:animEffect transition="in" filter="fade">
                                      <p:cBhvr>
                                        <p:cTn id="39" dur="500"/>
                                        <p:tgtEl>
                                          <p:spTgt spid="10"/>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par>
                          <p:cTn id="47" fill="hold">
                            <p:stCondLst>
                              <p:cond delay="3000"/>
                            </p:stCondLst>
                            <p:childTnLst>
                              <p:par>
                                <p:cTn id="48" presetID="31"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 calcmode="lin" valueType="num">
                                      <p:cBhvr>
                                        <p:cTn id="52" dur="500" fill="hold"/>
                                        <p:tgtEl>
                                          <p:spTgt spid="11"/>
                                        </p:tgtEl>
                                        <p:attrNameLst>
                                          <p:attrName>style.rotation</p:attrName>
                                        </p:attrNameLst>
                                      </p:cBhvr>
                                      <p:tavLst>
                                        <p:tav tm="0">
                                          <p:val>
                                            <p:fltVal val="90"/>
                                          </p:val>
                                        </p:tav>
                                        <p:tav tm="100000">
                                          <p:val>
                                            <p:fltVal val="0"/>
                                          </p:val>
                                        </p:tav>
                                      </p:tavLst>
                                    </p:anim>
                                    <p:animEffect transition="in" filter="fade">
                                      <p:cBhvr>
                                        <p:cTn id="53" dur="500"/>
                                        <p:tgtEl>
                                          <p:spTgt spid="11"/>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p:bldP spid="9" grpId="0" animBg="1"/>
      <p:bldP spid="10" grpId="0" animBg="1"/>
      <p:bldP spid="11" grpId="0" animBg="1"/>
      <p:bldP spid="12" grpId="0" animBg="1"/>
      <p:bldP spid="13" grpId="0"/>
      <p:bldP spid="14" grpId="0" animBg="1"/>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上箭头 1"/>
          <p:cNvSpPr/>
          <p:nvPr/>
        </p:nvSpPr>
        <p:spPr>
          <a:xfrm>
            <a:off x="3059832" y="1491630"/>
            <a:ext cx="1453662" cy="2736304"/>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2"/>
          <p:cNvSpPr/>
          <p:nvPr/>
        </p:nvSpPr>
        <p:spPr>
          <a:xfrm>
            <a:off x="4572136" y="1491630"/>
            <a:ext cx="1453500" cy="2736304"/>
          </a:xfrm>
          <a:custGeom>
            <a:avLst/>
            <a:gdLst/>
            <a:ahLst/>
            <a:cxnLst/>
            <a:rect l="l" t="t" r="r" b="b"/>
            <a:pathLst>
              <a:path w="936240" h="2304256">
                <a:moveTo>
                  <a:pt x="125817" y="0"/>
                </a:moveTo>
                <a:lnTo>
                  <a:pt x="135120" y="0"/>
                </a:lnTo>
                <a:lnTo>
                  <a:pt x="468120" y="216024"/>
                </a:lnTo>
                <a:lnTo>
                  <a:pt x="801120" y="0"/>
                </a:lnTo>
                <a:lnTo>
                  <a:pt x="810423" y="0"/>
                </a:lnTo>
                <a:lnTo>
                  <a:pt x="810423" y="1836136"/>
                </a:lnTo>
                <a:lnTo>
                  <a:pt x="936240" y="1836136"/>
                </a:lnTo>
                <a:lnTo>
                  <a:pt x="468120" y="2304256"/>
                </a:lnTo>
                <a:lnTo>
                  <a:pt x="0" y="1836136"/>
                </a:lnTo>
                <a:lnTo>
                  <a:pt x="125817" y="183613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7"/>
          <p:cNvSpPr txBox="1">
            <a:spLocks noChangeArrowheads="1"/>
          </p:cNvSpPr>
          <p:nvPr/>
        </p:nvSpPr>
        <p:spPr bwMode="auto">
          <a:xfrm>
            <a:off x="3203848" y="2535782"/>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sp>
        <p:nvSpPr>
          <p:cNvPr id="10" name="文本框 7"/>
          <p:cNvSpPr txBox="1">
            <a:spLocks noChangeArrowheads="1"/>
          </p:cNvSpPr>
          <p:nvPr/>
        </p:nvSpPr>
        <p:spPr bwMode="auto">
          <a:xfrm>
            <a:off x="4686818" y="2535782"/>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cxnSp>
        <p:nvCxnSpPr>
          <p:cNvPr id="11" name="直接连接符 10"/>
          <p:cNvCxnSpPr/>
          <p:nvPr/>
        </p:nvCxnSpPr>
        <p:spPr>
          <a:xfrm>
            <a:off x="5724128" y="2139702"/>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724128" y="3579862"/>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25103" y="2139702"/>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325103" y="3579862"/>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6923830" y="1728485"/>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6" name="文本框 7"/>
          <p:cNvSpPr txBox="1">
            <a:spLocks noChangeArrowheads="1"/>
          </p:cNvSpPr>
          <p:nvPr/>
        </p:nvSpPr>
        <p:spPr bwMode="auto">
          <a:xfrm>
            <a:off x="107504" y="1707656"/>
            <a:ext cx="208086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7" name="文本框 7"/>
          <p:cNvSpPr txBox="1">
            <a:spLocks noChangeArrowheads="1"/>
          </p:cNvSpPr>
          <p:nvPr/>
        </p:nvSpPr>
        <p:spPr bwMode="auto">
          <a:xfrm>
            <a:off x="107504" y="3223971"/>
            <a:ext cx="212423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923830" y="3189476"/>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15091820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right)">
                                      <p:cBhvr>
                                        <p:cTn id="42" dur="500"/>
                                        <p:tgtEl>
                                          <p:spTgt spid="13"/>
                                        </p:tgtEl>
                                      </p:cBhvr>
                                    </p:animEffect>
                                  </p:childTnLst>
                                </p:cTn>
                              </p:par>
                            </p:childTnLst>
                          </p:cTn>
                        </p:par>
                        <p:par>
                          <p:cTn id="43" fill="hold">
                            <p:stCondLst>
                              <p:cond delay="3000"/>
                            </p:stCondLst>
                            <p:childTnLst>
                              <p:par>
                                <p:cTn id="44" presetID="22" presetClass="entr" presetSubtype="2"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right)">
                                      <p:cBhvr>
                                        <p:cTn id="46" dur="500"/>
                                        <p:tgtEl>
                                          <p:spTgt spid="16"/>
                                        </p:tgtEl>
                                      </p:cBhvr>
                                    </p:animEffect>
                                  </p:childTnLst>
                                </p:cTn>
                              </p:par>
                            </p:childTnLst>
                          </p:cTn>
                        </p:par>
                        <p:par>
                          <p:cTn id="47" fill="hold">
                            <p:stCondLst>
                              <p:cond delay="3500"/>
                            </p:stCondLst>
                            <p:childTnLst>
                              <p:par>
                                <p:cTn id="48" presetID="22" presetClass="entr" presetSubtype="2"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right)">
                                      <p:cBhvr>
                                        <p:cTn id="50" dur="500"/>
                                        <p:tgtEl>
                                          <p:spTgt spid="14"/>
                                        </p:tgtEl>
                                      </p:cBhvr>
                                    </p:animEffect>
                                  </p:childTnLst>
                                </p:cTn>
                              </p:par>
                            </p:childTnLst>
                          </p:cTn>
                        </p:par>
                        <p:par>
                          <p:cTn id="51" fill="hold">
                            <p:stCondLst>
                              <p:cond delay="4000"/>
                            </p:stCondLst>
                            <p:childTnLst>
                              <p:par>
                                <p:cTn id="52" presetID="22" presetClass="entr" presetSubtype="2"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550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000"/>
                            </p:stCondLst>
                            <p:childTnLst>
                              <p:par>
                                <p:cTn id="68" presetID="22" presetClass="entr" presetSubtype="8"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p:bldP spid="10" grpId="0"/>
      <p:bldP spid="15" grpId="0"/>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椭圆 6"/>
          <p:cNvSpPr/>
          <p:nvPr/>
        </p:nvSpPr>
        <p:spPr>
          <a:xfrm rot="20709710">
            <a:off x="356241" y="1603207"/>
            <a:ext cx="2880320" cy="288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20709710">
            <a:off x="991107" y="2556570"/>
            <a:ext cx="1840204" cy="184000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20709710">
            <a:off x="1324403" y="3037627"/>
            <a:ext cx="1280142" cy="1280000"/>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未知"/>
          <p:cNvSpPr>
            <a:spLocks/>
          </p:cNvSpPr>
          <p:nvPr/>
        </p:nvSpPr>
        <p:spPr bwMode="auto">
          <a:xfrm flipH="1" flipV="1">
            <a:off x="2444473" y="3833622"/>
            <a:ext cx="1296000" cy="25192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75000"/>
              </a:schemeClr>
            </a:solidFill>
            <a:round/>
            <a:headEnd type="oval" w="med" len="med"/>
            <a:tailEnd type="oval" w="med" len="med"/>
          </a:ln>
          <a:effectLst/>
        </p:spPr>
        <p:txBody>
          <a:bodyPr/>
          <a:lstStyle/>
          <a:p>
            <a:endParaRPr lang="zh-CN" altLang="en-US"/>
          </a:p>
        </p:txBody>
      </p:sp>
      <p:sp>
        <p:nvSpPr>
          <p:cNvPr id="11" name="未知"/>
          <p:cNvSpPr>
            <a:spLocks/>
          </p:cNvSpPr>
          <p:nvPr/>
        </p:nvSpPr>
        <p:spPr bwMode="auto">
          <a:xfrm flipH="1">
            <a:off x="2444473" y="1858481"/>
            <a:ext cx="1296000" cy="25192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75000"/>
              </a:schemeClr>
            </a:solidFill>
            <a:round/>
            <a:headEnd type="oval" w="med" len="med"/>
            <a:tailEnd type="oval" w="med" len="med"/>
          </a:ln>
          <a:effectLst/>
        </p:spPr>
        <p:txBody>
          <a:bodyPr/>
          <a:lstStyle/>
          <a:p>
            <a:endParaRPr lang="zh-CN" altLang="en-US"/>
          </a:p>
        </p:txBody>
      </p:sp>
      <p:cxnSp>
        <p:nvCxnSpPr>
          <p:cNvPr id="12" name="直接连接符 11"/>
          <p:cNvCxnSpPr/>
          <p:nvPr/>
        </p:nvCxnSpPr>
        <p:spPr>
          <a:xfrm>
            <a:off x="2444473" y="2972010"/>
            <a:ext cx="1296000" cy="0"/>
          </a:xfrm>
          <a:prstGeom prst="line">
            <a:avLst/>
          </a:prstGeom>
          <a:ln w="12700" cap="rnd">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546669" y="3476572"/>
            <a:ext cx="902811" cy="307777"/>
          </a:xfrm>
          <a:prstGeom prst="rect">
            <a:avLst/>
          </a:prstGeom>
        </p:spPr>
        <p:txBody>
          <a:bodyPr wrap="none">
            <a:spAutoFit/>
          </a:bodyPr>
          <a:lstStyle/>
          <a:p>
            <a:r>
              <a:rPr lang="zh-CN" altLang="en-US" sz="1400" dirty="0">
                <a:solidFill>
                  <a:schemeClr val="bg1"/>
                </a:solidFill>
                <a:latin typeface="微软雅黑" pitchFamily="34" charset="-122"/>
                <a:ea typeface="微软雅黑" pitchFamily="34" charset="-122"/>
              </a:rPr>
              <a:t>添加文本</a:t>
            </a:r>
            <a:endParaRPr lang="zh-CN" altLang="en-US" dirty="0">
              <a:solidFill>
                <a:schemeClr val="bg1"/>
              </a:solidFill>
              <a:latin typeface="微软雅黑" pitchFamily="34" charset="-122"/>
              <a:ea typeface="微软雅黑" pitchFamily="34" charset="-122"/>
            </a:endParaRPr>
          </a:p>
        </p:txBody>
      </p:sp>
      <p:sp>
        <p:nvSpPr>
          <p:cNvPr id="14" name="矩形 13"/>
          <p:cNvSpPr/>
          <p:nvPr/>
        </p:nvSpPr>
        <p:spPr>
          <a:xfrm>
            <a:off x="1436365" y="2702833"/>
            <a:ext cx="902811" cy="307777"/>
          </a:xfrm>
          <a:prstGeom prst="rect">
            <a:avLst/>
          </a:prstGeom>
        </p:spPr>
        <p:txBody>
          <a:bodyPr wrap="none">
            <a:spAutoFit/>
          </a:bodyPr>
          <a:lstStyle/>
          <a:p>
            <a:r>
              <a:rPr lang="zh-CN" altLang="en-US" sz="1400" dirty="0">
                <a:solidFill>
                  <a:schemeClr val="bg1"/>
                </a:solidFill>
                <a:latin typeface="微软雅黑" pitchFamily="34" charset="-122"/>
                <a:ea typeface="微软雅黑" pitchFamily="34" charset="-122"/>
              </a:rPr>
              <a:t>添加文本</a:t>
            </a:r>
            <a:endParaRPr lang="zh-CN" altLang="en-US" dirty="0">
              <a:solidFill>
                <a:schemeClr val="bg1"/>
              </a:solidFill>
              <a:latin typeface="微软雅黑" pitchFamily="34" charset="-122"/>
              <a:ea typeface="微软雅黑" pitchFamily="34" charset="-122"/>
            </a:endParaRPr>
          </a:p>
        </p:txBody>
      </p:sp>
      <p:sp>
        <p:nvSpPr>
          <p:cNvPr id="15" name="矩形 14"/>
          <p:cNvSpPr/>
          <p:nvPr/>
        </p:nvSpPr>
        <p:spPr>
          <a:xfrm>
            <a:off x="1183675" y="1970460"/>
            <a:ext cx="902811" cy="307777"/>
          </a:xfrm>
          <a:prstGeom prst="rect">
            <a:avLst/>
          </a:prstGeom>
        </p:spPr>
        <p:txBody>
          <a:bodyPr wrap="none">
            <a:spAutoFit/>
          </a:bodyPr>
          <a:lstStyle/>
          <a:p>
            <a:r>
              <a:rPr lang="zh-CN" altLang="en-US" sz="1400" dirty="0">
                <a:solidFill>
                  <a:schemeClr val="bg1"/>
                </a:solidFill>
                <a:latin typeface="微软雅黑" pitchFamily="34" charset="-122"/>
                <a:ea typeface="微软雅黑" pitchFamily="34" charset="-122"/>
              </a:rPr>
              <a:t>添加文本</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3851954" y="1496464"/>
            <a:ext cx="1800199" cy="794064"/>
          </a:xfrm>
          <a:prstGeom prst="rect">
            <a:avLst/>
          </a:prstGeom>
        </p:spPr>
        <p:txBody>
          <a:bodyPr wrap="square">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添加</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en-US" altLang="zh-CN" sz="1400" dirty="0" smtClean="0">
              <a:solidFill>
                <a:schemeClr val="tx1">
                  <a:lumMod val="75000"/>
                  <a:lumOff val="25000"/>
                </a:schemeClr>
              </a:solidFill>
              <a:latin typeface="微软雅黑" pitchFamily="34" charset="-122"/>
              <a:ea typeface="微软雅黑" pitchFamily="34" charset="-122"/>
            </a:endParaRPr>
          </a:p>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此处</a:t>
            </a:r>
            <a:r>
              <a:rPr lang="zh-CN" altLang="en-US" sz="1200" dirty="0">
                <a:solidFill>
                  <a:schemeClr val="tx1">
                    <a:lumMod val="75000"/>
                    <a:lumOff val="25000"/>
                  </a:schemeClr>
                </a:solidFill>
                <a:latin typeface="微软雅黑" pitchFamily="34" charset="-122"/>
                <a:ea typeface="微软雅黑" pitchFamily="34" charset="-122"/>
              </a:rPr>
              <a:t>添加说明文字添加说明文字添加说明</a:t>
            </a:r>
            <a:r>
              <a:rPr lang="zh-CN" altLang="en-US" sz="1200" dirty="0" smtClean="0">
                <a:solidFill>
                  <a:schemeClr val="tx1">
                    <a:lumMod val="75000"/>
                    <a:lumOff val="25000"/>
                  </a:schemeClr>
                </a:solidFill>
                <a:latin typeface="微软雅黑" pitchFamily="34" charset="-122"/>
                <a:ea typeface="微软雅黑" pitchFamily="34" charset="-122"/>
              </a:rPr>
              <a:t>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7" name="矩形 16"/>
          <p:cNvSpPr/>
          <p:nvPr/>
        </p:nvSpPr>
        <p:spPr>
          <a:xfrm>
            <a:off x="3851954" y="2577572"/>
            <a:ext cx="1800199" cy="794064"/>
          </a:xfrm>
          <a:prstGeom prst="rect">
            <a:avLst/>
          </a:prstGeom>
        </p:spPr>
        <p:txBody>
          <a:bodyPr wrap="square">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添加</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en-US" altLang="zh-CN" sz="1400" dirty="0" smtClean="0">
              <a:solidFill>
                <a:schemeClr val="tx1">
                  <a:lumMod val="75000"/>
                  <a:lumOff val="25000"/>
                </a:schemeClr>
              </a:solidFill>
              <a:latin typeface="微软雅黑" pitchFamily="34" charset="-122"/>
              <a:ea typeface="微软雅黑" pitchFamily="34" charset="-122"/>
            </a:endParaRPr>
          </a:p>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此处</a:t>
            </a:r>
            <a:r>
              <a:rPr lang="zh-CN" altLang="en-US" sz="1200" dirty="0">
                <a:solidFill>
                  <a:schemeClr val="tx1">
                    <a:lumMod val="75000"/>
                    <a:lumOff val="25000"/>
                  </a:schemeClr>
                </a:solidFill>
                <a:latin typeface="微软雅黑" pitchFamily="34" charset="-122"/>
                <a:ea typeface="微软雅黑" pitchFamily="34" charset="-122"/>
              </a:rPr>
              <a:t>添加说明文字添加说明文字添加说明</a:t>
            </a:r>
            <a:r>
              <a:rPr lang="zh-CN" altLang="en-US" sz="1200" dirty="0" smtClean="0">
                <a:solidFill>
                  <a:schemeClr val="tx1">
                    <a:lumMod val="75000"/>
                    <a:lumOff val="25000"/>
                  </a:schemeClr>
                </a:solidFill>
                <a:latin typeface="微软雅黑" pitchFamily="34" charset="-122"/>
                <a:ea typeface="微软雅黑" pitchFamily="34" charset="-122"/>
              </a:rPr>
              <a:t>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8" name="矩形 17"/>
          <p:cNvSpPr/>
          <p:nvPr/>
        </p:nvSpPr>
        <p:spPr>
          <a:xfrm>
            <a:off x="3851954" y="3658680"/>
            <a:ext cx="1800199" cy="794064"/>
          </a:xfrm>
          <a:prstGeom prst="rect">
            <a:avLst/>
          </a:prstGeom>
        </p:spPr>
        <p:txBody>
          <a:bodyPr wrap="square">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添加</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en-US" altLang="zh-CN" sz="1400" dirty="0" smtClean="0">
              <a:solidFill>
                <a:schemeClr val="tx1">
                  <a:lumMod val="75000"/>
                  <a:lumOff val="25000"/>
                </a:schemeClr>
              </a:solidFill>
              <a:latin typeface="微软雅黑" pitchFamily="34" charset="-122"/>
              <a:ea typeface="微软雅黑" pitchFamily="34" charset="-122"/>
            </a:endParaRPr>
          </a:p>
          <a:p>
            <a:pPr algn="ctr">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此处</a:t>
            </a:r>
            <a:r>
              <a:rPr lang="zh-CN" altLang="en-US" sz="1200" dirty="0">
                <a:solidFill>
                  <a:schemeClr val="tx1">
                    <a:lumMod val="75000"/>
                    <a:lumOff val="25000"/>
                  </a:schemeClr>
                </a:solidFill>
                <a:latin typeface="微软雅黑" pitchFamily="34" charset="-122"/>
                <a:ea typeface="微软雅黑" pitchFamily="34" charset="-122"/>
              </a:rPr>
              <a:t>添加说明文字添加说明文字添加说明</a:t>
            </a:r>
            <a:r>
              <a:rPr lang="zh-CN" altLang="en-US" sz="1200" dirty="0" smtClean="0">
                <a:solidFill>
                  <a:schemeClr val="tx1">
                    <a:lumMod val="75000"/>
                    <a:lumOff val="25000"/>
                  </a:schemeClr>
                </a:solidFill>
                <a:latin typeface="微软雅黑" pitchFamily="34" charset="-122"/>
                <a:ea typeface="微软雅黑" pitchFamily="34" charset="-122"/>
              </a:rPr>
              <a:t>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9" name="左大括号 18"/>
          <p:cNvSpPr/>
          <p:nvPr/>
        </p:nvSpPr>
        <p:spPr>
          <a:xfrm flipH="1">
            <a:off x="5652152" y="1496464"/>
            <a:ext cx="288000" cy="2956280"/>
          </a:xfrm>
          <a:prstGeom prst="leftBrace">
            <a:avLst>
              <a:gd name="adj1" fmla="val 19041"/>
              <a:gd name="adj2" fmla="val 50000"/>
            </a:avLst>
          </a:prstGeom>
          <a:ln>
            <a:solidFill>
              <a:srgbClr val="055B5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文本框 7"/>
          <p:cNvSpPr txBox="1">
            <a:spLocks noChangeArrowheads="1"/>
          </p:cNvSpPr>
          <p:nvPr/>
        </p:nvSpPr>
        <p:spPr bwMode="auto">
          <a:xfrm>
            <a:off x="6172209" y="1642458"/>
            <a:ext cx="2360233" cy="70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50000"/>
              </a:lnSpc>
            </a:pPr>
            <a:r>
              <a:rPr lang="zh-CN" altLang="en-US" sz="1200" b="1" i="1" dirty="0" smtClean="0">
                <a:solidFill>
                  <a:srgbClr val="0070C0"/>
                </a:solidFill>
                <a:latin typeface="微软雅黑" pitchFamily="34" charset="-122"/>
              </a:rPr>
              <a:t>什么是模板？模板就是设计者制作的易于客户修改的通用作品集</a:t>
            </a:r>
            <a:endParaRPr lang="en-US" altLang="zh-CN" sz="1200" b="1" i="1" dirty="0" smtClean="0">
              <a:solidFill>
                <a:srgbClr val="0070C0"/>
              </a:solidFill>
              <a:latin typeface="微软雅黑" pitchFamily="34" charset="-122"/>
            </a:endParaRPr>
          </a:p>
        </p:txBody>
      </p:sp>
      <p:cxnSp>
        <p:nvCxnSpPr>
          <p:cNvPr id="21" name="直接连接符 20"/>
          <p:cNvCxnSpPr/>
          <p:nvPr/>
        </p:nvCxnSpPr>
        <p:spPr>
          <a:xfrm flipV="1">
            <a:off x="6151576" y="2350269"/>
            <a:ext cx="2401494" cy="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文本框 7"/>
          <p:cNvSpPr txBox="1">
            <a:spLocks noChangeArrowheads="1"/>
          </p:cNvSpPr>
          <p:nvPr/>
        </p:nvSpPr>
        <p:spPr bwMode="auto">
          <a:xfrm>
            <a:off x="6100201" y="2350269"/>
            <a:ext cx="2504249" cy="208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a:t>
            </a:r>
            <a:r>
              <a:rPr lang="zh-CN" altLang="en-US" sz="1050" dirty="0" smtClean="0">
                <a:solidFill>
                  <a:schemeClr val="tx1">
                    <a:lumMod val="85000"/>
                    <a:lumOff val="15000"/>
                  </a:schemeClr>
                </a:solidFill>
                <a:latin typeface="微软雅黑" pitchFamily="34" charset="-122"/>
              </a:rPr>
              <a:t>添加</a:t>
            </a:r>
            <a:r>
              <a:rPr lang="zh-CN" altLang="en-US" sz="1050" dirty="0">
                <a:solidFill>
                  <a:schemeClr val="tx1">
                    <a:lumMod val="85000"/>
                    <a:lumOff val="15000"/>
                  </a:schemeClr>
                </a:solidFill>
                <a:latin typeface="微软雅黑" pitchFamily="34" charset="-122"/>
              </a:rPr>
              <a:t>说明文字单击此处添加说明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单击此处添加说明文字</a:t>
            </a:r>
            <a:r>
              <a:rPr lang="zh-CN" altLang="en-US" sz="1050" dirty="0" smtClean="0">
                <a:solidFill>
                  <a:schemeClr val="tx1">
                    <a:lumMod val="85000"/>
                    <a:lumOff val="15000"/>
                  </a:schemeClr>
                </a:solidFill>
                <a:latin typeface="微软雅黑" pitchFamily="34" charset="-122"/>
              </a:rPr>
              <a:t>。</a:t>
            </a: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15091820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2000"/>
                            </p:stCondLst>
                            <p:childTnLst>
                              <p:par>
                                <p:cTn id="36" presetID="23" presetClass="entr" presetSubtype="32"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4*#ppt_w"/>
                                          </p:val>
                                        </p:tav>
                                        <p:tav tm="100000">
                                          <p:val>
                                            <p:strVal val="#ppt_w"/>
                                          </p:val>
                                        </p:tav>
                                      </p:tavLst>
                                    </p:anim>
                                    <p:anim calcmode="lin" valueType="num">
                                      <p:cBhvr>
                                        <p:cTn id="39" dur="500" fill="hold"/>
                                        <p:tgtEl>
                                          <p:spTgt spid="15"/>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2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strVal val="4*#ppt_w"/>
                                          </p:val>
                                        </p:tav>
                                        <p:tav tm="100000">
                                          <p:val>
                                            <p:strVal val="#ppt_w"/>
                                          </p:val>
                                        </p:tav>
                                      </p:tavLst>
                                    </p:anim>
                                    <p:anim calcmode="lin" valueType="num">
                                      <p:cBhvr>
                                        <p:cTn id="43" dur="500" fill="hold"/>
                                        <p:tgtEl>
                                          <p:spTgt spid="14"/>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50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strVal val="4*#ppt_w"/>
                                          </p:val>
                                        </p:tav>
                                        <p:tav tm="100000">
                                          <p:val>
                                            <p:strVal val="#ppt_w"/>
                                          </p:val>
                                        </p:tav>
                                      </p:tavLst>
                                    </p:anim>
                                    <p:anim calcmode="lin" valueType="num">
                                      <p:cBhvr>
                                        <p:cTn id="47" dur="500" fill="hold"/>
                                        <p:tgtEl>
                                          <p:spTgt spid="13"/>
                                        </p:tgtEl>
                                        <p:attrNameLst>
                                          <p:attrName>ppt_h</p:attrName>
                                        </p:attrNameLst>
                                      </p:cBhvr>
                                      <p:tavLst>
                                        <p:tav tm="0">
                                          <p:val>
                                            <p:strVal val="4*#ppt_h"/>
                                          </p:val>
                                        </p:tav>
                                        <p:tav tm="100000">
                                          <p:val>
                                            <p:strVal val="#ppt_h"/>
                                          </p:val>
                                        </p:tav>
                                      </p:tavLst>
                                    </p:anim>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left)">
                                      <p:cBhvr>
                                        <p:cTn id="63" dur="500"/>
                                        <p:tgtEl>
                                          <p:spTgt spid="17"/>
                                        </p:tgtEl>
                                      </p:cBhvr>
                                    </p:animEffect>
                                  </p:childTnLst>
                                </p:cTn>
                              </p:par>
                            </p:childTnLst>
                          </p:cTn>
                        </p:par>
                        <p:par>
                          <p:cTn id="64" fill="hold">
                            <p:stCondLst>
                              <p:cond delay="50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5500"/>
                            </p:stCondLst>
                            <p:childTnLst>
                              <p:par>
                                <p:cTn id="69" presetID="22" presetClass="entr" presetSubtype="8"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left)">
                                      <p:cBhvr>
                                        <p:cTn id="71" dur="500"/>
                                        <p:tgtEl>
                                          <p:spTgt spid="18"/>
                                        </p:tgtEl>
                                      </p:cBhvr>
                                    </p:animEffect>
                                  </p:childTnLst>
                                </p:cTn>
                              </p:par>
                            </p:childTnLst>
                          </p:cTn>
                        </p:par>
                        <p:par>
                          <p:cTn id="72" fill="hold">
                            <p:stCondLst>
                              <p:cond delay="6000"/>
                            </p:stCondLst>
                            <p:childTnLst>
                              <p:par>
                                <p:cTn id="73" presetID="16" presetClass="entr" presetSubtype="42"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barn(outHorizontal)">
                                      <p:cBhvr>
                                        <p:cTn id="75" dur="1000"/>
                                        <p:tgtEl>
                                          <p:spTgt spid="19"/>
                                        </p:tgtEl>
                                      </p:cBhvr>
                                    </p:animEffect>
                                  </p:childTnLst>
                                </p:cTn>
                              </p:par>
                              <p:par>
                                <p:cTn id="76" presetID="22" presetClass="entr" presetSubtype="8" fill="hold" nodeType="withEffect">
                                  <p:stCondLst>
                                    <p:cond delay="75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500"/>
                                        <p:tgtEl>
                                          <p:spTgt spid="21"/>
                                        </p:tgtEl>
                                      </p:cBhvr>
                                    </p:animEffect>
                                  </p:childTnLst>
                                </p:cTn>
                              </p:par>
                            </p:childTnLst>
                          </p:cTn>
                        </p:par>
                        <p:par>
                          <p:cTn id="79" fill="hold">
                            <p:stCondLst>
                              <p:cond delay="7250"/>
                            </p:stCondLst>
                            <p:childTnLst>
                              <p:par>
                                <p:cTn id="80" presetID="22" presetClass="entr" presetSubtype="8"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500"/>
                                        <p:tgtEl>
                                          <p:spTgt spid="20"/>
                                        </p:tgtEl>
                                      </p:cBhvr>
                                    </p:animEffect>
                                  </p:childTnLst>
                                </p:cTn>
                              </p:par>
                            </p:childTnLst>
                          </p:cTn>
                        </p:par>
                        <p:par>
                          <p:cTn id="83" fill="hold">
                            <p:stCondLst>
                              <p:cond delay="7750"/>
                            </p:stCondLst>
                            <p:childTnLst>
                              <p:par>
                                <p:cTn id="84" presetID="2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animBg="1"/>
      <p:bldP spid="13" grpId="0"/>
      <p:bldP spid="14" grpId="0"/>
      <p:bldP spid="15" grpId="0"/>
      <p:bldP spid="16" grpId="0"/>
      <p:bldP spid="17" grpId="0"/>
      <p:bldP spid="18" grpId="0"/>
      <p:bldP spid="19" grpId="0" animBg="1"/>
      <p:bldP spid="20"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工作中存在的挑战与措施</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五边形 6"/>
          <p:cNvSpPr/>
          <p:nvPr/>
        </p:nvSpPr>
        <p:spPr>
          <a:xfrm>
            <a:off x="6840252" y="1559570"/>
            <a:ext cx="1800200" cy="43204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mtClean="0">
                <a:latin typeface="微软雅黑" pitchFamily="34" charset="-122"/>
                <a:ea typeface="微软雅黑" pitchFamily="34" charset="-122"/>
              </a:rPr>
              <a:t>小标题</a:t>
            </a:r>
            <a:endParaRPr lang="zh-CN" altLang="en-US" b="1">
              <a:latin typeface="微软雅黑" pitchFamily="34" charset="-122"/>
              <a:ea typeface="微软雅黑" pitchFamily="34" charset="-122"/>
            </a:endParaRPr>
          </a:p>
        </p:txBody>
      </p:sp>
      <p:sp>
        <p:nvSpPr>
          <p:cNvPr id="8" name="五边形 7"/>
          <p:cNvSpPr/>
          <p:nvPr/>
        </p:nvSpPr>
        <p:spPr>
          <a:xfrm>
            <a:off x="4728018" y="1559570"/>
            <a:ext cx="1800200" cy="43204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mtClean="0">
                <a:latin typeface="微软雅黑" pitchFamily="34" charset="-122"/>
                <a:ea typeface="微软雅黑" pitchFamily="34" charset="-122"/>
              </a:rPr>
              <a:t>小标题</a:t>
            </a:r>
            <a:endParaRPr lang="zh-CN" altLang="en-US" b="1">
              <a:latin typeface="微软雅黑" pitchFamily="34" charset="-122"/>
              <a:ea typeface="微软雅黑" pitchFamily="34" charset="-122"/>
            </a:endParaRPr>
          </a:p>
        </p:txBody>
      </p:sp>
      <p:sp>
        <p:nvSpPr>
          <p:cNvPr id="9" name="五边形 8"/>
          <p:cNvSpPr/>
          <p:nvPr/>
        </p:nvSpPr>
        <p:spPr>
          <a:xfrm>
            <a:off x="2615783" y="1559570"/>
            <a:ext cx="1800200" cy="43204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mtClean="0">
                <a:latin typeface="微软雅黑" pitchFamily="34" charset="-122"/>
                <a:ea typeface="微软雅黑" pitchFamily="34" charset="-122"/>
              </a:rPr>
              <a:t>小标题</a:t>
            </a:r>
            <a:endParaRPr lang="zh-CN" altLang="en-US" b="1">
              <a:latin typeface="微软雅黑" pitchFamily="34" charset="-122"/>
              <a:ea typeface="微软雅黑" pitchFamily="34" charset="-122"/>
            </a:endParaRPr>
          </a:p>
        </p:txBody>
      </p:sp>
      <p:sp>
        <p:nvSpPr>
          <p:cNvPr id="10" name="五边形 9"/>
          <p:cNvSpPr/>
          <p:nvPr/>
        </p:nvSpPr>
        <p:spPr>
          <a:xfrm>
            <a:off x="472480" y="1559570"/>
            <a:ext cx="1800200" cy="43204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mtClean="0">
                <a:latin typeface="微软雅黑" pitchFamily="34" charset="-122"/>
                <a:ea typeface="微软雅黑" pitchFamily="34" charset="-122"/>
              </a:rPr>
              <a:t>小标题</a:t>
            </a:r>
            <a:endParaRPr lang="zh-CN" altLang="en-US" b="1">
              <a:latin typeface="微软雅黑" pitchFamily="34" charset="-122"/>
              <a:ea typeface="微软雅黑" pitchFamily="34" charset="-122"/>
            </a:endParaRPr>
          </a:p>
        </p:txBody>
      </p:sp>
      <p:sp>
        <p:nvSpPr>
          <p:cNvPr id="11" name="TextBox 10"/>
          <p:cNvSpPr txBox="1"/>
          <p:nvPr/>
        </p:nvSpPr>
        <p:spPr>
          <a:xfrm>
            <a:off x="395536" y="2207642"/>
            <a:ext cx="1954088" cy="2308324"/>
          </a:xfrm>
          <a:prstGeom prst="rect">
            <a:avLst/>
          </a:prstGeom>
          <a:noFill/>
        </p:spPr>
        <p:txBody>
          <a:bodyPr wrap="square" rtlCol="0">
            <a:spAutoFit/>
          </a:bodyPr>
          <a:lstStyle/>
          <a:p>
            <a:pPr>
              <a:lnSpc>
                <a:spcPct val="150000"/>
              </a:lnSpc>
            </a:pPr>
            <a:r>
              <a:rPr lang="zh-CN" altLang="en-US" sz="1600">
                <a:latin typeface="微软雅黑" pitchFamily="34" charset="-122"/>
                <a:ea typeface="微软雅黑" pitchFamily="34" charset="-122"/>
              </a:rPr>
              <a:t>此处</a:t>
            </a:r>
            <a:r>
              <a:rPr lang="zh-CN" altLang="en-US" sz="1600" smtClean="0">
                <a:latin typeface="微软雅黑" pitchFamily="34" charset="-122"/>
                <a:ea typeface="微软雅黑" pitchFamily="34" charset="-122"/>
              </a:rPr>
              <a:t>添加或多或少相关</a:t>
            </a:r>
            <a:r>
              <a:rPr lang="zh-CN" altLang="en-US" sz="1600">
                <a:latin typeface="微软雅黑" pitchFamily="34" charset="-122"/>
                <a:ea typeface="微软雅黑" pitchFamily="34" charset="-122"/>
              </a:rPr>
              <a:t>的文字解说对小标题进行陈述说明此处添加相关的文字解说对小标题进行陈述说明</a:t>
            </a:r>
          </a:p>
        </p:txBody>
      </p:sp>
      <p:sp>
        <p:nvSpPr>
          <p:cNvPr id="12" name="TextBox 11"/>
          <p:cNvSpPr txBox="1"/>
          <p:nvPr/>
        </p:nvSpPr>
        <p:spPr>
          <a:xfrm>
            <a:off x="2461895" y="2207642"/>
            <a:ext cx="1954088" cy="2308324"/>
          </a:xfrm>
          <a:prstGeom prst="rect">
            <a:avLst/>
          </a:prstGeom>
          <a:noFill/>
        </p:spPr>
        <p:txBody>
          <a:bodyPr wrap="square" rtlCol="0">
            <a:spAutoFit/>
          </a:bodyPr>
          <a:lstStyle/>
          <a:p>
            <a:pPr>
              <a:lnSpc>
                <a:spcPct val="150000"/>
              </a:lnSpc>
            </a:pPr>
            <a:r>
              <a:rPr lang="zh-CN" altLang="en-US" sz="1600">
                <a:latin typeface="微软雅黑" pitchFamily="34" charset="-122"/>
                <a:ea typeface="微软雅黑" pitchFamily="34" charset="-122"/>
              </a:rPr>
              <a:t>此处添加或多或少相关的文字解说对小标题进行陈述说明此处添加相关的文字解说对小标题进行陈述说明</a:t>
            </a:r>
          </a:p>
        </p:txBody>
      </p:sp>
      <p:sp>
        <p:nvSpPr>
          <p:cNvPr id="13" name="TextBox 12"/>
          <p:cNvSpPr txBox="1"/>
          <p:nvPr/>
        </p:nvSpPr>
        <p:spPr>
          <a:xfrm>
            <a:off x="4574130" y="2207642"/>
            <a:ext cx="1954088" cy="2308324"/>
          </a:xfrm>
          <a:prstGeom prst="rect">
            <a:avLst/>
          </a:prstGeom>
          <a:noFill/>
        </p:spPr>
        <p:txBody>
          <a:bodyPr wrap="square" rtlCol="0">
            <a:spAutoFit/>
          </a:bodyPr>
          <a:lstStyle/>
          <a:p>
            <a:pPr>
              <a:lnSpc>
                <a:spcPct val="150000"/>
              </a:lnSpc>
            </a:pPr>
            <a:r>
              <a:rPr lang="zh-CN" altLang="en-US" sz="1600">
                <a:latin typeface="微软雅黑" pitchFamily="34" charset="-122"/>
                <a:ea typeface="微软雅黑" pitchFamily="34" charset="-122"/>
              </a:rPr>
              <a:t>此处添加或多或少相关的文字解说对小标题进行陈述说明此处添加相关的文字解说对小标题进行陈述说明</a:t>
            </a:r>
          </a:p>
        </p:txBody>
      </p:sp>
      <p:sp>
        <p:nvSpPr>
          <p:cNvPr id="14" name="TextBox 13"/>
          <p:cNvSpPr txBox="1"/>
          <p:nvPr/>
        </p:nvSpPr>
        <p:spPr>
          <a:xfrm>
            <a:off x="6726696" y="2207642"/>
            <a:ext cx="1954088" cy="2308324"/>
          </a:xfrm>
          <a:prstGeom prst="rect">
            <a:avLst/>
          </a:prstGeom>
          <a:noFill/>
        </p:spPr>
        <p:txBody>
          <a:bodyPr wrap="square" rtlCol="0">
            <a:spAutoFit/>
          </a:bodyPr>
          <a:lstStyle/>
          <a:p>
            <a:pPr>
              <a:lnSpc>
                <a:spcPct val="150000"/>
              </a:lnSpc>
            </a:pPr>
            <a:r>
              <a:rPr lang="zh-CN" altLang="en-US" sz="1600">
                <a:latin typeface="微软雅黑" pitchFamily="34" charset="-122"/>
                <a:ea typeface="微软雅黑" pitchFamily="34" charset="-122"/>
              </a:rPr>
              <a:t>此处添加或多或少相关的文字解说对小标题进行陈述说明此处添加相关的文字解说对小标题进行陈述说明</a:t>
            </a:r>
          </a:p>
        </p:txBody>
      </p:sp>
    </p:spTree>
    <p:extLst>
      <p:ext uri="{BB962C8B-B14F-4D97-AF65-F5344CB8AC3E}">
        <p14:creationId xmlns:p14="http://schemas.microsoft.com/office/powerpoint/2010/main" val="315091820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500"/>
                                        <p:tgtEl>
                                          <p:spTgt spid="12"/>
                                        </p:tgtEl>
                                      </p:cBhvr>
                                    </p:animEffect>
                                  </p:childTnLst>
                                </p:cTn>
                              </p:par>
                            </p:childTnLst>
                          </p:cTn>
                        </p:par>
                        <p:par>
                          <p:cTn id="37" fill="hold">
                            <p:stCondLst>
                              <p:cond delay="3000"/>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0-#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p:bldP spid="12"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8" name="矩形 7"/>
          <p:cNvSpPr/>
          <p:nvPr/>
        </p:nvSpPr>
        <p:spPr>
          <a:xfrm>
            <a:off x="0" y="2499742"/>
            <a:ext cx="9144000" cy="2643758"/>
          </a:xfrm>
          <a:prstGeom prst="rect">
            <a:avLst/>
          </a:prstGeom>
          <a:solidFill>
            <a:srgbClr val="0070C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270346"/>
            <a:ext cx="9144000" cy="1224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036970"/>
            <a:ext cx="936000" cy="936000"/>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04</a:t>
            </a:r>
            <a:endParaRPr lang="zh-CN" altLang="en-US" sz="3600" b="1" dirty="0">
              <a:solidFill>
                <a:schemeClr val="bg1"/>
              </a:solidFill>
            </a:endParaRPr>
          </a:p>
        </p:txBody>
      </p:sp>
      <p:sp>
        <p:nvSpPr>
          <p:cNvPr id="11" name="矩形 10"/>
          <p:cNvSpPr/>
          <p:nvPr/>
        </p:nvSpPr>
        <p:spPr>
          <a:xfrm>
            <a:off x="2483435" y="2624683"/>
            <a:ext cx="4320814" cy="523220"/>
          </a:xfrm>
          <a:prstGeom prst="rect">
            <a:avLst/>
          </a:prstGeom>
        </p:spPr>
        <p:txBody>
          <a:bodyPr wrap="square">
            <a:spAutoFit/>
          </a:bodyPr>
          <a:lstStyle/>
          <a:p>
            <a:pPr algn="ct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下阶段各项工作目标规划</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3399854"/>
            <a:ext cx="9144000" cy="108000"/>
          </a:xfrm>
          <a:prstGeom prst="rect">
            <a:avLst/>
          </a:prstGeom>
          <a:solidFill>
            <a:srgbClr val="00B0F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9026152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3" name="矩形 2"/>
          <p:cNvSpPr/>
          <p:nvPr/>
        </p:nvSpPr>
        <p:spPr>
          <a:xfrm>
            <a:off x="0" y="2499742"/>
            <a:ext cx="9144000" cy="2643758"/>
          </a:xfrm>
          <a:prstGeom prst="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378701" y="987574"/>
            <a:ext cx="8386601"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405752" y="483518"/>
            <a:ext cx="2332498" cy="400110"/>
          </a:xfrm>
          <a:prstGeom prst="rect">
            <a:avLst/>
          </a:prstGeom>
          <a:noFill/>
        </p:spPr>
        <p:txBody>
          <a:bodyPr wrap="none" rtlCol="0">
            <a:spAutoFit/>
          </a:bodyPr>
          <a:lstStyle/>
          <a:p>
            <a:pPr algn="ctr"/>
            <a:r>
              <a:rPr lang="zh-CN" altLang="en-US" sz="2000" b="1" dirty="0">
                <a:solidFill>
                  <a:srgbClr val="0070C0"/>
                </a:solidFill>
                <a:latin typeface="微软雅黑" panose="020B0503020204020204" pitchFamily="34" charset="-122"/>
                <a:ea typeface="微软雅黑" panose="020B0503020204020204" pitchFamily="34" charset="-122"/>
              </a:rPr>
              <a:t>目 </a:t>
            </a:r>
            <a:r>
              <a:rPr lang="zh-CN" altLang="en-US" sz="2000" b="1" dirty="0" smtClean="0">
                <a:solidFill>
                  <a:srgbClr val="0070C0"/>
                </a:solidFill>
                <a:latin typeface="微软雅黑" panose="020B0503020204020204" pitchFamily="34" charset="-122"/>
                <a:ea typeface="微软雅黑" panose="020B0503020204020204" pitchFamily="34" charset="-122"/>
              </a:rPr>
              <a:t>录</a:t>
            </a:r>
            <a:r>
              <a:rPr lang="en-US" altLang="zh-CN" sz="2000" b="1" dirty="0" smtClean="0">
                <a:solidFill>
                  <a:srgbClr val="0070C0"/>
                </a:solidFill>
                <a:latin typeface="微软雅黑" panose="020B0503020204020204" pitchFamily="34" charset="-122"/>
                <a:ea typeface="微软雅黑" panose="020B0503020204020204" pitchFamily="34" charset="-122"/>
              </a:rPr>
              <a:t>/CONTENTS</a:t>
            </a:r>
            <a:endParaRPr lang="en-US" altLang="zh-CN" sz="2000" b="1" dirty="0">
              <a:solidFill>
                <a:srgbClr val="0070C0"/>
              </a:solidFill>
              <a:latin typeface="微软雅黑" panose="020B0503020204020204" pitchFamily="34" charset="-122"/>
              <a:ea typeface="微软雅黑" panose="020B0503020204020204" pitchFamily="34" charset="-122"/>
            </a:endParaRPr>
          </a:p>
        </p:txBody>
      </p:sp>
      <p:sp>
        <p:nvSpPr>
          <p:cNvPr id="25" name="六边形 7"/>
          <p:cNvSpPr/>
          <p:nvPr/>
        </p:nvSpPr>
        <p:spPr>
          <a:xfrm>
            <a:off x="2324771" y="1520344"/>
            <a:ext cx="4494458" cy="580879"/>
          </a:xfrm>
          <a:custGeom>
            <a:avLst/>
            <a:gdLst/>
            <a:ahLst/>
            <a:cxnLst/>
            <a:rect l="l" t="t" r="r" b="b"/>
            <a:pathLst>
              <a:path w="5014356" h="648072">
                <a:moveTo>
                  <a:pt x="162018" y="0"/>
                </a:moveTo>
                <a:lnTo>
                  <a:pt x="375882" y="0"/>
                </a:lnTo>
                <a:lnTo>
                  <a:pt x="589746" y="0"/>
                </a:lnTo>
                <a:lnTo>
                  <a:pt x="4424610" y="0"/>
                </a:lnTo>
                <a:lnTo>
                  <a:pt x="4638474" y="0"/>
                </a:lnTo>
                <a:lnTo>
                  <a:pt x="4852338" y="0"/>
                </a:lnTo>
                <a:lnTo>
                  <a:pt x="5014356" y="324036"/>
                </a:lnTo>
                <a:lnTo>
                  <a:pt x="4852338" y="648072"/>
                </a:lnTo>
                <a:lnTo>
                  <a:pt x="4638474" y="648072"/>
                </a:lnTo>
                <a:lnTo>
                  <a:pt x="4424610" y="648072"/>
                </a:lnTo>
                <a:lnTo>
                  <a:pt x="589746" y="648072"/>
                </a:lnTo>
                <a:lnTo>
                  <a:pt x="375882" y="648072"/>
                </a:lnTo>
                <a:lnTo>
                  <a:pt x="162018" y="648072"/>
                </a:lnTo>
                <a:lnTo>
                  <a:pt x="0" y="32403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    </a:t>
            </a:r>
            <a:endParaRPr lang="zh-CN" altLang="en-US" b="1" dirty="0">
              <a:latin typeface="微软雅黑" panose="020B0503020204020204" pitchFamily="34" charset="-122"/>
              <a:ea typeface="微软雅黑" panose="020B0503020204020204" pitchFamily="34" charset="-122"/>
            </a:endParaRPr>
          </a:p>
        </p:txBody>
      </p:sp>
      <p:sp>
        <p:nvSpPr>
          <p:cNvPr id="26" name="六边形 25"/>
          <p:cNvSpPr/>
          <p:nvPr/>
        </p:nvSpPr>
        <p:spPr>
          <a:xfrm>
            <a:off x="2384045" y="1560968"/>
            <a:ext cx="579574" cy="499631"/>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b="1" dirty="0" smtClean="0">
                <a:solidFill>
                  <a:schemeClr val="tx1">
                    <a:lumMod val="85000"/>
                    <a:lumOff val="15000"/>
                  </a:schemeClr>
                </a:solidFill>
              </a:rPr>
              <a:t>01</a:t>
            </a:r>
            <a:endParaRPr lang="zh-CN" altLang="en-US" sz="2400" b="1" dirty="0">
              <a:solidFill>
                <a:schemeClr val="tx1">
                  <a:lumMod val="85000"/>
                  <a:lumOff val="15000"/>
                </a:schemeClr>
              </a:solidFill>
            </a:endParaRPr>
          </a:p>
        </p:txBody>
      </p:sp>
      <p:sp>
        <p:nvSpPr>
          <p:cNvPr id="27" name="六边形 7"/>
          <p:cNvSpPr/>
          <p:nvPr/>
        </p:nvSpPr>
        <p:spPr>
          <a:xfrm>
            <a:off x="2324771" y="2349262"/>
            <a:ext cx="4494458" cy="580879"/>
          </a:xfrm>
          <a:custGeom>
            <a:avLst/>
            <a:gdLst/>
            <a:ahLst/>
            <a:cxnLst/>
            <a:rect l="l" t="t" r="r" b="b"/>
            <a:pathLst>
              <a:path w="5014356" h="648072">
                <a:moveTo>
                  <a:pt x="162018" y="0"/>
                </a:moveTo>
                <a:lnTo>
                  <a:pt x="375882" y="0"/>
                </a:lnTo>
                <a:lnTo>
                  <a:pt x="589746" y="0"/>
                </a:lnTo>
                <a:lnTo>
                  <a:pt x="4424610" y="0"/>
                </a:lnTo>
                <a:lnTo>
                  <a:pt x="4638474" y="0"/>
                </a:lnTo>
                <a:lnTo>
                  <a:pt x="4852338" y="0"/>
                </a:lnTo>
                <a:lnTo>
                  <a:pt x="5014356" y="324036"/>
                </a:lnTo>
                <a:lnTo>
                  <a:pt x="4852338" y="648072"/>
                </a:lnTo>
                <a:lnTo>
                  <a:pt x="4638474" y="648072"/>
                </a:lnTo>
                <a:lnTo>
                  <a:pt x="4424610" y="648072"/>
                </a:lnTo>
                <a:lnTo>
                  <a:pt x="589746" y="648072"/>
                </a:lnTo>
                <a:lnTo>
                  <a:pt x="375882" y="648072"/>
                </a:lnTo>
                <a:lnTo>
                  <a:pt x="162018" y="648072"/>
                </a:lnTo>
                <a:lnTo>
                  <a:pt x="0" y="32403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28" name="六边形 27"/>
          <p:cNvSpPr/>
          <p:nvPr/>
        </p:nvSpPr>
        <p:spPr>
          <a:xfrm>
            <a:off x="2384045" y="2389886"/>
            <a:ext cx="579574" cy="499631"/>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b="1" dirty="0" smtClean="0">
                <a:solidFill>
                  <a:schemeClr val="tx1">
                    <a:lumMod val="85000"/>
                    <a:lumOff val="15000"/>
                  </a:schemeClr>
                </a:solidFill>
              </a:rPr>
              <a:t>02</a:t>
            </a:r>
            <a:endParaRPr lang="zh-CN" altLang="en-US" sz="2400" b="1" dirty="0">
              <a:solidFill>
                <a:schemeClr val="tx1">
                  <a:lumMod val="85000"/>
                  <a:lumOff val="15000"/>
                </a:schemeClr>
              </a:solidFill>
            </a:endParaRPr>
          </a:p>
        </p:txBody>
      </p:sp>
      <p:sp>
        <p:nvSpPr>
          <p:cNvPr id="29" name="六边形 7"/>
          <p:cNvSpPr/>
          <p:nvPr/>
        </p:nvSpPr>
        <p:spPr>
          <a:xfrm>
            <a:off x="2324771" y="3178180"/>
            <a:ext cx="4494458" cy="580879"/>
          </a:xfrm>
          <a:custGeom>
            <a:avLst/>
            <a:gdLst/>
            <a:ahLst/>
            <a:cxnLst/>
            <a:rect l="l" t="t" r="r" b="b"/>
            <a:pathLst>
              <a:path w="5014356" h="648072">
                <a:moveTo>
                  <a:pt x="162018" y="0"/>
                </a:moveTo>
                <a:lnTo>
                  <a:pt x="375882" y="0"/>
                </a:lnTo>
                <a:lnTo>
                  <a:pt x="589746" y="0"/>
                </a:lnTo>
                <a:lnTo>
                  <a:pt x="4424610" y="0"/>
                </a:lnTo>
                <a:lnTo>
                  <a:pt x="4638474" y="0"/>
                </a:lnTo>
                <a:lnTo>
                  <a:pt x="4852338" y="0"/>
                </a:lnTo>
                <a:lnTo>
                  <a:pt x="5014356" y="324036"/>
                </a:lnTo>
                <a:lnTo>
                  <a:pt x="4852338" y="648072"/>
                </a:lnTo>
                <a:lnTo>
                  <a:pt x="4638474" y="648072"/>
                </a:lnTo>
                <a:lnTo>
                  <a:pt x="4424610" y="648072"/>
                </a:lnTo>
                <a:lnTo>
                  <a:pt x="589746" y="648072"/>
                </a:lnTo>
                <a:lnTo>
                  <a:pt x="375882" y="648072"/>
                </a:lnTo>
                <a:lnTo>
                  <a:pt x="162018" y="648072"/>
                </a:lnTo>
                <a:lnTo>
                  <a:pt x="0" y="32403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30" name="六边形 29"/>
          <p:cNvSpPr/>
          <p:nvPr/>
        </p:nvSpPr>
        <p:spPr>
          <a:xfrm>
            <a:off x="2384045" y="3218804"/>
            <a:ext cx="579574" cy="499631"/>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b="1" dirty="0" smtClean="0">
                <a:solidFill>
                  <a:schemeClr val="tx1">
                    <a:lumMod val="85000"/>
                    <a:lumOff val="15000"/>
                  </a:schemeClr>
                </a:solidFill>
              </a:rPr>
              <a:t>03</a:t>
            </a:r>
            <a:endParaRPr lang="zh-CN" altLang="en-US" sz="2400" b="1" dirty="0">
              <a:solidFill>
                <a:schemeClr val="tx1">
                  <a:lumMod val="85000"/>
                  <a:lumOff val="15000"/>
                </a:schemeClr>
              </a:solidFill>
            </a:endParaRPr>
          </a:p>
        </p:txBody>
      </p:sp>
      <p:sp>
        <p:nvSpPr>
          <p:cNvPr id="31" name="六边形 7"/>
          <p:cNvSpPr/>
          <p:nvPr/>
        </p:nvSpPr>
        <p:spPr>
          <a:xfrm>
            <a:off x="2324771" y="4007097"/>
            <a:ext cx="4494458" cy="580879"/>
          </a:xfrm>
          <a:custGeom>
            <a:avLst/>
            <a:gdLst/>
            <a:ahLst/>
            <a:cxnLst/>
            <a:rect l="l" t="t" r="r" b="b"/>
            <a:pathLst>
              <a:path w="5014356" h="648072">
                <a:moveTo>
                  <a:pt x="162018" y="0"/>
                </a:moveTo>
                <a:lnTo>
                  <a:pt x="375882" y="0"/>
                </a:lnTo>
                <a:lnTo>
                  <a:pt x="589746" y="0"/>
                </a:lnTo>
                <a:lnTo>
                  <a:pt x="4424610" y="0"/>
                </a:lnTo>
                <a:lnTo>
                  <a:pt x="4638474" y="0"/>
                </a:lnTo>
                <a:lnTo>
                  <a:pt x="4852338" y="0"/>
                </a:lnTo>
                <a:lnTo>
                  <a:pt x="5014356" y="324036"/>
                </a:lnTo>
                <a:lnTo>
                  <a:pt x="4852338" y="648072"/>
                </a:lnTo>
                <a:lnTo>
                  <a:pt x="4638474" y="648072"/>
                </a:lnTo>
                <a:lnTo>
                  <a:pt x="4424610" y="648072"/>
                </a:lnTo>
                <a:lnTo>
                  <a:pt x="589746" y="648072"/>
                </a:lnTo>
                <a:lnTo>
                  <a:pt x="375882" y="648072"/>
                </a:lnTo>
                <a:lnTo>
                  <a:pt x="162018" y="648072"/>
                </a:lnTo>
                <a:lnTo>
                  <a:pt x="0" y="32403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endParaRPr>
          </a:p>
        </p:txBody>
      </p:sp>
      <p:sp>
        <p:nvSpPr>
          <p:cNvPr id="32" name="六边形 31"/>
          <p:cNvSpPr/>
          <p:nvPr/>
        </p:nvSpPr>
        <p:spPr>
          <a:xfrm>
            <a:off x="2384045" y="4047721"/>
            <a:ext cx="579574" cy="499631"/>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400" b="1" dirty="0" smtClean="0">
                <a:solidFill>
                  <a:schemeClr val="tx1">
                    <a:lumMod val="85000"/>
                    <a:lumOff val="15000"/>
                  </a:schemeClr>
                </a:solidFill>
              </a:rPr>
              <a:t>04</a:t>
            </a:r>
            <a:endParaRPr lang="zh-CN" altLang="en-US" sz="2400" b="1" dirty="0">
              <a:solidFill>
                <a:schemeClr val="tx1">
                  <a:lumMod val="85000"/>
                  <a:lumOff val="15000"/>
                </a:schemeClr>
              </a:solidFill>
            </a:endParaRPr>
          </a:p>
        </p:txBody>
      </p:sp>
      <p:sp>
        <p:nvSpPr>
          <p:cNvPr id="33" name="矩形 32"/>
          <p:cNvSpPr/>
          <p:nvPr/>
        </p:nvSpPr>
        <p:spPr>
          <a:xfrm>
            <a:off x="3375154" y="1626115"/>
            <a:ext cx="2492990" cy="369332"/>
          </a:xfrm>
          <a:prstGeom prst="rect">
            <a:avLst/>
          </a:prstGeom>
        </p:spPr>
        <p:txBody>
          <a:bodyPr wrap="none">
            <a:spAutoFit/>
          </a:bodyPr>
          <a:lstStyle/>
          <a:p>
            <a:pPr lvl="0" algn="ctr"/>
            <a:r>
              <a:rPr lang="zh-CN" altLang="en-US" b="1" dirty="0">
                <a:solidFill>
                  <a:prstClr val="white"/>
                </a:solidFill>
                <a:latin typeface="微软雅黑" panose="020B0503020204020204" pitchFamily="34" charset="-122"/>
                <a:ea typeface="微软雅黑" panose="020B0503020204020204" pitchFamily="34" charset="-122"/>
              </a:rPr>
              <a:t>阶段建筑施工作业概述</a:t>
            </a:r>
          </a:p>
        </p:txBody>
      </p:sp>
      <p:sp>
        <p:nvSpPr>
          <p:cNvPr id="34" name="矩形 33"/>
          <p:cNvSpPr/>
          <p:nvPr/>
        </p:nvSpPr>
        <p:spPr>
          <a:xfrm>
            <a:off x="3375155" y="2455033"/>
            <a:ext cx="2492990" cy="369332"/>
          </a:xfrm>
          <a:prstGeom prst="rect">
            <a:avLst/>
          </a:prstGeom>
        </p:spPr>
        <p:txBody>
          <a:bodyPr wrap="none">
            <a:spAutoFit/>
          </a:bodyPr>
          <a:lstStyle/>
          <a:p>
            <a:pPr lvl="0" algn="ctr"/>
            <a:r>
              <a:rPr lang="zh-CN" altLang="en-US" b="1" dirty="0">
                <a:solidFill>
                  <a:prstClr val="white"/>
                </a:solidFill>
                <a:latin typeface="微软雅黑" panose="020B0503020204020204" pitchFamily="34" charset="-122"/>
                <a:ea typeface="微软雅黑" panose="020B0503020204020204" pitchFamily="34" charset="-122"/>
              </a:rPr>
              <a:t>建筑施工项目完成情况</a:t>
            </a:r>
          </a:p>
        </p:txBody>
      </p:sp>
      <p:sp>
        <p:nvSpPr>
          <p:cNvPr id="35" name="矩形 34"/>
          <p:cNvSpPr/>
          <p:nvPr/>
        </p:nvSpPr>
        <p:spPr>
          <a:xfrm>
            <a:off x="3259741" y="3283951"/>
            <a:ext cx="2723823" cy="369332"/>
          </a:xfrm>
          <a:prstGeom prst="rect">
            <a:avLst/>
          </a:prstGeom>
        </p:spPr>
        <p:txBody>
          <a:bodyPr wrap="none">
            <a:spAutoFit/>
          </a:bodyPr>
          <a:lstStyle/>
          <a:p>
            <a:pPr lvl="0" algn="ctr"/>
            <a:r>
              <a:rPr lang="zh-CN" altLang="en-US" b="1" dirty="0">
                <a:solidFill>
                  <a:prstClr val="white"/>
                </a:solidFill>
                <a:latin typeface="微软雅黑" panose="020B0503020204020204" pitchFamily="34" charset="-122"/>
                <a:ea typeface="微软雅黑" panose="020B0503020204020204" pitchFamily="34" charset="-122"/>
              </a:rPr>
              <a:t>工作中存在的挑战与措施</a:t>
            </a:r>
          </a:p>
        </p:txBody>
      </p:sp>
      <p:sp>
        <p:nvSpPr>
          <p:cNvPr id="36" name="矩形 35"/>
          <p:cNvSpPr/>
          <p:nvPr/>
        </p:nvSpPr>
        <p:spPr>
          <a:xfrm>
            <a:off x="3259741" y="4112868"/>
            <a:ext cx="2723823" cy="369332"/>
          </a:xfrm>
          <a:prstGeom prst="rect">
            <a:avLst/>
          </a:prstGeom>
        </p:spPr>
        <p:txBody>
          <a:bodyPr wrap="none">
            <a:spAutoFit/>
          </a:bodyPr>
          <a:lstStyle/>
          <a:p>
            <a:pPr lvl="0" algn="ctr"/>
            <a:r>
              <a:rPr lang="zh-CN" altLang="en-US" b="1" dirty="0">
                <a:solidFill>
                  <a:prstClr val="white"/>
                </a:solidFill>
                <a:latin typeface="微软雅黑" panose="020B0503020204020204" pitchFamily="34" charset="-122"/>
                <a:ea typeface="微软雅黑" panose="020B0503020204020204" pitchFamily="34" charset="-122"/>
              </a:rPr>
              <a:t>下阶段各项工作目标规划</a:t>
            </a:r>
          </a:p>
        </p:txBody>
      </p:sp>
    </p:spTree>
    <p:extLst>
      <p:ext uri="{BB962C8B-B14F-4D97-AF65-F5344CB8AC3E}">
        <p14:creationId xmlns:p14="http://schemas.microsoft.com/office/powerpoint/2010/main" val="32350538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31" presetClass="entr" presetSubtype="0" fill="hold" grpId="0" nodeType="after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 calcmode="lin" valueType="num">
                                      <p:cBhvr>
                                        <p:cTn id="13" dur="500" fill="hold"/>
                                        <p:tgtEl>
                                          <p:spTgt spid="24"/>
                                        </p:tgtEl>
                                        <p:attrNameLst>
                                          <p:attrName>style.rotation</p:attrName>
                                        </p:attrNameLst>
                                      </p:cBhvr>
                                      <p:tavLst>
                                        <p:tav tm="0">
                                          <p:val>
                                            <p:fltVal val="90"/>
                                          </p:val>
                                        </p:tav>
                                        <p:tav tm="100000">
                                          <p:val>
                                            <p:fltVal val="0"/>
                                          </p:val>
                                        </p:tav>
                                      </p:tavLst>
                                    </p:anim>
                                    <p:animEffect transition="in" filter="fade">
                                      <p:cBhvr>
                                        <p:cTn id="14" dur="500"/>
                                        <p:tgtEl>
                                          <p:spTgt spid="24"/>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 calcmode="lin" valueType="num">
                                      <p:cBhvr>
                                        <p:cTn id="26" dur="500" fill="hold"/>
                                        <p:tgtEl>
                                          <p:spTgt spid="26"/>
                                        </p:tgtEl>
                                        <p:attrNameLst>
                                          <p:attrName>style.rotation</p:attrName>
                                        </p:attrNameLst>
                                      </p:cBhvr>
                                      <p:tavLst>
                                        <p:tav tm="0">
                                          <p:val>
                                            <p:fltVal val="90"/>
                                          </p:val>
                                        </p:tav>
                                        <p:tav tm="100000">
                                          <p:val>
                                            <p:fltVal val="0"/>
                                          </p:val>
                                        </p:tav>
                                      </p:tavLst>
                                    </p:anim>
                                    <p:animEffect transition="in" filter="fade">
                                      <p:cBhvr>
                                        <p:cTn id="27" dur="500"/>
                                        <p:tgtEl>
                                          <p:spTgt spid="2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3500"/>
                            </p:stCondLst>
                            <p:childTnLst>
                              <p:par>
                                <p:cTn id="39" presetID="31"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 calcmode="lin" valueType="num">
                                      <p:cBhvr>
                                        <p:cTn id="43" dur="500" fill="hold"/>
                                        <p:tgtEl>
                                          <p:spTgt spid="28"/>
                                        </p:tgtEl>
                                        <p:attrNameLst>
                                          <p:attrName>style.rotation</p:attrName>
                                        </p:attrNameLst>
                                      </p:cBhvr>
                                      <p:tavLst>
                                        <p:tav tm="0">
                                          <p:val>
                                            <p:fltVal val="90"/>
                                          </p:val>
                                        </p:tav>
                                        <p:tav tm="100000">
                                          <p:val>
                                            <p:fltVal val="0"/>
                                          </p:val>
                                        </p:tav>
                                      </p:tavLst>
                                    </p:anim>
                                    <p:animEffect transition="in" filter="fade">
                                      <p:cBhvr>
                                        <p:cTn id="44" dur="500"/>
                                        <p:tgtEl>
                                          <p:spTgt spid="28"/>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wipe(left)">
                                      <p:cBhvr>
                                        <p:cTn id="48" dur="500"/>
                                        <p:tgtEl>
                                          <p:spTgt spid="34"/>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childTnLst>
                          </p:cTn>
                        </p:par>
                        <p:par>
                          <p:cTn id="55" fill="hold">
                            <p:stCondLst>
                              <p:cond delay="5000"/>
                            </p:stCondLst>
                            <p:childTnLst>
                              <p:par>
                                <p:cTn id="56" presetID="31"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 calcmode="lin" valueType="num">
                                      <p:cBhvr>
                                        <p:cTn id="60" dur="500" fill="hold"/>
                                        <p:tgtEl>
                                          <p:spTgt spid="30"/>
                                        </p:tgtEl>
                                        <p:attrNameLst>
                                          <p:attrName>style.rotation</p:attrName>
                                        </p:attrNameLst>
                                      </p:cBhvr>
                                      <p:tavLst>
                                        <p:tav tm="0">
                                          <p:val>
                                            <p:fltVal val="90"/>
                                          </p:val>
                                        </p:tav>
                                        <p:tav tm="100000">
                                          <p:val>
                                            <p:fltVal val="0"/>
                                          </p:val>
                                        </p:tav>
                                      </p:tavLst>
                                    </p:anim>
                                    <p:animEffect transition="in" filter="fade">
                                      <p:cBhvr>
                                        <p:cTn id="61" dur="500"/>
                                        <p:tgtEl>
                                          <p:spTgt spid="30"/>
                                        </p:tgtEl>
                                      </p:cBhvr>
                                    </p:animEffect>
                                  </p:childTnLst>
                                </p:cTn>
                              </p:par>
                            </p:childTnLst>
                          </p:cTn>
                        </p:par>
                        <p:par>
                          <p:cTn id="62" fill="hold">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ppt_w</p:attrName>
                                        </p:attrNameLst>
                                      </p:cBhvr>
                                      <p:tavLst>
                                        <p:tav tm="0">
                                          <p:val>
                                            <p:fltVal val="0"/>
                                          </p:val>
                                        </p:tav>
                                        <p:tav tm="100000">
                                          <p:val>
                                            <p:strVal val="#ppt_w"/>
                                          </p:val>
                                        </p:tav>
                                      </p:tavLst>
                                    </p:anim>
                                    <p:anim calcmode="lin" valueType="num">
                                      <p:cBhvr>
                                        <p:cTn id="70" dur="500" fill="hold"/>
                                        <p:tgtEl>
                                          <p:spTgt spid="31"/>
                                        </p:tgtEl>
                                        <p:attrNameLst>
                                          <p:attrName>ppt_h</p:attrName>
                                        </p:attrNameLst>
                                      </p:cBhvr>
                                      <p:tavLst>
                                        <p:tav tm="0">
                                          <p:val>
                                            <p:fltVal val="0"/>
                                          </p:val>
                                        </p:tav>
                                        <p:tav tm="100000">
                                          <p:val>
                                            <p:strVal val="#ppt_h"/>
                                          </p:val>
                                        </p:tav>
                                      </p:tavLst>
                                    </p:anim>
                                    <p:animEffect transition="in" filter="fade">
                                      <p:cBhvr>
                                        <p:cTn id="71" dur="500"/>
                                        <p:tgtEl>
                                          <p:spTgt spid="31"/>
                                        </p:tgtEl>
                                      </p:cBhvr>
                                    </p:animEffect>
                                  </p:childTnLst>
                                </p:cTn>
                              </p:par>
                            </p:childTnLst>
                          </p:cTn>
                        </p:par>
                        <p:par>
                          <p:cTn id="72" fill="hold">
                            <p:stCondLst>
                              <p:cond delay="6500"/>
                            </p:stCondLst>
                            <p:childTnLst>
                              <p:par>
                                <p:cTn id="73" presetID="31" presetClass="entr" presetSubtype="0"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 calcmode="lin" valueType="num">
                                      <p:cBhvr>
                                        <p:cTn id="77" dur="500" fill="hold"/>
                                        <p:tgtEl>
                                          <p:spTgt spid="32"/>
                                        </p:tgtEl>
                                        <p:attrNameLst>
                                          <p:attrName>style.rotation</p:attrName>
                                        </p:attrNameLst>
                                      </p:cBhvr>
                                      <p:tavLst>
                                        <p:tav tm="0">
                                          <p:val>
                                            <p:fltVal val="90"/>
                                          </p:val>
                                        </p:tav>
                                        <p:tav tm="100000">
                                          <p:val>
                                            <p:fltVal val="0"/>
                                          </p:val>
                                        </p:tav>
                                      </p:tavLst>
                                    </p:anim>
                                    <p:animEffect transition="in" filter="fade">
                                      <p:cBhvr>
                                        <p:cTn id="78" dur="500"/>
                                        <p:tgtEl>
                                          <p:spTgt spid="32"/>
                                        </p:tgtEl>
                                      </p:cBhvr>
                                    </p:animEffect>
                                  </p:childTnLst>
                                </p:cTn>
                              </p:par>
                            </p:childTnLst>
                          </p:cTn>
                        </p:par>
                        <p:par>
                          <p:cTn id="79" fill="hold">
                            <p:stCondLst>
                              <p:cond delay="7000"/>
                            </p:stCondLst>
                            <p:childTnLst>
                              <p:par>
                                <p:cTn id="80" presetID="22" presetClass="entr" presetSubtype="8"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left)">
                                      <p:cBhvr>
                                        <p:cTn id="8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椭圆 1"/>
          <p:cNvSpPr/>
          <p:nvPr/>
        </p:nvSpPr>
        <p:spPr>
          <a:xfrm>
            <a:off x="1100551" y="3851920"/>
            <a:ext cx="6942898" cy="1291580"/>
          </a:xfrm>
          <a:custGeom>
            <a:avLst/>
            <a:gdLst/>
            <a:ahLst/>
            <a:cxnLst/>
            <a:rect l="l" t="t" r="r" b="b"/>
            <a:pathLst>
              <a:path w="1548318" h="288032">
                <a:moveTo>
                  <a:pt x="774159" y="0"/>
                </a:moveTo>
                <a:cubicBezTo>
                  <a:pt x="1070174" y="0"/>
                  <a:pt x="1340905" y="108253"/>
                  <a:pt x="1548318" y="288032"/>
                </a:cubicBezTo>
                <a:lnTo>
                  <a:pt x="0" y="288032"/>
                </a:lnTo>
                <a:cubicBezTo>
                  <a:pt x="207414" y="108253"/>
                  <a:pt x="478145" y="0"/>
                  <a:pt x="774159"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473631" y="2910354"/>
            <a:ext cx="1245575" cy="1245574"/>
            <a:chOff x="1473627" y="2760024"/>
            <a:chExt cx="1245575" cy="1245574"/>
          </a:xfrm>
        </p:grpSpPr>
        <p:sp>
          <p:nvSpPr>
            <p:cNvPr id="9" name="泪滴形 8"/>
            <p:cNvSpPr/>
            <p:nvPr/>
          </p:nvSpPr>
          <p:spPr>
            <a:xfrm rot="8100000">
              <a:off x="1473627" y="2760024"/>
              <a:ext cx="1245575" cy="1245574"/>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574356" y="3090423"/>
              <a:ext cx="1044116" cy="584775"/>
            </a:xfrm>
            <a:prstGeom prst="rect">
              <a:avLst/>
            </a:prstGeom>
          </p:spPr>
          <p:txBody>
            <a:bodyPr wrap="square">
              <a:spAutoFit/>
            </a:bodyPr>
            <a:lstStyle/>
            <a:p>
              <a:pPr lvl="0" algn="ctr"/>
              <a:r>
                <a:rPr lang="zh-CN" altLang="en-US" sz="1600" dirty="0">
                  <a:solidFill>
                    <a:schemeClr val="bg1"/>
                  </a:solidFill>
                  <a:latin typeface="微软雅黑" pitchFamily="34" charset="-122"/>
                  <a:ea typeface="微软雅黑" pitchFamily="34" charset="-122"/>
                </a:rPr>
                <a:t>添加文本标题</a:t>
              </a:r>
            </a:p>
          </p:txBody>
        </p:sp>
      </p:grpSp>
      <p:grpSp>
        <p:nvGrpSpPr>
          <p:cNvPr id="11" name="组合 10"/>
          <p:cNvGrpSpPr/>
          <p:nvPr/>
        </p:nvGrpSpPr>
        <p:grpSpPr>
          <a:xfrm>
            <a:off x="3750308" y="1840862"/>
            <a:ext cx="1643391" cy="1643391"/>
            <a:chOff x="3750305" y="1690533"/>
            <a:chExt cx="1643391" cy="1643391"/>
          </a:xfrm>
        </p:grpSpPr>
        <p:sp>
          <p:nvSpPr>
            <p:cNvPr id="12" name="泪滴形 11"/>
            <p:cNvSpPr/>
            <p:nvPr/>
          </p:nvSpPr>
          <p:spPr>
            <a:xfrm rot="8100000">
              <a:off x="3750305" y="1690533"/>
              <a:ext cx="1643391" cy="1643391"/>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49942" y="2219840"/>
              <a:ext cx="1044116" cy="584775"/>
            </a:xfrm>
            <a:prstGeom prst="rect">
              <a:avLst/>
            </a:prstGeom>
          </p:spPr>
          <p:txBody>
            <a:bodyPr wrap="square">
              <a:spAutoFit/>
            </a:bodyPr>
            <a:lstStyle/>
            <a:p>
              <a:pPr lvl="0" algn="ctr"/>
              <a:r>
                <a:rPr lang="zh-CN" altLang="en-US" sz="1600" dirty="0">
                  <a:solidFill>
                    <a:schemeClr val="bg1"/>
                  </a:solidFill>
                  <a:latin typeface="微软雅黑" pitchFamily="34" charset="-122"/>
                  <a:ea typeface="微软雅黑" pitchFamily="34" charset="-122"/>
                </a:rPr>
                <a:t>添加文本标题</a:t>
              </a:r>
            </a:p>
          </p:txBody>
        </p:sp>
      </p:grpSp>
      <p:grpSp>
        <p:nvGrpSpPr>
          <p:cNvPr id="14" name="组合 13"/>
          <p:cNvGrpSpPr/>
          <p:nvPr/>
        </p:nvGrpSpPr>
        <p:grpSpPr>
          <a:xfrm>
            <a:off x="6424802" y="2910354"/>
            <a:ext cx="1245575" cy="1245574"/>
            <a:chOff x="6424798" y="2760024"/>
            <a:chExt cx="1245575" cy="1245574"/>
          </a:xfrm>
        </p:grpSpPr>
        <p:sp>
          <p:nvSpPr>
            <p:cNvPr id="15" name="泪滴形 14"/>
            <p:cNvSpPr/>
            <p:nvPr/>
          </p:nvSpPr>
          <p:spPr>
            <a:xfrm rot="8100000">
              <a:off x="6424798" y="2760024"/>
              <a:ext cx="1245575" cy="1245574"/>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525527" y="3089507"/>
              <a:ext cx="1044116" cy="584775"/>
            </a:xfrm>
            <a:prstGeom prst="rect">
              <a:avLst/>
            </a:prstGeom>
          </p:spPr>
          <p:txBody>
            <a:bodyPr wrap="square">
              <a:spAutoFit/>
            </a:bodyPr>
            <a:lstStyle/>
            <a:p>
              <a:pPr lvl="0" algn="ctr"/>
              <a:r>
                <a:rPr lang="zh-CN" altLang="en-US" sz="1600" dirty="0">
                  <a:solidFill>
                    <a:schemeClr val="bg1"/>
                  </a:solidFill>
                  <a:latin typeface="微软雅黑" pitchFamily="34" charset="-122"/>
                  <a:ea typeface="微软雅黑" pitchFamily="34" charset="-122"/>
                </a:rPr>
                <a:t>添加文本标题</a:t>
              </a:r>
            </a:p>
          </p:txBody>
        </p:sp>
      </p:grpSp>
      <p:sp>
        <p:nvSpPr>
          <p:cNvPr id="17" name="文本框 7"/>
          <p:cNvSpPr txBox="1">
            <a:spLocks noChangeArrowheads="1"/>
          </p:cNvSpPr>
          <p:nvPr/>
        </p:nvSpPr>
        <p:spPr bwMode="auto">
          <a:xfrm>
            <a:off x="2513614" y="4262137"/>
            <a:ext cx="4116772" cy="685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a:solidFill>
                  <a:schemeClr val="bg1"/>
                </a:solidFill>
                <a:latin typeface="微软雅黑" pitchFamily="34" charset="-122"/>
              </a:rPr>
              <a:t>此处添加说明文字添加说明</a:t>
            </a:r>
            <a:r>
              <a:rPr lang="zh-CN" altLang="en-US" sz="1200" dirty="0" smtClean="0">
                <a:solidFill>
                  <a:schemeClr val="bg1"/>
                </a:solidFill>
                <a:latin typeface="微软雅黑" pitchFamily="34" charset="-122"/>
              </a:rPr>
              <a:t>文字</a:t>
            </a:r>
            <a:r>
              <a:rPr lang="zh-CN" altLang="en-US" sz="1200" dirty="0">
                <a:solidFill>
                  <a:schemeClr val="bg1"/>
                </a:solidFill>
                <a:latin typeface="微软雅黑" pitchFamily="34" charset="-122"/>
              </a:rPr>
              <a:t>此处添加说明文字添加说明</a:t>
            </a:r>
            <a:r>
              <a:rPr lang="zh-CN" altLang="en-US" sz="1200" dirty="0" smtClean="0">
                <a:solidFill>
                  <a:schemeClr val="bg1"/>
                </a:solidFill>
                <a:latin typeface="微软雅黑" pitchFamily="34" charset="-122"/>
              </a:rPr>
              <a:t>文字</a:t>
            </a:r>
            <a:r>
              <a:rPr lang="zh-CN" altLang="en-US" sz="1200" dirty="0">
                <a:solidFill>
                  <a:schemeClr val="bg1"/>
                </a:solidFill>
                <a:latin typeface="微软雅黑" pitchFamily="34" charset="-122"/>
              </a:rPr>
              <a:t>此处添加说明文字添加说明文字</a:t>
            </a:r>
          </a:p>
        </p:txBody>
      </p:sp>
      <p:sp>
        <p:nvSpPr>
          <p:cNvPr id="18" name="文本框 7"/>
          <p:cNvSpPr txBox="1">
            <a:spLocks noChangeArrowheads="1"/>
          </p:cNvSpPr>
          <p:nvPr/>
        </p:nvSpPr>
        <p:spPr bwMode="auto">
          <a:xfrm>
            <a:off x="1187624" y="1857982"/>
            <a:ext cx="1728000" cy="90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20000"/>
              </a:lnSpc>
            </a:pPr>
            <a:r>
              <a:rPr lang="zh-CN" altLang="en-US" sz="1400" b="1" dirty="0" smtClean="0">
                <a:solidFill>
                  <a:schemeClr val="tx1">
                    <a:lumMod val="75000"/>
                    <a:lumOff val="25000"/>
                  </a:schemeClr>
                </a:solidFill>
                <a:latin typeface="微软雅黑" pitchFamily="34" charset="-122"/>
              </a:rPr>
              <a:t>添加文本信息</a:t>
            </a:r>
            <a:endParaRPr lang="en-US" altLang="zh-CN" sz="1400" b="1" dirty="0" smtClean="0">
              <a:solidFill>
                <a:schemeClr val="tx1">
                  <a:lumMod val="75000"/>
                  <a:lumOff val="25000"/>
                </a:schemeClr>
              </a:solidFill>
              <a:latin typeface="微软雅黑"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itchFamily="34" charset="-122"/>
              </a:rPr>
              <a:t>此处</a:t>
            </a:r>
            <a:r>
              <a:rPr lang="zh-CN" altLang="en-US" sz="1200" dirty="0" smtClean="0">
                <a:solidFill>
                  <a:schemeClr val="tx1">
                    <a:lumMod val="75000"/>
                    <a:lumOff val="25000"/>
                  </a:schemeClr>
                </a:solidFill>
                <a:latin typeface="微软雅黑" pitchFamily="34" charset="-122"/>
              </a:rPr>
              <a:t>添加说明文字添加</a:t>
            </a:r>
            <a:r>
              <a:rPr lang="zh-CN" altLang="en-US" sz="1200" dirty="0">
                <a:solidFill>
                  <a:schemeClr val="tx1">
                    <a:lumMod val="75000"/>
                    <a:lumOff val="25000"/>
                  </a:schemeClr>
                </a:solidFill>
                <a:latin typeface="微软雅黑" pitchFamily="34" charset="-122"/>
              </a:rPr>
              <a:t>说明文字添加说明</a:t>
            </a:r>
            <a:r>
              <a:rPr lang="zh-CN" altLang="en-US" sz="1200" dirty="0" smtClean="0">
                <a:solidFill>
                  <a:schemeClr val="tx1">
                    <a:lumMod val="75000"/>
                    <a:lumOff val="25000"/>
                  </a:schemeClr>
                </a:solidFill>
                <a:latin typeface="微软雅黑" pitchFamily="34" charset="-122"/>
              </a:rPr>
              <a:t>文字</a:t>
            </a:r>
            <a:endParaRPr lang="zh-CN" altLang="en-US" sz="1200" dirty="0">
              <a:solidFill>
                <a:schemeClr val="tx1">
                  <a:lumMod val="75000"/>
                  <a:lumOff val="25000"/>
                </a:schemeClr>
              </a:solidFill>
              <a:latin typeface="微软雅黑" pitchFamily="34" charset="-122"/>
            </a:endParaRPr>
          </a:p>
        </p:txBody>
      </p:sp>
      <p:sp>
        <p:nvSpPr>
          <p:cNvPr id="19" name="文本框 7"/>
          <p:cNvSpPr txBox="1">
            <a:spLocks noChangeArrowheads="1"/>
          </p:cNvSpPr>
          <p:nvPr/>
        </p:nvSpPr>
        <p:spPr bwMode="auto">
          <a:xfrm>
            <a:off x="3708000" y="921878"/>
            <a:ext cx="1728000" cy="90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20000"/>
              </a:lnSpc>
            </a:pPr>
            <a:r>
              <a:rPr lang="zh-CN" altLang="en-US" sz="1400" b="1" dirty="0" smtClean="0">
                <a:solidFill>
                  <a:schemeClr val="tx1">
                    <a:lumMod val="75000"/>
                    <a:lumOff val="25000"/>
                  </a:schemeClr>
                </a:solidFill>
                <a:latin typeface="微软雅黑" pitchFamily="34" charset="-122"/>
              </a:rPr>
              <a:t>添加文本信息</a:t>
            </a:r>
            <a:endParaRPr lang="en-US" altLang="zh-CN" sz="1400" b="1" dirty="0" smtClean="0">
              <a:solidFill>
                <a:schemeClr val="tx1">
                  <a:lumMod val="75000"/>
                  <a:lumOff val="25000"/>
                </a:schemeClr>
              </a:solidFill>
              <a:latin typeface="微软雅黑"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itchFamily="34" charset="-122"/>
              </a:rPr>
              <a:t>此处</a:t>
            </a:r>
            <a:r>
              <a:rPr lang="zh-CN" altLang="en-US" sz="1200" dirty="0" smtClean="0">
                <a:solidFill>
                  <a:schemeClr val="tx1">
                    <a:lumMod val="75000"/>
                    <a:lumOff val="25000"/>
                  </a:schemeClr>
                </a:solidFill>
                <a:latin typeface="微软雅黑" pitchFamily="34" charset="-122"/>
              </a:rPr>
              <a:t>添加说明文字添加</a:t>
            </a:r>
            <a:r>
              <a:rPr lang="zh-CN" altLang="en-US" sz="1200" dirty="0">
                <a:solidFill>
                  <a:schemeClr val="tx1">
                    <a:lumMod val="75000"/>
                    <a:lumOff val="25000"/>
                  </a:schemeClr>
                </a:solidFill>
                <a:latin typeface="微软雅黑" pitchFamily="34" charset="-122"/>
              </a:rPr>
              <a:t>说明文字添加说明</a:t>
            </a:r>
            <a:r>
              <a:rPr lang="zh-CN" altLang="en-US" sz="1200" dirty="0" smtClean="0">
                <a:solidFill>
                  <a:schemeClr val="tx1">
                    <a:lumMod val="75000"/>
                    <a:lumOff val="25000"/>
                  </a:schemeClr>
                </a:solidFill>
                <a:latin typeface="微软雅黑" pitchFamily="34" charset="-122"/>
              </a:rPr>
              <a:t>文字</a:t>
            </a:r>
            <a:endParaRPr lang="zh-CN" altLang="en-US" sz="1200" dirty="0">
              <a:solidFill>
                <a:schemeClr val="tx1">
                  <a:lumMod val="75000"/>
                  <a:lumOff val="25000"/>
                </a:schemeClr>
              </a:solidFill>
              <a:latin typeface="微软雅黑" pitchFamily="34" charset="-122"/>
            </a:endParaRPr>
          </a:p>
        </p:txBody>
      </p:sp>
      <p:sp>
        <p:nvSpPr>
          <p:cNvPr id="20" name="文本框 7"/>
          <p:cNvSpPr txBox="1">
            <a:spLocks noChangeArrowheads="1"/>
          </p:cNvSpPr>
          <p:nvPr/>
        </p:nvSpPr>
        <p:spPr bwMode="auto">
          <a:xfrm>
            <a:off x="6225616" y="1929990"/>
            <a:ext cx="1728000" cy="90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20000"/>
              </a:lnSpc>
            </a:pPr>
            <a:r>
              <a:rPr lang="zh-CN" altLang="en-US" sz="1400" b="1" dirty="0" smtClean="0">
                <a:solidFill>
                  <a:schemeClr val="tx1">
                    <a:lumMod val="75000"/>
                    <a:lumOff val="25000"/>
                  </a:schemeClr>
                </a:solidFill>
                <a:latin typeface="微软雅黑" pitchFamily="34" charset="-122"/>
              </a:rPr>
              <a:t>添加文本信息</a:t>
            </a:r>
            <a:endParaRPr lang="en-US" altLang="zh-CN" sz="1400" b="1" dirty="0" smtClean="0">
              <a:solidFill>
                <a:schemeClr val="tx1">
                  <a:lumMod val="75000"/>
                  <a:lumOff val="25000"/>
                </a:schemeClr>
              </a:solidFill>
              <a:latin typeface="微软雅黑"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itchFamily="34" charset="-122"/>
              </a:rPr>
              <a:t>此处</a:t>
            </a:r>
            <a:r>
              <a:rPr lang="zh-CN" altLang="en-US" sz="1200" dirty="0" smtClean="0">
                <a:solidFill>
                  <a:schemeClr val="tx1">
                    <a:lumMod val="75000"/>
                    <a:lumOff val="25000"/>
                  </a:schemeClr>
                </a:solidFill>
                <a:latin typeface="微软雅黑" pitchFamily="34" charset="-122"/>
              </a:rPr>
              <a:t>添加说明文字添加</a:t>
            </a:r>
            <a:r>
              <a:rPr lang="zh-CN" altLang="en-US" sz="1200" dirty="0">
                <a:solidFill>
                  <a:schemeClr val="tx1">
                    <a:lumMod val="75000"/>
                    <a:lumOff val="25000"/>
                  </a:schemeClr>
                </a:solidFill>
                <a:latin typeface="微软雅黑" pitchFamily="34" charset="-122"/>
              </a:rPr>
              <a:t>说明文字添加说明</a:t>
            </a:r>
            <a:r>
              <a:rPr lang="zh-CN" altLang="en-US" sz="1200" dirty="0" smtClean="0">
                <a:solidFill>
                  <a:schemeClr val="tx1">
                    <a:lumMod val="75000"/>
                    <a:lumOff val="25000"/>
                  </a:schemeClr>
                </a:solidFill>
                <a:latin typeface="微软雅黑" pitchFamily="34" charset="-122"/>
              </a:rPr>
              <a:t>文字</a:t>
            </a:r>
            <a:endParaRPr lang="zh-CN" altLang="en-US" sz="1200" dirty="0">
              <a:solidFill>
                <a:schemeClr val="tx1">
                  <a:lumMod val="75000"/>
                  <a:lumOff val="25000"/>
                </a:schemeClr>
              </a:solidFill>
              <a:latin typeface="微软雅黑" pitchFamily="34" charset="-122"/>
            </a:endParaRPr>
          </a:p>
        </p:txBody>
      </p:sp>
    </p:spTree>
    <p:extLst>
      <p:ext uri="{BB962C8B-B14F-4D97-AF65-F5344CB8AC3E}">
        <p14:creationId xmlns:p14="http://schemas.microsoft.com/office/powerpoint/2010/main" val="1694742319"/>
      </p:ext>
    </p:extLst>
  </p:cSld>
  <p:clrMapOvr>
    <a:masterClrMapping/>
  </p:clrMapOvr>
  <p:transition>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outVertical)">
                                          <p:cBhvr>
                                            <p:cTn id="22" dur="500"/>
                                            <p:tgtEl>
                                              <p:spTgt spid="7"/>
                                            </p:tgtEl>
                                          </p:cBhvr>
                                        </p:animEffect>
                                      </p:childTnLst>
                                    </p:cTn>
                                  </p:par>
                                </p:childTnLst>
                              </p:cTn>
                            </p:par>
                            <p:par>
                              <p:cTn id="23" fill="hold">
                                <p:stCondLst>
                                  <p:cond delay="1500"/>
                                </p:stCondLst>
                                <p:childTnLst>
                                  <p:par>
                                    <p:cTn id="24" presetID="2" presetClass="entr" presetSubtype="2" fill="hold" grpId="0" nodeType="afterEffect" p14:presetBounceEnd="22000">
                                      <p:stCondLst>
                                        <p:cond delay="0"/>
                                      </p:stCondLst>
                                      <p:iterate type="lt">
                                        <p:tmPct val="21000"/>
                                      </p:iterate>
                                      <p:childTnLst>
                                        <p:set>
                                          <p:cBhvr>
                                            <p:cTn id="25" dur="1" fill="hold">
                                              <p:stCondLst>
                                                <p:cond delay="0"/>
                                              </p:stCondLst>
                                            </p:cTn>
                                            <p:tgtEl>
                                              <p:spTgt spid="17"/>
                                            </p:tgtEl>
                                            <p:attrNameLst>
                                              <p:attrName>style.visibility</p:attrName>
                                            </p:attrNameLst>
                                          </p:cBhvr>
                                          <p:to>
                                            <p:strVal val="visible"/>
                                          </p:to>
                                        </p:set>
                                        <p:anim calcmode="lin" valueType="num" p14:bounceEnd="22000">
                                          <p:cBhvr additive="base">
                                            <p:cTn id="26" dur="500" fill="hold"/>
                                            <p:tgtEl>
                                              <p:spTgt spid="17"/>
                                            </p:tgtEl>
                                            <p:attrNameLst>
                                              <p:attrName>ppt_x</p:attrName>
                                            </p:attrNameLst>
                                          </p:cBhvr>
                                          <p:tavLst>
                                            <p:tav tm="0">
                                              <p:val>
                                                <p:strVal val="1+#ppt_w/2"/>
                                              </p:val>
                                            </p:tav>
                                            <p:tav tm="100000">
                                              <p:val>
                                                <p:strVal val="#ppt_x"/>
                                              </p:val>
                                            </p:tav>
                                          </p:tavLst>
                                        </p:anim>
                                        <p:anim calcmode="lin" valueType="num" p14:bounceEnd="22000">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6305"/>
                                </p:stCondLst>
                                <p:childTnLst>
                                  <p:par>
                                    <p:cTn id="29" presetID="2" presetClass="entr" presetSubtype="1"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par>
                              <p:cTn id="33" fill="hold">
                                <p:stCondLst>
                                  <p:cond delay="6805"/>
                                </p:stCondLst>
                                <p:childTnLst>
                                  <p:par>
                                    <p:cTn id="34" presetID="2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par>
                              <p:cTn id="37" fill="hold">
                                <p:stCondLst>
                                  <p:cond delay="7305"/>
                                </p:stCondLst>
                                <p:childTnLst>
                                  <p:par>
                                    <p:cTn id="38" presetID="2" presetClass="entr" presetSubtype="1"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0-#ppt_h/2"/>
                                              </p:val>
                                            </p:tav>
                                            <p:tav tm="100000">
                                              <p:val>
                                                <p:strVal val="#ppt_y"/>
                                              </p:val>
                                            </p:tav>
                                          </p:tavLst>
                                        </p:anim>
                                      </p:childTnLst>
                                    </p:cTn>
                                  </p:par>
                                </p:childTnLst>
                              </p:cTn>
                            </p:par>
                            <p:par>
                              <p:cTn id="42" fill="hold">
                                <p:stCondLst>
                                  <p:cond delay="7805"/>
                                </p:stCondLst>
                                <p:childTnLst>
                                  <p:par>
                                    <p:cTn id="43" presetID="2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childTnLst>
                              </p:cTn>
                            </p:par>
                            <p:par>
                              <p:cTn id="46" fill="hold">
                                <p:stCondLst>
                                  <p:cond delay="8305"/>
                                </p:stCondLst>
                                <p:childTnLst>
                                  <p:par>
                                    <p:cTn id="47" presetID="2"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8805"/>
                                </p:stCondLst>
                                <p:childTnLst>
                                  <p:par>
                                    <p:cTn id="52" presetID="2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outVertical)">
                                          <p:cBhvr>
                                            <p:cTn id="22" dur="500"/>
                                            <p:tgtEl>
                                              <p:spTgt spid="7"/>
                                            </p:tgtEl>
                                          </p:cBhvr>
                                        </p:animEffect>
                                      </p:childTnLst>
                                    </p:cTn>
                                  </p:par>
                                </p:childTnLst>
                              </p:cTn>
                            </p:par>
                            <p:par>
                              <p:cTn id="23" fill="hold">
                                <p:stCondLst>
                                  <p:cond delay="1500"/>
                                </p:stCondLst>
                                <p:childTnLst>
                                  <p:par>
                                    <p:cTn id="24" presetID="2" presetClass="entr" presetSubtype="2" fill="hold" grpId="0" nodeType="afterEffect">
                                      <p:stCondLst>
                                        <p:cond delay="0"/>
                                      </p:stCondLst>
                                      <p:iterate type="lt">
                                        <p:tmPct val="21000"/>
                                      </p:iterate>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6305"/>
                                </p:stCondLst>
                                <p:childTnLst>
                                  <p:par>
                                    <p:cTn id="29" presetID="2" presetClass="entr" presetSubtype="1"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par>
                              <p:cTn id="33" fill="hold">
                                <p:stCondLst>
                                  <p:cond delay="6805"/>
                                </p:stCondLst>
                                <p:childTnLst>
                                  <p:par>
                                    <p:cTn id="34" presetID="2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par>
                              <p:cTn id="37" fill="hold">
                                <p:stCondLst>
                                  <p:cond delay="7305"/>
                                </p:stCondLst>
                                <p:childTnLst>
                                  <p:par>
                                    <p:cTn id="38" presetID="2" presetClass="entr" presetSubtype="1"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0-#ppt_h/2"/>
                                              </p:val>
                                            </p:tav>
                                            <p:tav tm="100000">
                                              <p:val>
                                                <p:strVal val="#ppt_y"/>
                                              </p:val>
                                            </p:tav>
                                          </p:tavLst>
                                        </p:anim>
                                      </p:childTnLst>
                                    </p:cTn>
                                  </p:par>
                                </p:childTnLst>
                              </p:cTn>
                            </p:par>
                            <p:par>
                              <p:cTn id="42" fill="hold">
                                <p:stCondLst>
                                  <p:cond delay="7805"/>
                                </p:stCondLst>
                                <p:childTnLst>
                                  <p:par>
                                    <p:cTn id="43" presetID="2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childTnLst>
                              </p:cTn>
                            </p:par>
                            <p:par>
                              <p:cTn id="46" fill="hold">
                                <p:stCondLst>
                                  <p:cond delay="8305"/>
                                </p:stCondLst>
                                <p:childTnLst>
                                  <p:par>
                                    <p:cTn id="47" presetID="2"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8805"/>
                                </p:stCondLst>
                                <p:childTnLst>
                                  <p:par>
                                    <p:cTn id="52" presetID="2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17" grpId="0"/>
          <p:bldP spid="18" grpId="0"/>
          <p:bldP spid="19" grpId="0"/>
          <p:bldP spid="20"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 2"/>
          <p:cNvSpPr/>
          <p:nvPr/>
        </p:nvSpPr>
        <p:spPr>
          <a:xfrm rot="13500000">
            <a:off x="2430987" y="2418546"/>
            <a:ext cx="4282026" cy="936694"/>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rot="2700000">
            <a:off x="3155221" y="1839444"/>
            <a:ext cx="1107996" cy="369332"/>
          </a:xfrm>
          <a:prstGeom prst="rect">
            <a:avLst/>
          </a:prstGeom>
        </p:spPr>
        <p:txBody>
          <a:bodyPr wrap="none">
            <a:spAutoFit/>
          </a:bodyPr>
          <a:lstStyle/>
          <a:p>
            <a:pPr algn="ctr"/>
            <a:r>
              <a:rPr lang="zh-CN" altLang="en-US" b="1" dirty="0" smtClean="0">
                <a:solidFill>
                  <a:schemeClr val="tx1">
                    <a:lumMod val="75000"/>
                    <a:lumOff val="25000"/>
                  </a:schemeClr>
                </a:solidFill>
                <a:latin typeface="Adobe Gothic Std B" pitchFamily="34" charset="-128"/>
                <a:ea typeface="微软雅黑" pitchFamily="34" charset="-122"/>
              </a:rPr>
              <a:t>添加文本</a:t>
            </a:r>
            <a:endParaRPr lang="zh-CN" altLang="en-US" b="1" dirty="0">
              <a:solidFill>
                <a:schemeClr val="tx1">
                  <a:lumMod val="75000"/>
                  <a:lumOff val="25000"/>
                </a:schemeClr>
              </a:solidFill>
              <a:latin typeface="Adobe Gothic Std B" pitchFamily="34" charset="-128"/>
              <a:ea typeface="微软雅黑" pitchFamily="34" charset="-122"/>
            </a:endParaRPr>
          </a:p>
        </p:txBody>
      </p:sp>
      <p:sp>
        <p:nvSpPr>
          <p:cNvPr id="9" name="矩形 8"/>
          <p:cNvSpPr/>
          <p:nvPr/>
        </p:nvSpPr>
        <p:spPr>
          <a:xfrm rot="2700000">
            <a:off x="4883413" y="3567636"/>
            <a:ext cx="1107996" cy="369332"/>
          </a:xfrm>
          <a:prstGeom prst="rect">
            <a:avLst/>
          </a:prstGeom>
        </p:spPr>
        <p:txBody>
          <a:bodyPr wrap="none">
            <a:spAutoFit/>
          </a:bodyPr>
          <a:lstStyle/>
          <a:p>
            <a:pPr algn="ctr"/>
            <a:r>
              <a:rPr lang="zh-CN" altLang="en-US" b="1" dirty="0" smtClean="0">
                <a:solidFill>
                  <a:schemeClr val="tx1">
                    <a:lumMod val="75000"/>
                    <a:lumOff val="25000"/>
                  </a:schemeClr>
                </a:solidFill>
                <a:latin typeface="Adobe Gothic Std B" pitchFamily="34" charset="-128"/>
                <a:ea typeface="微软雅黑" pitchFamily="34" charset="-122"/>
              </a:rPr>
              <a:t>添加文本</a:t>
            </a:r>
            <a:endParaRPr lang="zh-CN" altLang="en-US" b="1" dirty="0">
              <a:solidFill>
                <a:schemeClr val="tx1">
                  <a:lumMod val="75000"/>
                  <a:lumOff val="25000"/>
                </a:schemeClr>
              </a:solidFill>
              <a:latin typeface="Adobe Gothic Std B" pitchFamily="34" charset="-128"/>
              <a:ea typeface="微软雅黑" pitchFamily="34" charset="-122"/>
            </a:endParaRPr>
          </a:p>
        </p:txBody>
      </p:sp>
      <p:sp>
        <p:nvSpPr>
          <p:cNvPr id="10" name="圆角矩形 2"/>
          <p:cNvSpPr/>
          <p:nvPr/>
        </p:nvSpPr>
        <p:spPr>
          <a:xfrm rot="18900000">
            <a:off x="2430987" y="2418546"/>
            <a:ext cx="4282026" cy="936694"/>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18900000">
            <a:off x="3134333" y="3585895"/>
            <a:ext cx="1107996" cy="369332"/>
          </a:xfrm>
          <a:prstGeom prst="rect">
            <a:avLst/>
          </a:prstGeom>
        </p:spPr>
        <p:txBody>
          <a:bodyPr wrap="none">
            <a:spAutoFit/>
          </a:bodyPr>
          <a:lstStyle/>
          <a:p>
            <a:pPr algn="ctr"/>
            <a:r>
              <a:rPr lang="zh-CN" altLang="en-US" b="1" dirty="0" smtClean="0">
                <a:solidFill>
                  <a:schemeClr val="tx1">
                    <a:lumMod val="75000"/>
                    <a:lumOff val="25000"/>
                  </a:schemeClr>
                </a:solidFill>
                <a:latin typeface="Adobe Gothic Std B" pitchFamily="34" charset="-128"/>
                <a:ea typeface="微软雅黑" pitchFamily="34" charset="-122"/>
              </a:rPr>
              <a:t>添加文本</a:t>
            </a:r>
            <a:endParaRPr lang="zh-CN" altLang="en-US" b="1" dirty="0">
              <a:solidFill>
                <a:schemeClr val="tx1">
                  <a:lumMod val="75000"/>
                  <a:lumOff val="25000"/>
                </a:schemeClr>
              </a:solidFill>
              <a:latin typeface="Adobe Gothic Std B" pitchFamily="34" charset="-128"/>
              <a:ea typeface="微软雅黑" pitchFamily="34" charset="-122"/>
            </a:endParaRPr>
          </a:p>
        </p:txBody>
      </p:sp>
      <p:sp>
        <p:nvSpPr>
          <p:cNvPr id="12" name="矩形 11"/>
          <p:cNvSpPr/>
          <p:nvPr/>
        </p:nvSpPr>
        <p:spPr>
          <a:xfrm rot="18900000">
            <a:off x="4889781" y="1830447"/>
            <a:ext cx="1107996" cy="369332"/>
          </a:xfrm>
          <a:prstGeom prst="rect">
            <a:avLst/>
          </a:prstGeom>
        </p:spPr>
        <p:txBody>
          <a:bodyPr wrap="none">
            <a:spAutoFit/>
          </a:bodyPr>
          <a:lstStyle/>
          <a:p>
            <a:pPr algn="ctr"/>
            <a:r>
              <a:rPr lang="zh-CN" altLang="en-US" b="1" dirty="0" smtClean="0">
                <a:solidFill>
                  <a:schemeClr val="tx1">
                    <a:lumMod val="75000"/>
                    <a:lumOff val="25000"/>
                  </a:schemeClr>
                </a:solidFill>
                <a:latin typeface="Adobe Gothic Std B" pitchFamily="34" charset="-128"/>
                <a:ea typeface="微软雅黑" pitchFamily="34" charset="-122"/>
              </a:rPr>
              <a:t>添加文本</a:t>
            </a:r>
            <a:endParaRPr lang="zh-CN" altLang="en-US" b="1" dirty="0">
              <a:solidFill>
                <a:schemeClr val="tx1">
                  <a:lumMod val="75000"/>
                  <a:lumOff val="25000"/>
                </a:schemeClr>
              </a:solidFill>
              <a:latin typeface="Adobe Gothic Std B" pitchFamily="34" charset="-128"/>
              <a:ea typeface="微软雅黑" pitchFamily="34" charset="-122"/>
            </a:endParaRPr>
          </a:p>
        </p:txBody>
      </p:sp>
      <p:sp>
        <p:nvSpPr>
          <p:cNvPr id="13" name="文本框 7"/>
          <p:cNvSpPr txBox="1">
            <a:spLocks noChangeArrowheads="1"/>
          </p:cNvSpPr>
          <p:nvPr/>
        </p:nvSpPr>
        <p:spPr bwMode="auto">
          <a:xfrm>
            <a:off x="294499" y="133708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4" name="文本框 7"/>
          <p:cNvSpPr txBox="1">
            <a:spLocks noChangeArrowheads="1"/>
          </p:cNvSpPr>
          <p:nvPr/>
        </p:nvSpPr>
        <p:spPr bwMode="auto">
          <a:xfrm>
            <a:off x="294499" y="348520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5" name="文本框 7"/>
          <p:cNvSpPr txBox="1">
            <a:spLocks noChangeArrowheads="1"/>
          </p:cNvSpPr>
          <p:nvPr/>
        </p:nvSpPr>
        <p:spPr bwMode="auto">
          <a:xfrm>
            <a:off x="6424560" y="348520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6" name="文本框 7"/>
          <p:cNvSpPr txBox="1">
            <a:spLocks noChangeArrowheads="1"/>
          </p:cNvSpPr>
          <p:nvPr/>
        </p:nvSpPr>
        <p:spPr bwMode="auto">
          <a:xfrm>
            <a:off x="6424560" y="133708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91658157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par>
                          <p:cTn id="26" fill="hold">
                            <p:stCondLst>
                              <p:cond delay="1500"/>
                            </p:stCondLst>
                            <p:childTnLst>
                              <p:par>
                                <p:cTn id="27" presetID="2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childTnLst>
                          </p:cTn>
                        </p:par>
                        <p:par>
                          <p:cTn id="35" fill="hold">
                            <p:stCondLst>
                              <p:cond delay="2500"/>
                            </p:stCondLst>
                            <p:childTnLst>
                              <p:par>
                                <p:cTn id="36" presetID="2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500"/>
                            </p:stCondLst>
                            <p:childTnLst>
                              <p:par>
                                <p:cTn id="45" presetID="2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childTnLst>
                                </p:cTn>
                              </p:par>
                            </p:childTnLst>
                          </p:cTn>
                        </p:par>
                        <p:par>
                          <p:cTn id="49" fill="hold">
                            <p:stCondLst>
                              <p:cond delay="4000"/>
                            </p:stCondLst>
                            <p:childTnLst>
                              <p:par>
                                <p:cTn id="50" presetID="2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childTnLst>
                          </p:cTn>
                        </p:par>
                        <p:par>
                          <p:cTn id="53" fill="hold">
                            <p:stCondLst>
                              <p:cond delay="4500"/>
                            </p:stCondLst>
                            <p:childTnLst>
                              <p:par>
                                <p:cTn id="54" presetID="23" presetClass="entr" presetSubtype="16"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p:bldP spid="9" grpId="0"/>
      <p:bldP spid="10" grpId="0" animBg="1"/>
      <p:bldP spid="11" grpId="0"/>
      <p:bldP spid="12" grpId="0"/>
      <p:bldP spid="13" grpId="0"/>
      <p:bldP spid="14" grpId="0"/>
      <p:bldP spid="15"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本框 7"/>
          <p:cNvSpPr txBox="1">
            <a:spLocks noChangeArrowheads="1"/>
          </p:cNvSpPr>
          <p:nvPr/>
        </p:nvSpPr>
        <p:spPr bwMode="auto">
          <a:xfrm>
            <a:off x="708212" y="1264566"/>
            <a:ext cx="3719772" cy="62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179" tIns="38089" rIns="76179" bIns="3808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pPr>
            <a:r>
              <a:rPr lang="zh-CN" altLang="en-US" sz="1400" spc="42" dirty="0">
                <a:solidFill>
                  <a:schemeClr val="tx1">
                    <a:lumMod val="85000"/>
                    <a:lumOff val="15000"/>
                  </a:schemeClr>
                </a:solidFill>
                <a:latin typeface="微软雅黑" pitchFamily="34" charset="-122"/>
              </a:rPr>
              <a:t>这里输入简单的文字概述这里输入简单字概述这里输入简单简单的文字概述</a:t>
            </a:r>
          </a:p>
        </p:txBody>
      </p:sp>
      <p:sp>
        <p:nvSpPr>
          <p:cNvPr id="8" name="文本框 7"/>
          <p:cNvSpPr txBox="1">
            <a:spLocks noChangeArrowheads="1"/>
          </p:cNvSpPr>
          <p:nvPr/>
        </p:nvSpPr>
        <p:spPr bwMode="auto">
          <a:xfrm>
            <a:off x="5504313" y="1541277"/>
            <a:ext cx="3024205" cy="10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179" tIns="38089" rIns="76179" bIns="3808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dirty="0">
                <a:solidFill>
                  <a:schemeClr val="tx1">
                    <a:lumMod val="85000"/>
                    <a:lumOff val="15000"/>
                  </a:schemeClr>
                </a:solidFill>
                <a:latin typeface="微软雅黑" pitchFamily="34" charset="-122"/>
              </a:rPr>
              <a:t>这里输入简单的文字概述这里输入简单字概述这里输入简单简单的文字概述这里输入简单的文字概述简单的文字概述这里输入简单的文字</a:t>
            </a:r>
            <a:endParaRPr lang="zh-CN" altLang="en-US" sz="1050" dirty="0">
              <a:solidFill>
                <a:schemeClr val="tx1">
                  <a:lumMod val="85000"/>
                  <a:lumOff val="15000"/>
                </a:schemeClr>
              </a:solidFill>
              <a:latin typeface="微软雅黑" pitchFamily="34" charset="-122"/>
            </a:endParaRPr>
          </a:p>
        </p:txBody>
      </p:sp>
      <p:sp>
        <p:nvSpPr>
          <p:cNvPr id="9" name="文本框 7"/>
          <p:cNvSpPr txBox="1">
            <a:spLocks noChangeArrowheads="1"/>
          </p:cNvSpPr>
          <p:nvPr/>
        </p:nvSpPr>
        <p:spPr bwMode="auto">
          <a:xfrm>
            <a:off x="5506062" y="3485543"/>
            <a:ext cx="3238141" cy="10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179" tIns="38089" rIns="76179" bIns="3808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dirty="0">
                <a:solidFill>
                  <a:schemeClr val="tx1">
                    <a:lumMod val="85000"/>
                    <a:lumOff val="15000"/>
                  </a:schemeClr>
                </a:solidFill>
                <a:latin typeface="微软雅黑" pitchFamily="34" charset="-122"/>
              </a:rPr>
              <a:t>这里输入简单的文字概述这里输入简单字概述这里输入简单简单的文字概述这里输入简单的文字概述简单的文字概述这里输入简单的文字</a:t>
            </a:r>
            <a:endParaRPr lang="zh-CN" altLang="en-US" sz="1050" dirty="0">
              <a:solidFill>
                <a:schemeClr val="tx1">
                  <a:lumMod val="85000"/>
                  <a:lumOff val="15000"/>
                </a:schemeClr>
              </a:solidFill>
              <a:latin typeface="微软雅黑" pitchFamily="34" charset="-122"/>
            </a:endParaRPr>
          </a:p>
        </p:txBody>
      </p:sp>
      <p:sp>
        <p:nvSpPr>
          <p:cNvPr id="10" name="椭圆 9"/>
          <p:cNvSpPr>
            <a:spLocks noChangeAspect="1"/>
          </p:cNvSpPr>
          <p:nvPr/>
        </p:nvSpPr>
        <p:spPr>
          <a:xfrm>
            <a:off x="1691907" y="2428043"/>
            <a:ext cx="2160118" cy="215993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9966" tIns="38089" rIns="0" bIns="38089" rtlCol="0" anchor="ctr"/>
          <a:lstStyle/>
          <a:p>
            <a:pPr algn="ctr">
              <a:lnSpc>
                <a:spcPct val="150000"/>
              </a:lnSpc>
            </a:pPr>
            <a:r>
              <a:rPr lang="zh-CN" altLang="en-US" sz="2300" b="1" dirty="0">
                <a:solidFill>
                  <a:schemeClr val="bg1"/>
                </a:solidFill>
                <a:latin typeface="微软雅黑" pitchFamily="34" charset="-122"/>
                <a:ea typeface="微软雅黑" pitchFamily="34" charset="-122"/>
              </a:rPr>
              <a:t>业务</a:t>
            </a:r>
            <a:endParaRPr lang="en-US" altLang="zh-CN" sz="2300" b="1" dirty="0">
              <a:solidFill>
                <a:schemeClr val="bg1"/>
              </a:solidFill>
              <a:latin typeface="微软雅黑" pitchFamily="34" charset="-122"/>
              <a:ea typeface="微软雅黑" pitchFamily="34" charset="-122"/>
            </a:endParaRPr>
          </a:p>
          <a:p>
            <a:pPr algn="ctr">
              <a:lnSpc>
                <a:spcPct val="150000"/>
              </a:lnSpc>
            </a:pPr>
            <a:r>
              <a:rPr lang="en-US" altLang="zh-CN" sz="2800" b="1" dirty="0" smtClean="0">
                <a:solidFill>
                  <a:schemeClr val="bg1"/>
                </a:solidFill>
                <a:latin typeface="微软雅黑" pitchFamily="34" charset="-122"/>
                <a:ea typeface="微软雅黑" pitchFamily="34" charset="-122"/>
              </a:rPr>
              <a:t>8</a:t>
            </a:r>
            <a:r>
              <a:rPr lang="en-US" altLang="zh-CN" sz="2800" b="1" dirty="0">
                <a:solidFill>
                  <a:schemeClr val="bg1"/>
                </a:solidFill>
                <a:latin typeface="微软雅黑" pitchFamily="34" charset="-122"/>
                <a:ea typeface="微软雅黑" pitchFamily="34" charset="-122"/>
              </a:rPr>
              <a:t>5</a:t>
            </a:r>
            <a:r>
              <a:rPr lang="en-US" altLang="zh-CN" sz="2800" b="1" dirty="0" smtClean="0">
                <a:solidFill>
                  <a:schemeClr val="bg1"/>
                </a:solidFill>
                <a:latin typeface="微软雅黑" pitchFamily="34" charset="-122"/>
                <a:ea typeface="微软雅黑" pitchFamily="34" charset="-122"/>
              </a:rPr>
              <a:t>%</a:t>
            </a:r>
            <a:endParaRPr lang="en-US" altLang="zh-CN" sz="2800" b="1" dirty="0">
              <a:solidFill>
                <a:schemeClr val="bg1"/>
              </a:solidFill>
              <a:latin typeface="微软雅黑" pitchFamily="34" charset="-122"/>
              <a:ea typeface="微软雅黑" pitchFamily="34" charset="-122"/>
            </a:endParaRPr>
          </a:p>
        </p:txBody>
      </p:sp>
      <p:grpSp>
        <p:nvGrpSpPr>
          <p:cNvPr id="11" name="组合 10"/>
          <p:cNvGrpSpPr/>
          <p:nvPr/>
        </p:nvGrpSpPr>
        <p:grpSpPr>
          <a:xfrm>
            <a:off x="4751998" y="1679441"/>
            <a:ext cx="618747" cy="717685"/>
            <a:chOff x="4751994" y="1546465"/>
            <a:chExt cx="618747" cy="717685"/>
          </a:xfrm>
        </p:grpSpPr>
        <p:sp>
          <p:nvSpPr>
            <p:cNvPr id="12" name="六边形 11"/>
            <p:cNvSpPr/>
            <p:nvPr/>
          </p:nvSpPr>
          <p:spPr>
            <a:xfrm rot="16200000">
              <a:off x="4702525" y="1595934"/>
              <a:ext cx="717685" cy="618747"/>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6179" tIns="38089" rIns="76179" bIns="38089" rtlCol="0" anchor="ctr"/>
            <a:lstStyle/>
            <a:p>
              <a:pPr algn="ctr"/>
              <a:endParaRPr lang="zh-CN" altLang="en-US" b="1" dirty="0"/>
            </a:p>
          </p:txBody>
        </p:sp>
        <p:sp>
          <p:nvSpPr>
            <p:cNvPr id="13" name="矩形 12"/>
            <p:cNvSpPr/>
            <p:nvPr/>
          </p:nvSpPr>
          <p:spPr>
            <a:xfrm>
              <a:off x="4792103" y="1751454"/>
              <a:ext cx="538567" cy="307754"/>
            </a:xfrm>
            <a:prstGeom prst="rect">
              <a:avLst/>
            </a:prstGeom>
          </p:spPr>
          <p:txBody>
            <a:bodyPr wrap="none" lIns="76179" tIns="38089" rIns="76179" bIns="38089">
              <a:spAutoFit/>
            </a:bodyPr>
            <a:lstStyle/>
            <a:p>
              <a:r>
                <a:rPr lang="zh-CN" altLang="en-US" sz="1500" dirty="0">
                  <a:solidFill>
                    <a:schemeClr val="bg1"/>
                  </a:solidFill>
                  <a:latin typeface="微软雅黑" pitchFamily="34" charset="-122"/>
                  <a:ea typeface="微软雅黑" pitchFamily="34" charset="-122"/>
                </a:rPr>
                <a:t>分析</a:t>
              </a:r>
              <a:endParaRPr lang="zh-CN" altLang="en-US" sz="1500" dirty="0">
                <a:solidFill>
                  <a:schemeClr val="bg1"/>
                </a:solidFill>
              </a:endParaRPr>
            </a:p>
          </p:txBody>
        </p:sp>
      </p:grpSp>
      <p:sp>
        <p:nvSpPr>
          <p:cNvPr id="14" name="椭圆 13"/>
          <p:cNvSpPr>
            <a:spLocks noChangeAspect="1"/>
          </p:cNvSpPr>
          <p:nvPr/>
        </p:nvSpPr>
        <p:spPr>
          <a:xfrm>
            <a:off x="395836" y="2644038"/>
            <a:ext cx="1728094" cy="1727944"/>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6179" tIns="38089" rIns="76179" bIns="38089" rtlCol="0" anchor="ctr"/>
          <a:lstStyle/>
          <a:p>
            <a:pPr algn="ctr">
              <a:lnSpc>
                <a:spcPct val="150000"/>
              </a:lnSpc>
            </a:pPr>
            <a:r>
              <a:rPr lang="zh-CN" altLang="en-US" sz="2300" b="1" dirty="0">
                <a:solidFill>
                  <a:schemeClr val="bg1"/>
                </a:solidFill>
                <a:latin typeface="微软雅黑" pitchFamily="34" charset="-122"/>
                <a:ea typeface="微软雅黑" pitchFamily="34" charset="-122"/>
              </a:rPr>
              <a:t>服务</a:t>
            </a:r>
            <a:endParaRPr lang="en-US" altLang="zh-CN" sz="2300" b="1" dirty="0">
              <a:solidFill>
                <a:schemeClr val="bg1"/>
              </a:solidFill>
              <a:latin typeface="微软雅黑" pitchFamily="34" charset="-122"/>
              <a:ea typeface="微软雅黑" pitchFamily="34" charset="-122"/>
            </a:endParaRPr>
          </a:p>
          <a:p>
            <a:pPr algn="ctr">
              <a:lnSpc>
                <a:spcPct val="150000"/>
              </a:lnSpc>
            </a:pPr>
            <a:r>
              <a:rPr lang="en-US" altLang="zh-CN" sz="2400" dirty="0" smtClean="0">
                <a:solidFill>
                  <a:schemeClr val="bg1"/>
                </a:solidFill>
                <a:latin typeface="微软雅黑" pitchFamily="34" charset="-122"/>
                <a:ea typeface="微软雅黑" pitchFamily="34" charset="-122"/>
              </a:rPr>
              <a:t>78%</a:t>
            </a:r>
            <a:endParaRPr lang="zh-CN" altLang="en-US" sz="4000" dirty="0">
              <a:solidFill>
                <a:schemeClr val="bg1"/>
              </a:solidFill>
              <a:latin typeface="Adobe Gothic Std B" pitchFamily="34" charset="-128"/>
              <a:ea typeface="微软雅黑" pitchFamily="34" charset="-122"/>
            </a:endParaRPr>
          </a:p>
        </p:txBody>
      </p:sp>
      <p:grpSp>
        <p:nvGrpSpPr>
          <p:cNvPr id="15" name="组合 14"/>
          <p:cNvGrpSpPr/>
          <p:nvPr/>
        </p:nvGrpSpPr>
        <p:grpSpPr>
          <a:xfrm>
            <a:off x="4751998" y="3598962"/>
            <a:ext cx="618747" cy="717685"/>
            <a:chOff x="4751994" y="3465986"/>
            <a:chExt cx="618747" cy="717685"/>
          </a:xfrm>
        </p:grpSpPr>
        <p:sp>
          <p:nvSpPr>
            <p:cNvPr id="16" name="六边形 15"/>
            <p:cNvSpPr/>
            <p:nvPr/>
          </p:nvSpPr>
          <p:spPr>
            <a:xfrm rot="16200000">
              <a:off x="4702525" y="3515455"/>
              <a:ext cx="717685" cy="618747"/>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6179" tIns="38089" rIns="76179" bIns="38089" rtlCol="0" anchor="ctr"/>
            <a:lstStyle/>
            <a:p>
              <a:pPr algn="ctr"/>
              <a:endParaRPr lang="zh-CN" altLang="en-US" b="1" dirty="0"/>
            </a:p>
          </p:txBody>
        </p:sp>
        <p:sp>
          <p:nvSpPr>
            <p:cNvPr id="17" name="矩形 16"/>
            <p:cNvSpPr/>
            <p:nvPr/>
          </p:nvSpPr>
          <p:spPr>
            <a:xfrm>
              <a:off x="4792103" y="3670975"/>
              <a:ext cx="538567" cy="307754"/>
            </a:xfrm>
            <a:prstGeom prst="rect">
              <a:avLst/>
            </a:prstGeom>
          </p:spPr>
          <p:txBody>
            <a:bodyPr wrap="none" lIns="76179" tIns="38089" rIns="76179" bIns="38089">
              <a:spAutoFit/>
            </a:bodyPr>
            <a:lstStyle/>
            <a:p>
              <a:r>
                <a:rPr lang="zh-CN" altLang="en-US" sz="1500" dirty="0">
                  <a:solidFill>
                    <a:schemeClr val="bg1"/>
                  </a:solidFill>
                  <a:latin typeface="微软雅黑" pitchFamily="34" charset="-122"/>
                  <a:ea typeface="微软雅黑" pitchFamily="34" charset="-122"/>
                </a:rPr>
                <a:t>措施</a:t>
              </a:r>
            </a:p>
          </p:txBody>
        </p:sp>
      </p:grpSp>
    </p:spTree>
    <p:extLst>
      <p:ext uri="{BB962C8B-B14F-4D97-AF65-F5344CB8AC3E}">
        <p14:creationId xmlns:p14="http://schemas.microsoft.com/office/powerpoint/2010/main" val="391658157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heel(1)">
                                      <p:cBhvr>
                                        <p:cTn id="26" dur="750"/>
                                        <p:tgtEl>
                                          <p:spTgt spid="14"/>
                                        </p:tgtEl>
                                      </p:cBhvr>
                                    </p:animEffect>
                                  </p:childTnLst>
                                </p:cTn>
                              </p:par>
                              <p:par>
                                <p:cTn id="27" presetID="21" presetClass="entr" presetSubtype="1" fill="hold" grpId="0" nodeType="withEffect">
                                  <p:stCondLst>
                                    <p:cond delay="50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750"/>
                                        <p:tgtEl>
                                          <p:spTgt spid="10"/>
                                        </p:tgtEl>
                                      </p:cBhvr>
                                    </p:animEffect>
                                  </p:childTnLst>
                                </p:cTn>
                              </p:par>
                            </p:childTnLst>
                          </p:cTn>
                        </p:par>
                        <p:par>
                          <p:cTn id="30" fill="hold">
                            <p:stCondLst>
                              <p:cond delay="2750"/>
                            </p:stCondLst>
                            <p:childTnLst>
                              <p:par>
                                <p:cTn id="31" presetID="53" presetClass="entr" presetSubtype="16"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375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p:bldP spid="8" grpId="0"/>
      <p:bldP spid="9" grpId="0"/>
      <p:bldP spid="10" grpId="0" animBg="1"/>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899593" y="1491631"/>
            <a:ext cx="1831661" cy="1830050"/>
            <a:chOff x="899592" y="1275606"/>
            <a:chExt cx="1831661" cy="1830050"/>
          </a:xfrm>
        </p:grpSpPr>
        <p:sp>
          <p:nvSpPr>
            <p:cNvPr id="8" name="任意多边形 31"/>
            <p:cNvSpPr>
              <a:spLocks/>
            </p:cNvSpPr>
            <p:nvPr/>
          </p:nvSpPr>
          <p:spPr bwMode="auto">
            <a:xfrm flipV="1">
              <a:off x="899592" y="1275606"/>
              <a:ext cx="1831661" cy="1830050"/>
            </a:xfrm>
            <a:custGeom>
              <a:avLst/>
              <a:gdLst>
                <a:gd name="T0" fmla="*/ 0 w 1937275"/>
                <a:gd name="T1" fmla="*/ 0 h 1935887"/>
                <a:gd name="T2" fmla="*/ 1937275 w 1937275"/>
                <a:gd name="T3" fmla="*/ 1935887 h 1935887"/>
              </a:gdLst>
              <a:ahLst/>
              <a:cxnLst/>
              <a:rect l="T0" t="T1" r="T2" b="T3"/>
              <a:pathLst>
                <a:path w="1937275" h="1935887">
                  <a:moveTo>
                    <a:pt x="738803" y="0"/>
                  </a:moveTo>
                  <a:lnTo>
                    <a:pt x="742174" y="344"/>
                  </a:lnTo>
                  <a:lnTo>
                    <a:pt x="745507" y="0"/>
                  </a:lnTo>
                  <a:cubicBezTo>
                    <a:pt x="844082" y="0"/>
                    <a:pt x="924608" y="81876"/>
                    <a:pt x="924608" y="181793"/>
                  </a:cubicBezTo>
                  <a:cubicBezTo>
                    <a:pt x="924608" y="233139"/>
                    <a:pt x="902394" y="280322"/>
                    <a:pt x="867684" y="313628"/>
                  </a:cubicBezTo>
                  <a:cubicBezTo>
                    <a:pt x="860743" y="339995"/>
                    <a:pt x="855189" y="369137"/>
                    <a:pt x="855189" y="401055"/>
                  </a:cubicBezTo>
                  <a:cubicBezTo>
                    <a:pt x="855189" y="426034"/>
                    <a:pt x="859354" y="442687"/>
                    <a:pt x="864908" y="455176"/>
                  </a:cubicBezTo>
                  <a:cubicBezTo>
                    <a:pt x="864908" y="455176"/>
                    <a:pt x="864908" y="455176"/>
                    <a:pt x="942310" y="455176"/>
                  </a:cubicBezTo>
                  <a:lnTo>
                    <a:pt x="967992" y="455176"/>
                  </a:lnTo>
                  <a:lnTo>
                    <a:pt x="975115" y="455176"/>
                  </a:lnTo>
                  <a:cubicBezTo>
                    <a:pt x="987361" y="455176"/>
                    <a:pt x="1000967" y="455176"/>
                    <a:pt x="1016084" y="455176"/>
                  </a:cubicBezTo>
                  <a:lnTo>
                    <a:pt x="1064050" y="455176"/>
                  </a:lnTo>
                  <a:lnTo>
                    <a:pt x="1066124" y="455176"/>
                  </a:lnTo>
                  <a:cubicBezTo>
                    <a:pt x="1084416" y="455176"/>
                    <a:pt x="1104371" y="455176"/>
                    <a:pt x="1126141" y="455176"/>
                  </a:cubicBezTo>
                  <a:lnTo>
                    <a:pt x="1147321" y="455176"/>
                  </a:lnTo>
                  <a:lnTo>
                    <a:pt x="1197043" y="455176"/>
                  </a:lnTo>
                  <a:lnTo>
                    <a:pt x="1218717" y="455176"/>
                  </a:lnTo>
                  <a:lnTo>
                    <a:pt x="1279153" y="455176"/>
                  </a:lnTo>
                  <a:lnTo>
                    <a:pt x="1279736" y="455176"/>
                  </a:lnTo>
                  <a:lnTo>
                    <a:pt x="1329541" y="455176"/>
                  </a:lnTo>
                  <a:lnTo>
                    <a:pt x="1370796" y="455176"/>
                  </a:lnTo>
                  <a:lnTo>
                    <a:pt x="1375129" y="455176"/>
                  </a:lnTo>
                  <a:lnTo>
                    <a:pt x="1403830" y="455176"/>
                  </a:lnTo>
                  <a:lnTo>
                    <a:pt x="1448891" y="455176"/>
                  </a:lnTo>
                  <a:lnTo>
                    <a:pt x="1472030" y="455176"/>
                  </a:lnTo>
                  <a:lnTo>
                    <a:pt x="1480555" y="455176"/>
                  </a:lnTo>
                  <a:lnTo>
                    <a:pt x="1481772" y="455176"/>
                  </a:lnTo>
                  <a:lnTo>
                    <a:pt x="1484127" y="455176"/>
                  </a:lnTo>
                  <a:cubicBezTo>
                    <a:pt x="1484127" y="455176"/>
                    <a:pt x="1484127" y="455176"/>
                    <a:pt x="1484127" y="1072718"/>
                  </a:cubicBezTo>
                  <a:lnTo>
                    <a:pt x="1482945" y="1073145"/>
                  </a:lnTo>
                  <a:lnTo>
                    <a:pt x="1504166" y="1080870"/>
                  </a:lnTo>
                  <a:cubicBezTo>
                    <a:pt x="1513019" y="1082779"/>
                    <a:pt x="1523434" y="1083819"/>
                    <a:pt x="1535933" y="1083819"/>
                  </a:cubicBezTo>
                  <a:cubicBezTo>
                    <a:pt x="1567874" y="1083819"/>
                    <a:pt x="1597037" y="1076881"/>
                    <a:pt x="1623423" y="1069942"/>
                  </a:cubicBezTo>
                  <a:cubicBezTo>
                    <a:pt x="1656752" y="1035249"/>
                    <a:pt x="1703969" y="1014433"/>
                    <a:pt x="1755352" y="1014433"/>
                  </a:cubicBezTo>
                  <a:cubicBezTo>
                    <a:pt x="1856729" y="1014433"/>
                    <a:pt x="1937275" y="1093533"/>
                    <a:pt x="1937275" y="1193450"/>
                  </a:cubicBezTo>
                  <a:cubicBezTo>
                    <a:pt x="1937275" y="1291979"/>
                    <a:pt x="1856729" y="1372468"/>
                    <a:pt x="1755352" y="1372468"/>
                  </a:cubicBezTo>
                  <a:cubicBezTo>
                    <a:pt x="1703969" y="1372468"/>
                    <a:pt x="1656752" y="1350264"/>
                    <a:pt x="1623423" y="1315571"/>
                  </a:cubicBezTo>
                  <a:cubicBezTo>
                    <a:pt x="1597037" y="1308632"/>
                    <a:pt x="1567874" y="1301693"/>
                    <a:pt x="1535933" y="1301693"/>
                  </a:cubicBezTo>
                  <a:cubicBezTo>
                    <a:pt x="1523434" y="1301693"/>
                    <a:pt x="1513019" y="1302734"/>
                    <a:pt x="1504166" y="1304642"/>
                  </a:cubicBezTo>
                  <a:lnTo>
                    <a:pt x="1482945" y="1312368"/>
                  </a:lnTo>
                  <a:lnTo>
                    <a:pt x="1484127" y="1312795"/>
                  </a:lnTo>
                  <a:cubicBezTo>
                    <a:pt x="1484127" y="1312795"/>
                    <a:pt x="1484127" y="1312795"/>
                    <a:pt x="1484127" y="1316958"/>
                  </a:cubicBezTo>
                  <a:cubicBezTo>
                    <a:pt x="1484127" y="1316958"/>
                    <a:pt x="1484127" y="1316958"/>
                    <a:pt x="1484127" y="1935887"/>
                  </a:cubicBezTo>
                  <a:lnTo>
                    <a:pt x="1481772" y="1935887"/>
                  </a:lnTo>
                  <a:lnTo>
                    <a:pt x="1481234" y="1935887"/>
                  </a:lnTo>
                  <a:cubicBezTo>
                    <a:pt x="1474000" y="1935887"/>
                    <a:pt x="1448683" y="1935887"/>
                    <a:pt x="1360074" y="1935887"/>
                  </a:cubicBezTo>
                  <a:lnTo>
                    <a:pt x="1347152" y="1935887"/>
                  </a:lnTo>
                  <a:lnTo>
                    <a:pt x="1298951" y="1935887"/>
                  </a:lnTo>
                  <a:lnTo>
                    <a:pt x="1220943" y="1935887"/>
                  </a:lnTo>
                  <a:lnTo>
                    <a:pt x="1220469" y="1935887"/>
                  </a:lnTo>
                  <a:cubicBezTo>
                    <a:pt x="1191173" y="1935887"/>
                    <a:pt x="1158623" y="1935887"/>
                    <a:pt x="1122456" y="1935887"/>
                  </a:cubicBezTo>
                  <a:lnTo>
                    <a:pt x="1102873" y="1935887"/>
                  </a:lnTo>
                  <a:lnTo>
                    <a:pt x="1002742" y="1935887"/>
                  </a:lnTo>
                  <a:lnTo>
                    <a:pt x="992672" y="1935887"/>
                  </a:lnTo>
                  <a:lnTo>
                    <a:pt x="890067" y="1935887"/>
                  </a:lnTo>
                  <a:lnTo>
                    <a:pt x="859159" y="1935887"/>
                  </a:lnTo>
                  <a:lnTo>
                    <a:pt x="794789" y="1935887"/>
                  </a:lnTo>
                  <a:lnTo>
                    <a:pt x="689535" y="1935887"/>
                  </a:lnTo>
                  <a:lnTo>
                    <a:pt x="625123" y="1935887"/>
                  </a:lnTo>
                  <a:lnTo>
                    <a:pt x="594280" y="1935887"/>
                  </a:lnTo>
                  <a:cubicBezTo>
                    <a:pt x="561323" y="1935887"/>
                    <a:pt x="527145" y="1935887"/>
                    <a:pt x="491701" y="1935887"/>
                  </a:cubicBezTo>
                  <a:lnTo>
                    <a:pt x="481504" y="1935887"/>
                  </a:lnTo>
                  <a:lnTo>
                    <a:pt x="381527" y="1935887"/>
                  </a:lnTo>
                  <a:lnTo>
                    <a:pt x="361761" y="1935887"/>
                  </a:lnTo>
                  <a:lnTo>
                    <a:pt x="263724" y="1935887"/>
                  </a:lnTo>
                  <a:lnTo>
                    <a:pt x="263486" y="1935887"/>
                  </a:lnTo>
                  <a:lnTo>
                    <a:pt x="185222" y="1935887"/>
                  </a:lnTo>
                  <a:lnTo>
                    <a:pt x="137308" y="1935887"/>
                  </a:lnTo>
                  <a:lnTo>
                    <a:pt x="124084" y="1935887"/>
                  </a:lnTo>
                  <a:lnTo>
                    <a:pt x="78140" y="1935887"/>
                  </a:lnTo>
                  <a:lnTo>
                    <a:pt x="45220" y="1935887"/>
                  </a:lnTo>
                  <a:lnTo>
                    <a:pt x="23153" y="1935887"/>
                  </a:lnTo>
                  <a:lnTo>
                    <a:pt x="9768" y="1935887"/>
                  </a:lnTo>
                  <a:lnTo>
                    <a:pt x="2894" y="1935887"/>
                  </a:lnTo>
                  <a:lnTo>
                    <a:pt x="2721" y="1935887"/>
                  </a:lnTo>
                  <a:lnTo>
                    <a:pt x="0" y="1935887"/>
                  </a:lnTo>
                  <a:cubicBezTo>
                    <a:pt x="0" y="1312795"/>
                    <a:pt x="0" y="1312795"/>
                    <a:pt x="0" y="1312795"/>
                  </a:cubicBezTo>
                  <a:lnTo>
                    <a:pt x="2721" y="1311812"/>
                  </a:lnTo>
                  <a:lnTo>
                    <a:pt x="2721" y="1311212"/>
                  </a:lnTo>
                  <a:cubicBezTo>
                    <a:pt x="2721" y="1259156"/>
                    <a:pt x="2721" y="1202762"/>
                    <a:pt x="2721" y="1141668"/>
                  </a:cubicBezTo>
                  <a:lnTo>
                    <a:pt x="2721" y="1073701"/>
                  </a:lnTo>
                  <a:lnTo>
                    <a:pt x="0" y="1072718"/>
                  </a:lnTo>
                  <a:cubicBezTo>
                    <a:pt x="0" y="455176"/>
                    <a:pt x="0" y="455176"/>
                    <a:pt x="0" y="455176"/>
                  </a:cubicBezTo>
                  <a:lnTo>
                    <a:pt x="2721" y="455176"/>
                  </a:lnTo>
                  <a:cubicBezTo>
                    <a:pt x="2721" y="455176"/>
                    <a:pt x="2721" y="455176"/>
                    <a:pt x="80644" y="455176"/>
                  </a:cubicBezTo>
                  <a:lnTo>
                    <a:pt x="109025" y="455176"/>
                  </a:lnTo>
                  <a:lnTo>
                    <a:pt x="113670" y="455176"/>
                  </a:lnTo>
                  <a:cubicBezTo>
                    <a:pt x="125998" y="455176"/>
                    <a:pt x="139695" y="455176"/>
                    <a:pt x="154915" y="455176"/>
                  </a:cubicBezTo>
                  <a:lnTo>
                    <a:pt x="204441" y="455176"/>
                  </a:lnTo>
                  <a:lnTo>
                    <a:pt x="205291" y="455176"/>
                  </a:lnTo>
                  <a:cubicBezTo>
                    <a:pt x="223706" y="455176"/>
                    <a:pt x="243796" y="455176"/>
                    <a:pt x="265711" y="455176"/>
                  </a:cubicBezTo>
                  <a:lnTo>
                    <a:pt x="287155" y="455176"/>
                  </a:lnTo>
                  <a:lnTo>
                    <a:pt x="337090" y="455176"/>
                  </a:lnTo>
                  <a:lnTo>
                    <a:pt x="358075" y="455176"/>
                  </a:lnTo>
                  <a:lnTo>
                    <a:pt x="418107" y="455176"/>
                  </a:lnTo>
                  <a:lnTo>
                    <a:pt x="420340" y="455176"/>
                  </a:lnTo>
                  <a:lnTo>
                    <a:pt x="468159" y="455176"/>
                  </a:lnTo>
                  <a:lnTo>
                    <a:pt x="509138" y="455176"/>
                  </a:lnTo>
                  <a:lnTo>
                    <a:pt x="516374" y="455176"/>
                  </a:lnTo>
                  <a:lnTo>
                    <a:pt x="541951" y="455176"/>
                  </a:lnTo>
                  <a:lnTo>
                    <a:pt x="586710" y="455176"/>
                  </a:lnTo>
                  <a:lnTo>
                    <a:pt x="609695" y="455176"/>
                  </a:lnTo>
                  <a:lnTo>
                    <a:pt x="618163" y="455176"/>
                  </a:lnTo>
                  <a:lnTo>
                    <a:pt x="619373" y="455176"/>
                  </a:lnTo>
                  <a:cubicBezTo>
                    <a:pt x="624927" y="442687"/>
                    <a:pt x="630482" y="426034"/>
                    <a:pt x="630482" y="401055"/>
                  </a:cubicBezTo>
                  <a:cubicBezTo>
                    <a:pt x="630482" y="369137"/>
                    <a:pt x="623539" y="339995"/>
                    <a:pt x="616595" y="313628"/>
                  </a:cubicBezTo>
                  <a:cubicBezTo>
                    <a:pt x="581877" y="280322"/>
                    <a:pt x="559657" y="233139"/>
                    <a:pt x="559657" y="181793"/>
                  </a:cubicBezTo>
                  <a:cubicBezTo>
                    <a:pt x="559657" y="81876"/>
                    <a:pt x="640203" y="0"/>
                    <a:pt x="738803" y="0"/>
                  </a:cubicBezTo>
                  <a:close/>
                </a:path>
              </a:pathLst>
            </a:custGeom>
            <a:solidFill>
              <a:srgbClr val="0070C0"/>
            </a:solidFill>
            <a:ln w="38100">
              <a:noFill/>
              <a:round/>
              <a:headEnd/>
              <a:tailEnd/>
            </a:ln>
          </p:spPr>
          <p:txBody>
            <a:bodyPr lIns="86404" tIns="510257" rIns="510257" bIns="0" anchor="ctr" anchorCtr="1"/>
            <a:lstStyle/>
            <a:p>
              <a:pPr algn="ctr" eaLnBrk="1" hangingPunct="1"/>
              <a:endParaRPr lang="en-US" altLang="zh-CN" sz="2600" dirty="0">
                <a:solidFill>
                  <a:schemeClr val="bg1"/>
                </a:solidFill>
                <a:latin typeface="Levenim MT" pitchFamily="2" charset="-79"/>
                <a:ea typeface="微软雅黑" pitchFamily="34" charset="-122"/>
                <a:cs typeface="Levenim MT" pitchFamily="2" charset="-79"/>
              </a:endParaRPr>
            </a:p>
          </p:txBody>
        </p:sp>
        <p:sp>
          <p:nvSpPr>
            <p:cNvPr id="9" name="TextBox 8"/>
            <p:cNvSpPr txBox="1"/>
            <p:nvPr/>
          </p:nvSpPr>
          <p:spPr>
            <a:xfrm>
              <a:off x="1122309" y="1635646"/>
              <a:ext cx="1012156" cy="630942"/>
            </a:xfrm>
            <a:prstGeom prst="rect">
              <a:avLst/>
            </a:prstGeom>
            <a:noFill/>
            <a:ln>
              <a:noFill/>
            </a:ln>
          </p:spPr>
          <p:txBody>
            <a:bodyPr wrap="square" rtlCol="0">
              <a:spAutoFit/>
            </a:bodyPr>
            <a:lstStyle/>
            <a:p>
              <a:pPr algn="ctr">
                <a:lnSpc>
                  <a:spcPct val="125000"/>
                </a:lnSpc>
              </a:pPr>
              <a:r>
                <a:rPr lang="en-US" altLang="zh-CN" sz="2800" b="1" dirty="0" smtClean="0">
                  <a:solidFill>
                    <a:schemeClr val="bg1"/>
                  </a:solidFill>
                  <a:latin typeface="微软雅黑" pitchFamily="34" charset="-122"/>
                  <a:ea typeface="微软雅黑" pitchFamily="34" charset="-122"/>
                </a:rPr>
                <a:t>01</a:t>
              </a:r>
              <a:endParaRPr lang="zh-CN" altLang="en-US" sz="28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2843812" y="1491631"/>
            <a:ext cx="1831661" cy="1830050"/>
            <a:chOff x="2843808" y="1275606"/>
            <a:chExt cx="1831661" cy="1830050"/>
          </a:xfrm>
        </p:grpSpPr>
        <p:sp>
          <p:nvSpPr>
            <p:cNvPr id="11" name="Freeform 7"/>
            <p:cNvSpPr>
              <a:spLocks/>
            </p:cNvSpPr>
            <p:nvPr/>
          </p:nvSpPr>
          <p:spPr bwMode="auto">
            <a:xfrm flipH="1" flipV="1">
              <a:off x="2843808" y="1275606"/>
              <a:ext cx="1831661" cy="1830050"/>
            </a:xfrm>
            <a:custGeom>
              <a:avLst/>
              <a:gdLst>
                <a:gd name="T0" fmla="*/ 1666176422 w 1395"/>
                <a:gd name="T1" fmla="*/ 0 h 1395"/>
                <a:gd name="T2" fmla="*/ 1417118875 w 1395"/>
                <a:gd name="T3" fmla="*/ 252504996 h 1395"/>
                <a:gd name="T4" fmla="*/ 1496276668 w 1395"/>
                <a:gd name="T5" fmla="*/ 435618808 h 1395"/>
                <a:gd name="T6" fmla="*/ 1515583616 w 1395"/>
                <a:gd name="T7" fmla="*/ 557053727 h 1395"/>
                <a:gd name="T8" fmla="*/ 1500138058 w 1395"/>
                <a:gd name="T9" fmla="*/ 632226006 h 1395"/>
                <a:gd name="T10" fmla="*/ 633262340 w 1395"/>
                <a:gd name="T11" fmla="*/ 632226006 h 1395"/>
                <a:gd name="T12" fmla="*/ 633262340 w 1395"/>
                <a:gd name="T13" fmla="*/ 1489973013 h 1395"/>
                <a:gd name="T14" fmla="*/ 557965937 w 1395"/>
                <a:gd name="T15" fmla="*/ 1505392042 h 1395"/>
                <a:gd name="T16" fmla="*/ 436332859 w 1395"/>
                <a:gd name="T17" fmla="*/ 1486117561 h 1395"/>
                <a:gd name="T18" fmla="*/ 252918936 w 1395"/>
                <a:gd name="T19" fmla="*/ 1409016863 h 1395"/>
                <a:gd name="T20" fmla="*/ 0 w 1395"/>
                <a:gd name="T21" fmla="*/ 1657666408 h 1395"/>
                <a:gd name="T22" fmla="*/ 252918936 w 1395"/>
                <a:gd name="T23" fmla="*/ 1906315952 h 1395"/>
                <a:gd name="T24" fmla="*/ 436332859 w 1395"/>
                <a:gd name="T25" fmla="*/ 1827288222 h 1395"/>
                <a:gd name="T26" fmla="*/ 557965937 w 1395"/>
                <a:gd name="T27" fmla="*/ 1808012353 h 1395"/>
                <a:gd name="T28" fmla="*/ 633262340 w 1395"/>
                <a:gd name="T29" fmla="*/ 1823432771 h 1395"/>
                <a:gd name="T30" fmla="*/ 633262340 w 1395"/>
                <a:gd name="T31" fmla="*/ 2147483646 h 1395"/>
                <a:gd name="T32" fmla="*/ 633262340 w 1395"/>
                <a:gd name="T33" fmla="*/ 2147483646 h 1395"/>
                <a:gd name="T34" fmla="*/ 633262340 w 1395"/>
                <a:gd name="T35" fmla="*/ 2147483646 h 1395"/>
                <a:gd name="T36" fmla="*/ 2147483646 w 1395"/>
                <a:gd name="T37" fmla="*/ 2147483646 h 1395"/>
                <a:gd name="T38" fmla="*/ 2147483646 w 1395"/>
                <a:gd name="T39" fmla="*/ 1823432771 h 1395"/>
                <a:gd name="T40" fmla="*/ 2147483646 w 1395"/>
                <a:gd name="T41" fmla="*/ 1808012353 h 1395"/>
                <a:gd name="T42" fmla="*/ 2147483646 w 1395"/>
                <a:gd name="T43" fmla="*/ 1827288222 h 1395"/>
                <a:gd name="T44" fmla="*/ 2147483646 w 1395"/>
                <a:gd name="T45" fmla="*/ 1906315952 h 1395"/>
                <a:gd name="T46" fmla="*/ 2060035384 w 1395"/>
                <a:gd name="T47" fmla="*/ 1657666408 h 1395"/>
                <a:gd name="T48" fmla="*/ 2147483646 w 1395"/>
                <a:gd name="T49" fmla="*/ 1409016863 h 1395"/>
                <a:gd name="T50" fmla="*/ 2147483646 w 1395"/>
                <a:gd name="T51" fmla="*/ 1486117561 h 1395"/>
                <a:gd name="T52" fmla="*/ 2147483646 w 1395"/>
                <a:gd name="T53" fmla="*/ 1505392042 h 1395"/>
                <a:gd name="T54" fmla="*/ 2147483646 w 1395"/>
                <a:gd name="T55" fmla="*/ 1489973013 h 1395"/>
                <a:gd name="T56" fmla="*/ 2147483646 w 1395"/>
                <a:gd name="T57" fmla="*/ 632226006 h 1395"/>
                <a:gd name="T58" fmla="*/ 2147483646 w 1395"/>
                <a:gd name="T59" fmla="*/ 632226006 h 1395"/>
                <a:gd name="T60" fmla="*/ 2147483646 w 1395"/>
                <a:gd name="T61" fmla="*/ 632226006 h 1395"/>
                <a:gd name="T62" fmla="*/ 1832214786 w 1395"/>
                <a:gd name="T63" fmla="*/ 632226006 h 1395"/>
                <a:gd name="T64" fmla="*/ 1816769228 w 1395"/>
                <a:gd name="T65" fmla="*/ 557053727 h 1395"/>
                <a:gd name="T66" fmla="*/ 1836076176 w 1395"/>
                <a:gd name="T67" fmla="*/ 435618808 h 1395"/>
                <a:gd name="T68" fmla="*/ 1915233968 w 1395"/>
                <a:gd name="T69" fmla="*/ 252504996 h 1395"/>
                <a:gd name="T70" fmla="*/ 1666176422 w 1395"/>
                <a:gd name="T71" fmla="*/ 0 h 13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95"/>
                <a:gd name="T109" fmla="*/ 0 h 1395"/>
                <a:gd name="T110" fmla="*/ 1395 w 1395"/>
                <a:gd name="T111" fmla="*/ 1395 h 13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95" h="1395">
                  <a:moveTo>
                    <a:pt x="863" y="0"/>
                  </a:moveTo>
                  <a:cubicBezTo>
                    <a:pt x="791" y="0"/>
                    <a:pt x="734" y="59"/>
                    <a:pt x="734" y="131"/>
                  </a:cubicBezTo>
                  <a:cubicBezTo>
                    <a:pt x="734" y="168"/>
                    <a:pt x="750" y="202"/>
                    <a:pt x="775" y="226"/>
                  </a:cubicBezTo>
                  <a:cubicBezTo>
                    <a:pt x="780" y="245"/>
                    <a:pt x="785" y="266"/>
                    <a:pt x="785" y="289"/>
                  </a:cubicBezTo>
                  <a:cubicBezTo>
                    <a:pt x="785" y="307"/>
                    <a:pt x="781" y="319"/>
                    <a:pt x="777" y="328"/>
                  </a:cubicBezTo>
                  <a:cubicBezTo>
                    <a:pt x="328" y="328"/>
                    <a:pt x="328" y="328"/>
                    <a:pt x="328" y="328"/>
                  </a:cubicBezTo>
                  <a:cubicBezTo>
                    <a:pt x="328" y="773"/>
                    <a:pt x="328" y="773"/>
                    <a:pt x="328" y="773"/>
                  </a:cubicBezTo>
                  <a:cubicBezTo>
                    <a:pt x="319" y="778"/>
                    <a:pt x="307" y="781"/>
                    <a:pt x="289" y="781"/>
                  </a:cubicBezTo>
                  <a:cubicBezTo>
                    <a:pt x="266" y="781"/>
                    <a:pt x="245" y="776"/>
                    <a:pt x="226" y="771"/>
                  </a:cubicBezTo>
                  <a:cubicBezTo>
                    <a:pt x="202" y="746"/>
                    <a:pt x="168" y="731"/>
                    <a:pt x="131" y="731"/>
                  </a:cubicBezTo>
                  <a:cubicBezTo>
                    <a:pt x="58" y="731"/>
                    <a:pt x="0" y="788"/>
                    <a:pt x="0" y="860"/>
                  </a:cubicBezTo>
                  <a:cubicBezTo>
                    <a:pt x="0" y="931"/>
                    <a:pt x="58" y="989"/>
                    <a:pt x="131" y="989"/>
                  </a:cubicBezTo>
                  <a:cubicBezTo>
                    <a:pt x="168" y="989"/>
                    <a:pt x="202" y="973"/>
                    <a:pt x="226" y="948"/>
                  </a:cubicBezTo>
                  <a:cubicBezTo>
                    <a:pt x="245" y="943"/>
                    <a:pt x="266" y="938"/>
                    <a:pt x="289" y="938"/>
                  </a:cubicBezTo>
                  <a:cubicBezTo>
                    <a:pt x="307" y="938"/>
                    <a:pt x="319" y="941"/>
                    <a:pt x="328" y="946"/>
                  </a:cubicBezTo>
                  <a:cubicBezTo>
                    <a:pt x="328" y="1395"/>
                    <a:pt x="328" y="1395"/>
                    <a:pt x="328" y="1395"/>
                  </a:cubicBezTo>
                  <a:cubicBezTo>
                    <a:pt x="328" y="1395"/>
                    <a:pt x="328" y="1395"/>
                    <a:pt x="328" y="1395"/>
                  </a:cubicBezTo>
                  <a:cubicBezTo>
                    <a:pt x="328" y="1395"/>
                    <a:pt x="328" y="1395"/>
                    <a:pt x="328" y="1395"/>
                  </a:cubicBezTo>
                  <a:cubicBezTo>
                    <a:pt x="1395" y="1395"/>
                    <a:pt x="1395" y="1395"/>
                    <a:pt x="1395" y="1395"/>
                  </a:cubicBezTo>
                  <a:cubicBezTo>
                    <a:pt x="1395" y="946"/>
                    <a:pt x="1395" y="946"/>
                    <a:pt x="1395" y="946"/>
                  </a:cubicBezTo>
                  <a:cubicBezTo>
                    <a:pt x="1386" y="941"/>
                    <a:pt x="1374" y="938"/>
                    <a:pt x="1355" y="938"/>
                  </a:cubicBezTo>
                  <a:cubicBezTo>
                    <a:pt x="1333" y="938"/>
                    <a:pt x="1312" y="943"/>
                    <a:pt x="1293" y="948"/>
                  </a:cubicBezTo>
                  <a:cubicBezTo>
                    <a:pt x="1269" y="973"/>
                    <a:pt x="1235" y="989"/>
                    <a:pt x="1197" y="989"/>
                  </a:cubicBezTo>
                  <a:cubicBezTo>
                    <a:pt x="1125" y="989"/>
                    <a:pt x="1067" y="931"/>
                    <a:pt x="1067" y="860"/>
                  </a:cubicBezTo>
                  <a:cubicBezTo>
                    <a:pt x="1067" y="788"/>
                    <a:pt x="1125" y="731"/>
                    <a:pt x="1197" y="731"/>
                  </a:cubicBezTo>
                  <a:cubicBezTo>
                    <a:pt x="1235" y="731"/>
                    <a:pt x="1269" y="746"/>
                    <a:pt x="1292" y="771"/>
                  </a:cubicBezTo>
                  <a:cubicBezTo>
                    <a:pt x="1312" y="776"/>
                    <a:pt x="1333" y="781"/>
                    <a:pt x="1355" y="781"/>
                  </a:cubicBezTo>
                  <a:cubicBezTo>
                    <a:pt x="1374" y="781"/>
                    <a:pt x="1386" y="778"/>
                    <a:pt x="1395" y="773"/>
                  </a:cubicBezTo>
                  <a:cubicBezTo>
                    <a:pt x="1395" y="328"/>
                    <a:pt x="1395" y="328"/>
                    <a:pt x="1395" y="328"/>
                  </a:cubicBezTo>
                  <a:cubicBezTo>
                    <a:pt x="1395" y="328"/>
                    <a:pt x="1395" y="328"/>
                    <a:pt x="1395" y="328"/>
                  </a:cubicBezTo>
                  <a:cubicBezTo>
                    <a:pt x="1395" y="328"/>
                    <a:pt x="1395" y="328"/>
                    <a:pt x="1395" y="328"/>
                  </a:cubicBezTo>
                  <a:cubicBezTo>
                    <a:pt x="949" y="328"/>
                    <a:pt x="949" y="328"/>
                    <a:pt x="949" y="328"/>
                  </a:cubicBezTo>
                  <a:cubicBezTo>
                    <a:pt x="945" y="319"/>
                    <a:pt x="941" y="307"/>
                    <a:pt x="941" y="289"/>
                  </a:cubicBezTo>
                  <a:cubicBezTo>
                    <a:pt x="941" y="266"/>
                    <a:pt x="946" y="245"/>
                    <a:pt x="951" y="226"/>
                  </a:cubicBezTo>
                  <a:cubicBezTo>
                    <a:pt x="976" y="202"/>
                    <a:pt x="992" y="168"/>
                    <a:pt x="992" y="131"/>
                  </a:cubicBezTo>
                  <a:cubicBezTo>
                    <a:pt x="992" y="59"/>
                    <a:pt x="934" y="0"/>
                    <a:pt x="863" y="0"/>
                  </a:cubicBezTo>
                </a:path>
              </a:pathLst>
            </a:custGeom>
            <a:solidFill>
              <a:srgbClr val="0070C0"/>
            </a:solidFill>
            <a:ln w="38100">
              <a:noFill/>
              <a:round/>
              <a:headEnd/>
              <a:tailEnd/>
            </a:ln>
          </p:spPr>
          <p:txBody>
            <a:bodyPr lIns="86404" tIns="510257" rIns="510257" bIns="0" anchor="ctr" anchorCtr="1"/>
            <a:lstStyle/>
            <a:p>
              <a:pPr algn="ctr" eaLnBrk="1" hangingPunct="1"/>
              <a:endParaRPr lang="en-US" altLang="zh-CN" sz="2600" dirty="0">
                <a:solidFill>
                  <a:schemeClr val="bg1"/>
                </a:solidFill>
                <a:latin typeface="Levenim MT" pitchFamily="2" charset="-79"/>
                <a:ea typeface="微软雅黑" pitchFamily="34" charset="-122"/>
                <a:cs typeface="Levenim MT" pitchFamily="2" charset="-79"/>
              </a:endParaRPr>
            </a:p>
          </p:txBody>
        </p:sp>
        <p:sp>
          <p:nvSpPr>
            <p:cNvPr id="12" name="TextBox 11"/>
            <p:cNvSpPr txBox="1"/>
            <p:nvPr/>
          </p:nvSpPr>
          <p:spPr>
            <a:xfrm>
              <a:off x="3253560" y="1635646"/>
              <a:ext cx="1012156" cy="630942"/>
            </a:xfrm>
            <a:prstGeom prst="rect">
              <a:avLst/>
            </a:prstGeom>
            <a:noFill/>
            <a:ln>
              <a:noFill/>
            </a:ln>
          </p:spPr>
          <p:txBody>
            <a:bodyPr wrap="square" rtlCol="0">
              <a:spAutoFit/>
            </a:bodyPr>
            <a:lstStyle/>
            <a:p>
              <a:pPr algn="ctr">
                <a:lnSpc>
                  <a:spcPct val="125000"/>
                </a:lnSpc>
              </a:pPr>
              <a:r>
                <a:rPr lang="en-US" altLang="zh-CN" sz="2800" b="1" dirty="0" smtClean="0">
                  <a:solidFill>
                    <a:schemeClr val="bg1"/>
                  </a:solidFill>
                  <a:latin typeface="微软雅黑" pitchFamily="34" charset="-122"/>
                  <a:ea typeface="微软雅黑" pitchFamily="34" charset="-122"/>
                </a:rPr>
                <a:t>02</a:t>
              </a:r>
              <a:endParaRPr lang="zh-CN" altLang="en-US" sz="2800" b="1" dirty="0">
                <a:solidFill>
                  <a:schemeClr val="bg1"/>
                </a:solidFill>
                <a:latin typeface="微软雅黑" pitchFamily="34" charset="-122"/>
                <a:ea typeface="微软雅黑" pitchFamily="34" charset="-122"/>
              </a:endParaRPr>
            </a:p>
          </p:txBody>
        </p:sp>
      </p:grpSp>
      <p:grpSp>
        <p:nvGrpSpPr>
          <p:cNvPr id="13" name="组合 12"/>
          <p:cNvGrpSpPr/>
          <p:nvPr/>
        </p:nvGrpSpPr>
        <p:grpSpPr>
          <a:xfrm>
            <a:off x="4900583" y="1491631"/>
            <a:ext cx="1831661" cy="1830050"/>
            <a:chOff x="4900579" y="1275606"/>
            <a:chExt cx="1831661" cy="1830050"/>
          </a:xfrm>
        </p:grpSpPr>
        <p:sp>
          <p:nvSpPr>
            <p:cNvPr id="14" name="Freeform 7"/>
            <p:cNvSpPr>
              <a:spLocks/>
            </p:cNvSpPr>
            <p:nvPr/>
          </p:nvSpPr>
          <p:spPr bwMode="auto">
            <a:xfrm flipH="1" flipV="1">
              <a:off x="4900579" y="1275606"/>
              <a:ext cx="1831661" cy="1830050"/>
            </a:xfrm>
            <a:custGeom>
              <a:avLst/>
              <a:gdLst>
                <a:gd name="T0" fmla="*/ 1666176422 w 1395"/>
                <a:gd name="T1" fmla="*/ 0 h 1395"/>
                <a:gd name="T2" fmla="*/ 1417118875 w 1395"/>
                <a:gd name="T3" fmla="*/ 252504996 h 1395"/>
                <a:gd name="T4" fmla="*/ 1496276668 w 1395"/>
                <a:gd name="T5" fmla="*/ 435618808 h 1395"/>
                <a:gd name="T6" fmla="*/ 1515583616 w 1395"/>
                <a:gd name="T7" fmla="*/ 557053727 h 1395"/>
                <a:gd name="T8" fmla="*/ 1500138058 w 1395"/>
                <a:gd name="T9" fmla="*/ 632226006 h 1395"/>
                <a:gd name="T10" fmla="*/ 633262340 w 1395"/>
                <a:gd name="T11" fmla="*/ 632226006 h 1395"/>
                <a:gd name="T12" fmla="*/ 633262340 w 1395"/>
                <a:gd name="T13" fmla="*/ 1489973013 h 1395"/>
                <a:gd name="T14" fmla="*/ 557965937 w 1395"/>
                <a:gd name="T15" fmla="*/ 1505392042 h 1395"/>
                <a:gd name="T16" fmla="*/ 436332859 w 1395"/>
                <a:gd name="T17" fmla="*/ 1486117561 h 1395"/>
                <a:gd name="T18" fmla="*/ 252918936 w 1395"/>
                <a:gd name="T19" fmla="*/ 1409016863 h 1395"/>
                <a:gd name="T20" fmla="*/ 0 w 1395"/>
                <a:gd name="T21" fmla="*/ 1657666408 h 1395"/>
                <a:gd name="T22" fmla="*/ 252918936 w 1395"/>
                <a:gd name="T23" fmla="*/ 1906315952 h 1395"/>
                <a:gd name="T24" fmla="*/ 436332859 w 1395"/>
                <a:gd name="T25" fmla="*/ 1827288222 h 1395"/>
                <a:gd name="T26" fmla="*/ 557965937 w 1395"/>
                <a:gd name="T27" fmla="*/ 1808012353 h 1395"/>
                <a:gd name="T28" fmla="*/ 633262340 w 1395"/>
                <a:gd name="T29" fmla="*/ 1823432771 h 1395"/>
                <a:gd name="T30" fmla="*/ 633262340 w 1395"/>
                <a:gd name="T31" fmla="*/ 2147483646 h 1395"/>
                <a:gd name="T32" fmla="*/ 633262340 w 1395"/>
                <a:gd name="T33" fmla="*/ 2147483646 h 1395"/>
                <a:gd name="T34" fmla="*/ 633262340 w 1395"/>
                <a:gd name="T35" fmla="*/ 2147483646 h 1395"/>
                <a:gd name="T36" fmla="*/ 2147483646 w 1395"/>
                <a:gd name="T37" fmla="*/ 2147483646 h 1395"/>
                <a:gd name="T38" fmla="*/ 2147483646 w 1395"/>
                <a:gd name="T39" fmla="*/ 1823432771 h 1395"/>
                <a:gd name="T40" fmla="*/ 2147483646 w 1395"/>
                <a:gd name="T41" fmla="*/ 1808012353 h 1395"/>
                <a:gd name="T42" fmla="*/ 2147483646 w 1395"/>
                <a:gd name="T43" fmla="*/ 1827288222 h 1395"/>
                <a:gd name="T44" fmla="*/ 2147483646 w 1395"/>
                <a:gd name="T45" fmla="*/ 1906315952 h 1395"/>
                <a:gd name="T46" fmla="*/ 2060035384 w 1395"/>
                <a:gd name="T47" fmla="*/ 1657666408 h 1395"/>
                <a:gd name="T48" fmla="*/ 2147483646 w 1395"/>
                <a:gd name="T49" fmla="*/ 1409016863 h 1395"/>
                <a:gd name="T50" fmla="*/ 2147483646 w 1395"/>
                <a:gd name="T51" fmla="*/ 1486117561 h 1395"/>
                <a:gd name="T52" fmla="*/ 2147483646 w 1395"/>
                <a:gd name="T53" fmla="*/ 1505392042 h 1395"/>
                <a:gd name="T54" fmla="*/ 2147483646 w 1395"/>
                <a:gd name="T55" fmla="*/ 1489973013 h 1395"/>
                <a:gd name="T56" fmla="*/ 2147483646 w 1395"/>
                <a:gd name="T57" fmla="*/ 632226006 h 1395"/>
                <a:gd name="T58" fmla="*/ 2147483646 w 1395"/>
                <a:gd name="T59" fmla="*/ 632226006 h 1395"/>
                <a:gd name="T60" fmla="*/ 2147483646 w 1395"/>
                <a:gd name="T61" fmla="*/ 632226006 h 1395"/>
                <a:gd name="T62" fmla="*/ 1832214786 w 1395"/>
                <a:gd name="T63" fmla="*/ 632226006 h 1395"/>
                <a:gd name="T64" fmla="*/ 1816769228 w 1395"/>
                <a:gd name="T65" fmla="*/ 557053727 h 1395"/>
                <a:gd name="T66" fmla="*/ 1836076176 w 1395"/>
                <a:gd name="T67" fmla="*/ 435618808 h 1395"/>
                <a:gd name="T68" fmla="*/ 1915233968 w 1395"/>
                <a:gd name="T69" fmla="*/ 252504996 h 1395"/>
                <a:gd name="T70" fmla="*/ 1666176422 w 1395"/>
                <a:gd name="T71" fmla="*/ 0 h 13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95"/>
                <a:gd name="T109" fmla="*/ 0 h 1395"/>
                <a:gd name="T110" fmla="*/ 1395 w 1395"/>
                <a:gd name="T111" fmla="*/ 1395 h 13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95" h="1395">
                  <a:moveTo>
                    <a:pt x="863" y="0"/>
                  </a:moveTo>
                  <a:cubicBezTo>
                    <a:pt x="791" y="0"/>
                    <a:pt x="734" y="59"/>
                    <a:pt x="734" y="131"/>
                  </a:cubicBezTo>
                  <a:cubicBezTo>
                    <a:pt x="734" y="168"/>
                    <a:pt x="750" y="202"/>
                    <a:pt x="775" y="226"/>
                  </a:cubicBezTo>
                  <a:cubicBezTo>
                    <a:pt x="780" y="245"/>
                    <a:pt x="785" y="266"/>
                    <a:pt x="785" y="289"/>
                  </a:cubicBezTo>
                  <a:cubicBezTo>
                    <a:pt x="785" y="307"/>
                    <a:pt x="781" y="319"/>
                    <a:pt x="777" y="328"/>
                  </a:cubicBezTo>
                  <a:cubicBezTo>
                    <a:pt x="328" y="328"/>
                    <a:pt x="328" y="328"/>
                    <a:pt x="328" y="328"/>
                  </a:cubicBezTo>
                  <a:cubicBezTo>
                    <a:pt x="328" y="773"/>
                    <a:pt x="328" y="773"/>
                    <a:pt x="328" y="773"/>
                  </a:cubicBezTo>
                  <a:cubicBezTo>
                    <a:pt x="319" y="778"/>
                    <a:pt x="307" y="781"/>
                    <a:pt x="289" y="781"/>
                  </a:cubicBezTo>
                  <a:cubicBezTo>
                    <a:pt x="266" y="781"/>
                    <a:pt x="245" y="776"/>
                    <a:pt x="226" y="771"/>
                  </a:cubicBezTo>
                  <a:cubicBezTo>
                    <a:pt x="202" y="746"/>
                    <a:pt x="168" y="731"/>
                    <a:pt x="131" y="731"/>
                  </a:cubicBezTo>
                  <a:cubicBezTo>
                    <a:pt x="58" y="731"/>
                    <a:pt x="0" y="788"/>
                    <a:pt x="0" y="860"/>
                  </a:cubicBezTo>
                  <a:cubicBezTo>
                    <a:pt x="0" y="931"/>
                    <a:pt x="58" y="989"/>
                    <a:pt x="131" y="989"/>
                  </a:cubicBezTo>
                  <a:cubicBezTo>
                    <a:pt x="168" y="989"/>
                    <a:pt x="202" y="973"/>
                    <a:pt x="226" y="948"/>
                  </a:cubicBezTo>
                  <a:cubicBezTo>
                    <a:pt x="245" y="943"/>
                    <a:pt x="266" y="938"/>
                    <a:pt x="289" y="938"/>
                  </a:cubicBezTo>
                  <a:cubicBezTo>
                    <a:pt x="307" y="938"/>
                    <a:pt x="319" y="941"/>
                    <a:pt x="328" y="946"/>
                  </a:cubicBezTo>
                  <a:cubicBezTo>
                    <a:pt x="328" y="1395"/>
                    <a:pt x="328" y="1395"/>
                    <a:pt x="328" y="1395"/>
                  </a:cubicBezTo>
                  <a:cubicBezTo>
                    <a:pt x="328" y="1395"/>
                    <a:pt x="328" y="1395"/>
                    <a:pt x="328" y="1395"/>
                  </a:cubicBezTo>
                  <a:cubicBezTo>
                    <a:pt x="328" y="1395"/>
                    <a:pt x="328" y="1395"/>
                    <a:pt x="328" y="1395"/>
                  </a:cubicBezTo>
                  <a:cubicBezTo>
                    <a:pt x="1395" y="1395"/>
                    <a:pt x="1395" y="1395"/>
                    <a:pt x="1395" y="1395"/>
                  </a:cubicBezTo>
                  <a:cubicBezTo>
                    <a:pt x="1395" y="946"/>
                    <a:pt x="1395" y="946"/>
                    <a:pt x="1395" y="946"/>
                  </a:cubicBezTo>
                  <a:cubicBezTo>
                    <a:pt x="1386" y="941"/>
                    <a:pt x="1374" y="938"/>
                    <a:pt x="1355" y="938"/>
                  </a:cubicBezTo>
                  <a:cubicBezTo>
                    <a:pt x="1333" y="938"/>
                    <a:pt x="1312" y="943"/>
                    <a:pt x="1293" y="948"/>
                  </a:cubicBezTo>
                  <a:cubicBezTo>
                    <a:pt x="1269" y="973"/>
                    <a:pt x="1235" y="989"/>
                    <a:pt x="1197" y="989"/>
                  </a:cubicBezTo>
                  <a:cubicBezTo>
                    <a:pt x="1125" y="989"/>
                    <a:pt x="1067" y="931"/>
                    <a:pt x="1067" y="860"/>
                  </a:cubicBezTo>
                  <a:cubicBezTo>
                    <a:pt x="1067" y="788"/>
                    <a:pt x="1125" y="731"/>
                    <a:pt x="1197" y="731"/>
                  </a:cubicBezTo>
                  <a:cubicBezTo>
                    <a:pt x="1235" y="731"/>
                    <a:pt x="1269" y="746"/>
                    <a:pt x="1292" y="771"/>
                  </a:cubicBezTo>
                  <a:cubicBezTo>
                    <a:pt x="1312" y="776"/>
                    <a:pt x="1333" y="781"/>
                    <a:pt x="1355" y="781"/>
                  </a:cubicBezTo>
                  <a:cubicBezTo>
                    <a:pt x="1374" y="781"/>
                    <a:pt x="1386" y="778"/>
                    <a:pt x="1395" y="773"/>
                  </a:cubicBezTo>
                  <a:cubicBezTo>
                    <a:pt x="1395" y="328"/>
                    <a:pt x="1395" y="328"/>
                    <a:pt x="1395" y="328"/>
                  </a:cubicBezTo>
                  <a:cubicBezTo>
                    <a:pt x="1395" y="328"/>
                    <a:pt x="1395" y="328"/>
                    <a:pt x="1395" y="328"/>
                  </a:cubicBezTo>
                  <a:cubicBezTo>
                    <a:pt x="1395" y="328"/>
                    <a:pt x="1395" y="328"/>
                    <a:pt x="1395" y="328"/>
                  </a:cubicBezTo>
                  <a:cubicBezTo>
                    <a:pt x="949" y="328"/>
                    <a:pt x="949" y="328"/>
                    <a:pt x="949" y="328"/>
                  </a:cubicBezTo>
                  <a:cubicBezTo>
                    <a:pt x="945" y="319"/>
                    <a:pt x="941" y="307"/>
                    <a:pt x="941" y="289"/>
                  </a:cubicBezTo>
                  <a:cubicBezTo>
                    <a:pt x="941" y="266"/>
                    <a:pt x="946" y="245"/>
                    <a:pt x="951" y="226"/>
                  </a:cubicBezTo>
                  <a:cubicBezTo>
                    <a:pt x="976" y="202"/>
                    <a:pt x="992" y="168"/>
                    <a:pt x="992" y="131"/>
                  </a:cubicBezTo>
                  <a:cubicBezTo>
                    <a:pt x="992" y="59"/>
                    <a:pt x="934" y="0"/>
                    <a:pt x="863" y="0"/>
                  </a:cubicBezTo>
                </a:path>
              </a:pathLst>
            </a:custGeom>
            <a:solidFill>
              <a:srgbClr val="0070C0"/>
            </a:solidFill>
            <a:ln w="38100">
              <a:noFill/>
              <a:round/>
              <a:headEnd/>
              <a:tailEnd/>
            </a:ln>
          </p:spPr>
          <p:txBody>
            <a:bodyPr lIns="86404" tIns="510257" rIns="510257" bIns="0" anchor="ctr" anchorCtr="1"/>
            <a:lstStyle/>
            <a:p>
              <a:pPr algn="ctr" eaLnBrk="1" hangingPunct="1"/>
              <a:endParaRPr lang="en-US" altLang="zh-CN" sz="2600" dirty="0">
                <a:solidFill>
                  <a:schemeClr val="bg1"/>
                </a:solidFill>
                <a:latin typeface="Levenim MT" pitchFamily="2" charset="-79"/>
                <a:ea typeface="微软雅黑" pitchFamily="34" charset="-122"/>
                <a:cs typeface="Levenim MT" pitchFamily="2" charset="-79"/>
              </a:endParaRPr>
            </a:p>
          </p:txBody>
        </p:sp>
        <p:sp>
          <p:nvSpPr>
            <p:cNvPr id="15" name="TextBox 14"/>
            <p:cNvSpPr txBox="1"/>
            <p:nvPr/>
          </p:nvSpPr>
          <p:spPr>
            <a:xfrm>
              <a:off x="5310331" y="1635646"/>
              <a:ext cx="1012156" cy="630942"/>
            </a:xfrm>
            <a:prstGeom prst="rect">
              <a:avLst/>
            </a:prstGeom>
            <a:noFill/>
            <a:ln>
              <a:noFill/>
            </a:ln>
          </p:spPr>
          <p:txBody>
            <a:bodyPr wrap="square" rtlCol="0">
              <a:spAutoFit/>
            </a:bodyPr>
            <a:lstStyle/>
            <a:p>
              <a:pPr algn="ctr">
                <a:lnSpc>
                  <a:spcPct val="125000"/>
                </a:lnSpc>
              </a:pPr>
              <a:r>
                <a:rPr lang="en-US" altLang="zh-CN" sz="2800" b="1" dirty="0" smtClean="0">
                  <a:solidFill>
                    <a:schemeClr val="bg1"/>
                  </a:solidFill>
                  <a:latin typeface="微软雅黑" pitchFamily="34" charset="-122"/>
                  <a:ea typeface="微软雅黑" pitchFamily="34" charset="-122"/>
                </a:rPr>
                <a:t>03</a:t>
              </a:r>
              <a:endParaRPr lang="zh-CN" altLang="en-US" sz="2800"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6843284" y="1491631"/>
            <a:ext cx="1401124" cy="1830050"/>
            <a:chOff x="6843284" y="1275606"/>
            <a:chExt cx="1401124" cy="1830050"/>
          </a:xfrm>
        </p:grpSpPr>
        <p:sp>
          <p:nvSpPr>
            <p:cNvPr id="17" name="Freeform 8"/>
            <p:cNvSpPr>
              <a:spLocks/>
            </p:cNvSpPr>
            <p:nvPr/>
          </p:nvSpPr>
          <p:spPr bwMode="auto">
            <a:xfrm flipH="1" flipV="1">
              <a:off x="6843284" y="1275606"/>
              <a:ext cx="1401124" cy="1830050"/>
            </a:xfrm>
            <a:custGeom>
              <a:avLst/>
              <a:gdLst>
                <a:gd name="T0" fmla="*/ 1033109141 w 1067"/>
                <a:gd name="T1" fmla="*/ 0 h 1395"/>
                <a:gd name="T2" fmla="*/ 784004393 w 1067"/>
                <a:gd name="T3" fmla="*/ 252504996 h 1395"/>
                <a:gd name="T4" fmla="*/ 863176627 w 1067"/>
                <a:gd name="T5" fmla="*/ 435618808 h 1395"/>
                <a:gd name="T6" fmla="*/ 882488182 w 1067"/>
                <a:gd name="T7" fmla="*/ 557053727 h 1395"/>
                <a:gd name="T8" fmla="*/ 867039772 w 1067"/>
                <a:gd name="T9" fmla="*/ 632226006 h 1395"/>
                <a:gd name="T10" fmla="*/ 0 w 1067"/>
                <a:gd name="T11" fmla="*/ 632226006 h 1395"/>
                <a:gd name="T12" fmla="*/ 0 w 1067"/>
                <a:gd name="T13" fmla="*/ 2147483646 h 1395"/>
                <a:gd name="T14" fmla="*/ 0 w 1067"/>
                <a:gd name="T15" fmla="*/ 2147483646 h 1395"/>
                <a:gd name="T16" fmla="*/ 0 w 1067"/>
                <a:gd name="T17" fmla="*/ 2147483646 h 1395"/>
                <a:gd name="T18" fmla="*/ 2060424954 w 1067"/>
                <a:gd name="T19" fmla="*/ 2147483646 h 1395"/>
                <a:gd name="T20" fmla="*/ 2060424954 w 1067"/>
                <a:gd name="T21" fmla="*/ 1829215254 h 1395"/>
                <a:gd name="T22" fmla="*/ 2060424954 w 1067"/>
                <a:gd name="T23" fmla="*/ 1829215254 h 1395"/>
                <a:gd name="T24" fmla="*/ 2060424954 w 1067"/>
                <a:gd name="T25" fmla="*/ 1823432771 h 1395"/>
                <a:gd name="T26" fmla="*/ 1983182902 w 1067"/>
                <a:gd name="T27" fmla="*/ 1808012353 h 1395"/>
                <a:gd name="T28" fmla="*/ 1863458764 w 1067"/>
                <a:gd name="T29" fmla="*/ 1827288222 h 1395"/>
                <a:gd name="T30" fmla="*/ 1678077840 w 1067"/>
                <a:gd name="T31" fmla="*/ 1906315952 h 1395"/>
                <a:gd name="T32" fmla="*/ 1427041520 w 1067"/>
                <a:gd name="T33" fmla="*/ 1657666408 h 1395"/>
                <a:gd name="T34" fmla="*/ 1678077840 w 1067"/>
                <a:gd name="T35" fmla="*/ 1409016863 h 1395"/>
                <a:gd name="T36" fmla="*/ 1863458764 w 1067"/>
                <a:gd name="T37" fmla="*/ 1486117561 h 1395"/>
                <a:gd name="T38" fmla="*/ 1983182902 w 1067"/>
                <a:gd name="T39" fmla="*/ 1505392042 h 1395"/>
                <a:gd name="T40" fmla="*/ 2060424954 w 1067"/>
                <a:gd name="T41" fmla="*/ 1489973013 h 1395"/>
                <a:gd name="T42" fmla="*/ 2060424954 w 1067"/>
                <a:gd name="T43" fmla="*/ 632226006 h 1395"/>
                <a:gd name="T44" fmla="*/ 2060424954 w 1067"/>
                <a:gd name="T45" fmla="*/ 632226006 h 1395"/>
                <a:gd name="T46" fmla="*/ 2060424954 w 1067"/>
                <a:gd name="T47" fmla="*/ 632226006 h 1395"/>
                <a:gd name="T48" fmla="*/ 1199178510 w 1067"/>
                <a:gd name="T49" fmla="*/ 632226006 h 1395"/>
                <a:gd name="T50" fmla="*/ 1185661672 w 1067"/>
                <a:gd name="T51" fmla="*/ 557053727 h 1395"/>
                <a:gd name="T52" fmla="*/ 1203041654 w 1067"/>
                <a:gd name="T53" fmla="*/ 435618808 h 1395"/>
                <a:gd name="T54" fmla="*/ 1282213889 w 1067"/>
                <a:gd name="T55" fmla="*/ 252504996 h 1395"/>
                <a:gd name="T56" fmla="*/ 1033109141 w 1067"/>
                <a:gd name="T57" fmla="*/ 0 h 139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67"/>
                <a:gd name="T88" fmla="*/ 0 h 1395"/>
                <a:gd name="T89" fmla="*/ 1067 w 1067"/>
                <a:gd name="T90" fmla="*/ 1395 h 139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67" h="1395">
                  <a:moveTo>
                    <a:pt x="535" y="0"/>
                  </a:moveTo>
                  <a:cubicBezTo>
                    <a:pt x="464" y="0"/>
                    <a:pt x="406" y="59"/>
                    <a:pt x="406" y="131"/>
                  </a:cubicBezTo>
                  <a:cubicBezTo>
                    <a:pt x="406" y="168"/>
                    <a:pt x="422" y="202"/>
                    <a:pt x="447" y="226"/>
                  </a:cubicBezTo>
                  <a:cubicBezTo>
                    <a:pt x="452" y="245"/>
                    <a:pt x="457" y="266"/>
                    <a:pt x="457" y="289"/>
                  </a:cubicBezTo>
                  <a:cubicBezTo>
                    <a:pt x="457" y="307"/>
                    <a:pt x="453" y="319"/>
                    <a:pt x="449" y="328"/>
                  </a:cubicBezTo>
                  <a:cubicBezTo>
                    <a:pt x="0" y="328"/>
                    <a:pt x="0" y="328"/>
                    <a:pt x="0" y="328"/>
                  </a:cubicBezTo>
                  <a:cubicBezTo>
                    <a:pt x="0" y="1395"/>
                    <a:pt x="0" y="1395"/>
                    <a:pt x="0" y="1395"/>
                  </a:cubicBezTo>
                  <a:cubicBezTo>
                    <a:pt x="0" y="1395"/>
                    <a:pt x="0" y="1395"/>
                    <a:pt x="0" y="1395"/>
                  </a:cubicBezTo>
                  <a:cubicBezTo>
                    <a:pt x="0" y="1395"/>
                    <a:pt x="0" y="1395"/>
                    <a:pt x="0" y="1395"/>
                  </a:cubicBezTo>
                  <a:cubicBezTo>
                    <a:pt x="1067" y="1395"/>
                    <a:pt x="1067" y="1395"/>
                    <a:pt x="1067" y="1395"/>
                  </a:cubicBezTo>
                  <a:cubicBezTo>
                    <a:pt x="1067" y="949"/>
                    <a:pt x="1067" y="949"/>
                    <a:pt x="1067" y="949"/>
                  </a:cubicBezTo>
                  <a:cubicBezTo>
                    <a:pt x="1067" y="949"/>
                    <a:pt x="1067" y="949"/>
                    <a:pt x="1067" y="949"/>
                  </a:cubicBezTo>
                  <a:cubicBezTo>
                    <a:pt x="1067" y="946"/>
                    <a:pt x="1067" y="946"/>
                    <a:pt x="1067" y="946"/>
                  </a:cubicBezTo>
                  <a:cubicBezTo>
                    <a:pt x="1058" y="941"/>
                    <a:pt x="1046" y="938"/>
                    <a:pt x="1027" y="938"/>
                  </a:cubicBezTo>
                  <a:cubicBezTo>
                    <a:pt x="1005" y="938"/>
                    <a:pt x="984" y="943"/>
                    <a:pt x="965" y="948"/>
                  </a:cubicBezTo>
                  <a:cubicBezTo>
                    <a:pt x="941" y="973"/>
                    <a:pt x="907" y="989"/>
                    <a:pt x="869" y="989"/>
                  </a:cubicBezTo>
                  <a:cubicBezTo>
                    <a:pt x="797" y="989"/>
                    <a:pt x="739" y="931"/>
                    <a:pt x="739" y="860"/>
                  </a:cubicBezTo>
                  <a:cubicBezTo>
                    <a:pt x="739" y="788"/>
                    <a:pt x="797" y="731"/>
                    <a:pt x="869" y="731"/>
                  </a:cubicBezTo>
                  <a:cubicBezTo>
                    <a:pt x="907" y="731"/>
                    <a:pt x="941" y="746"/>
                    <a:pt x="965" y="771"/>
                  </a:cubicBezTo>
                  <a:cubicBezTo>
                    <a:pt x="984" y="776"/>
                    <a:pt x="1005" y="781"/>
                    <a:pt x="1027" y="781"/>
                  </a:cubicBezTo>
                  <a:cubicBezTo>
                    <a:pt x="1046" y="781"/>
                    <a:pt x="1058" y="778"/>
                    <a:pt x="1067" y="773"/>
                  </a:cubicBezTo>
                  <a:cubicBezTo>
                    <a:pt x="1067" y="328"/>
                    <a:pt x="1067" y="328"/>
                    <a:pt x="1067" y="328"/>
                  </a:cubicBezTo>
                  <a:cubicBezTo>
                    <a:pt x="1067" y="328"/>
                    <a:pt x="1067" y="328"/>
                    <a:pt x="1067" y="328"/>
                  </a:cubicBezTo>
                  <a:cubicBezTo>
                    <a:pt x="1067" y="328"/>
                    <a:pt x="1067" y="328"/>
                    <a:pt x="1067" y="328"/>
                  </a:cubicBezTo>
                  <a:cubicBezTo>
                    <a:pt x="621" y="328"/>
                    <a:pt x="621" y="328"/>
                    <a:pt x="621" y="328"/>
                  </a:cubicBezTo>
                  <a:cubicBezTo>
                    <a:pt x="617" y="319"/>
                    <a:pt x="614" y="307"/>
                    <a:pt x="614" y="289"/>
                  </a:cubicBezTo>
                  <a:cubicBezTo>
                    <a:pt x="614" y="266"/>
                    <a:pt x="618" y="245"/>
                    <a:pt x="623" y="226"/>
                  </a:cubicBezTo>
                  <a:cubicBezTo>
                    <a:pt x="648" y="202"/>
                    <a:pt x="664" y="168"/>
                    <a:pt x="664" y="131"/>
                  </a:cubicBezTo>
                  <a:cubicBezTo>
                    <a:pt x="664" y="59"/>
                    <a:pt x="606" y="0"/>
                    <a:pt x="535" y="0"/>
                  </a:cubicBezTo>
                </a:path>
              </a:pathLst>
            </a:custGeom>
            <a:solidFill>
              <a:srgbClr val="0070C0"/>
            </a:solidFill>
            <a:ln w="38100">
              <a:noFill/>
              <a:round/>
              <a:headEnd/>
              <a:tailEnd/>
            </a:ln>
          </p:spPr>
          <p:txBody>
            <a:bodyPr lIns="86404" tIns="510257" rIns="0" bIns="0" anchor="ctr" anchorCtr="1"/>
            <a:lstStyle/>
            <a:p>
              <a:pPr algn="ctr" eaLnBrk="1" hangingPunct="1"/>
              <a:endParaRPr lang="en-US" altLang="zh-CN" sz="2600" dirty="0">
                <a:solidFill>
                  <a:schemeClr val="bg1"/>
                </a:solidFill>
                <a:latin typeface="Levenim MT" pitchFamily="2" charset="-79"/>
                <a:ea typeface="微软雅黑" pitchFamily="34" charset="-122"/>
                <a:cs typeface="Levenim MT" pitchFamily="2" charset="-79"/>
              </a:endParaRPr>
            </a:p>
          </p:txBody>
        </p:sp>
        <p:sp>
          <p:nvSpPr>
            <p:cNvPr id="18" name="TextBox 17"/>
            <p:cNvSpPr txBox="1"/>
            <p:nvPr/>
          </p:nvSpPr>
          <p:spPr>
            <a:xfrm>
              <a:off x="7207596" y="1635646"/>
              <a:ext cx="1012156" cy="630942"/>
            </a:xfrm>
            <a:prstGeom prst="rect">
              <a:avLst/>
            </a:prstGeom>
            <a:noFill/>
            <a:ln>
              <a:noFill/>
            </a:ln>
          </p:spPr>
          <p:txBody>
            <a:bodyPr wrap="square" rtlCol="0">
              <a:spAutoFit/>
            </a:bodyPr>
            <a:lstStyle/>
            <a:p>
              <a:pPr algn="ctr">
                <a:lnSpc>
                  <a:spcPct val="125000"/>
                </a:lnSpc>
              </a:pPr>
              <a:r>
                <a:rPr lang="en-US" altLang="zh-CN" sz="2800" b="1" dirty="0" smtClean="0">
                  <a:solidFill>
                    <a:schemeClr val="bg1"/>
                  </a:solidFill>
                  <a:latin typeface="微软雅黑" pitchFamily="34" charset="-122"/>
                  <a:ea typeface="微软雅黑" pitchFamily="34" charset="-122"/>
                </a:rPr>
                <a:t>04</a:t>
              </a:r>
              <a:endParaRPr lang="zh-CN" altLang="en-US" sz="2800" b="1" dirty="0">
                <a:solidFill>
                  <a:schemeClr val="bg1"/>
                </a:solidFill>
                <a:latin typeface="微软雅黑" pitchFamily="34" charset="-122"/>
                <a:ea typeface="微软雅黑" pitchFamily="34" charset="-122"/>
              </a:endParaRPr>
            </a:p>
          </p:txBody>
        </p:sp>
      </p:grpSp>
      <p:sp>
        <p:nvSpPr>
          <p:cNvPr id="19" name="文本框 7"/>
          <p:cNvSpPr txBox="1">
            <a:spLocks noChangeArrowheads="1"/>
          </p:cNvSpPr>
          <p:nvPr/>
        </p:nvSpPr>
        <p:spPr bwMode="auto">
          <a:xfrm>
            <a:off x="683568" y="3435846"/>
            <a:ext cx="17777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0" name="文本框 7"/>
          <p:cNvSpPr txBox="1">
            <a:spLocks noChangeArrowheads="1"/>
          </p:cNvSpPr>
          <p:nvPr/>
        </p:nvSpPr>
        <p:spPr bwMode="auto">
          <a:xfrm>
            <a:off x="2675789" y="3435846"/>
            <a:ext cx="17777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1" name="文本框 7"/>
          <p:cNvSpPr txBox="1">
            <a:spLocks noChangeArrowheads="1"/>
          </p:cNvSpPr>
          <p:nvPr/>
        </p:nvSpPr>
        <p:spPr bwMode="auto">
          <a:xfrm>
            <a:off x="4668010" y="3435846"/>
            <a:ext cx="17777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2" name="文本框 7"/>
          <p:cNvSpPr txBox="1">
            <a:spLocks noChangeArrowheads="1"/>
          </p:cNvSpPr>
          <p:nvPr/>
        </p:nvSpPr>
        <p:spPr bwMode="auto">
          <a:xfrm>
            <a:off x="6660232" y="3435846"/>
            <a:ext cx="17777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91658157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par>
                          <p:cTn id="46" fill="hold">
                            <p:stCondLst>
                              <p:cond delay="4000"/>
                            </p:stCondLst>
                            <p:childTnLst>
                              <p:par>
                                <p:cTn id="47" presetID="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up)">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9" grpId="0"/>
      <p:bldP spid="20" grpId="0"/>
      <p:bldP spid="21" grpId="0"/>
      <p:bldP spid="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a:off x="1532031" y="3937037"/>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0" name="矩形 2"/>
          <p:cNvSpPr/>
          <p:nvPr/>
        </p:nvSpPr>
        <p:spPr>
          <a:xfrm>
            <a:off x="2362699" y="3723131"/>
            <a:ext cx="770553" cy="432065"/>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03</a:t>
            </a:r>
            <a:endParaRPr lang="zh-CN" altLang="en-US" sz="2600" kern="0" dirty="0">
              <a:solidFill>
                <a:sysClr val="window" lastClr="FFFFFF"/>
              </a:solidFill>
              <a:latin typeface="微软雅黑" pitchFamily="34" charset="-122"/>
              <a:ea typeface="微软雅黑" pitchFamily="34" charset="-122"/>
            </a:endParaRPr>
          </a:p>
        </p:txBody>
      </p:sp>
      <p:sp>
        <p:nvSpPr>
          <p:cNvPr id="11" name="矩形 10"/>
          <p:cNvSpPr/>
          <p:nvPr/>
        </p:nvSpPr>
        <p:spPr>
          <a:xfrm>
            <a:off x="5924523" y="2653592"/>
            <a:ext cx="1397075"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2" name="矩形 2"/>
          <p:cNvSpPr/>
          <p:nvPr/>
        </p:nvSpPr>
        <p:spPr>
          <a:xfrm>
            <a:off x="6840004" y="2436852"/>
            <a:ext cx="771969"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02</a:t>
            </a:r>
            <a:endParaRPr lang="zh-CN" altLang="en-US" sz="2600" kern="0" dirty="0">
              <a:solidFill>
                <a:sysClr val="window" lastClr="FFFFFF"/>
              </a:solidFill>
              <a:latin typeface="微软雅黑" pitchFamily="34" charset="-122"/>
              <a:ea typeface="微软雅黑" pitchFamily="34" charset="-122"/>
            </a:endParaRPr>
          </a:p>
        </p:txBody>
      </p:sp>
      <p:sp>
        <p:nvSpPr>
          <p:cNvPr id="13" name="矩形 12"/>
          <p:cNvSpPr/>
          <p:nvPr/>
        </p:nvSpPr>
        <p:spPr>
          <a:xfrm>
            <a:off x="1532031" y="1370147"/>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4" name="矩形 2"/>
          <p:cNvSpPr/>
          <p:nvPr/>
        </p:nvSpPr>
        <p:spPr>
          <a:xfrm>
            <a:off x="2362699" y="1156242"/>
            <a:ext cx="770553"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01</a:t>
            </a:r>
            <a:endParaRPr lang="zh-CN" altLang="en-US" sz="2600" kern="0" dirty="0">
              <a:solidFill>
                <a:sysClr val="window" lastClr="FFFFFF"/>
              </a:solidFill>
              <a:latin typeface="微软雅黑" pitchFamily="34" charset="-122"/>
              <a:ea typeface="微软雅黑" pitchFamily="34" charset="-122"/>
            </a:endParaRPr>
          </a:p>
        </p:txBody>
      </p:sp>
      <p:sp>
        <p:nvSpPr>
          <p:cNvPr id="15" name="TextBox 24"/>
          <p:cNvSpPr txBox="1">
            <a:spLocks noChangeArrowheads="1"/>
          </p:cNvSpPr>
          <p:nvPr/>
        </p:nvSpPr>
        <p:spPr bwMode="auto">
          <a:xfrm>
            <a:off x="2990567" y="1518427"/>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a:t>
            </a:r>
          </a:p>
        </p:txBody>
      </p:sp>
      <p:sp>
        <p:nvSpPr>
          <p:cNvPr id="16" name="TextBox 24"/>
          <p:cNvSpPr txBox="1">
            <a:spLocks noChangeArrowheads="1"/>
          </p:cNvSpPr>
          <p:nvPr/>
        </p:nvSpPr>
        <p:spPr bwMode="auto">
          <a:xfrm>
            <a:off x="2990567" y="2782372"/>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a:t>
            </a:r>
          </a:p>
        </p:txBody>
      </p:sp>
      <p:sp>
        <p:nvSpPr>
          <p:cNvPr id="17" name="TextBox 24"/>
          <p:cNvSpPr txBox="1">
            <a:spLocks noChangeArrowheads="1"/>
          </p:cNvSpPr>
          <p:nvPr/>
        </p:nvSpPr>
        <p:spPr bwMode="auto">
          <a:xfrm>
            <a:off x="2990567" y="4110715"/>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a:t>
            </a:r>
          </a:p>
        </p:txBody>
      </p:sp>
    </p:spTree>
    <p:extLst>
      <p:ext uri="{BB962C8B-B14F-4D97-AF65-F5344CB8AC3E}">
        <p14:creationId xmlns:p14="http://schemas.microsoft.com/office/powerpoint/2010/main" val="391658157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p:tgtEl>
                                          <p:spTgt spid="13"/>
                                        </p:tgtEl>
                                        <p:attrNameLst>
                                          <p:attrName>ppt_x</p:attrName>
                                        </p:attrNameLst>
                                      </p:cBhvr>
                                      <p:tavLst>
                                        <p:tav tm="0">
                                          <p:val>
                                            <p:strVal val="#ppt_x-#ppt_w*1.125000"/>
                                          </p:val>
                                        </p:tav>
                                        <p:tav tm="100000">
                                          <p:val>
                                            <p:strVal val="#ppt_x"/>
                                          </p:val>
                                        </p:tav>
                                      </p:tavLst>
                                    </p:anim>
                                    <p:animEffect transition="in" filter="wipe(right)">
                                      <p:cBhvr>
                                        <p:cTn id="23" dur="500"/>
                                        <p:tgtEl>
                                          <p:spTgt spid="13"/>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2000"/>
                            </p:stCondLst>
                            <p:childTnLst>
                              <p:par>
                                <p:cTn id="33" presetID="1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ppt_x</p:attrName>
                                        </p:attrNameLst>
                                      </p:cBhvr>
                                      <p:tavLst>
                                        <p:tav tm="0">
                                          <p:val>
                                            <p:strVal val="#ppt_x-#ppt_w*1.125000"/>
                                          </p:val>
                                        </p:tav>
                                        <p:tav tm="100000">
                                          <p:val>
                                            <p:strVal val="#ppt_x"/>
                                          </p:val>
                                        </p:tav>
                                      </p:tavLst>
                                    </p:anim>
                                    <p:animEffect transition="in" filter="wipe(right)">
                                      <p:cBhvr>
                                        <p:cTn id="36" dur="500"/>
                                        <p:tgtEl>
                                          <p:spTgt spid="11"/>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left)">
                                      <p:cBhvr>
                                        <p:cTn id="40" dur="500"/>
                                        <p:tgtEl>
                                          <p:spTgt spid="12"/>
                                        </p:tgtEl>
                                      </p:cBhvr>
                                    </p:animEffect>
                                  </p:childTnLst>
                                </p:cTn>
                              </p:par>
                            </p:childTnLst>
                          </p:cTn>
                        </p:par>
                        <p:par>
                          <p:cTn id="41" fill="hold">
                            <p:stCondLst>
                              <p:cond delay="2500"/>
                            </p:stCondLst>
                            <p:childTnLst>
                              <p:par>
                                <p:cTn id="42" presetID="22" presetClass="entr" presetSubtype="2"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right)">
                                      <p:cBhvr>
                                        <p:cTn id="44" dur="500"/>
                                        <p:tgtEl>
                                          <p:spTgt spid="16"/>
                                        </p:tgtEl>
                                      </p:cBhvr>
                                    </p:animEffect>
                                  </p:childTnLst>
                                </p:cTn>
                              </p:par>
                            </p:childTnLst>
                          </p:cTn>
                        </p:par>
                        <p:par>
                          <p:cTn id="45" fill="hold">
                            <p:stCondLst>
                              <p:cond delay="3000"/>
                            </p:stCondLst>
                            <p:childTnLst>
                              <p:par>
                                <p:cTn id="46" presetID="1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p:tgtEl>
                                          <p:spTgt spid="9"/>
                                        </p:tgtEl>
                                        <p:attrNameLst>
                                          <p:attrName>ppt_x</p:attrName>
                                        </p:attrNameLst>
                                      </p:cBhvr>
                                      <p:tavLst>
                                        <p:tav tm="0">
                                          <p:val>
                                            <p:strVal val="#ppt_x-#ppt_w*1.125000"/>
                                          </p:val>
                                        </p:tav>
                                        <p:tav tm="100000">
                                          <p:val>
                                            <p:strVal val="#ppt_x"/>
                                          </p:val>
                                        </p:tav>
                                      </p:tavLst>
                                    </p:anim>
                                    <p:animEffect transition="in" filter="wipe(right)">
                                      <p:cBhvr>
                                        <p:cTn id="49" dur="500"/>
                                        <p:tgtEl>
                                          <p:spTgt spid="9"/>
                                        </p:tgtEl>
                                      </p:cBhvr>
                                    </p:animEffect>
                                  </p:childTnLst>
                                </p:cTn>
                              </p:par>
                              <p:par>
                                <p:cTn id="50" presetID="12" presetClass="entr" presetSubtype="2"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p:tgtEl>
                                          <p:spTgt spid="10"/>
                                        </p:tgtEl>
                                        <p:attrNameLst>
                                          <p:attrName>ppt_x</p:attrName>
                                        </p:attrNameLst>
                                      </p:cBhvr>
                                      <p:tavLst>
                                        <p:tav tm="0">
                                          <p:val>
                                            <p:strVal val="#ppt_x+#ppt_w*1.125000"/>
                                          </p:val>
                                        </p:tav>
                                        <p:tav tm="100000">
                                          <p:val>
                                            <p:strVal val="#ppt_x"/>
                                          </p:val>
                                        </p:tav>
                                      </p:tavLst>
                                    </p:anim>
                                    <p:animEffect transition="in" filter="wipe(left)">
                                      <p:cBhvr>
                                        <p:cTn id="53" dur="500"/>
                                        <p:tgtEl>
                                          <p:spTgt spid="1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9" grpId="0" animBg="1"/>
      <p:bldP spid="10" grpId="0" animBg="1"/>
      <p:bldP spid="11" grpId="0" animBg="1"/>
      <p:bldP spid="12" grpId="0" animBg="1"/>
      <p:bldP spid="13" grpId="0" animBg="1"/>
      <p:bldP spid="14" grpId="0" animBg="1"/>
      <p:bldP spid="15" grpId="0"/>
      <p:bldP spid="16"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下阶段各项工作目标规划</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任意多边形 6"/>
          <p:cNvSpPr/>
          <p:nvPr/>
        </p:nvSpPr>
        <p:spPr>
          <a:xfrm rot="16200000">
            <a:off x="3209721" y="2827750"/>
            <a:ext cx="2496014" cy="1312469"/>
          </a:xfrm>
          <a:custGeom>
            <a:avLst/>
            <a:gdLst>
              <a:gd name="connsiteX0" fmla="*/ 0 w 1312468"/>
              <a:gd name="connsiteY0" fmla="*/ 0 h 2496013"/>
              <a:gd name="connsiteX1" fmla="*/ 1312468 w 1312468"/>
              <a:gd name="connsiteY1" fmla="*/ 0 h 2496013"/>
              <a:gd name="connsiteX2" fmla="*/ 1312468 w 1312468"/>
              <a:gd name="connsiteY2" fmla="*/ 2496013 h 2496013"/>
              <a:gd name="connsiteX3" fmla="*/ 0 w 1312468"/>
              <a:gd name="connsiteY3" fmla="*/ 2496013 h 2496013"/>
              <a:gd name="connsiteX4" fmla="*/ 0 w 1312468"/>
              <a:gd name="connsiteY4" fmla="*/ 0 h 2496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468" h="2496013">
                <a:moveTo>
                  <a:pt x="1312468" y="1"/>
                </a:moveTo>
                <a:lnTo>
                  <a:pt x="1312468" y="2496012"/>
                </a:lnTo>
                <a:lnTo>
                  <a:pt x="0" y="2496012"/>
                </a:lnTo>
                <a:lnTo>
                  <a:pt x="0" y="1"/>
                </a:lnTo>
                <a:lnTo>
                  <a:pt x="1312468" y="1"/>
                </a:lnTo>
                <a:close/>
              </a:path>
            </a:pathLst>
          </a:custGeom>
          <a:solidFill>
            <a:srgbClr val="0070C0"/>
          </a:solidFill>
          <a:ln>
            <a:noFill/>
          </a:ln>
        </p:spPr>
        <p:style>
          <a:lnRef idx="2">
            <a:schemeClr val="lt1">
              <a:hueOff val="0"/>
              <a:satOff val="0"/>
              <a:lumOff val="0"/>
              <a:alphaOff val="0"/>
            </a:schemeClr>
          </a:lnRef>
          <a:fillRef idx="1">
            <a:schemeClr val="accent5">
              <a:shade val="80000"/>
              <a:hueOff val="136816"/>
              <a:satOff val="-1492"/>
              <a:lumOff val="17053"/>
              <a:alphaOff val="0"/>
            </a:schemeClr>
          </a:fillRef>
          <a:effectRef idx="0">
            <a:schemeClr val="accent5">
              <a:shade val="80000"/>
              <a:hueOff val="136816"/>
              <a:satOff val="-1492"/>
              <a:lumOff val="17053"/>
              <a:alphaOff val="0"/>
            </a:schemeClr>
          </a:effectRef>
          <a:fontRef idx="minor">
            <a:schemeClr val="lt1"/>
          </a:fontRef>
        </p:style>
        <p:txBody>
          <a:bodyPr spcFirstLastPara="0" vert="horz" wrap="square" lIns="329611" tIns="975360" rIns="120016" bIns="22537" numCol="1" spcCol="1270" anchor="ctr" anchorCtr="0">
            <a:noAutofit/>
          </a:bodyPr>
          <a:lstStyle/>
          <a:p>
            <a:pPr lvl="0" algn="r" defTabSz="933450">
              <a:lnSpc>
                <a:spcPct val="90000"/>
              </a:lnSpc>
              <a:spcBef>
                <a:spcPct val="0"/>
              </a:spcBef>
              <a:spcAft>
                <a:spcPct val="35000"/>
              </a:spcAft>
            </a:pPr>
            <a:endParaRPr lang="zh-CN" altLang="en-US" sz="2100" kern="1200"/>
          </a:p>
        </p:txBody>
      </p:sp>
      <p:sp>
        <p:nvSpPr>
          <p:cNvPr id="8" name="任意多边形 7"/>
          <p:cNvSpPr/>
          <p:nvPr/>
        </p:nvSpPr>
        <p:spPr>
          <a:xfrm rot="16200000">
            <a:off x="4816891" y="3034059"/>
            <a:ext cx="2083396" cy="1312469"/>
          </a:xfrm>
          <a:custGeom>
            <a:avLst/>
            <a:gdLst>
              <a:gd name="connsiteX0" fmla="*/ 0 w 1312468"/>
              <a:gd name="connsiteY0" fmla="*/ 0 h 2083396"/>
              <a:gd name="connsiteX1" fmla="*/ 1312468 w 1312468"/>
              <a:gd name="connsiteY1" fmla="*/ 0 h 2083396"/>
              <a:gd name="connsiteX2" fmla="*/ 1312468 w 1312468"/>
              <a:gd name="connsiteY2" fmla="*/ 2083396 h 2083396"/>
              <a:gd name="connsiteX3" fmla="*/ 0 w 1312468"/>
              <a:gd name="connsiteY3" fmla="*/ 2083396 h 2083396"/>
              <a:gd name="connsiteX4" fmla="*/ 0 w 1312468"/>
              <a:gd name="connsiteY4" fmla="*/ 0 h 2083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468" h="2083396">
                <a:moveTo>
                  <a:pt x="1312468" y="2"/>
                </a:moveTo>
                <a:lnTo>
                  <a:pt x="1312468" y="2083394"/>
                </a:lnTo>
                <a:lnTo>
                  <a:pt x="0" y="2083394"/>
                </a:lnTo>
                <a:lnTo>
                  <a:pt x="0" y="2"/>
                </a:lnTo>
                <a:lnTo>
                  <a:pt x="1312468" y="2"/>
                </a:lnTo>
                <a:close/>
              </a:path>
            </a:pathLst>
          </a:custGeom>
          <a:solidFill>
            <a:srgbClr val="0070C0"/>
          </a:solidFill>
          <a:ln>
            <a:noFill/>
          </a:ln>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txBody>
          <a:bodyPr spcFirstLastPara="0" vert="horz" wrap="square" lIns="292160" tIns="975361" rIns="125729" bIns="23806" numCol="1" spcCol="1270" anchor="ctr" anchorCtr="0">
            <a:noAutofit/>
          </a:bodyPr>
          <a:lstStyle/>
          <a:p>
            <a:pPr lvl="0" algn="r" defTabSz="977900">
              <a:lnSpc>
                <a:spcPct val="90000"/>
              </a:lnSpc>
              <a:spcBef>
                <a:spcPct val="0"/>
              </a:spcBef>
              <a:spcAft>
                <a:spcPct val="35000"/>
              </a:spcAft>
            </a:pPr>
            <a:endParaRPr lang="zh-CN" altLang="en-US" sz="2200" kern="1200"/>
          </a:p>
        </p:txBody>
      </p:sp>
      <p:sp>
        <p:nvSpPr>
          <p:cNvPr id="9" name="任意多边形 8"/>
          <p:cNvSpPr/>
          <p:nvPr/>
        </p:nvSpPr>
        <p:spPr>
          <a:xfrm rot="16200000">
            <a:off x="1568961" y="2617110"/>
            <a:ext cx="2917289" cy="1312470"/>
          </a:xfrm>
          <a:custGeom>
            <a:avLst/>
            <a:gdLst>
              <a:gd name="connsiteX0" fmla="*/ 0 w 1312468"/>
              <a:gd name="connsiteY0" fmla="*/ 0 h 2917288"/>
              <a:gd name="connsiteX1" fmla="*/ 1312468 w 1312468"/>
              <a:gd name="connsiteY1" fmla="*/ 0 h 2917288"/>
              <a:gd name="connsiteX2" fmla="*/ 1312468 w 1312468"/>
              <a:gd name="connsiteY2" fmla="*/ 2917288 h 2917288"/>
              <a:gd name="connsiteX3" fmla="*/ 0 w 1312468"/>
              <a:gd name="connsiteY3" fmla="*/ 2917288 h 2917288"/>
              <a:gd name="connsiteX4" fmla="*/ 0 w 1312468"/>
              <a:gd name="connsiteY4" fmla="*/ 0 h 2917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468" h="2917288">
                <a:moveTo>
                  <a:pt x="1312468" y="1"/>
                </a:moveTo>
                <a:lnTo>
                  <a:pt x="1312468" y="2917287"/>
                </a:lnTo>
                <a:lnTo>
                  <a:pt x="0" y="2917287"/>
                </a:lnTo>
                <a:lnTo>
                  <a:pt x="0" y="1"/>
                </a:lnTo>
                <a:lnTo>
                  <a:pt x="1312468" y="1"/>
                </a:lnTo>
                <a:close/>
              </a:path>
            </a:pathLst>
          </a:custGeom>
          <a:solidFill>
            <a:srgbClr val="0070C0"/>
          </a:solidFill>
          <a:ln>
            <a:noFill/>
          </a:ln>
        </p:spPr>
        <p:style>
          <a:lnRef idx="2">
            <a:schemeClr val="lt1">
              <a:hueOff val="0"/>
              <a:satOff val="0"/>
              <a:lumOff val="0"/>
              <a:alphaOff val="0"/>
            </a:schemeClr>
          </a:lnRef>
          <a:fillRef idx="1">
            <a:schemeClr val="accent5">
              <a:shade val="80000"/>
              <a:hueOff val="68408"/>
              <a:satOff val="-746"/>
              <a:lumOff val="8526"/>
              <a:alphaOff val="0"/>
            </a:schemeClr>
          </a:fillRef>
          <a:effectRef idx="0">
            <a:schemeClr val="accent5">
              <a:shade val="80000"/>
              <a:hueOff val="68408"/>
              <a:satOff val="-746"/>
              <a:lumOff val="8526"/>
              <a:alphaOff val="0"/>
            </a:schemeClr>
          </a:effectRef>
          <a:fontRef idx="minor">
            <a:schemeClr val="lt1"/>
          </a:fontRef>
        </p:style>
        <p:txBody>
          <a:bodyPr spcFirstLastPara="0" vert="horz" wrap="square" lIns="371739" tIns="975362" rIns="120016" bIns="22537" numCol="1" spcCol="1270" anchor="ctr" anchorCtr="0">
            <a:noAutofit/>
          </a:bodyPr>
          <a:lstStyle/>
          <a:p>
            <a:pPr lvl="0" algn="r" defTabSz="933450">
              <a:lnSpc>
                <a:spcPct val="90000"/>
              </a:lnSpc>
              <a:spcBef>
                <a:spcPct val="0"/>
              </a:spcBef>
              <a:spcAft>
                <a:spcPct val="35000"/>
              </a:spcAft>
            </a:pPr>
            <a:endParaRPr lang="zh-CN" altLang="en-US" sz="2100" kern="1200"/>
          </a:p>
        </p:txBody>
      </p:sp>
      <p:sp>
        <p:nvSpPr>
          <p:cNvPr id="10" name="任意多边形 9"/>
          <p:cNvSpPr/>
          <p:nvPr/>
        </p:nvSpPr>
        <p:spPr>
          <a:xfrm rot="16200000">
            <a:off x="-63911" y="2418628"/>
            <a:ext cx="3314253" cy="1312470"/>
          </a:xfrm>
          <a:custGeom>
            <a:avLst/>
            <a:gdLst>
              <a:gd name="connsiteX0" fmla="*/ 0 w 1312468"/>
              <a:gd name="connsiteY0" fmla="*/ 0 h 3314252"/>
              <a:gd name="connsiteX1" fmla="*/ 1312468 w 1312468"/>
              <a:gd name="connsiteY1" fmla="*/ 0 h 3314252"/>
              <a:gd name="connsiteX2" fmla="*/ 1312468 w 1312468"/>
              <a:gd name="connsiteY2" fmla="*/ 3314252 h 3314252"/>
              <a:gd name="connsiteX3" fmla="*/ 0 w 1312468"/>
              <a:gd name="connsiteY3" fmla="*/ 3314252 h 3314252"/>
              <a:gd name="connsiteX4" fmla="*/ 0 w 1312468"/>
              <a:gd name="connsiteY4" fmla="*/ 0 h 3314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468" h="3314252">
                <a:moveTo>
                  <a:pt x="1312468" y="3"/>
                </a:moveTo>
                <a:lnTo>
                  <a:pt x="1312468" y="3314249"/>
                </a:lnTo>
                <a:lnTo>
                  <a:pt x="0" y="3314249"/>
                </a:lnTo>
                <a:lnTo>
                  <a:pt x="0" y="3"/>
                </a:lnTo>
                <a:lnTo>
                  <a:pt x="1312468" y="3"/>
                </a:lnTo>
                <a:close/>
              </a:path>
            </a:pathLst>
          </a:custGeom>
          <a:solidFill>
            <a:srgbClr val="0070C0"/>
          </a:solidFill>
          <a:ln>
            <a:noFill/>
          </a:ln>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spcFirstLastPara="0" vert="horz" wrap="square" lIns="411436" tIns="975363" rIns="120015" bIns="22536" numCol="1" spcCol="1270" anchor="ctr" anchorCtr="0">
            <a:noAutofit/>
          </a:bodyPr>
          <a:lstStyle/>
          <a:p>
            <a:pPr lvl="0" algn="r" defTabSz="933450">
              <a:lnSpc>
                <a:spcPct val="90000"/>
              </a:lnSpc>
              <a:spcBef>
                <a:spcPct val="0"/>
              </a:spcBef>
              <a:spcAft>
                <a:spcPct val="35000"/>
              </a:spcAft>
            </a:pPr>
            <a:endParaRPr lang="zh-CN" altLang="en-US" sz="2100" kern="1200"/>
          </a:p>
        </p:txBody>
      </p:sp>
      <p:sp>
        <p:nvSpPr>
          <p:cNvPr id="11" name="文本框 7"/>
          <p:cNvSpPr txBox="1">
            <a:spLocks noChangeArrowheads="1"/>
          </p:cNvSpPr>
          <p:nvPr/>
        </p:nvSpPr>
        <p:spPr bwMode="auto">
          <a:xfrm>
            <a:off x="1008988" y="2643760"/>
            <a:ext cx="1205042" cy="102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100" dirty="0" smtClean="0">
                <a:solidFill>
                  <a:schemeClr val="bg1"/>
                </a:solidFill>
                <a:latin typeface="微软雅黑" pitchFamily="34" charset="-122"/>
              </a:rPr>
              <a:t>此处添加说明文字添加说明文字添加说明文字</a:t>
            </a:r>
            <a:endParaRPr lang="zh-CN" altLang="en-US" sz="1100" dirty="0">
              <a:solidFill>
                <a:schemeClr val="bg1"/>
              </a:solidFill>
              <a:latin typeface="微软雅黑" pitchFamily="34" charset="-122"/>
            </a:endParaRPr>
          </a:p>
        </p:txBody>
      </p:sp>
      <p:sp>
        <p:nvSpPr>
          <p:cNvPr id="12" name="文本框 7"/>
          <p:cNvSpPr txBox="1">
            <a:spLocks noChangeArrowheads="1"/>
          </p:cNvSpPr>
          <p:nvPr/>
        </p:nvSpPr>
        <p:spPr bwMode="auto">
          <a:xfrm>
            <a:off x="2425083" y="2931790"/>
            <a:ext cx="1205042" cy="102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100" dirty="0" smtClean="0">
                <a:solidFill>
                  <a:schemeClr val="bg1"/>
                </a:solidFill>
                <a:latin typeface="微软雅黑" pitchFamily="34" charset="-122"/>
              </a:rPr>
              <a:t>此处添加说明文字添加说明文字添加说明文字</a:t>
            </a:r>
            <a:endParaRPr lang="zh-CN" altLang="en-US" sz="1100" dirty="0">
              <a:solidFill>
                <a:schemeClr val="bg1"/>
              </a:solidFill>
              <a:latin typeface="微软雅黑" pitchFamily="34" charset="-122"/>
            </a:endParaRPr>
          </a:p>
        </p:txBody>
      </p:sp>
      <p:sp>
        <p:nvSpPr>
          <p:cNvPr id="13" name="文本框 7"/>
          <p:cNvSpPr txBox="1">
            <a:spLocks noChangeArrowheads="1"/>
          </p:cNvSpPr>
          <p:nvPr/>
        </p:nvSpPr>
        <p:spPr bwMode="auto">
          <a:xfrm>
            <a:off x="3891159" y="3178750"/>
            <a:ext cx="1205042" cy="102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100" dirty="0" smtClean="0">
                <a:solidFill>
                  <a:schemeClr val="bg1"/>
                </a:solidFill>
                <a:latin typeface="微软雅黑" pitchFamily="34" charset="-122"/>
              </a:rPr>
              <a:t>此处添加说明文字添加说明文字添加说明文字</a:t>
            </a:r>
            <a:endParaRPr lang="zh-CN" altLang="en-US" sz="1100" dirty="0">
              <a:solidFill>
                <a:schemeClr val="bg1"/>
              </a:solidFill>
              <a:latin typeface="微软雅黑" pitchFamily="34" charset="-122"/>
            </a:endParaRPr>
          </a:p>
        </p:txBody>
      </p:sp>
      <p:sp>
        <p:nvSpPr>
          <p:cNvPr id="14" name="文本框 7"/>
          <p:cNvSpPr txBox="1">
            <a:spLocks noChangeArrowheads="1"/>
          </p:cNvSpPr>
          <p:nvPr/>
        </p:nvSpPr>
        <p:spPr bwMode="auto">
          <a:xfrm>
            <a:off x="5256066" y="3291832"/>
            <a:ext cx="1205042" cy="102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100" dirty="0" smtClean="0">
                <a:solidFill>
                  <a:schemeClr val="bg1"/>
                </a:solidFill>
                <a:latin typeface="微软雅黑" pitchFamily="34" charset="-122"/>
              </a:rPr>
              <a:t>此处添加说明文字添加说明文字添加说明文字</a:t>
            </a:r>
            <a:endParaRPr lang="zh-CN" altLang="en-US" sz="1100" dirty="0">
              <a:solidFill>
                <a:schemeClr val="bg1"/>
              </a:solidFill>
              <a:latin typeface="微软雅黑" pitchFamily="34" charset="-122"/>
            </a:endParaRPr>
          </a:p>
        </p:txBody>
      </p:sp>
      <p:sp>
        <p:nvSpPr>
          <p:cNvPr id="15" name="文本框 7"/>
          <p:cNvSpPr txBox="1">
            <a:spLocks noChangeArrowheads="1"/>
          </p:cNvSpPr>
          <p:nvPr/>
        </p:nvSpPr>
        <p:spPr bwMode="auto">
          <a:xfrm>
            <a:off x="3620091" y="1035318"/>
            <a:ext cx="4912353" cy="124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a:t>
            </a:r>
            <a:r>
              <a:rPr lang="zh-CN" altLang="en-US" sz="1100" dirty="0">
                <a:solidFill>
                  <a:schemeClr val="tx1">
                    <a:lumMod val="85000"/>
                    <a:lumOff val="15000"/>
                  </a:schemeClr>
                </a:solidFill>
                <a:latin typeface="微软雅黑" pitchFamily="34" charset="-122"/>
              </a:rPr>
              <a:t>文字此处添加说明文字此处添加说明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此处添加说明文字此处添加说明文字</a:t>
            </a:r>
          </a:p>
        </p:txBody>
      </p:sp>
      <p:sp>
        <p:nvSpPr>
          <p:cNvPr id="16" name="任意多边形 15"/>
          <p:cNvSpPr/>
          <p:nvPr/>
        </p:nvSpPr>
        <p:spPr>
          <a:xfrm rot="16200000">
            <a:off x="6543590" y="3247193"/>
            <a:ext cx="1657127" cy="1312469"/>
          </a:xfrm>
          <a:custGeom>
            <a:avLst/>
            <a:gdLst>
              <a:gd name="connsiteX0" fmla="*/ 0 w 1312468"/>
              <a:gd name="connsiteY0" fmla="*/ 0 h 2083396"/>
              <a:gd name="connsiteX1" fmla="*/ 1312468 w 1312468"/>
              <a:gd name="connsiteY1" fmla="*/ 0 h 2083396"/>
              <a:gd name="connsiteX2" fmla="*/ 1312468 w 1312468"/>
              <a:gd name="connsiteY2" fmla="*/ 2083396 h 2083396"/>
              <a:gd name="connsiteX3" fmla="*/ 0 w 1312468"/>
              <a:gd name="connsiteY3" fmla="*/ 2083396 h 2083396"/>
              <a:gd name="connsiteX4" fmla="*/ 0 w 1312468"/>
              <a:gd name="connsiteY4" fmla="*/ 0 h 2083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2468" h="2083396">
                <a:moveTo>
                  <a:pt x="1312468" y="2"/>
                </a:moveTo>
                <a:lnTo>
                  <a:pt x="1312468" y="2083394"/>
                </a:lnTo>
                <a:lnTo>
                  <a:pt x="0" y="2083394"/>
                </a:lnTo>
                <a:lnTo>
                  <a:pt x="0" y="2"/>
                </a:lnTo>
                <a:lnTo>
                  <a:pt x="1312468" y="2"/>
                </a:lnTo>
                <a:close/>
              </a:path>
            </a:pathLst>
          </a:custGeom>
          <a:solidFill>
            <a:srgbClr val="0070C0"/>
          </a:solidFill>
          <a:ln>
            <a:noFill/>
          </a:ln>
        </p:spPr>
        <p:style>
          <a:lnRef idx="2">
            <a:schemeClr val="lt1">
              <a:hueOff val="0"/>
              <a:satOff val="0"/>
              <a:lumOff val="0"/>
              <a:alphaOff val="0"/>
            </a:schemeClr>
          </a:lnRef>
          <a:fillRef idx="1">
            <a:schemeClr val="accent5">
              <a:shade val="80000"/>
              <a:hueOff val="205224"/>
              <a:satOff val="-2238"/>
              <a:lumOff val="25579"/>
              <a:alphaOff val="0"/>
            </a:schemeClr>
          </a:fillRef>
          <a:effectRef idx="0">
            <a:schemeClr val="accent5">
              <a:shade val="80000"/>
              <a:hueOff val="205224"/>
              <a:satOff val="-2238"/>
              <a:lumOff val="25579"/>
              <a:alphaOff val="0"/>
            </a:schemeClr>
          </a:effectRef>
          <a:fontRef idx="minor">
            <a:schemeClr val="lt1"/>
          </a:fontRef>
        </p:style>
        <p:txBody>
          <a:bodyPr spcFirstLastPara="0" vert="horz" wrap="square" lIns="292160" tIns="975361" rIns="125729" bIns="23806" numCol="1" spcCol="1270" anchor="ctr" anchorCtr="0">
            <a:noAutofit/>
          </a:bodyPr>
          <a:lstStyle/>
          <a:p>
            <a:pPr lvl="0" algn="r" defTabSz="977900">
              <a:lnSpc>
                <a:spcPct val="90000"/>
              </a:lnSpc>
              <a:spcBef>
                <a:spcPct val="0"/>
              </a:spcBef>
              <a:spcAft>
                <a:spcPct val="35000"/>
              </a:spcAft>
            </a:pPr>
            <a:endParaRPr lang="zh-CN" altLang="en-US" sz="2200" kern="1200"/>
          </a:p>
        </p:txBody>
      </p:sp>
      <p:sp>
        <p:nvSpPr>
          <p:cNvPr id="17" name="文本框 7"/>
          <p:cNvSpPr txBox="1">
            <a:spLocks noChangeArrowheads="1"/>
          </p:cNvSpPr>
          <p:nvPr/>
        </p:nvSpPr>
        <p:spPr bwMode="auto">
          <a:xfrm>
            <a:off x="6769628" y="3435847"/>
            <a:ext cx="1205042" cy="102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100" dirty="0" smtClean="0">
                <a:solidFill>
                  <a:schemeClr val="bg1"/>
                </a:solidFill>
                <a:latin typeface="微软雅黑" pitchFamily="34" charset="-122"/>
              </a:rPr>
              <a:t>此处添加说明文字添加说明文字添加说明文字</a:t>
            </a:r>
            <a:endParaRPr lang="zh-CN" altLang="en-US" sz="1100" dirty="0">
              <a:solidFill>
                <a:schemeClr val="bg1"/>
              </a:solidFill>
              <a:latin typeface="微软雅黑" pitchFamily="34" charset="-122"/>
            </a:endParaRPr>
          </a:p>
        </p:txBody>
      </p:sp>
    </p:spTree>
    <p:extLst>
      <p:ext uri="{BB962C8B-B14F-4D97-AF65-F5344CB8AC3E}">
        <p14:creationId xmlns:p14="http://schemas.microsoft.com/office/powerpoint/2010/main" val="391658157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0-#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10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childTnLst>
                          </p:cTn>
                        </p:par>
                        <p:par>
                          <p:cTn id="44" fill="hold">
                            <p:stCondLst>
                              <p:cond delay="3000"/>
                            </p:stCondLst>
                            <p:childTnLst>
                              <p:par>
                                <p:cTn id="45" presetID="2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par>
                          <p:cTn id="48" fill="hold">
                            <p:stCondLst>
                              <p:cond delay="35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500"/>
                                        <p:tgtEl>
                                          <p:spTgt spid="13"/>
                                        </p:tgtEl>
                                      </p:cBhvr>
                                    </p:animEffect>
                                  </p:childTnLst>
                                </p:cTn>
                              </p:par>
                            </p:childTnLst>
                          </p:cTn>
                        </p:par>
                        <p:par>
                          <p:cTn id="52" fill="hold">
                            <p:stCondLst>
                              <p:cond delay="4000"/>
                            </p:stCondLst>
                            <p:childTnLst>
                              <p:par>
                                <p:cTn id="53" presetID="22" presetClass="entr" presetSubtype="4"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500"/>
                                        <p:tgtEl>
                                          <p:spTgt spid="12"/>
                                        </p:tgtEl>
                                      </p:cBhvr>
                                    </p:animEffec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right)">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p:bldP spid="12" grpId="0"/>
      <p:bldP spid="13" grpId="0"/>
      <p:bldP spid="14" grpId="0"/>
      <p:bldP spid="15" grpId="0"/>
      <p:bldP spid="16"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190750"/>
            <a:ext cx="9144000" cy="29527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9144000" cy="2190750"/>
          </a:xfrm>
          <a:prstGeom prst="rect">
            <a:avLst/>
          </a:prstGeom>
          <a:effectLst>
            <a:reflection blurRad="6350" stA="52000" endA="300" endPos="35000" dir="5400000" sy="-100000" algn="bl" rotWithShape="0"/>
          </a:effectLst>
        </p:spPr>
      </p:pic>
      <p:sp>
        <p:nvSpPr>
          <p:cNvPr id="8" name="矩形 259"/>
          <p:cNvSpPr>
            <a:spLocks noChangeArrowheads="1"/>
          </p:cNvSpPr>
          <p:nvPr/>
        </p:nvSpPr>
        <p:spPr bwMode="auto">
          <a:xfrm>
            <a:off x="4283968" y="2859784"/>
            <a:ext cx="432048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2" algn="r"/>
            <a:r>
              <a:rPr lang="zh-CN" altLang="en-US" sz="6000" b="1" spc="600" dirty="0" smtClean="0">
                <a:solidFill>
                  <a:srgbClr val="FFFFFF"/>
                </a:solidFill>
                <a:latin typeface="Impact" pitchFamily="34" charset="0"/>
                <a:ea typeface="微软雅黑" pitchFamily="34" charset="-122"/>
                <a:sym typeface="Impact" pitchFamily="34" charset="0"/>
              </a:rPr>
              <a:t>感谢聆听</a:t>
            </a:r>
            <a:endParaRPr lang="zh-CN" altLang="en-US" sz="6000" b="1" spc="600" dirty="0">
              <a:solidFill>
                <a:srgbClr val="FFFFFF"/>
              </a:solidFill>
              <a:latin typeface="Impact" pitchFamily="34" charset="0"/>
              <a:ea typeface="微软雅黑" pitchFamily="34" charset="-122"/>
              <a:sym typeface="Impact" pitchFamily="34" charset="0"/>
            </a:endParaRPr>
          </a:p>
        </p:txBody>
      </p:sp>
      <p:sp>
        <p:nvSpPr>
          <p:cNvPr id="7" name="PA_任意多边形 7"/>
          <p:cNvSpPr>
            <a:spLocks noEditPoints="1"/>
          </p:cNvSpPr>
          <p:nvPr>
            <p:custDataLst>
              <p:tags r:id="rId1"/>
            </p:custDataLst>
          </p:nvPr>
        </p:nvSpPr>
        <p:spPr bwMode="auto">
          <a:xfrm>
            <a:off x="5580112" y="3975743"/>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lumMod val="95000"/>
                </a:schemeClr>
              </a:solidFill>
            </a:endParaRPr>
          </a:p>
        </p:txBody>
      </p:sp>
      <p:sp>
        <p:nvSpPr>
          <p:cNvPr id="9" name="PA_文本框 5"/>
          <p:cNvSpPr txBox="1"/>
          <p:nvPr>
            <p:custDataLst>
              <p:tags r:id="rId2"/>
            </p:custDataLst>
          </p:nvPr>
        </p:nvSpPr>
        <p:spPr>
          <a:xfrm>
            <a:off x="5819417" y="3928628"/>
            <a:ext cx="1938636"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报告人</a:t>
            </a:r>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800"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18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44856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1000"/>
                                        <p:tgtEl>
                                          <p:spTgt spid="2"/>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3000"/>
                            </p:stCondLst>
                            <p:childTnLst>
                              <p:par>
                                <p:cTn id="26" presetID="42" presetClass="entr" presetSubtype="0"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anim calcmode="lin" valueType="num">
                                      <p:cBhvr>
                                        <p:cTn id="29" dur="500" fill="hold"/>
                                        <p:tgtEl>
                                          <p:spTgt spid="9"/>
                                        </p:tgtEl>
                                        <p:attrNameLst>
                                          <p:attrName>ppt_x</p:attrName>
                                        </p:attrNameLst>
                                      </p:cBhvr>
                                      <p:tavLst>
                                        <p:tav tm="0">
                                          <p:val>
                                            <p:strVal val="#ppt_x"/>
                                          </p:val>
                                        </p:tav>
                                        <p:tav tm="100000">
                                          <p:val>
                                            <p:strVal val="#ppt_x"/>
                                          </p:val>
                                        </p:tav>
                                      </p:tavLst>
                                    </p:anim>
                                    <p:anim calcmode="lin" valueType="num">
                                      <p:cBhvr>
                                        <p:cTn id="30"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7" grpId="0" animBg="1"/>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4348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52750"/>
            <a:ext cx="9144000" cy="2190750"/>
          </a:xfrm>
          <a:prstGeom prst="rect">
            <a:avLst/>
          </a:prstGeom>
          <a:effectLst/>
        </p:spPr>
      </p:pic>
      <p:sp>
        <p:nvSpPr>
          <p:cNvPr id="8" name="矩形 7"/>
          <p:cNvSpPr/>
          <p:nvPr/>
        </p:nvSpPr>
        <p:spPr>
          <a:xfrm>
            <a:off x="0" y="2499742"/>
            <a:ext cx="9144000" cy="2643758"/>
          </a:xfrm>
          <a:prstGeom prst="rect">
            <a:avLst/>
          </a:prstGeom>
          <a:solidFill>
            <a:srgbClr val="0070C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270346"/>
            <a:ext cx="9144000" cy="1224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036970"/>
            <a:ext cx="936000" cy="936000"/>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01</a:t>
            </a:r>
            <a:endParaRPr lang="zh-CN" altLang="en-US" sz="3600" b="1">
              <a:solidFill>
                <a:schemeClr val="bg1"/>
              </a:solidFill>
            </a:endParaRPr>
          </a:p>
        </p:txBody>
      </p:sp>
      <p:sp>
        <p:nvSpPr>
          <p:cNvPr id="11" name="矩形 10"/>
          <p:cNvSpPr/>
          <p:nvPr/>
        </p:nvSpPr>
        <p:spPr>
          <a:xfrm>
            <a:off x="2627453" y="2624683"/>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阶段建筑施工作业概述</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3399854"/>
            <a:ext cx="9144000" cy="108000"/>
          </a:xfrm>
          <a:prstGeom prst="rect">
            <a:avLst/>
          </a:prstGeom>
          <a:solidFill>
            <a:srgbClr val="00B0F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10068298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任意多边形 6"/>
          <p:cNvSpPr/>
          <p:nvPr/>
        </p:nvSpPr>
        <p:spPr>
          <a:xfrm>
            <a:off x="4060902" y="1635648"/>
            <a:ext cx="2684949" cy="1056611"/>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rgbClr val="0070C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4" tIns="0" rIns="86404" bIns="0" numCol="1" spcCol="0" rtlCol="0" fromWordArt="0" anchor="ctr" anchorCtr="0" forceAA="0" compatLnSpc="1">
            <a:prstTxWarp prst="textNoShape">
              <a:avLst/>
            </a:prstTxWarp>
            <a:noAutofit/>
          </a:bodyPr>
          <a:lstStyle/>
          <a:p>
            <a:pPr algn="ctr"/>
            <a:endParaRPr lang="zh-CN" altLang="en-US" sz="3400" dirty="0">
              <a:solidFill>
                <a:schemeClr val="tx1"/>
              </a:solidFill>
              <a:latin typeface="微软雅黑" panose="020B0503020204020204" pitchFamily="34" charset="-122"/>
              <a:ea typeface="微软雅黑" panose="020B0503020204020204" pitchFamily="34" charset="-122"/>
            </a:endParaRPr>
          </a:p>
        </p:txBody>
      </p:sp>
      <p:sp>
        <p:nvSpPr>
          <p:cNvPr id="8" name="任意多边形 7"/>
          <p:cNvSpPr/>
          <p:nvPr/>
        </p:nvSpPr>
        <p:spPr>
          <a:xfrm flipH="1">
            <a:off x="2175288" y="1635648"/>
            <a:ext cx="2684949" cy="1056611"/>
          </a:xfrm>
          <a:custGeom>
            <a:avLst/>
            <a:gdLst>
              <a:gd name="connsiteX0" fmla="*/ 1647823 w 1871661"/>
              <a:gd name="connsiteY0" fmla="*/ 0 h 736603"/>
              <a:gd name="connsiteX1" fmla="*/ 1871661 w 1871661"/>
              <a:gd name="connsiteY1" fmla="*/ 223839 h 736603"/>
              <a:gd name="connsiteX2" fmla="*/ 1647823 w 1871661"/>
              <a:gd name="connsiteY2" fmla="*/ 447677 h 736603"/>
              <a:gd name="connsiteX3" fmla="*/ 1647823 w 1871661"/>
              <a:gd name="connsiteY3" fmla="*/ 335758 h 736603"/>
              <a:gd name="connsiteX4" fmla="*/ 631046 w 1871661"/>
              <a:gd name="connsiteY4" fmla="*/ 335758 h 736603"/>
              <a:gd name="connsiteX5" fmla="*/ 631031 w 1871661"/>
              <a:gd name="connsiteY5" fmla="*/ 336555 h 736603"/>
              <a:gd name="connsiteX6" fmla="*/ 343503 w 1871661"/>
              <a:gd name="connsiteY6" fmla="*/ 451167 h 736603"/>
              <a:gd name="connsiteX7" fmla="*/ 223776 w 1871661"/>
              <a:gd name="connsiteY7" fmla="*/ 736603 h 736603"/>
              <a:gd name="connsiteX8" fmla="*/ 0 w 1871661"/>
              <a:gd name="connsiteY8" fmla="*/ 736603 h 736603"/>
              <a:gd name="connsiteX9" fmla="*/ 186688 w 1871661"/>
              <a:gd name="connsiteY9" fmla="*/ 291527 h 736603"/>
              <a:gd name="connsiteX10" fmla="*/ 511158 w 1871661"/>
              <a:gd name="connsiteY10" fmla="*/ 122982 h 736603"/>
              <a:gd name="connsiteX11" fmla="*/ 623886 w 1871661"/>
              <a:gd name="connsiteY11" fmla="*/ 113729 h 736603"/>
              <a:gd name="connsiteX12" fmla="*/ 623886 w 1871661"/>
              <a:gd name="connsiteY12" fmla="*/ 111919 h 736603"/>
              <a:gd name="connsiteX13" fmla="*/ 1647823 w 1871661"/>
              <a:gd name="connsiteY13" fmla="*/ 111919 h 736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1661" h="736603">
                <a:moveTo>
                  <a:pt x="1647823" y="0"/>
                </a:moveTo>
                <a:lnTo>
                  <a:pt x="1871661" y="223839"/>
                </a:lnTo>
                <a:lnTo>
                  <a:pt x="1647823" y="447677"/>
                </a:lnTo>
                <a:lnTo>
                  <a:pt x="1647823" y="335758"/>
                </a:lnTo>
                <a:lnTo>
                  <a:pt x="631046" y="335758"/>
                </a:lnTo>
                <a:lnTo>
                  <a:pt x="631031" y="336555"/>
                </a:lnTo>
                <a:cubicBezTo>
                  <a:pt x="523694" y="334638"/>
                  <a:pt x="420088" y="375936"/>
                  <a:pt x="343503" y="451167"/>
                </a:cubicBezTo>
                <a:cubicBezTo>
                  <a:pt x="266917" y="526397"/>
                  <a:pt x="223776" y="629249"/>
                  <a:pt x="223776" y="736603"/>
                </a:cubicBezTo>
                <a:lnTo>
                  <a:pt x="0" y="736603"/>
                </a:lnTo>
                <a:cubicBezTo>
                  <a:pt x="0" y="569207"/>
                  <a:pt x="67269" y="408832"/>
                  <a:pt x="186688" y="291527"/>
                </a:cubicBezTo>
                <a:cubicBezTo>
                  <a:pt x="276253" y="203548"/>
                  <a:pt x="389515" y="145331"/>
                  <a:pt x="511158" y="122982"/>
                </a:cubicBezTo>
                <a:lnTo>
                  <a:pt x="623886" y="113729"/>
                </a:lnTo>
                <a:lnTo>
                  <a:pt x="623886" y="111919"/>
                </a:lnTo>
                <a:lnTo>
                  <a:pt x="1647823" y="111919"/>
                </a:lnTo>
                <a:close/>
              </a:path>
            </a:pathLst>
          </a:custGeom>
          <a:solidFill>
            <a:srgbClr val="00B0F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4" tIns="0" rIns="86404" bIns="0" numCol="1" spcCol="0" rtlCol="0" fromWordArt="0" anchor="ctr" anchorCtr="0" forceAA="0" compatLnSpc="1">
            <a:prstTxWarp prst="textNoShape">
              <a:avLst/>
            </a:prstTxWarp>
            <a:noAutofit/>
          </a:bodyPr>
          <a:lstStyle/>
          <a:p>
            <a:pPr algn="ctr"/>
            <a:endParaRPr lang="zh-CN" altLang="en-US" sz="3400" dirty="0">
              <a:solidFill>
                <a:schemeClr val="tx1"/>
              </a:solidFill>
              <a:latin typeface="微软雅黑" panose="020B0503020204020204" pitchFamily="34" charset="-122"/>
              <a:ea typeface="微软雅黑" panose="020B0503020204020204" pitchFamily="34" charset="-122"/>
            </a:endParaRPr>
          </a:p>
        </p:txBody>
      </p:sp>
      <p:sp>
        <p:nvSpPr>
          <p:cNvPr id="9" name="空心弧 40"/>
          <p:cNvSpPr/>
          <p:nvPr/>
        </p:nvSpPr>
        <p:spPr>
          <a:xfrm flipH="1" flipV="1">
            <a:off x="3923762" y="2678593"/>
            <a:ext cx="936479" cy="894930"/>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 fmla="*/ 0 w 643003"/>
              <a:gd name="connsiteY0" fmla="*/ 623888 h 623888"/>
              <a:gd name="connsiteX1" fmla="*/ 186688 w 643003"/>
              <a:gd name="connsiteY1" fmla="*/ 178812 h 623888"/>
              <a:gd name="connsiteX2" fmla="*/ 635026 w 643003"/>
              <a:gd name="connsiteY2" fmla="*/ 100 h 623888"/>
              <a:gd name="connsiteX3" fmla="*/ 631031 w 643003"/>
              <a:gd name="connsiteY3" fmla="*/ 223840 h 623888"/>
              <a:gd name="connsiteX4" fmla="*/ 343503 w 643003"/>
              <a:gd name="connsiteY4" fmla="*/ 338452 h 623888"/>
              <a:gd name="connsiteX5" fmla="*/ 223776 w 643003"/>
              <a:gd name="connsiteY5" fmla="*/ 623888 h 623888"/>
              <a:gd name="connsiteX6" fmla="*/ 0 w 643003"/>
              <a:gd name="connsiteY6" fmla="*/ 623888 h 623888"/>
              <a:gd name="connsiteX0" fmla="*/ 0 w 649102"/>
              <a:gd name="connsiteY0" fmla="*/ 623888 h 623888"/>
              <a:gd name="connsiteX1" fmla="*/ 186688 w 649102"/>
              <a:gd name="connsiteY1" fmla="*/ 178812 h 623888"/>
              <a:gd name="connsiteX2" fmla="*/ 635026 w 649102"/>
              <a:gd name="connsiteY2" fmla="*/ 100 h 623888"/>
              <a:gd name="connsiteX3" fmla="*/ 631031 w 649102"/>
              <a:gd name="connsiteY3" fmla="*/ 223840 h 623888"/>
              <a:gd name="connsiteX4" fmla="*/ 343503 w 649102"/>
              <a:gd name="connsiteY4" fmla="*/ 338452 h 623888"/>
              <a:gd name="connsiteX5" fmla="*/ 223776 w 649102"/>
              <a:gd name="connsiteY5" fmla="*/ 623888 h 623888"/>
              <a:gd name="connsiteX6" fmla="*/ 0 w 649102"/>
              <a:gd name="connsiteY6" fmla="*/ 623888 h 623888"/>
              <a:gd name="connsiteX0" fmla="*/ 0 w 652814"/>
              <a:gd name="connsiteY0" fmla="*/ 623888 h 623888"/>
              <a:gd name="connsiteX1" fmla="*/ 186688 w 652814"/>
              <a:gd name="connsiteY1" fmla="*/ 178812 h 623888"/>
              <a:gd name="connsiteX2" fmla="*/ 635026 w 652814"/>
              <a:gd name="connsiteY2" fmla="*/ 100 h 623888"/>
              <a:gd name="connsiteX3" fmla="*/ 631031 w 652814"/>
              <a:gd name="connsiteY3" fmla="*/ 223840 h 623888"/>
              <a:gd name="connsiteX4" fmla="*/ 343503 w 652814"/>
              <a:gd name="connsiteY4" fmla="*/ 338452 h 623888"/>
              <a:gd name="connsiteX5" fmla="*/ 223776 w 652814"/>
              <a:gd name="connsiteY5" fmla="*/ 623888 h 623888"/>
              <a:gd name="connsiteX6" fmla="*/ 0 w 652814"/>
              <a:gd name="connsiteY6" fmla="*/ 623888 h 6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rgbClr val="00B0F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4" tIns="0" rIns="86404" bIns="0" numCol="1" spcCol="0" rtlCol="0" fromWordArt="0" anchor="ctr" anchorCtr="0" forceAA="0" compatLnSpc="1">
            <a:prstTxWarp prst="textNoShape">
              <a:avLst/>
            </a:prstTxWarp>
            <a:noAutofit/>
          </a:bodyPr>
          <a:lstStyle/>
          <a:p>
            <a:pPr algn="ctr"/>
            <a:endParaRPr lang="zh-CN" altLang="en-US" sz="3400" dirty="0">
              <a:solidFill>
                <a:schemeClr val="tx1"/>
              </a:solidFill>
              <a:latin typeface="微软雅黑" panose="020B0503020204020204" pitchFamily="34" charset="-122"/>
              <a:ea typeface="微软雅黑" panose="020B0503020204020204" pitchFamily="34" charset="-122"/>
            </a:endParaRPr>
          </a:p>
        </p:txBody>
      </p:sp>
      <p:sp>
        <p:nvSpPr>
          <p:cNvPr id="10" name="空心弧 40"/>
          <p:cNvSpPr/>
          <p:nvPr/>
        </p:nvSpPr>
        <p:spPr>
          <a:xfrm flipV="1">
            <a:off x="4060904" y="2678593"/>
            <a:ext cx="936479" cy="894930"/>
          </a:xfrm>
          <a:custGeom>
            <a:avLst/>
            <a:gdLst>
              <a:gd name="connsiteX0" fmla="*/ 0 w 1247775"/>
              <a:gd name="connsiteY0" fmla="*/ 623888 h 1247775"/>
              <a:gd name="connsiteX1" fmla="*/ 186688 w 1247775"/>
              <a:gd name="connsiteY1" fmla="*/ 178812 h 1247775"/>
              <a:gd name="connsiteX2" fmla="*/ 635026 w 1247775"/>
              <a:gd name="connsiteY2" fmla="*/ 100 h 1247775"/>
              <a:gd name="connsiteX3" fmla="*/ 631031 w 1247775"/>
              <a:gd name="connsiteY3" fmla="*/ 223840 h 1247775"/>
              <a:gd name="connsiteX4" fmla="*/ 343503 w 1247775"/>
              <a:gd name="connsiteY4" fmla="*/ 338452 h 1247775"/>
              <a:gd name="connsiteX5" fmla="*/ 223776 w 1247775"/>
              <a:gd name="connsiteY5" fmla="*/ 623888 h 1247775"/>
              <a:gd name="connsiteX6" fmla="*/ 0 w 1247775"/>
              <a:gd name="connsiteY6" fmla="*/ 623888 h 1247775"/>
              <a:gd name="connsiteX0" fmla="*/ 0 w 643003"/>
              <a:gd name="connsiteY0" fmla="*/ 623888 h 623888"/>
              <a:gd name="connsiteX1" fmla="*/ 186688 w 643003"/>
              <a:gd name="connsiteY1" fmla="*/ 178812 h 623888"/>
              <a:gd name="connsiteX2" fmla="*/ 635026 w 643003"/>
              <a:gd name="connsiteY2" fmla="*/ 100 h 623888"/>
              <a:gd name="connsiteX3" fmla="*/ 631031 w 643003"/>
              <a:gd name="connsiteY3" fmla="*/ 223840 h 623888"/>
              <a:gd name="connsiteX4" fmla="*/ 343503 w 643003"/>
              <a:gd name="connsiteY4" fmla="*/ 338452 h 623888"/>
              <a:gd name="connsiteX5" fmla="*/ 223776 w 643003"/>
              <a:gd name="connsiteY5" fmla="*/ 623888 h 623888"/>
              <a:gd name="connsiteX6" fmla="*/ 0 w 643003"/>
              <a:gd name="connsiteY6" fmla="*/ 623888 h 623888"/>
              <a:gd name="connsiteX0" fmla="*/ 0 w 649102"/>
              <a:gd name="connsiteY0" fmla="*/ 623888 h 623888"/>
              <a:gd name="connsiteX1" fmla="*/ 186688 w 649102"/>
              <a:gd name="connsiteY1" fmla="*/ 178812 h 623888"/>
              <a:gd name="connsiteX2" fmla="*/ 635026 w 649102"/>
              <a:gd name="connsiteY2" fmla="*/ 100 h 623888"/>
              <a:gd name="connsiteX3" fmla="*/ 631031 w 649102"/>
              <a:gd name="connsiteY3" fmla="*/ 223840 h 623888"/>
              <a:gd name="connsiteX4" fmla="*/ 343503 w 649102"/>
              <a:gd name="connsiteY4" fmla="*/ 338452 h 623888"/>
              <a:gd name="connsiteX5" fmla="*/ 223776 w 649102"/>
              <a:gd name="connsiteY5" fmla="*/ 623888 h 623888"/>
              <a:gd name="connsiteX6" fmla="*/ 0 w 649102"/>
              <a:gd name="connsiteY6" fmla="*/ 623888 h 623888"/>
              <a:gd name="connsiteX0" fmla="*/ 0 w 652814"/>
              <a:gd name="connsiteY0" fmla="*/ 623888 h 623888"/>
              <a:gd name="connsiteX1" fmla="*/ 186688 w 652814"/>
              <a:gd name="connsiteY1" fmla="*/ 178812 h 623888"/>
              <a:gd name="connsiteX2" fmla="*/ 635026 w 652814"/>
              <a:gd name="connsiteY2" fmla="*/ 100 h 623888"/>
              <a:gd name="connsiteX3" fmla="*/ 631031 w 652814"/>
              <a:gd name="connsiteY3" fmla="*/ 223840 h 623888"/>
              <a:gd name="connsiteX4" fmla="*/ 343503 w 652814"/>
              <a:gd name="connsiteY4" fmla="*/ 338452 h 623888"/>
              <a:gd name="connsiteX5" fmla="*/ 223776 w 652814"/>
              <a:gd name="connsiteY5" fmla="*/ 623888 h 623888"/>
              <a:gd name="connsiteX6" fmla="*/ 0 w 652814"/>
              <a:gd name="connsiteY6" fmla="*/ 623888 h 623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814" h="623888">
                <a:moveTo>
                  <a:pt x="0" y="623888"/>
                </a:moveTo>
                <a:cubicBezTo>
                  <a:pt x="0" y="456492"/>
                  <a:pt x="67269" y="296117"/>
                  <a:pt x="186688" y="178812"/>
                </a:cubicBezTo>
                <a:cubicBezTo>
                  <a:pt x="306107" y="61506"/>
                  <a:pt x="467657" y="-2889"/>
                  <a:pt x="635026" y="100"/>
                </a:cubicBezTo>
                <a:cubicBezTo>
                  <a:pt x="652744" y="69917"/>
                  <a:pt x="665701" y="156404"/>
                  <a:pt x="631031" y="223840"/>
                </a:cubicBezTo>
                <a:cubicBezTo>
                  <a:pt x="523694" y="221923"/>
                  <a:pt x="420088" y="263221"/>
                  <a:pt x="343503" y="338452"/>
                </a:cubicBezTo>
                <a:cubicBezTo>
                  <a:pt x="266917" y="413682"/>
                  <a:pt x="223776" y="516534"/>
                  <a:pt x="223776" y="623888"/>
                </a:cubicBezTo>
                <a:lnTo>
                  <a:pt x="0" y="623888"/>
                </a:lnTo>
                <a:close/>
              </a:path>
            </a:pathLst>
          </a:custGeom>
          <a:solidFill>
            <a:srgbClr val="0070C0"/>
          </a:solidFill>
          <a:ln w="12700" cmpd="sng">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04" tIns="0" rIns="86404" bIns="0" numCol="1" spcCol="0" rtlCol="0" fromWordArt="0" anchor="ctr" anchorCtr="0" forceAA="0" compatLnSpc="1">
            <a:prstTxWarp prst="textNoShape">
              <a:avLst/>
            </a:prstTxWarp>
            <a:noAutofit/>
          </a:bodyPr>
          <a:lstStyle/>
          <a:p>
            <a:pPr algn="ctr"/>
            <a:endParaRPr lang="zh-CN" altLang="en-US" sz="3400" dirty="0">
              <a:solidFill>
                <a:schemeClr val="tx1"/>
              </a:solidFill>
              <a:latin typeface="微软雅黑" panose="020B0503020204020204" pitchFamily="34" charset="-122"/>
              <a:ea typeface="微软雅黑" panose="020B0503020204020204" pitchFamily="34" charset="-122"/>
            </a:endParaRPr>
          </a:p>
        </p:txBody>
      </p:sp>
      <p:sp>
        <p:nvSpPr>
          <p:cNvPr id="11" name="文本框 13"/>
          <p:cNvSpPr txBox="1"/>
          <p:nvPr/>
        </p:nvSpPr>
        <p:spPr>
          <a:xfrm>
            <a:off x="5317337" y="2550006"/>
            <a:ext cx="2855067" cy="1749241"/>
          </a:xfrm>
          <a:prstGeom prst="rect">
            <a:avLst/>
          </a:prstGeom>
          <a:noFill/>
        </p:spPr>
        <p:txBody>
          <a:bodyPr wrap="square" lIns="86404" tIns="43202" rIns="86404" bIns="43202" rtlCol="0">
            <a:spAutoFit/>
          </a:bodyPr>
          <a:lstStyle/>
          <a:p>
            <a:pPr algn="r">
              <a:lnSpc>
                <a:spcPct val="150000"/>
              </a:lnSpc>
              <a:spcBef>
                <a:spcPct val="0"/>
              </a:spcBef>
            </a:pPr>
            <a:r>
              <a:rPr lang="zh-CN" altLang="en-US" sz="900"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Arial" charset="0"/>
            </a:endParaRPr>
          </a:p>
        </p:txBody>
      </p:sp>
      <p:sp>
        <p:nvSpPr>
          <p:cNvPr id="12" name="文本框 14"/>
          <p:cNvSpPr txBox="1"/>
          <p:nvPr/>
        </p:nvSpPr>
        <p:spPr>
          <a:xfrm>
            <a:off x="755577" y="2550006"/>
            <a:ext cx="2824045" cy="1749241"/>
          </a:xfrm>
          <a:prstGeom prst="rect">
            <a:avLst/>
          </a:prstGeom>
          <a:noFill/>
        </p:spPr>
        <p:txBody>
          <a:bodyPr wrap="square" lIns="86404" tIns="43202" rIns="86404" bIns="43202" rtlCol="0">
            <a:spAutoFit/>
          </a:bodyPr>
          <a:lstStyle/>
          <a:p>
            <a:pPr>
              <a:lnSpc>
                <a:spcPct val="150000"/>
              </a:lnSpc>
              <a:spcBef>
                <a:spcPct val="0"/>
              </a:spcBef>
            </a:pPr>
            <a:r>
              <a:rPr lang="zh-CN" altLang="en-US" sz="900" dirty="0">
                <a:solidFill>
                  <a:schemeClr val="tx1">
                    <a:lumMod val="65000"/>
                    <a:lumOff val="35000"/>
                  </a:schemeClr>
                </a:solidFill>
                <a:latin typeface="微软雅黑" pitchFamily="34" charset="-122"/>
                <a:ea typeface="微软雅黑" pitchFamily="34" charset="-122"/>
              </a:rPr>
              <a:t>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添加适当的文字，添加适当的文字，一页的文字最好不要超过</a:t>
            </a:r>
            <a:r>
              <a:rPr lang="en-US" altLang="zh-CN" sz="900" dirty="0">
                <a:solidFill>
                  <a:schemeClr val="tx1">
                    <a:lumMod val="65000"/>
                    <a:lumOff val="35000"/>
                  </a:schemeClr>
                </a:solidFill>
                <a:latin typeface="微软雅黑" pitchFamily="34" charset="-122"/>
                <a:ea typeface="微软雅黑" pitchFamily="34" charset="-122"/>
              </a:rPr>
              <a:t>200,</a:t>
            </a:r>
            <a:r>
              <a:rPr lang="zh-CN" altLang="en-US" sz="900" dirty="0">
                <a:solidFill>
                  <a:schemeClr val="tx1">
                    <a:lumMod val="65000"/>
                    <a:lumOff val="35000"/>
                  </a:schemeClr>
                </a:solidFill>
                <a:latin typeface="微软雅黑" pitchFamily="34" charset="-122"/>
                <a:ea typeface="微软雅黑" pitchFamily="34" charset="-122"/>
              </a:rPr>
              <a:t>添加适当的文字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Arial" charset="0"/>
            </a:endParaRPr>
          </a:p>
        </p:txBody>
      </p:sp>
      <p:sp>
        <p:nvSpPr>
          <p:cNvPr id="13" name="矩形 12"/>
          <p:cNvSpPr/>
          <p:nvPr/>
        </p:nvSpPr>
        <p:spPr>
          <a:xfrm>
            <a:off x="755576" y="1743773"/>
            <a:ext cx="1210588" cy="400110"/>
          </a:xfrm>
          <a:prstGeom prst="rect">
            <a:avLst/>
          </a:prstGeom>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计划完成</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14" name="矩形 13"/>
          <p:cNvSpPr/>
          <p:nvPr/>
        </p:nvSpPr>
        <p:spPr>
          <a:xfrm>
            <a:off x="6961812" y="1711835"/>
            <a:ext cx="1210588" cy="400110"/>
          </a:xfrm>
          <a:prstGeom prst="rect">
            <a:avLst/>
          </a:prstGeom>
        </p:spPr>
        <p:txBody>
          <a:bodyPr wrap="none">
            <a:spAutoFit/>
          </a:bodyPr>
          <a:lstStyle/>
          <a:p>
            <a:r>
              <a:rPr lang="zh-CN" altLang="en-US" sz="2000" b="1" dirty="0">
                <a:solidFill>
                  <a:schemeClr val="tx1">
                    <a:lumMod val="75000"/>
                    <a:lumOff val="25000"/>
                  </a:schemeClr>
                </a:solidFill>
                <a:latin typeface="微软雅黑" pitchFamily="34" charset="-122"/>
                <a:ea typeface="微软雅黑" pitchFamily="34" charset="-122"/>
              </a:rPr>
              <a:t>实际完成</a:t>
            </a: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000"/>
                            </p:stCondLst>
                            <p:childTnLst>
                              <p:par>
                                <p:cTn id="34" presetID="1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slide(fromRight)">
                                      <p:cBhvr>
                                        <p:cTn id="36" dur="500"/>
                                        <p:tgtEl>
                                          <p:spTgt spid="13"/>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slide(fromLeft)">
                                      <p:cBhvr>
                                        <p:cTn id="39" dur="500"/>
                                        <p:tgtEl>
                                          <p:spTgt spid="14"/>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animBg="1"/>
      <p:bldP spid="10" grpId="0" animBg="1"/>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MH_Other_1"/>
          <p:cNvSpPr/>
          <p:nvPr>
            <p:custDataLst>
              <p:tags r:id="rId1"/>
            </p:custDataLst>
          </p:nvPr>
        </p:nvSpPr>
        <p:spPr>
          <a:xfrm>
            <a:off x="5374486" y="1961124"/>
            <a:ext cx="846137" cy="21748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w="12700">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MH_Text_4"/>
          <p:cNvSpPr txBox="1"/>
          <p:nvPr>
            <p:custDataLst>
              <p:tags r:id="rId2"/>
            </p:custDataLst>
          </p:nvPr>
        </p:nvSpPr>
        <p:spPr>
          <a:xfrm>
            <a:off x="6361911" y="1851734"/>
            <a:ext cx="2242541" cy="576000"/>
          </a:xfrm>
          <a:prstGeom prst="rect">
            <a:avLst/>
          </a:prstGeom>
          <a:noFill/>
        </p:spPr>
        <p:txBody>
          <a:bodyPr lIns="0" tIns="0" rIns="0" bIns="0"/>
          <a:lstStyle/>
          <a:p>
            <a:pP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da-DK" altLang="zh-CN" dirty="0">
              <a:solidFill>
                <a:schemeClr val="tx1">
                  <a:lumMod val="50000"/>
                  <a:lumOff val="50000"/>
                </a:schemeClr>
              </a:solidFill>
              <a:latin typeface="+mn-lt"/>
              <a:ea typeface="+mn-ea"/>
            </a:endParaRPr>
          </a:p>
        </p:txBody>
      </p:sp>
      <p:sp>
        <p:nvSpPr>
          <p:cNvPr id="9" name="MH_Other_2"/>
          <p:cNvSpPr/>
          <p:nvPr>
            <p:custDataLst>
              <p:tags r:id="rId3"/>
            </p:custDataLst>
          </p:nvPr>
        </p:nvSpPr>
        <p:spPr>
          <a:xfrm flipH="1">
            <a:off x="2923382" y="1961124"/>
            <a:ext cx="844550" cy="21748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w="12700">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zh-CN" altLang="en-US"/>
          </a:p>
        </p:txBody>
      </p:sp>
      <p:sp>
        <p:nvSpPr>
          <p:cNvPr id="10" name="MH_Other_3"/>
          <p:cNvSpPr/>
          <p:nvPr>
            <p:custDataLst>
              <p:tags r:id="rId4"/>
            </p:custDataLst>
          </p:nvPr>
        </p:nvSpPr>
        <p:spPr>
          <a:xfrm flipV="1">
            <a:off x="5374486" y="3440674"/>
            <a:ext cx="846137" cy="21748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w="12700">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MH_Other_4"/>
          <p:cNvSpPr/>
          <p:nvPr>
            <p:custDataLst>
              <p:tags r:id="rId5"/>
            </p:custDataLst>
          </p:nvPr>
        </p:nvSpPr>
        <p:spPr>
          <a:xfrm flipH="1" flipV="1">
            <a:off x="2923382" y="3440674"/>
            <a:ext cx="844550" cy="21748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w="12700">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fontAlgn="auto" hangingPunct="1">
              <a:spcBef>
                <a:spcPts val="0"/>
              </a:spcBef>
              <a:spcAft>
                <a:spcPts val="0"/>
              </a:spcAft>
              <a:defRPr/>
            </a:pPr>
            <a:endParaRPr lang="zh-CN" altLang="en-US"/>
          </a:p>
        </p:txBody>
      </p:sp>
      <p:sp>
        <p:nvSpPr>
          <p:cNvPr id="12" name="MH_Other_5"/>
          <p:cNvSpPr/>
          <p:nvPr>
            <p:custDataLst>
              <p:tags r:id="rId6"/>
            </p:custDataLst>
          </p:nvPr>
        </p:nvSpPr>
        <p:spPr>
          <a:xfrm>
            <a:off x="3537914" y="1792169"/>
            <a:ext cx="871728" cy="871727"/>
          </a:xfrm>
          <a:custGeom>
            <a:avLst/>
            <a:gdLst>
              <a:gd name="connsiteX0" fmla="*/ 1090749 w 1090749"/>
              <a:gd name="connsiteY0" fmla="*/ 0 h 1090749"/>
              <a:gd name="connsiteX1" fmla="*/ 1090749 w 1090749"/>
              <a:gd name="connsiteY1" fmla="*/ 520353 h 1090749"/>
              <a:gd name="connsiteX2" fmla="*/ 1054097 w 1090749"/>
              <a:gd name="connsiteY2" fmla="*/ 529777 h 1090749"/>
              <a:gd name="connsiteX3" fmla="*/ 529777 w 1090749"/>
              <a:gd name="connsiteY3" fmla="*/ 1054097 h 1090749"/>
              <a:gd name="connsiteX4" fmla="*/ 520353 w 1090749"/>
              <a:gd name="connsiteY4" fmla="*/ 1090749 h 1090749"/>
              <a:gd name="connsiteX5" fmla="*/ 0 w 1090749"/>
              <a:gd name="connsiteY5" fmla="*/ 1090749 h 1090749"/>
              <a:gd name="connsiteX6" fmla="*/ 9646 w 1090749"/>
              <a:gd name="connsiteY6" fmla="*/ 1027542 h 1090749"/>
              <a:gd name="connsiteX7" fmla="*/ 1027542 w 1090749"/>
              <a:gd name="connsiteY7" fmla="*/ 9646 h 1090749"/>
              <a:gd name="connsiteX8" fmla="*/ 1090749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1090749" y="0"/>
                </a:moveTo>
                <a:lnTo>
                  <a:pt x="1090749" y="520353"/>
                </a:lnTo>
                <a:lnTo>
                  <a:pt x="1054097" y="529777"/>
                </a:lnTo>
                <a:cubicBezTo>
                  <a:pt x="804459" y="607423"/>
                  <a:pt x="607423" y="804459"/>
                  <a:pt x="529777" y="1054097"/>
                </a:cubicBezTo>
                <a:lnTo>
                  <a:pt x="520353" y="1090749"/>
                </a:lnTo>
                <a:lnTo>
                  <a:pt x="0" y="1090749"/>
                </a:lnTo>
                <a:lnTo>
                  <a:pt x="9646" y="1027542"/>
                </a:lnTo>
                <a:cubicBezTo>
                  <a:pt x="114196" y="516617"/>
                  <a:pt x="516617" y="114196"/>
                  <a:pt x="1027542" y="9646"/>
                </a:cubicBezTo>
                <a:lnTo>
                  <a:pt x="1090749" y="0"/>
                </a:ln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MH_Other_6"/>
          <p:cNvSpPr/>
          <p:nvPr>
            <p:custDataLst>
              <p:tags r:id="rId7"/>
            </p:custDataLst>
          </p:nvPr>
        </p:nvSpPr>
        <p:spPr>
          <a:xfrm>
            <a:off x="4729996" y="1792169"/>
            <a:ext cx="871728" cy="871727"/>
          </a:xfrm>
          <a:custGeom>
            <a:avLst/>
            <a:gdLst>
              <a:gd name="connsiteX0" fmla="*/ 0 w 1090749"/>
              <a:gd name="connsiteY0" fmla="*/ 0 h 1090749"/>
              <a:gd name="connsiteX1" fmla="*/ 63206 w 1090749"/>
              <a:gd name="connsiteY1" fmla="*/ 9646 h 1090749"/>
              <a:gd name="connsiteX2" fmla="*/ 1081102 w 1090749"/>
              <a:gd name="connsiteY2" fmla="*/ 1027542 h 1090749"/>
              <a:gd name="connsiteX3" fmla="*/ 1090749 w 1090749"/>
              <a:gd name="connsiteY3" fmla="*/ 1090749 h 1090749"/>
              <a:gd name="connsiteX4" fmla="*/ 570395 w 1090749"/>
              <a:gd name="connsiteY4" fmla="*/ 1090749 h 1090749"/>
              <a:gd name="connsiteX5" fmla="*/ 560971 w 1090749"/>
              <a:gd name="connsiteY5" fmla="*/ 1054097 h 1090749"/>
              <a:gd name="connsiteX6" fmla="*/ 36651 w 1090749"/>
              <a:gd name="connsiteY6" fmla="*/ 529777 h 1090749"/>
              <a:gd name="connsiteX7" fmla="*/ 0 w 1090749"/>
              <a:gd name="connsiteY7" fmla="*/ 520353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63206" y="9646"/>
                </a:lnTo>
                <a:cubicBezTo>
                  <a:pt x="574131" y="114196"/>
                  <a:pt x="976552" y="516617"/>
                  <a:pt x="1081102" y="1027542"/>
                </a:cubicBezTo>
                <a:lnTo>
                  <a:pt x="1090749" y="1090749"/>
                </a:lnTo>
                <a:lnTo>
                  <a:pt x="570395" y="1090749"/>
                </a:lnTo>
                <a:lnTo>
                  <a:pt x="560971" y="1054097"/>
                </a:lnTo>
                <a:cubicBezTo>
                  <a:pt x="483326" y="804459"/>
                  <a:pt x="286290" y="607423"/>
                  <a:pt x="36651" y="529777"/>
                </a:cubicBezTo>
                <a:lnTo>
                  <a:pt x="0" y="520353"/>
                </a:lnTo>
                <a:lnTo>
                  <a:pt x="0" y="0"/>
                </a:ln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MH_Other_7"/>
          <p:cNvSpPr/>
          <p:nvPr>
            <p:custDataLst>
              <p:tags r:id="rId8"/>
            </p:custDataLst>
          </p:nvPr>
        </p:nvSpPr>
        <p:spPr>
          <a:xfrm>
            <a:off x="3537914" y="2984250"/>
            <a:ext cx="871728" cy="871727"/>
          </a:xfrm>
          <a:custGeom>
            <a:avLst/>
            <a:gdLst>
              <a:gd name="connsiteX0" fmla="*/ 0 w 1090749"/>
              <a:gd name="connsiteY0" fmla="*/ 0 h 1090749"/>
              <a:gd name="connsiteX1" fmla="*/ 520353 w 1090749"/>
              <a:gd name="connsiteY1" fmla="*/ 0 h 1090749"/>
              <a:gd name="connsiteX2" fmla="*/ 529777 w 1090749"/>
              <a:gd name="connsiteY2" fmla="*/ 36651 h 1090749"/>
              <a:gd name="connsiteX3" fmla="*/ 1054097 w 1090749"/>
              <a:gd name="connsiteY3" fmla="*/ 560971 h 1090749"/>
              <a:gd name="connsiteX4" fmla="*/ 1090749 w 1090749"/>
              <a:gd name="connsiteY4" fmla="*/ 570395 h 1090749"/>
              <a:gd name="connsiteX5" fmla="*/ 1090749 w 1090749"/>
              <a:gd name="connsiteY5" fmla="*/ 1090749 h 1090749"/>
              <a:gd name="connsiteX6" fmla="*/ 1027542 w 1090749"/>
              <a:gd name="connsiteY6" fmla="*/ 1081102 h 1090749"/>
              <a:gd name="connsiteX7" fmla="*/ 9646 w 1090749"/>
              <a:gd name="connsiteY7" fmla="*/ 63206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520353" y="0"/>
                </a:lnTo>
                <a:lnTo>
                  <a:pt x="529777" y="36651"/>
                </a:lnTo>
                <a:cubicBezTo>
                  <a:pt x="607423" y="286290"/>
                  <a:pt x="804459" y="483326"/>
                  <a:pt x="1054097" y="560971"/>
                </a:cubicBezTo>
                <a:lnTo>
                  <a:pt x="1090749" y="570395"/>
                </a:lnTo>
                <a:lnTo>
                  <a:pt x="1090749" y="1090749"/>
                </a:lnTo>
                <a:lnTo>
                  <a:pt x="1027542" y="1081102"/>
                </a:lnTo>
                <a:cubicBezTo>
                  <a:pt x="516617" y="976552"/>
                  <a:pt x="114196" y="574131"/>
                  <a:pt x="9646" y="63206"/>
                </a:cubicBezTo>
                <a:lnTo>
                  <a:pt x="0" y="0"/>
                </a:ln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5" name="MH_Other_8"/>
          <p:cNvSpPr/>
          <p:nvPr>
            <p:custDataLst>
              <p:tags r:id="rId9"/>
            </p:custDataLst>
          </p:nvPr>
        </p:nvSpPr>
        <p:spPr>
          <a:xfrm>
            <a:off x="4729999" y="2984247"/>
            <a:ext cx="871727" cy="871726"/>
          </a:xfrm>
          <a:custGeom>
            <a:avLst/>
            <a:gdLst>
              <a:gd name="connsiteX0" fmla="*/ 570395 w 1090748"/>
              <a:gd name="connsiteY0" fmla="*/ 0 h 1090748"/>
              <a:gd name="connsiteX1" fmla="*/ 1090748 w 1090748"/>
              <a:gd name="connsiteY1" fmla="*/ 0 h 1090748"/>
              <a:gd name="connsiteX2" fmla="*/ 1081102 w 1090748"/>
              <a:gd name="connsiteY2" fmla="*/ 63206 h 1090748"/>
              <a:gd name="connsiteX3" fmla="*/ 63206 w 1090748"/>
              <a:gd name="connsiteY3" fmla="*/ 1081102 h 1090748"/>
              <a:gd name="connsiteX4" fmla="*/ 0 w 1090748"/>
              <a:gd name="connsiteY4" fmla="*/ 1090748 h 1090748"/>
              <a:gd name="connsiteX5" fmla="*/ 0 w 1090748"/>
              <a:gd name="connsiteY5" fmla="*/ 570395 h 1090748"/>
              <a:gd name="connsiteX6" fmla="*/ 36651 w 1090748"/>
              <a:gd name="connsiteY6" fmla="*/ 560971 h 1090748"/>
              <a:gd name="connsiteX7" fmla="*/ 560971 w 1090748"/>
              <a:gd name="connsiteY7" fmla="*/ 36651 h 1090748"/>
              <a:gd name="connsiteX8" fmla="*/ 570395 w 1090748"/>
              <a:gd name="connsiteY8" fmla="*/ 0 h 109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8" h="1090748">
                <a:moveTo>
                  <a:pt x="570395" y="0"/>
                </a:moveTo>
                <a:lnTo>
                  <a:pt x="1090748" y="0"/>
                </a:lnTo>
                <a:lnTo>
                  <a:pt x="1081102" y="63206"/>
                </a:lnTo>
                <a:cubicBezTo>
                  <a:pt x="976552" y="574131"/>
                  <a:pt x="574131" y="976552"/>
                  <a:pt x="63206" y="1081102"/>
                </a:cubicBezTo>
                <a:lnTo>
                  <a:pt x="0" y="1090748"/>
                </a:lnTo>
                <a:lnTo>
                  <a:pt x="0" y="570395"/>
                </a:lnTo>
                <a:lnTo>
                  <a:pt x="36651" y="560971"/>
                </a:lnTo>
                <a:cubicBezTo>
                  <a:pt x="286290" y="483326"/>
                  <a:pt x="483326" y="286290"/>
                  <a:pt x="560971" y="36651"/>
                </a:cubicBezTo>
                <a:lnTo>
                  <a:pt x="570395" y="0"/>
                </a:ln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6" name="MH_SubTitle_3"/>
          <p:cNvSpPr txBox="1">
            <a:spLocks noChangeArrowheads="1"/>
          </p:cNvSpPr>
          <p:nvPr>
            <p:custDataLst>
              <p:tags r:id="rId10"/>
            </p:custDataLst>
          </p:nvPr>
        </p:nvSpPr>
        <p:spPr bwMode="auto">
          <a:xfrm>
            <a:off x="6361908" y="3286066"/>
            <a:ext cx="1522460"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defRPr/>
            </a:pPr>
            <a:r>
              <a:rPr lang="zh-CN" altLang="en-US" sz="1400" b="1" dirty="0" smtClean="0">
                <a:solidFill>
                  <a:prstClr val="black">
                    <a:lumMod val="75000"/>
                    <a:lumOff val="25000"/>
                  </a:prstClr>
                </a:solidFill>
                <a:latin typeface="微软雅黑" panose="020B0503020204020204" pitchFamily="34" charset="-122"/>
                <a:ea typeface="微软雅黑" panose="020B0503020204020204" pitchFamily="34" charset="-122"/>
              </a:rPr>
              <a:t>合同续签指标符合</a:t>
            </a:r>
            <a:endParaRPr lang="zh-CN" altLang="en-US" sz="1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7" name="MH_Text_3"/>
          <p:cNvSpPr txBox="1"/>
          <p:nvPr>
            <p:custDataLst>
              <p:tags r:id="rId11"/>
            </p:custDataLst>
          </p:nvPr>
        </p:nvSpPr>
        <p:spPr>
          <a:xfrm>
            <a:off x="6361911" y="3579926"/>
            <a:ext cx="2242541" cy="576000"/>
          </a:xfrm>
          <a:prstGeom prst="rect">
            <a:avLst/>
          </a:prstGeom>
          <a:noFill/>
        </p:spPr>
        <p:txBody>
          <a:bodyPr lIns="0" tIns="0" rIns="0" bIns="0"/>
          <a:lstStyle/>
          <a:p>
            <a:pPr lvl="0">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da-DK" altLang="zh-CN" dirty="0">
              <a:solidFill>
                <a:prstClr val="black">
                  <a:lumMod val="50000"/>
                  <a:lumOff val="50000"/>
                </a:prstClr>
              </a:solidFill>
            </a:endParaRPr>
          </a:p>
        </p:txBody>
      </p:sp>
      <p:sp>
        <p:nvSpPr>
          <p:cNvPr id="18" name="椭圆 17"/>
          <p:cNvSpPr/>
          <p:nvPr/>
        </p:nvSpPr>
        <p:spPr>
          <a:xfrm>
            <a:off x="3771533" y="2025787"/>
            <a:ext cx="1596572" cy="1596572"/>
          </a:xfrm>
          <a:prstGeom prst="ellipse">
            <a:avLst/>
          </a:prstGeom>
          <a:solidFill>
            <a:srgbClr val="0070C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8000" tIns="0" rIns="0" bIns="0" rtlCol="0" anchor="ctr">
            <a:normAutofit/>
          </a:bodyPr>
          <a:lstStyle/>
          <a:p>
            <a:pPr algn="ctr" eaLnBrk="1" fontAlgn="auto" hangingPunct="1">
              <a:spcBef>
                <a:spcPts val="0"/>
              </a:spcBef>
              <a:spcAft>
                <a:spcPts val="0"/>
              </a:spcAft>
            </a:pPr>
            <a:endParaRPr lang="zh-CN" altLang="en-US" sz="2000" dirty="0">
              <a:solidFill>
                <a:srgbClr val="FFFFFF"/>
              </a:solidFill>
              <a:latin typeface="Arial" panose="020B0604020202020204" pitchFamily="34" charset="0"/>
              <a:ea typeface="黑体" panose="02010609060101010101" pitchFamily="49" charset="-122"/>
            </a:endParaRPr>
          </a:p>
        </p:txBody>
      </p:sp>
      <p:sp>
        <p:nvSpPr>
          <p:cNvPr id="19" name="矩形 18"/>
          <p:cNvSpPr/>
          <p:nvPr/>
        </p:nvSpPr>
        <p:spPr>
          <a:xfrm>
            <a:off x="3964525" y="2492125"/>
            <a:ext cx="1210588" cy="830997"/>
          </a:xfrm>
          <a:prstGeom prst="rect">
            <a:avLst/>
          </a:prstGeom>
        </p:spPr>
        <p:txBody>
          <a:bodyPr wrap="none">
            <a:spAutoFit/>
          </a:bodyPr>
          <a:lstStyle/>
          <a:p>
            <a:pPr lvl="0" algn="ctr">
              <a:lnSpc>
                <a:spcPct val="120000"/>
              </a:lnSpc>
              <a:defRPr/>
            </a:pPr>
            <a:r>
              <a:rPr lang="zh-CN" altLang="en-US" sz="2000" b="1" dirty="0" smtClean="0">
                <a:solidFill>
                  <a:schemeClr val="bg1"/>
                </a:solidFill>
                <a:latin typeface="微软雅黑" panose="020B0503020204020204" pitchFamily="34" charset="-122"/>
                <a:ea typeface="微软雅黑" panose="020B0503020204020204" pitchFamily="34" charset="-122"/>
              </a:rPr>
              <a:t>施工项目</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lvl="0" algn="ctr">
              <a:lnSpc>
                <a:spcPct val="120000"/>
              </a:lnSpc>
              <a:defRPr/>
            </a:pPr>
            <a:r>
              <a:rPr lang="zh-CN" altLang="en-US" sz="2000" b="1" dirty="0" smtClean="0">
                <a:solidFill>
                  <a:schemeClr val="bg1"/>
                </a:solidFill>
                <a:latin typeface="微软雅黑" panose="020B0503020204020204" pitchFamily="34" charset="-122"/>
                <a:ea typeface="微软雅黑" panose="020B0503020204020204" pitchFamily="34" charset="-122"/>
              </a:rPr>
              <a:t>概述</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 name="MH_SubTitle_3"/>
          <p:cNvSpPr txBox="1">
            <a:spLocks noChangeArrowheads="1"/>
          </p:cNvSpPr>
          <p:nvPr>
            <p:custDataLst>
              <p:tags r:id="rId12"/>
            </p:custDataLst>
          </p:nvPr>
        </p:nvSpPr>
        <p:spPr bwMode="auto">
          <a:xfrm>
            <a:off x="6361910" y="1512035"/>
            <a:ext cx="1306437"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defRPr/>
            </a:pPr>
            <a:r>
              <a:rPr lang="zh-CN" altLang="en-US" sz="1400" b="1" dirty="0" smtClean="0">
                <a:solidFill>
                  <a:prstClr val="black">
                    <a:lumMod val="75000"/>
                    <a:lumOff val="25000"/>
                  </a:prstClr>
                </a:solidFill>
                <a:latin typeface="微软雅黑" panose="020B0503020204020204" pitchFamily="34" charset="-122"/>
                <a:ea typeface="微软雅黑" panose="020B0503020204020204" pitchFamily="34" charset="-122"/>
              </a:rPr>
              <a:t>安全保障有力</a:t>
            </a:r>
            <a:endParaRPr lang="zh-CN" altLang="en-US" sz="1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MH_Text_4"/>
          <p:cNvSpPr txBox="1"/>
          <p:nvPr>
            <p:custDataLst>
              <p:tags r:id="rId13"/>
            </p:custDataLst>
          </p:nvPr>
        </p:nvSpPr>
        <p:spPr>
          <a:xfrm>
            <a:off x="539553" y="1851734"/>
            <a:ext cx="2242541" cy="576000"/>
          </a:xfrm>
          <a:prstGeom prst="rect">
            <a:avLst/>
          </a:prstGeom>
          <a:noFill/>
        </p:spPr>
        <p:txBody>
          <a:bodyPr lIns="0" tIns="0" rIns="0" bIns="0"/>
          <a:lstStyle/>
          <a:p>
            <a:pPr algn="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da-DK" altLang="zh-CN" dirty="0">
              <a:solidFill>
                <a:schemeClr val="tx1">
                  <a:lumMod val="50000"/>
                  <a:lumOff val="50000"/>
                </a:schemeClr>
              </a:solidFill>
              <a:latin typeface="+mn-lt"/>
              <a:ea typeface="+mn-ea"/>
            </a:endParaRPr>
          </a:p>
        </p:txBody>
      </p:sp>
      <p:sp>
        <p:nvSpPr>
          <p:cNvPr id="22" name="MH_SubTitle_3"/>
          <p:cNvSpPr txBox="1">
            <a:spLocks noChangeArrowheads="1"/>
          </p:cNvSpPr>
          <p:nvPr>
            <p:custDataLst>
              <p:tags r:id="rId14"/>
            </p:custDataLst>
          </p:nvPr>
        </p:nvSpPr>
        <p:spPr bwMode="auto">
          <a:xfrm>
            <a:off x="1331644" y="3286066"/>
            <a:ext cx="1450453"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lgn="r">
              <a:defRPr/>
            </a:pPr>
            <a:r>
              <a:rPr lang="zh-CN" altLang="en-US" sz="1400" b="1" dirty="0" smtClean="0">
                <a:solidFill>
                  <a:prstClr val="black">
                    <a:lumMod val="75000"/>
                    <a:lumOff val="25000"/>
                  </a:prstClr>
                </a:solidFill>
                <a:latin typeface="微软雅黑" panose="020B0503020204020204" pitchFamily="34" charset="-122"/>
                <a:ea typeface="微软雅黑" panose="020B0503020204020204" pitchFamily="34" charset="-122"/>
              </a:rPr>
              <a:t>施工效率大幅提升</a:t>
            </a:r>
            <a:endParaRPr lang="zh-CN" altLang="en-US" sz="1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MH_Text_3"/>
          <p:cNvSpPr txBox="1"/>
          <p:nvPr>
            <p:custDataLst>
              <p:tags r:id="rId15"/>
            </p:custDataLst>
          </p:nvPr>
        </p:nvSpPr>
        <p:spPr>
          <a:xfrm>
            <a:off x="539553" y="3579926"/>
            <a:ext cx="2242541" cy="576000"/>
          </a:xfrm>
          <a:prstGeom prst="rect">
            <a:avLst/>
          </a:prstGeom>
          <a:noFill/>
        </p:spPr>
        <p:txBody>
          <a:bodyPr lIns="0" tIns="0" rIns="0" bIns="0"/>
          <a:lstStyle/>
          <a:p>
            <a:pPr lvl="0" algn="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a:t>
            </a:r>
            <a:endParaRPr lang="da-DK" altLang="zh-CN" dirty="0">
              <a:solidFill>
                <a:prstClr val="black">
                  <a:lumMod val="50000"/>
                  <a:lumOff val="50000"/>
                </a:prstClr>
              </a:solidFill>
            </a:endParaRPr>
          </a:p>
        </p:txBody>
      </p:sp>
      <p:sp>
        <p:nvSpPr>
          <p:cNvPr id="24" name="MH_SubTitle_3"/>
          <p:cNvSpPr txBox="1">
            <a:spLocks noChangeArrowheads="1"/>
          </p:cNvSpPr>
          <p:nvPr>
            <p:custDataLst>
              <p:tags r:id="rId16"/>
            </p:custDataLst>
          </p:nvPr>
        </p:nvSpPr>
        <p:spPr bwMode="auto">
          <a:xfrm>
            <a:off x="1115618" y="1512035"/>
            <a:ext cx="1666477"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lgn="r">
              <a:defRPr/>
            </a:pPr>
            <a:r>
              <a:rPr lang="zh-CN" altLang="en-US" sz="1400" b="1" dirty="0" smtClean="0">
                <a:solidFill>
                  <a:prstClr val="black">
                    <a:lumMod val="75000"/>
                    <a:lumOff val="25000"/>
                  </a:prstClr>
                </a:solidFill>
                <a:latin typeface="微软雅黑" panose="020B0503020204020204" pitchFamily="34" charset="-122"/>
                <a:ea typeface="微软雅黑" panose="020B0503020204020204" pitchFamily="34" charset="-122"/>
              </a:rPr>
              <a:t>工作指标超额完成</a:t>
            </a:r>
            <a:endParaRPr lang="zh-CN" altLang="en-US" sz="1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736344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par>
                          <p:cTn id="25" fill="hold">
                            <p:stCondLst>
                              <p:cond delay="15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par>
                          <p:cTn id="31" fill="hold">
                            <p:stCondLst>
                              <p:cond delay="225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par>
                                <p:cTn id="37" presetID="53" presetClass="entr" presetSubtype="16" fill="hold" grpId="0" nodeType="withEffect">
                                  <p:stCondLst>
                                    <p:cond delay="25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3500"/>
                            </p:stCondLst>
                            <p:childTnLst>
                              <p:par>
                                <p:cTn id="53" presetID="2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right)">
                                      <p:cBhvr>
                                        <p:cTn id="55" dur="500"/>
                                        <p:tgtEl>
                                          <p:spTgt spid="9"/>
                                        </p:tgtEl>
                                      </p:cBhvr>
                                    </p:animEffect>
                                  </p:childTnLst>
                                </p:cTn>
                              </p:par>
                            </p:childTnLst>
                          </p:cTn>
                        </p:par>
                        <p:par>
                          <p:cTn id="56" fill="hold">
                            <p:stCondLst>
                              <p:cond delay="4000"/>
                            </p:stCondLst>
                            <p:childTnLst>
                              <p:par>
                                <p:cTn id="57" presetID="31"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 calcmode="lin" valueType="num">
                                      <p:cBhvr>
                                        <p:cTn id="61" dur="500" fill="hold"/>
                                        <p:tgtEl>
                                          <p:spTgt spid="24"/>
                                        </p:tgtEl>
                                        <p:attrNameLst>
                                          <p:attrName>style.rotation</p:attrName>
                                        </p:attrNameLst>
                                      </p:cBhvr>
                                      <p:tavLst>
                                        <p:tav tm="0">
                                          <p:val>
                                            <p:fltVal val="90"/>
                                          </p:val>
                                        </p:tav>
                                        <p:tav tm="100000">
                                          <p:val>
                                            <p:fltVal val="0"/>
                                          </p:val>
                                        </p:tav>
                                      </p:tavLst>
                                    </p:anim>
                                    <p:animEffect transition="in" filter="fade">
                                      <p:cBhvr>
                                        <p:cTn id="62" dur="500"/>
                                        <p:tgtEl>
                                          <p:spTgt spid="24"/>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up)">
                                      <p:cBhvr>
                                        <p:cTn id="66" dur="500"/>
                                        <p:tgtEl>
                                          <p:spTgt spid="21"/>
                                        </p:tgtEl>
                                      </p:cBhvr>
                                    </p:animEffect>
                                  </p:childTnLst>
                                </p:cTn>
                              </p:par>
                            </p:childTnLst>
                          </p:cTn>
                        </p:par>
                        <p:par>
                          <p:cTn id="67" fill="hold">
                            <p:stCondLst>
                              <p:cond delay="5000"/>
                            </p:stCondLst>
                            <p:childTnLst>
                              <p:par>
                                <p:cTn id="68" presetID="22" presetClass="entr" presetSubtype="8"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p:stCondLst>
                              <p:cond delay="5500"/>
                            </p:stCondLst>
                            <p:childTnLst>
                              <p:par>
                                <p:cTn id="72" presetID="31"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 calcmode="lin" valueType="num">
                                      <p:cBhvr>
                                        <p:cTn id="76" dur="500" fill="hold"/>
                                        <p:tgtEl>
                                          <p:spTgt spid="20"/>
                                        </p:tgtEl>
                                        <p:attrNameLst>
                                          <p:attrName>style.rotation</p:attrName>
                                        </p:attrNameLst>
                                      </p:cBhvr>
                                      <p:tavLst>
                                        <p:tav tm="0">
                                          <p:val>
                                            <p:fltVal val="90"/>
                                          </p:val>
                                        </p:tav>
                                        <p:tav tm="100000">
                                          <p:val>
                                            <p:fltVal val="0"/>
                                          </p:val>
                                        </p:tav>
                                      </p:tavLst>
                                    </p:anim>
                                    <p:animEffect transition="in" filter="fade">
                                      <p:cBhvr>
                                        <p:cTn id="77" dur="500"/>
                                        <p:tgtEl>
                                          <p:spTgt spid="20"/>
                                        </p:tgtEl>
                                      </p:cBhvr>
                                    </p:animEffect>
                                  </p:childTnLst>
                                </p:cTn>
                              </p:par>
                            </p:childTnLst>
                          </p:cTn>
                        </p:par>
                        <p:par>
                          <p:cTn id="78" fill="hold">
                            <p:stCondLst>
                              <p:cond delay="6000"/>
                            </p:stCondLst>
                            <p:childTnLst>
                              <p:par>
                                <p:cTn id="79" presetID="22" presetClass="entr" presetSubtype="1"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6500"/>
                            </p:stCondLst>
                            <p:childTnLst>
                              <p:par>
                                <p:cTn id="83" presetID="22" presetClass="entr" presetSubtype="2" fill="hold" grpId="0" nodeType="after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right)">
                                      <p:cBhvr>
                                        <p:cTn id="85" dur="500"/>
                                        <p:tgtEl>
                                          <p:spTgt spid="11"/>
                                        </p:tgtEl>
                                      </p:cBhvr>
                                    </p:animEffect>
                                  </p:childTnLst>
                                </p:cTn>
                              </p:par>
                            </p:childTnLst>
                          </p:cTn>
                        </p:par>
                        <p:par>
                          <p:cTn id="86" fill="hold">
                            <p:stCondLst>
                              <p:cond delay="7000"/>
                            </p:stCondLst>
                            <p:childTnLst>
                              <p:par>
                                <p:cTn id="87" presetID="31"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 calcmode="lin" valueType="num">
                                      <p:cBhvr>
                                        <p:cTn id="91" dur="500" fill="hold"/>
                                        <p:tgtEl>
                                          <p:spTgt spid="22"/>
                                        </p:tgtEl>
                                        <p:attrNameLst>
                                          <p:attrName>style.rotation</p:attrName>
                                        </p:attrNameLst>
                                      </p:cBhvr>
                                      <p:tavLst>
                                        <p:tav tm="0">
                                          <p:val>
                                            <p:fltVal val="90"/>
                                          </p:val>
                                        </p:tav>
                                        <p:tav tm="100000">
                                          <p:val>
                                            <p:fltVal val="0"/>
                                          </p:val>
                                        </p:tav>
                                      </p:tavLst>
                                    </p:anim>
                                    <p:animEffect transition="in" filter="fade">
                                      <p:cBhvr>
                                        <p:cTn id="92" dur="500"/>
                                        <p:tgtEl>
                                          <p:spTgt spid="22"/>
                                        </p:tgtEl>
                                      </p:cBhvr>
                                    </p:animEffect>
                                  </p:childTnLst>
                                </p:cTn>
                              </p:par>
                            </p:childTnLst>
                          </p:cTn>
                        </p:par>
                        <p:par>
                          <p:cTn id="93" fill="hold">
                            <p:stCondLst>
                              <p:cond delay="7500"/>
                            </p:stCondLst>
                            <p:childTnLst>
                              <p:par>
                                <p:cTn id="94" presetID="22" presetClass="entr" presetSubtype="1" fill="hold" grpId="0"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wipe(up)">
                                      <p:cBhvr>
                                        <p:cTn id="96" dur="500"/>
                                        <p:tgtEl>
                                          <p:spTgt spid="23"/>
                                        </p:tgtEl>
                                      </p:cBhvr>
                                    </p:animEffect>
                                  </p:childTnLst>
                                </p:cTn>
                              </p:par>
                            </p:childTnLst>
                          </p:cTn>
                        </p:par>
                        <p:par>
                          <p:cTn id="97" fill="hold">
                            <p:stCondLst>
                              <p:cond delay="8000"/>
                            </p:stCondLst>
                            <p:childTnLst>
                              <p:par>
                                <p:cTn id="98" presetID="22" presetClass="entr" presetSubtype="8"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wipe(left)">
                                      <p:cBhvr>
                                        <p:cTn id="100" dur="500"/>
                                        <p:tgtEl>
                                          <p:spTgt spid="10"/>
                                        </p:tgtEl>
                                      </p:cBhvr>
                                    </p:animEffect>
                                  </p:childTnLst>
                                </p:cTn>
                              </p:par>
                            </p:childTnLst>
                          </p:cTn>
                        </p:par>
                        <p:par>
                          <p:cTn id="101" fill="hold">
                            <p:stCondLst>
                              <p:cond delay="8500"/>
                            </p:stCondLst>
                            <p:childTnLst>
                              <p:par>
                                <p:cTn id="102" presetID="31"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500" fill="hold"/>
                                        <p:tgtEl>
                                          <p:spTgt spid="16"/>
                                        </p:tgtEl>
                                        <p:attrNameLst>
                                          <p:attrName>ppt_w</p:attrName>
                                        </p:attrNameLst>
                                      </p:cBhvr>
                                      <p:tavLst>
                                        <p:tav tm="0">
                                          <p:val>
                                            <p:fltVal val="0"/>
                                          </p:val>
                                        </p:tav>
                                        <p:tav tm="100000">
                                          <p:val>
                                            <p:strVal val="#ppt_w"/>
                                          </p:val>
                                        </p:tav>
                                      </p:tavLst>
                                    </p:anim>
                                    <p:anim calcmode="lin" valueType="num">
                                      <p:cBhvr>
                                        <p:cTn id="105" dur="500" fill="hold"/>
                                        <p:tgtEl>
                                          <p:spTgt spid="16"/>
                                        </p:tgtEl>
                                        <p:attrNameLst>
                                          <p:attrName>ppt_h</p:attrName>
                                        </p:attrNameLst>
                                      </p:cBhvr>
                                      <p:tavLst>
                                        <p:tav tm="0">
                                          <p:val>
                                            <p:fltVal val="0"/>
                                          </p:val>
                                        </p:tav>
                                        <p:tav tm="100000">
                                          <p:val>
                                            <p:strVal val="#ppt_h"/>
                                          </p:val>
                                        </p:tav>
                                      </p:tavLst>
                                    </p:anim>
                                    <p:anim calcmode="lin" valueType="num">
                                      <p:cBhvr>
                                        <p:cTn id="106" dur="500" fill="hold"/>
                                        <p:tgtEl>
                                          <p:spTgt spid="16"/>
                                        </p:tgtEl>
                                        <p:attrNameLst>
                                          <p:attrName>style.rotation</p:attrName>
                                        </p:attrNameLst>
                                      </p:cBhvr>
                                      <p:tavLst>
                                        <p:tav tm="0">
                                          <p:val>
                                            <p:fltVal val="90"/>
                                          </p:val>
                                        </p:tav>
                                        <p:tav tm="100000">
                                          <p:val>
                                            <p:fltVal val="0"/>
                                          </p:val>
                                        </p:tav>
                                      </p:tavLst>
                                    </p:anim>
                                    <p:animEffect transition="in" filter="fade">
                                      <p:cBhvr>
                                        <p:cTn id="107" dur="500"/>
                                        <p:tgtEl>
                                          <p:spTgt spid="16"/>
                                        </p:tgtEl>
                                      </p:cBhvr>
                                    </p:animEffect>
                                  </p:childTnLst>
                                </p:cTn>
                              </p:par>
                            </p:childTnLst>
                          </p:cTn>
                        </p:par>
                        <p:par>
                          <p:cTn id="108" fill="hold">
                            <p:stCondLst>
                              <p:cond delay="9000"/>
                            </p:stCondLst>
                            <p:childTnLst>
                              <p:par>
                                <p:cTn id="109" presetID="22" presetClass="entr" presetSubtype="1"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wipe(up)">
                                      <p:cBhvr>
                                        <p:cTn id="1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p:bldP spid="9" grpId="0" animBg="1"/>
      <p:bldP spid="10" grpId="0" animBg="1"/>
      <p:bldP spid="11" grpId="0" animBg="1"/>
      <p:bldP spid="12" grpId="0" animBg="1"/>
      <p:bldP spid="13" grpId="0" animBg="1"/>
      <p:bldP spid="14" grpId="0" animBg="1"/>
      <p:bldP spid="15" grpId="0" animBg="1"/>
      <p:bldP spid="16" grpId="0"/>
      <p:bldP spid="17" grpId="0"/>
      <p:bldP spid="18" grpId="0" animBg="1"/>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图表 3"/>
          <p:cNvGraphicFramePr>
            <a:graphicFrameLocks/>
          </p:cNvGraphicFramePr>
          <p:nvPr>
            <p:extLst>
              <p:ext uri="{D42A27DB-BD31-4B8C-83A1-F6EECF244321}">
                <p14:modId xmlns:p14="http://schemas.microsoft.com/office/powerpoint/2010/main" val="2026591250"/>
              </p:ext>
            </p:extLst>
          </p:nvPr>
        </p:nvGraphicFramePr>
        <p:xfrm>
          <a:off x="467544" y="953113"/>
          <a:ext cx="8255000" cy="2704604"/>
        </p:xfrm>
        <a:graphic>
          <a:graphicData uri="http://schemas.openxmlformats.org/drawingml/2006/chart">
            <c:chart xmlns:c="http://schemas.openxmlformats.org/drawingml/2006/chart" xmlns:r="http://schemas.openxmlformats.org/officeDocument/2006/relationships" r:id="rId4"/>
          </a:graphicData>
        </a:graphic>
      </p:graphicFrame>
      <p:sp>
        <p:nvSpPr>
          <p:cNvPr id="8" name="文本框 3"/>
          <p:cNvSpPr txBox="1"/>
          <p:nvPr/>
        </p:nvSpPr>
        <p:spPr>
          <a:xfrm>
            <a:off x="850592" y="3761426"/>
            <a:ext cx="7825864" cy="970567"/>
          </a:xfrm>
          <a:prstGeom prst="rect">
            <a:avLst/>
          </a:prstGeom>
          <a:noFill/>
        </p:spPr>
        <p:txBody>
          <a:bodyPr wrap="square" lIns="86404" tIns="43202" rIns="86404" bIns="43202">
            <a:spAutoFit/>
          </a:bodyPr>
          <a:lstStyle/>
          <a:p>
            <a:pPr>
              <a:lnSpc>
                <a:spcPct val="150000"/>
              </a:lnSpc>
              <a:defRPr/>
            </a:pPr>
            <a:r>
              <a:rPr lang="zh-CN" altLang="en-US" sz="1400" b="1" dirty="0" smtClean="0">
                <a:solidFill>
                  <a:srgbClr val="0070C0"/>
                </a:solidFill>
                <a:latin typeface="微软雅黑" panose="020B0503020204020204" pitchFamily="34" charset="-122"/>
                <a:ea typeface="微软雅黑" panose="020B0503020204020204" pitchFamily="34" charset="-122"/>
              </a:rPr>
              <a:t>去年与今年营业利润对比分析</a:t>
            </a:r>
            <a:endParaRPr lang="en-US" altLang="zh-CN" sz="1400" b="1" dirty="0">
              <a:solidFill>
                <a:srgbClr val="0070C0"/>
              </a:solidFill>
              <a:latin typeface="微软雅黑" panose="020B0503020204020204" pitchFamily="34" charset="-122"/>
              <a:ea typeface="微软雅黑" panose="020B0503020204020204" pitchFamily="34" charset="-122"/>
            </a:endParaRPr>
          </a:p>
          <a:p>
            <a:pPr>
              <a:lnSpc>
                <a:spcPct val="130000"/>
              </a:lnSpc>
              <a:defRPr/>
            </a:pPr>
            <a:r>
              <a:rPr lang="zh-CN" altLang="en-US" sz="1400" dirty="0" smtClean="0">
                <a:solidFill>
                  <a:schemeClr val="tx1">
                    <a:lumMod val="75000"/>
                    <a:lumOff val="25000"/>
                  </a:schemeClr>
                </a:solidFill>
                <a:latin typeface="微软雅黑" pitchFamily="34" charset="-122"/>
                <a:ea typeface="微软雅黑" pitchFamily="34" charset="-122"/>
              </a:rPr>
              <a:t>模板</a:t>
            </a:r>
            <a:r>
              <a:rPr lang="zh-CN" altLang="en-US" sz="1400" dirty="0">
                <a:solidFill>
                  <a:schemeClr val="tx1">
                    <a:lumMod val="75000"/>
                    <a:lumOff val="25000"/>
                  </a:schemeClr>
                </a:solidFill>
                <a:latin typeface="微软雅黑" pitchFamily="34" charset="-122"/>
                <a:ea typeface="微软雅黑" pitchFamily="34" charset="-122"/>
              </a:rPr>
              <a:t>中的所有颜色板式均可编辑替换，可以根据自己的需要更换自己喜欢的颜色与修改图表的布局，适当的增加或删除部分内容，以让您的报告内容更加生动形象</a:t>
            </a:r>
            <a:r>
              <a:rPr lang="zh-CN" altLang="en-US" sz="1400" dirty="0" smtClean="0">
                <a:solidFill>
                  <a:schemeClr val="tx1">
                    <a:lumMod val="75000"/>
                    <a:lumOff val="25000"/>
                  </a:schemeClr>
                </a:solidFill>
                <a:latin typeface="微软雅黑" pitchFamily="34" charset="-122"/>
                <a:ea typeface="微软雅黑" pitchFamily="34" charset="-122"/>
              </a:rPr>
              <a:t>，在</a:t>
            </a:r>
            <a:r>
              <a:rPr lang="zh-CN" altLang="en-US" sz="1400" dirty="0">
                <a:solidFill>
                  <a:schemeClr val="tx1">
                    <a:lumMod val="75000"/>
                    <a:lumOff val="25000"/>
                  </a:schemeClr>
                </a:solidFill>
                <a:latin typeface="微软雅黑" pitchFamily="34" charset="-122"/>
                <a:ea typeface="微软雅黑" pitchFamily="34" charset="-122"/>
              </a:rPr>
              <a:t>修改</a:t>
            </a:r>
            <a:r>
              <a:rPr lang="zh-CN" altLang="en-US" sz="1400" dirty="0" smtClean="0">
                <a:solidFill>
                  <a:schemeClr val="tx1">
                    <a:lumMod val="75000"/>
                    <a:lumOff val="25000"/>
                  </a:schemeClr>
                </a:solidFill>
                <a:latin typeface="微软雅黑" pitchFamily="34" charset="-122"/>
                <a:ea typeface="微软雅黑" pitchFamily="34" charset="-122"/>
              </a:rPr>
              <a:t>模板尽量</a:t>
            </a:r>
            <a:r>
              <a:rPr lang="zh-CN" altLang="en-US" sz="1400" dirty="0">
                <a:solidFill>
                  <a:schemeClr val="tx1">
                    <a:lumMod val="75000"/>
                    <a:lumOff val="25000"/>
                  </a:schemeClr>
                </a:solidFill>
                <a:latin typeface="微软雅黑" pitchFamily="34" charset="-122"/>
                <a:ea typeface="微软雅黑" pitchFamily="34" charset="-122"/>
              </a:rPr>
              <a:t>简洁</a:t>
            </a:r>
            <a:r>
              <a:rPr lang="zh-CN" altLang="en-US" sz="1400" dirty="0" smtClean="0">
                <a:solidFill>
                  <a:schemeClr val="tx1">
                    <a:lumMod val="75000"/>
                    <a:lumOff val="25000"/>
                  </a:schemeClr>
                </a:solidFill>
                <a:latin typeface="微软雅黑" pitchFamily="34" charset="-122"/>
                <a:ea typeface="微软雅黑" pitchFamily="34" charset="-122"/>
              </a:rPr>
              <a:t>大方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Freeform 5"/>
          <p:cNvSpPr>
            <a:spLocks noEditPoints="1"/>
          </p:cNvSpPr>
          <p:nvPr/>
        </p:nvSpPr>
        <p:spPr bwMode="auto">
          <a:xfrm>
            <a:off x="562560" y="3837907"/>
            <a:ext cx="229520" cy="174005"/>
          </a:xfrm>
          <a:custGeom>
            <a:avLst/>
            <a:gdLst>
              <a:gd name="T0" fmla="*/ 2147483646 w 4811"/>
              <a:gd name="T1" fmla="*/ 0 h 3654"/>
              <a:gd name="T2" fmla="*/ 2147483646 w 4811"/>
              <a:gd name="T3" fmla="*/ 2147483646 h 3654"/>
              <a:gd name="T4" fmla="*/ 2147483646 w 4811"/>
              <a:gd name="T5" fmla="*/ 2147483646 h 3654"/>
              <a:gd name="T6" fmla="*/ 2147483646 w 4811"/>
              <a:gd name="T7" fmla="*/ 2147483646 h 3654"/>
              <a:gd name="T8" fmla="*/ 2147483646 w 4811"/>
              <a:gd name="T9" fmla="*/ 2147483646 h 3654"/>
              <a:gd name="T10" fmla="*/ 2147483646 w 4811"/>
              <a:gd name="T11" fmla="*/ 2147483646 h 3654"/>
              <a:gd name="T12" fmla="*/ 2147483646 w 4811"/>
              <a:gd name="T13" fmla="*/ 2147483646 h 3654"/>
              <a:gd name="T14" fmla="*/ 2147483646 w 4811"/>
              <a:gd name="T15" fmla="*/ 2147483646 h 3654"/>
              <a:gd name="T16" fmla="*/ 2147483646 w 4811"/>
              <a:gd name="T17" fmla="*/ 2147483646 h 3654"/>
              <a:gd name="T18" fmla="*/ 2147483646 w 4811"/>
              <a:gd name="T19" fmla="*/ 0 h 3654"/>
              <a:gd name="T20" fmla="*/ 2147483646 w 4811"/>
              <a:gd name="T21" fmla="*/ 0 h 3654"/>
              <a:gd name="T22" fmla="*/ 2147483646 w 4811"/>
              <a:gd name="T23" fmla="*/ 2147483646 h 3654"/>
              <a:gd name="T24" fmla="*/ 2147483646 w 4811"/>
              <a:gd name="T25" fmla="*/ 2147483646 h 3654"/>
              <a:gd name="T26" fmla="*/ 2147483646 w 4811"/>
              <a:gd name="T27" fmla="*/ 2147483646 h 3654"/>
              <a:gd name="T28" fmla="*/ 2147483646 w 4811"/>
              <a:gd name="T29" fmla="*/ 2147483646 h 3654"/>
              <a:gd name="T30" fmla="*/ 2147483646 w 4811"/>
              <a:gd name="T31" fmla="*/ 2147483646 h 3654"/>
              <a:gd name="T32" fmla="*/ 0 w 4811"/>
              <a:gd name="T33" fmla="*/ 2147483646 h 3654"/>
              <a:gd name="T34" fmla="*/ 0 w 4811"/>
              <a:gd name="T35" fmla="*/ 2147483646 h 3654"/>
              <a:gd name="T36" fmla="*/ 2147483646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0070C0"/>
          </a:solidFill>
          <a:ln w="0">
            <a:noFill/>
            <a:prstDash val="solid"/>
            <a:round/>
            <a:headEnd/>
            <a:tailEnd/>
          </a:ln>
        </p:spPr>
        <p:txBody>
          <a:bodyPr lIns="86404" tIns="43202" rIns="86404" bIns="43202"/>
          <a:lstStyle/>
          <a:p>
            <a:endParaRPr lang="zh-CN" altLang="en-US">
              <a:solidFill>
                <a:srgbClr val="0070C0"/>
              </a:solidFill>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250"/>
                                        <p:tgtEl>
                                          <p:spTgt spid="7"/>
                                        </p:tgtEl>
                                      </p:cBhvr>
                                    </p:animEffect>
                                  </p:childTnLst>
                                </p:cTn>
                              </p:par>
                            </p:childTnLst>
                          </p:cTn>
                        </p:par>
                        <p:par>
                          <p:cTn id="23" fill="hold">
                            <p:stCondLst>
                              <p:cond delay="2250"/>
                            </p:stCondLst>
                            <p:childTnLst>
                              <p:par>
                                <p:cTn id="24" presetID="2" presetClass="entr" presetSubtype="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Graphic spid="7" grpId="0">
        <p:bldAsOne/>
      </p:bldGraphic>
      <p:bldP spid="8"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683127" y="1776241"/>
            <a:ext cx="2232152" cy="1554636"/>
            <a:chOff x="1115616" y="1391864"/>
            <a:chExt cx="2232152" cy="1554636"/>
          </a:xfrm>
        </p:grpSpPr>
        <p:sp>
          <p:nvSpPr>
            <p:cNvPr id="8" name="矩形 7"/>
            <p:cNvSpPr/>
            <p:nvPr/>
          </p:nvSpPr>
          <p:spPr>
            <a:xfrm>
              <a:off x="1259584" y="1578348"/>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115616" y="1391864"/>
              <a:ext cx="2088184" cy="136815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3455923" y="1776241"/>
            <a:ext cx="2232152" cy="1554636"/>
            <a:chOff x="4066595" y="1491659"/>
            <a:chExt cx="2232152" cy="1554636"/>
          </a:xfrm>
        </p:grpSpPr>
        <p:sp>
          <p:nvSpPr>
            <p:cNvPr id="11" name="矩形 10"/>
            <p:cNvSpPr/>
            <p:nvPr/>
          </p:nvSpPr>
          <p:spPr>
            <a:xfrm>
              <a:off x="4210563" y="1678143"/>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066595" y="1491659"/>
              <a:ext cx="2088184" cy="136815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6228720" y="1776241"/>
            <a:ext cx="2232152" cy="1554636"/>
            <a:chOff x="6516216" y="1391864"/>
            <a:chExt cx="2232152" cy="1554636"/>
          </a:xfrm>
        </p:grpSpPr>
        <p:sp>
          <p:nvSpPr>
            <p:cNvPr id="14" name="矩形 13"/>
            <p:cNvSpPr/>
            <p:nvPr/>
          </p:nvSpPr>
          <p:spPr>
            <a:xfrm>
              <a:off x="6660184" y="1578348"/>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516216" y="1391864"/>
              <a:ext cx="2088184" cy="136815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7"/>
          <p:cNvSpPr txBox="1">
            <a:spLocks noChangeArrowheads="1"/>
          </p:cNvSpPr>
          <p:nvPr/>
        </p:nvSpPr>
        <p:spPr bwMode="auto">
          <a:xfrm>
            <a:off x="682619" y="3533068"/>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7" name="文本框 7"/>
          <p:cNvSpPr txBox="1">
            <a:spLocks noChangeArrowheads="1"/>
          </p:cNvSpPr>
          <p:nvPr/>
        </p:nvSpPr>
        <p:spPr bwMode="auto">
          <a:xfrm>
            <a:off x="3455415" y="3533068"/>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228212" y="3533068"/>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9" name="椭圆 18"/>
          <p:cNvSpPr>
            <a:spLocks noChangeAspect="1"/>
          </p:cNvSpPr>
          <p:nvPr/>
        </p:nvSpPr>
        <p:spPr>
          <a:xfrm>
            <a:off x="467127" y="1560241"/>
            <a:ext cx="432000" cy="43200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600" dirty="0" smtClean="0">
                <a:latin typeface="微软雅黑" pitchFamily="34" charset="-122"/>
                <a:ea typeface="微软雅黑" pitchFamily="34" charset="-122"/>
              </a:rPr>
              <a:t>01</a:t>
            </a:r>
            <a:endParaRPr lang="zh-CN" altLang="en-US" sz="1600" dirty="0">
              <a:latin typeface="微软雅黑" pitchFamily="34" charset="-122"/>
              <a:ea typeface="微软雅黑" pitchFamily="34" charset="-122"/>
            </a:endParaRPr>
          </a:p>
        </p:txBody>
      </p:sp>
      <p:sp>
        <p:nvSpPr>
          <p:cNvPr id="20" name="椭圆 19"/>
          <p:cNvSpPr>
            <a:spLocks noChangeAspect="1"/>
          </p:cNvSpPr>
          <p:nvPr/>
        </p:nvSpPr>
        <p:spPr>
          <a:xfrm>
            <a:off x="3239923" y="1560241"/>
            <a:ext cx="432000" cy="43200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600" dirty="0" smtClean="0">
                <a:latin typeface="微软雅黑" pitchFamily="34" charset="-122"/>
                <a:ea typeface="微软雅黑" pitchFamily="34" charset="-122"/>
              </a:rPr>
              <a:t>02</a:t>
            </a:r>
            <a:endParaRPr lang="zh-CN" altLang="en-US" sz="1600" dirty="0">
              <a:latin typeface="微软雅黑" pitchFamily="34" charset="-122"/>
              <a:ea typeface="微软雅黑" pitchFamily="34" charset="-122"/>
            </a:endParaRPr>
          </a:p>
        </p:txBody>
      </p:sp>
      <p:sp>
        <p:nvSpPr>
          <p:cNvPr id="21" name="椭圆 20"/>
          <p:cNvSpPr>
            <a:spLocks noChangeAspect="1"/>
          </p:cNvSpPr>
          <p:nvPr/>
        </p:nvSpPr>
        <p:spPr>
          <a:xfrm>
            <a:off x="6012208" y="1560241"/>
            <a:ext cx="432000" cy="43200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600" dirty="0" smtClean="0">
                <a:latin typeface="微软雅黑" pitchFamily="34" charset="-122"/>
                <a:ea typeface="微软雅黑" pitchFamily="34" charset="-122"/>
              </a:rPr>
              <a:t>03</a:t>
            </a:r>
            <a:endParaRPr lang="zh-CN" altLang="en-US" sz="1600" dirty="0">
              <a:latin typeface="微软雅黑" pitchFamily="34" charset="-122"/>
              <a:ea typeface="微软雅黑" pitchFamily="34" charset="-122"/>
            </a:endParaRPr>
          </a:p>
        </p:txBody>
      </p:sp>
      <p:sp>
        <p:nvSpPr>
          <p:cNvPr id="22" name="矩形 21"/>
          <p:cNvSpPr/>
          <p:nvPr/>
        </p:nvSpPr>
        <p:spPr>
          <a:xfrm>
            <a:off x="629097" y="2106374"/>
            <a:ext cx="2196245" cy="707886"/>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三</a:t>
            </a:r>
            <a:r>
              <a:rPr lang="zh-CN" altLang="en-US" sz="2000" b="1" dirty="0" smtClean="0">
                <a:solidFill>
                  <a:schemeClr val="bg1"/>
                </a:solidFill>
                <a:latin typeface="微软雅黑" pitchFamily="34" charset="-122"/>
                <a:ea typeface="微软雅黑" pitchFamily="34" charset="-122"/>
              </a:rPr>
              <a:t>大</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23" name="矩形 22"/>
          <p:cNvSpPr/>
          <p:nvPr/>
        </p:nvSpPr>
        <p:spPr>
          <a:xfrm>
            <a:off x="3392640" y="2153910"/>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24" name="矩形 23"/>
          <p:cNvSpPr/>
          <p:nvPr/>
        </p:nvSpPr>
        <p:spPr>
          <a:xfrm>
            <a:off x="6156180" y="2153910"/>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1500"/>
                            </p:stCondLst>
                            <p:childTnLst>
                              <p:par>
                                <p:cTn id="26" presetID="5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Scale>
                                      <p:cBhvr>
                                        <p:cTn id="2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9"/>
                                        </p:tgtEl>
                                        <p:attrNameLst>
                                          <p:attrName>ppt_x</p:attrName>
                                          <p:attrName>ppt_y</p:attrName>
                                        </p:attrNameLst>
                                      </p:cBhvr>
                                    </p:animMotion>
                                    <p:animEffect transition="in" filter="fade">
                                      <p:cBhvr>
                                        <p:cTn id="30" dur="1000"/>
                                        <p:tgtEl>
                                          <p:spTgt spid="19"/>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par>
                          <p:cTn id="47" fill="hold">
                            <p:stCondLst>
                              <p:cond delay="4000"/>
                            </p:stCondLst>
                            <p:childTnLst>
                              <p:par>
                                <p:cTn id="48" presetID="52"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Scale>
                                      <p:cBhvr>
                                        <p:cTn id="5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0"/>
                                        </p:tgtEl>
                                        <p:attrNameLst>
                                          <p:attrName>ppt_x</p:attrName>
                                          <p:attrName>ppt_y</p:attrName>
                                        </p:attrNameLst>
                                      </p:cBhvr>
                                    </p:animMotion>
                                    <p:animEffect transition="in" filter="fade">
                                      <p:cBhvr>
                                        <p:cTn id="52" dur="1000"/>
                                        <p:tgtEl>
                                          <p:spTgt spid="20"/>
                                        </p:tgtEl>
                                      </p:cBhvr>
                                    </p:animEffect>
                                  </p:childTnLst>
                                </p:cTn>
                              </p:par>
                            </p:childTnLst>
                          </p:cTn>
                        </p:par>
                        <p:par>
                          <p:cTn id="53" fill="hold">
                            <p:stCondLst>
                              <p:cond delay="5000"/>
                            </p:stCondLst>
                            <p:childTnLst>
                              <p:par>
                                <p:cTn id="54" presetID="53" presetClass="entr" presetSubtype="16"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5500"/>
                            </p:stCondLst>
                            <p:childTnLst>
                              <p:par>
                                <p:cTn id="60" presetID="22" presetClass="entr" presetSubtype="1"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up)">
                                      <p:cBhvr>
                                        <p:cTn id="62" dur="500"/>
                                        <p:tgtEl>
                                          <p:spTgt spid="17"/>
                                        </p:tgtEl>
                                      </p:cBhvr>
                                    </p:animEffect>
                                  </p:childTnLst>
                                </p:cTn>
                              </p:par>
                            </p:childTnLst>
                          </p:cTn>
                        </p:par>
                        <p:par>
                          <p:cTn id="63" fill="hold">
                            <p:stCondLst>
                              <p:cond delay="600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6500"/>
                            </p:stCondLst>
                            <p:childTnLst>
                              <p:par>
                                <p:cTn id="70" presetID="52" presetClass="entr" presetSubtype="0"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Scale>
                                      <p:cBhvr>
                                        <p:cTn id="7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1000" decel="50000" fill="hold">
                                          <p:stCondLst>
                                            <p:cond delay="0"/>
                                          </p:stCondLst>
                                        </p:cTn>
                                        <p:tgtEl>
                                          <p:spTgt spid="21"/>
                                        </p:tgtEl>
                                        <p:attrNameLst>
                                          <p:attrName>ppt_x</p:attrName>
                                          <p:attrName>ppt_y</p:attrName>
                                        </p:attrNameLst>
                                      </p:cBhvr>
                                    </p:animMotion>
                                    <p:animEffect transition="in" filter="fade">
                                      <p:cBhvr>
                                        <p:cTn id="74" dur="1000"/>
                                        <p:tgtEl>
                                          <p:spTgt spid="21"/>
                                        </p:tgtEl>
                                      </p:cBhvr>
                                    </p:animEffect>
                                  </p:childTnLst>
                                </p:cTn>
                              </p:par>
                            </p:childTnLst>
                          </p:cTn>
                        </p:par>
                        <p:par>
                          <p:cTn id="75" fill="hold">
                            <p:stCondLst>
                              <p:cond delay="7500"/>
                            </p:stCondLst>
                            <p:childTnLst>
                              <p:par>
                                <p:cTn id="76" presetID="53" presetClass="entr" presetSubtype="16"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animEffect transition="in" filter="fade">
                                      <p:cBhvr>
                                        <p:cTn id="80" dur="500"/>
                                        <p:tgtEl>
                                          <p:spTgt spid="24"/>
                                        </p:tgtEl>
                                      </p:cBhvr>
                                    </p:animEffect>
                                  </p:childTnLst>
                                </p:cTn>
                              </p:par>
                            </p:childTnLst>
                          </p:cTn>
                        </p:par>
                        <p:par>
                          <p:cTn id="81" fill="hold">
                            <p:stCondLst>
                              <p:cond delay="8000"/>
                            </p:stCondLst>
                            <p:childTnLst>
                              <p:par>
                                <p:cTn id="82" presetID="22" presetClass="entr" presetSubtype="1"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up)">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6" grpId="0"/>
      <p:bldP spid="17" grpId="0"/>
      <p:bldP spid="18" grpId="0"/>
      <p:bldP spid="19" grpId="0" animBg="1"/>
      <p:bldP spid="20" grpId="0" animBg="1"/>
      <p:bldP spid="21" grpId="0" animBg="1"/>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986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TextBox 14"/>
          <p:cNvSpPr txBox="1">
            <a:spLocks noChangeArrowheads="1"/>
          </p:cNvSpPr>
          <p:nvPr/>
        </p:nvSpPr>
        <p:spPr bwMode="auto">
          <a:xfrm>
            <a:off x="683568" y="218132"/>
            <a:ext cx="3672408"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阶段建筑施工作业概述</a:t>
            </a:r>
          </a:p>
        </p:txBody>
      </p:sp>
      <p:sp>
        <p:nvSpPr>
          <p:cNvPr id="4" name="矩形 3"/>
          <p:cNvSpPr/>
          <p:nvPr/>
        </p:nvSpPr>
        <p:spPr>
          <a:xfrm>
            <a:off x="251520" y="195486"/>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5560" y="339526"/>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9479" y="71297"/>
            <a:ext cx="1735013" cy="536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 6"/>
          <p:cNvSpPr/>
          <p:nvPr/>
        </p:nvSpPr>
        <p:spPr>
          <a:xfrm>
            <a:off x="611560" y="2379757"/>
            <a:ext cx="3528000" cy="180000"/>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611560" y="2379757"/>
            <a:ext cx="3132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139952" y="2285091"/>
            <a:ext cx="936104"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0" name="TextBox 9"/>
          <p:cNvSpPr txBox="1"/>
          <p:nvPr/>
        </p:nvSpPr>
        <p:spPr>
          <a:xfrm>
            <a:off x="611560" y="2059171"/>
            <a:ext cx="1440000"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第一季度</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1" name="圆角矩形 10"/>
          <p:cNvSpPr/>
          <p:nvPr/>
        </p:nvSpPr>
        <p:spPr>
          <a:xfrm>
            <a:off x="611560" y="3088915"/>
            <a:ext cx="3528000" cy="180000"/>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11560" y="3088915"/>
            <a:ext cx="2772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139952" y="2994249"/>
            <a:ext cx="936104"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90%</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611560" y="2752292"/>
            <a:ext cx="1440000"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第二季度</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5" name="圆角矩形 14"/>
          <p:cNvSpPr/>
          <p:nvPr/>
        </p:nvSpPr>
        <p:spPr>
          <a:xfrm>
            <a:off x="611560" y="3791512"/>
            <a:ext cx="3528000" cy="180000"/>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11560" y="3791512"/>
            <a:ext cx="2124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4139952" y="3696846"/>
            <a:ext cx="936104"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55%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611560" y="3461450"/>
            <a:ext cx="1440000"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第三季度</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9" name="圆角矩形 18"/>
          <p:cNvSpPr/>
          <p:nvPr/>
        </p:nvSpPr>
        <p:spPr>
          <a:xfrm>
            <a:off x="611560" y="4488102"/>
            <a:ext cx="3528000" cy="180000"/>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11560" y="4488102"/>
            <a:ext cx="2484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4139952" y="4393436"/>
            <a:ext cx="936104"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85%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22" name="TextBox 21"/>
          <p:cNvSpPr txBox="1"/>
          <p:nvPr/>
        </p:nvSpPr>
        <p:spPr>
          <a:xfrm>
            <a:off x="611560" y="4164046"/>
            <a:ext cx="1440000"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第四季度</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23" name="文本框 7"/>
          <p:cNvSpPr txBox="1">
            <a:spLocks noChangeArrowheads="1"/>
          </p:cNvSpPr>
          <p:nvPr/>
        </p:nvSpPr>
        <p:spPr bwMode="auto">
          <a:xfrm>
            <a:off x="5120730" y="1347614"/>
            <a:ext cx="3661692" cy="775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75000"/>
                    <a:lumOff val="25000"/>
                  </a:schemeClr>
                </a:solidFill>
                <a:latin typeface="微软雅黑" pitchFamily="34" charset="-122"/>
              </a:rPr>
              <a:t>第一季度</a:t>
            </a:r>
            <a:endParaRPr lang="en-US" altLang="zh-CN" sz="1400" b="1" dirty="0" smtClean="0">
              <a:solidFill>
                <a:schemeClr val="tx1">
                  <a:lumMod val="75000"/>
                  <a:lumOff val="25000"/>
                </a:schemeClr>
              </a:solidFill>
              <a:latin typeface="微软雅黑" pitchFamily="34" charset="-122"/>
            </a:endParaRPr>
          </a:p>
          <a:p>
            <a:pPr>
              <a:spcBef>
                <a:spcPts val="300"/>
              </a:spcBef>
            </a:pP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rPr>
              <a:t>添加适当的文字</a:t>
            </a:r>
            <a:r>
              <a:rPr lang="zh-CN" altLang="en-US" sz="1100" dirty="0" smtClean="0">
                <a:solidFill>
                  <a:schemeClr val="tx1">
                    <a:lumMod val="75000"/>
                    <a:lumOff val="25000"/>
                  </a:schemeClr>
                </a:solidFill>
                <a:latin typeface="微软雅黑" panose="020B0503020204020204" pitchFamily="34" charset="-122"/>
              </a:rPr>
              <a:t>，一</a:t>
            </a:r>
            <a:r>
              <a:rPr lang="zh-CN" altLang="en-US" sz="1100" dirty="0">
                <a:solidFill>
                  <a:schemeClr val="tx1">
                    <a:lumMod val="75000"/>
                    <a:lumOff val="25000"/>
                  </a:schemeClr>
                </a:solidFill>
                <a:latin typeface="微软雅黑" panose="020B0503020204020204" pitchFamily="34" charset="-122"/>
              </a:rPr>
              <a:t>页的文字最好不要超过</a:t>
            </a:r>
            <a:r>
              <a:rPr lang="en-US" altLang="zh-CN" sz="1100" dirty="0" smtClean="0">
                <a:solidFill>
                  <a:schemeClr val="tx1">
                    <a:lumMod val="75000"/>
                    <a:lumOff val="25000"/>
                  </a:schemeClr>
                </a:solidFill>
                <a:latin typeface="微软雅黑" panose="020B0503020204020204" pitchFamily="34" charset="-122"/>
              </a:rPr>
              <a:t>200</a:t>
            </a:r>
            <a:endParaRPr lang="zh-CN" altLang="en-US" sz="1100" dirty="0">
              <a:solidFill>
                <a:schemeClr val="tx1">
                  <a:lumMod val="75000"/>
                  <a:lumOff val="25000"/>
                </a:schemeClr>
              </a:solidFill>
              <a:latin typeface="微软雅黑" pitchFamily="34" charset="-122"/>
            </a:endParaRPr>
          </a:p>
        </p:txBody>
      </p:sp>
      <p:sp>
        <p:nvSpPr>
          <p:cNvPr id="24" name="文本框 7"/>
          <p:cNvSpPr txBox="1">
            <a:spLocks noChangeArrowheads="1"/>
          </p:cNvSpPr>
          <p:nvPr/>
        </p:nvSpPr>
        <p:spPr bwMode="auto">
          <a:xfrm>
            <a:off x="5097438" y="2265228"/>
            <a:ext cx="3661692" cy="775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400" b="1" dirty="0">
                <a:solidFill>
                  <a:schemeClr val="tx1">
                    <a:lumMod val="75000"/>
                    <a:lumOff val="25000"/>
                  </a:schemeClr>
                </a:solidFill>
                <a:latin typeface="微软雅黑" pitchFamily="34" charset="-122"/>
              </a:rPr>
              <a:t>第二季度</a:t>
            </a:r>
          </a:p>
          <a:p>
            <a:pPr>
              <a:spcBef>
                <a:spcPts val="300"/>
              </a:spcBef>
            </a:pP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endParaRPr lang="zh-CN" altLang="en-US" sz="1100" dirty="0">
              <a:solidFill>
                <a:schemeClr val="tx1">
                  <a:lumMod val="75000"/>
                  <a:lumOff val="25000"/>
                </a:schemeClr>
              </a:solidFill>
              <a:latin typeface="微软雅黑" pitchFamily="34" charset="-122"/>
            </a:endParaRPr>
          </a:p>
        </p:txBody>
      </p:sp>
      <p:sp>
        <p:nvSpPr>
          <p:cNvPr id="25" name="文本框 7"/>
          <p:cNvSpPr txBox="1">
            <a:spLocks noChangeArrowheads="1"/>
          </p:cNvSpPr>
          <p:nvPr/>
        </p:nvSpPr>
        <p:spPr bwMode="auto">
          <a:xfrm>
            <a:off x="5086772" y="3182840"/>
            <a:ext cx="3661692" cy="775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400" b="1" dirty="0" smtClean="0">
                <a:solidFill>
                  <a:schemeClr val="tx1">
                    <a:lumMod val="75000"/>
                    <a:lumOff val="25000"/>
                  </a:schemeClr>
                </a:solidFill>
                <a:latin typeface="微软雅黑" pitchFamily="34" charset="-122"/>
              </a:rPr>
              <a:t>第三季度</a:t>
            </a:r>
            <a:endParaRPr lang="zh-CN" altLang="en-US" sz="1400" b="1" dirty="0">
              <a:solidFill>
                <a:schemeClr val="tx1">
                  <a:lumMod val="75000"/>
                  <a:lumOff val="25000"/>
                </a:schemeClr>
              </a:solidFill>
              <a:latin typeface="微软雅黑" pitchFamily="34" charset="-122"/>
            </a:endParaRPr>
          </a:p>
          <a:p>
            <a:pPr>
              <a:spcBef>
                <a:spcPts val="300"/>
              </a:spcBef>
            </a:pP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endParaRPr lang="zh-CN" altLang="en-US" sz="1100" dirty="0">
              <a:solidFill>
                <a:schemeClr val="tx1">
                  <a:lumMod val="75000"/>
                  <a:lumOff val="25000"/>
                </a:schemeClr>
              </a:solidFill>
              <a:latin typeface="微软雅黑" pitchFamily="34" charset="-122"/>
            </a:endParaRPr>
          </a:p>
        </p:txBody>
      </p:sp>
      <p:sp>
        <p:nvSpPr>
          <p:cNvPr id="26" name="文本框 7"/>
          <p:cNvSpPr txBox="1">
            <a:spLocks noChangeArrowheads="1"/>
          </p:cNvSpPr>
          <p:nvPr/>
        </p:nvSpPr>
        <p:spPr bwMode="auto">
          <a:xfrm>
            <a:off x="5076056" y="4100452"/>
            <a:ext cx="3661692" cy="775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400" b="1" dirty="0">
                <a:solidFill>
                  <a:schemeClr val="tx1">
                    <a:lumMod val="75000"/>
                    <a:lumOff val="25000"/>
                  </a:schemeClr>
                </a:solidFill>
                <a:latin typeface="微软雅黑" pitchFamily="34" charset="-122"/>
              </a:rPr>
              <a:t>第四季度</a:t>
            </a:r>
          </a:p>
          <a:p>
            <a:pPr>
              <a:spcBef>
                <a:spcPts val="300"/>
              </a:spcBef>
            </a:pP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rPr>
              <a:t>添加适当的文字，一页的文字最好不要超过</a:t>
            </a:r>
            <a:r>
              <a:rPr lang="en-US" altLang="zh-CN" sz="1100" dirty="0">
                <a:solidFill>
                  <a:schemeClr val="tx1">
                    <a:lumMod val="75000"/>
                    <a:lumOff val="25000"/>
                  </a:schemeClr>
                </a:solidFill>
                <a:latin typeface="微软雅黑" panose="020B0503020204020204" pitchFamily="34" charset="-122"/>
              </a:rPr>
              <a:t>200</a:t>
            </a:r>
            <a:endParaRPr lang="zh-CN" altLang="en-US" sz="1100" dirty="0">
              <a:solidFill>
                <a:schemeClr val="tx1">
                  <a:lumMod val="75000"/>
                  <a:lumOff val="25000"/>
                </a:schemeClr>
              </a:solidFill>
              <a:latin typeface="微软雅黑" pitchFamily="34" charset="-122"/>
            </a:endParaRPr>
          </a:p>
        </p:txBody>
      </p:sp>
      <p:sp>
        <p:nvSpPr>
          <p:cNvPr id="27" name="文本框 7"/>
          <p:cNvSpPr txBox="1">
            <a:spLocks noChangeArrowheads="1"/>
          </p:cNvSpPr>
          <p:nvPr/>
        </p:nvSpPr>
        <p:spPr bwMode="auto">
          <a:xfrm>
            <a:off x="677183" y="1016732"/>
            <a:ext cx="2064762" cy="3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b="1" dirty="0" smtClean="0">
                <a:solidFill>
                  <a:schemeClr val="tx1">
                    <a:lumMod val="85000"/>
                    <a:lumOff val="15000"/>
                  </a:schemeClr>
                </a:solidFill>
                <a:latin typeface="微软雅黑" pitchFamily="34" charset="-122"/>
              </a:rPr>
              <a:t>整体工作完成量</a:t>
            </a:r>
            <a:endParaRPr lang="en-US" altLang="zh-CN" sz="1600" b="1" dirty="0" smtClean="0">
              <a:solidFill>
                <a:schemeClr val="tx1">
                  <a:lumMod val="85000"/>
                  <a:lumOff val="15000"/>
                </a:schemeClr>
              </a:solidFill>
              <a:latin typeface="微软雅黑" pitchFamily="34" charset="-122"/>
            </a:endParaRPr>
          </a:p>
        </p:txBody>
      </p:sp>
      <p:sp>
        <p:nvSpPr>
          <p:cNvPr id="28" name="文本框 7"/>
          <p:cNvSpPr txBox="1">
            <a:spLocks noChangeArrowheads="1"/>
          </p:cNvSpPr>
          <p:nvPr/>
        </p:nvSpPr>
        <p:spPr bwMode="auto">
          <a:xfrm>
            <a:off x="683569" y="1347616"/>
            <a:ext cx="4116755" cy="71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此处添加对图片的说明文字单击此处添加对图片的</a:t>
            </a:r>
            <a:r>
              <a:rPr lang="zh-CN" altLang="en-US" sz="1050" dirty="0" smtClean="0">
                <a:solidFill>
                  <a:schemeClr val="tx1">
                    <a:lumMod val="85000"/>
                    <a:lumOff val="15000"/>
                  </a:schemeClr>
                </a:solidFill>
                <a:latin typeface="微软雅黑" pitchFamily="34" charset="-122"/>
              </a:rPr>
              <a:t>说明文字单击此处添加对图片的说明文字</a:t>
            </a:r>
            <a:endParaRPr lang="zh-CN" altLang="en-US" sz="105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656403902"/>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ou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31"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1000" fill="hold"/>
                                        <p:tgtEl>
                                          <p:spTgt spid="27"/>
                                        </p:tgtEl>
                                        <p:attrNameLst>
                                          <p:attrName>ppt_w</p:attrName>
                                        </p:attrNameLst>
                                      </p:cBhvr>
                                      <p:tavLst>
                                        <p:tav tm="0">
                                          <p:val>
                                            <p:fltVal val="0"/>
                                          </p:val>
                                        </p:tav>
                                        <p:tav tm="100000">
                                          <p:val>
                                            <p:strVal val="#ppt_w"/>
                                          </p:val>
                                        </p:tav>
                                      </p:tavLst>
                                    </p:anim>
                                    <p:anim calcmode="lin" valueType="num">
                                      <p:cBhvr>
                                        <p:cTn id="23" dur="1000" fill="hold"/>
                                        <p:tgtEl>
                                          <p:spTgt spid="27"/>
                                        </p:tgtEl>
                                        <p:attrNameLst>
                                          <p:attrName>ppt_h</p:attrName>
                                        </p:attrNameLst>
                                      </p:cBhvr>
                                      <p:tavLst>
                                        <p:tav tm="0">
                                          <p:val>
                                            <p:fltVal val="0"/>
                                          </p:val>
                                        </p:tav>
                                        <p:tav tm="100000">
                                          <p:val>
                                            <p:strVal val="#ppt_h"/>
                                          </p:val>
                                        </p:tav>
                                      </p:tavLst>
                                    </p:anim>
                                    <p:anim calcmode="lin" valueType="num">
                                      <p:cBhvr>
                                        <p:cTn id="24" dur="1000" fill="hold"/>
                                        <p:tgtEl>
                                          <p:spTgt spid="27"/>
                                        </p:tgtEl>
                                        <p:attrNameLst>
                                          <p:attrName>style.rotation</p:attrName>
                                        </p:attrNameLst>
                                      </p:cBhvr>
                                      <p:tavLst>
                                        <p:tav tm="0">
                                          <p:val>
                                            <p:fltVal val="90"/>
                                          </p:val>
                                        </p:tav>
                                        <p:tav tm="100000">
                                          <p:val>
                                            <p:fltVal val="0"/>
                                          </p:val>
                                        </p:tav>
                                      </p:tavLst>
                                    </p:anim>
                                    <p:animEffect transition="in" filter="fade">
                                      <p:cBhvr>
                                        <p:cTn id="25" dur="10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455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5300"/>
                            </p:stCondLst>
                            <p:childTnLst>
                              <p:par>
                                <p:cTn id="40" presetID="2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par>
                          <p:cTn id="46" fill="hold">
                            <p:stCondLst>
                              <p:cond delay="58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25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6550"/>
                            </p:stCondLst>
                            <p:childTnLst>
                              <p:par>
                                <p:cTn id="54" presetID="2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0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par>
                                <p:cTn id="64" presetID="22" presetClass="entr" presetSubtype="8" fill="hold" grpId="0" nodeType="withEffect">
                                  <p:stCondLst>
                                    <p:cond delay="25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par>
                          <p:cTn id="67" fill="hold">
                            <p:stCondLst>
                              <p:cond delay="7800"/>
                            </p:stCondLst>
                            <p:childTnLst>
                              <p:par>
                                <p:cTn id="68" presetID="22" presetClass="entr" presetSubtype="8"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500"/>
                                        <p:tgtEl>
                                          <p:spTgt spid="1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left)">
                                      <p:cBhvr>
                                        <p:cTn id="73" dur="500"/>
                                        <p:tgtEl>
                                          <p:spTgt spid="17"/>
                                        </p:tgtEl>
                                      </p:cBhvr>
                                    </p:animEffect>
                                  </p:childTnLst>
                                </p:cTn>
                              </p:par>
                            </p:childTnLst>
                          </p:cTn>
                        </p:par>
                        <p:par>
                          <p:cTn id="74" fill="hold">
                            <p:stCondLst>
                              <p:cond delay="8300"/>
                            </p:stCondLst>
                            <p:childTnLst>
                              <p:par>
                                <p:cTn id="75" presetID="22" presetClass="entr" presetSubtype="8"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500"/>
                                        <p:tgtEl>
                                          <p:spTgt spid="19"/>
                                        </p:tgtEl>
                                      </p:cBhvr>
                                    </p:animEffect>
                                  </p:childTnLst>
                                </p:cTn>
                              </p:par>
                              <p:par>
                                <p:cTn id="78" presetID="22" presetClass="entr" presetSubtype="8" fill="hold" grpId="0" nodeType="withEffect">
                                  <p:stCondLst>
                                    <p:cond delay="25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childTnLst>
                          </p:cTn>
                        </p:par>
                        <p:par>
                          <p:cTn id="81" fill="hold">
                            <p:stCondLst>
                              <p:cond delay="9050"/>
                            </p:stCondLst>
                            <p:childTnLst>
                              <p:par>
                                <p:cTn id="82" presetID="22" presetClass="entr" presetSubtype="8"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left)">
                                      <p:cBhvr>
                                        <p:cTn id="84" dur="500"/>
                                        <p:tgtEl>
                                          <p:spTgt spid="22"/>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500"/>
                                        <p:tgtEl>
                                          <p:spTgt spid="21"/>
                                        </p:tgtEl>
                                      </p:cBhvr>
                                    </p:animEffect>
                                  </p:childTnLst>
                                </p:cTn>
                              </p:par>
                            </p:childTnLst>
                          </p:cTn>
                        </p:par>
                        <p:par>
                          <p:cTn id="88" fill="hold">
                            <p:stCondLst>
                              <p:cond delay="95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childTnLst>
                          </p:cTn>
                        </p:par>
                        <p:par>
                          <p:cTn id="92" fill="hold">
                            <p:stCondLst>
                              <p:cond delay="100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10550"/>
                            </p:stCondLst>
                            <p:childTnLst>
                              <p:par>
                                <p:cTn id="97" presetID="22" presetClass="entr" presetSubtype="8"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left)">
                                      <p:cBhvr>
                                        <p:cTn id="99" dur="500"/>
                                        <p:tgtEl>
                                          <p:spTgt spid="25"/>
                                        </p:tgtEl>
                                      </p:cBhvr>
                                    </p:animEffect>
                                  </p:childTnLst>
                                </p:cTn>
                              </p:par>
                            </p:childTnLst>
                          </p:cTn>
                        </p:par>
                        <p:par>
                          <p:cTn id="100" fill="hold">
                            <p:stCondLst>
                              <p:cond delay="11050"/>
                            </p:stCondLst>
                            <p:childTnLst>
                              <p:par>
                                <p:cTn id="101" presetID="22" presetClass="entr" presetSubtype="8"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P spid="8" grpId="0" animBg="1"/>
      <p:bldP spid="9" grpId="0"/>
      <p:bldP spid="10" grpId="0"/>
      <p:bldP spid="11" grpId="0" animBg="1"/>
      <p:bldP spid="12" grpId="0" animBg="1"/>
      <p:bldP spid="13" grpId="0"/>
      <p:bldP spid="14" grpId="0"/>
      <p:bldP spid="15" grpId="0" animBg="1"/>
      <p:bldP spid="16" grpId="0" animBg="1"/>
      <p:bldP spid="17" grpId="0"/>
      <p:bldP spid="18" grpId="0"/>
      <p:bldP spid="19" grpId="0" animBg="1"/>
      <p:bldP spid="20" grpId="0" animBg="1"/>
      <p:bldP spid="21" grpId="0"/>
      <p:bldP spid="22" grpId="0"/>
      <p:bldP spid="23" grpId="0"/>
      <p:bldP spid="24"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Text"/>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SubTitle"/>
  <p:tag name="MH_ORDER" val="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Text"/>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SubTitle"/>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Text"/>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SubTitle"/>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SubTitle"/>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60123112403"/>
  <p:tag name="MH_LIBRARY" val="GRAPHIC"/>
  <p:tag name="MH_TYPE" val="SubTitle"/>
  <p:tag name="MH_ORDER" val="5"/>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104220526"/>
  <p:tag name="MH_LIBRARY" val="GRAPHIC"/>
  <p:tag name="MH_TYPE" val="Text"/>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TotalTime>
  <Words>5636</Words>
  <Application>Microsoft Office PowerPoint</Application>
  <PresentationFormat>全屏显示(16:9)</PresentationFormat>
  <Paragraphs>373</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CHENYING0907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房地产</dc:title>
  <dc:creator>第一PPT</dc:creator>
  <cp:keywords>www.1ppt.com</cp:keywords>
  <cp:lastModifiedBy>Windows User</cp:lastModifiedBy>
  <cp:revision>109</cp:revision>
  <dcterms:created xsi:type="dcterms:W3CDTF">2016-02-05T07:04:35Z</dcterms:created>
  <dcterms:modified xsi:type="dcterms:W3CDTF">2018-04-16T14:38:15Z</dcterms:modified>
</cp:coreProperties>
</file>